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6" r:id="rId11"/>
    <p:sldId id="264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1A3"/>
    <a:srgbClr val="D1820D"/>
    <a:srgbClr val="79AD42"/>
    <a:srgbClr val="9737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59BB85-C496-43DE-9E91-843014B55DB7}" v="481" dt="2022-06-08T13:15:04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rera Vargas Luis Alberto" userId="S::luiherrera@uv.mx::a0d1f870-10b6-4067-adcb-676b86d1400e" providerId="AD" clId="Web-{6759BB85-C496-43DE-9E91-843014B55DB7}"/>
    <pc:docChg chg="addSld delSld modSld sldOrd">
      <pc:chgData name="Herrera Vargas Luis Alberto" userId="S::luiherrera@uv.mx::a0d1f870-10b6-4067-adcb-676b86d1400e" providerId="AD" clId="Web-{6759BB85-C496-43DE-9E91-843014B55DB7}" dt="2022-06-08T13:15:04.799" v="532"/>
      <pc:docMkLst>
        <pc:docMk/>
      </pc:docMkLst>
      <pc:sldChg chg="addSp modSp mod setBg addAnim">
        <pc:chgData name="Herrera Vargas Luis Alberto" userId="S::luiherrera@uv.mx::a0d1f870-10b6-4067-adcb-676b86d1400e" providerId="AD" clId="Web-{6759BB85-C496-43DE-9E91-843014B55DB7}" dt="2022-06-08T13:15:04.799" v="532"/>
        <pc:sldMkLst>
          <pc:docMk/>
          <pc:sldMk cId="1008099422" sldId="256"/>
        </pc:sldMkLst>
        <pc:spChg chg="mod">
          <ac:chgData name="Herrera Vargas Luis Alberto" userId="S::luiherrera@uv.mx::a0d1f870-10b6-4067-adcb-676b86d1400e" providerId="AD" clId="Web-{6759BB85-C496-43DE-9E91-843014B55DB7}" dt="2022-06-08T13:15:04.799" v="530"/>
          <ac:spMkLst>
            <pc:docMk/>
            <pc:sldMk cId="1008099422" sldId="256"/>
            <ac:spMk id="2" creationId="{00000000-0000-0000-0000-000000000000}"/>
          </ac:spMkLst>
        </pc:spChg>
        <pc:spChg chg="mod">
          <ac:chgData name="Herrera Vargas Luis Alberto" userId="S::luiherrera@uv.mx::a0d1f870-10b6-4067-adcb-676b86d1400e" providerId="AD" clId="Web-{6759BB85-C496-43DE-9E91-843014B55DB7}" dt="2022-06-08T13:15:04.799" v="530"/>
          <ac:spMkLst>
            <pc:docMk/>
            <pc:sldMk cId="1008099422" sldId="256"/>
            <ac:spMk id="3" creationId="{00000000-0000-0000-0000-000000000000}"/>
          </ac:spMkLst>
        </pc:spChg>
        <pc:spChg chg="add">
          <ac:chgData name="Herrera Vargas Luis Alberto" userId="S::luiherrera@uv.mx::a0d1f870-10b6-4067-adcb-676b86d1400e" providerId="AD" clId="Web-{6759BB85-C496-43DE-9E91-843014B55DB7}" dt="2022-06-08T13:15:04.799" v="530"/>
          <ac:spMkLst>
            <pc:docMk/>
            <pc:sldMk cId="1008099422" sldId="256"/>
            <ac:spMk id="9" creationId="{A9286AD2-18A9-4868-A4E3-7A2097A20810}"/>
          </ac:spMkLst>
        </pc:spChg>
        <pc:picChg chg="add">
          <ac:chgData name="Herrera Vargas Luis Alberto" userId="S::luiherrera@uv.mx::a0d1f870-10b6-4067-adcb-676b86d1400e" providerId="AD" clId="Web-{6759BB85-C496-43DE-9E91-843014B55DB7}" dt="2022-06-08T13:15:04.799" v="530"/>
          <ac:picMkLst>
            <pc:docMk/>
            <pc:sldMk cId="1008099422" sldId="256"/>
            <ac:picMk id="5" creationId="{13C096D8-2BCC-DF6C-0E88-3B90E7E69CD4}"/>
          </ac:picMkLst>
        </pc:picChg>
        <pc:cxnChg chg="add">
          <ac:chgData name="Herrera Vargas Luis Alberto" userId="S::luiherrera@uv.mx::a0d1f870-10b6-4067-adcb-676b86d1400e" providerId="AD" clId="Web-{6759BB85-C496-43DE-9E91-843014B55DB7}" dt="2022-06-08T13:15:04.799" v="530"/>
          <ac:cxnSpMkLst>
            <pc:docMk/>
            <pc:sldMk cId="1008099422" sldId="256"/>
            <ac:cxnSpMk id="11" creationId="{E7A7CD63-7EC3-44F3-95D0-595C4019FF24}"/>
          </ac:cxnSpMkLst>
        </pc:cxnChg>
      </pc:sldChg>
      <pc:sldChg chg="modSp">
        <pc:chgData name="Herrera Vargas Luis Alberto" userId="S::luiherrera@uv.mx::a0d1f870-10b6-4067-adcb-676b86d1400e" providerId="AD" clId="Web-{6759BB85-C496-43DE-9E91-843014B55DB7}" dt="2022-06-08T12:56:00.217" v="32" actId="20577"/>
        <pc:sldMkLst>
          <pc:docMk/>
          <pc:sldMk cId="4267301455" sldId="260"/>
        </pc:sldMkLst>
        <pc:spChg chg="mod">
          <ac:chgData name="Herrera Vargas Luis Alberto" userId="S::luiherrera@uv.mx::a0d1f870-10b6-4067-adcb-676b86d1400e" providerId="AD" clId="Web-{6759BB85-C496-43DE-9E91-843014B55DB7}" dt="2022-06-08T12:56:00.217" v="32" actId="20577"/>
          <ac:spMkLst>
            <pc:docMk/>
            <pc:sldMk cId="4267301455" sldId="260"/>
            <ac:spMk id="3" creationId="{00000000-0000-0000-0000-000000000000}"/>
          </ac:spMkLst>
        </pc:spChg>
      </pc:sldChg>
      <pc:sldChg chg="addSp delSp modSp">
        <pc:chgData name="Herrera Vargas Luis Alberto" userId="S::luiherrera@uv.mx::a0d1f870-10b6-4067-adcb-676b86d1400e" providerId="AD" clId="Web-{6759BB85-C496-43DE-9E91-843014B55DB7}" dt="2022-06-08T13:09:39.976" v="332" actId="1076"/>
        <pc:sldMkLst>
          <pc:docMk/>
          <pc:sldMk cId="1112915293" sldId="261"/>
        </pc:sldMkLst>
        <pc:spChg chg="del mod">
          <ac:chgData name="Herrera Vargas Luis Alberto" userId="S::luiherrera@uv.mx::a0d1f870-10b6-4067-adcb-676b86d1400e" providerId="AD" clId="Web-{6759BB85-C496-43DE-9E91-843014B55DB7}" dt="2022-06-08T13:07:31.754" v="320"/>
          <ac:spMkLst>
            <pc:docMk/>
            <pc:sldMk cId="1112915293" sldId="261"/>
            <ac:spMk id="3" creationId="{00000000-0000-0000-0000-000000000000}"/>
          </ac:spMkLst>
        </pc:spChg>
        <pc:spChg chg="add mod">
          <ac:chgData name="Herrera Vargas Luis Alberto" userId="S::luiherrera@uv.mx::a0d1f870-10b6-4067-adcb-676b86d1400e" providerId="AD" clId="Web-{6759BB85-C496-43DE-9E91-843014B55DB7}" dt="2022-06-08T13:07:43.723" v="322" actId="20577"/>
          <ac:spMkLst>
            <pc:docMk/>
            <pc:sldMk cId="1112915293" sldId="261"/>
            <ac:spMk id="6" creationId="{5A8BD8FF-7BAC-C631-BB50-AE63007AB073}"/>
          </ac:spMkLst>
        </pc:spChg>
        <pc:spChg chg="add mod">
          <ac:chgData name="Herrera Vargas Luis Alberto" userId="S::luiherrera@uv.mx::a0d1f870-10b6-4067-adcb-676b86d1400e" providerId="AD" clId="Web-{6759BB85-C496-43DE-9E91-843014B55DB7}" dt="2022-06-08T13:08:07.177" v="323" actId="20577"/>
          <ac:spMkLst>
            <pc:docMk/>
            <pc:sldMk cId="1112915293" sldId="261"/>
            <ac:spMk id="7" creationId="{ACA931FD-AF8B-7260-4DB6-1DECCC83D3CD}"/>
          </ac:spMkLst>
        </pc:spChg>
        <pc:spChg chg="add mod">
          <ac:chgData name="Herrera Vargas Luis Alberto" userId="S::luiherrera@uv.mx::a0d1f870-10b6-4067-adcb-676b86d1400e" providerId="AD" clId="Web-{6759BB85-C496-43DE-9E91-843014B55DB7}" dt="2022-06-08T13:08:19.943" v="325" actId="20577"/>
          <ac:spMkLst>
            <pc:docMk/>
            <pc:sldMk cId="1112915293" sldId="261"/>
            <ac:spMk id="8" creationId="{69B7744F-5726-7338-EFE1-82D29EF8B9DD}"/>
          </ac:spMkLst>
        </pc:spChg>
        <pc:spChg chg="add mod">
          <ac:chgData name="Herrera Vargas Luis Alberto" userId="S::luiherrera@uv.mx::a0d1f870-10b6-4067-adcb-676b86d1400e" providerId="AD" clId="Web-{6759BB85-C496-43DE-9E91-843014B55DB7}" dt="2022-06-08T13:08:30.599" v="327" actId="1076"/>
          <ac:spMkLst>
            <pc:docMk/>
            <pc:sldMk cId="1112915293" sldId="261"/>
            <ac:spMk id="9" creationId="{16D48881-ABCC-A6B6-7AD9-EB5396E68119}"/>
          </ac:spMkLst>
        </pc:spChg>
        <pc:spChg chg="add del mod">
          <ac:chgData name="Herrera Vargas Luis Alberto" userId="S::luiherrera@uv.mx::a0d1f870-10b6-4067-adcb-676b86d1400e" providerId="AD" clId="Web-{6759BB85-C496-43DE-9E91-843014B55DB7}" dt="2022-06-08T13:07:37.316" v="321"/>
          <ac:spMkLst>
            <pc:docMk/>
            <pc:sldMk cId="1112915293" sldId="261"/>
            <ac:spMk id="11" creationId="{98CC0866-0698-EBE3-15A6-D959B91B44E3}"/>
          </ac:spMkLst>
        </pc:spChg>
        <pc:picChg chg="add del mod">
          <ac:chgData name="Herrera Vargas Luis Alberto" userId="S::luiherrera@uv.mx::a0d1f870-10b6-4067-adcb-676b86d1400e" providerId="AD" clId="Web-{6759BB85-C496-43DE-9E91-843014B55DB7}" dt="2022-06-08T13:03:40.481" v="219"/>
          <ac:picMkLst>
            <pc:docMk/>
            <pc:sldMk cId="1112915293" sldId="261"/>
            <ac:picMk id="4" creationId="{D6A79D88-83F9-52D7-C2B5-DD570C00159C}"/>
          </ac:picMkLst>
        </pc:picChg>
        <pc:picChg chg="add mod">
          <ac:chgData name="Herrera Vargas Luis Alberto" userId="S::luiherrera@uv.mx::a0d1f870-10b6-4067-adcb-676b86d1400e" providerId="AD" clId="Web-{6759BB85-C496-43DE-9E91-843014B55DB7}" dt="2022-06-08T13:04:54.421" v="240" actId="1076"/>
          <ac:picMkLst>
            <pc:docMk/>
            <pc:sldMk cId="1112915293" sldId="261"/>
            <ac:picMk id="5" creationId="{EEBB4EC9-66C4-B885-0838-F984DB83020B}"/>
          </ac:picMkLst>
        </pc:picChg>
        <pc:picChg chg="add mod">
          <ac:chgData name="Herrera Vargas Luis Alberto" userId="S::luiherrera@uv.mx::a0d1f870-10b6-4067-adcb-676b86d1400e" providerId="AD" clId="Web-{6759BB85-C496-43DE-9E91-843014B55DB7}" dt="2022-06-08T13:09:39.976" v="332" actId="1076"/>
          <ac:picMkLst>
            <pc:docMk/>
            <pc:sldMk cId="1112915293" sldId="261"/>
            <ac:picMk id="12" creationId="{AD1E39CD-56E3-3F01-17E2-0F0437898E47}"/>
          </ac:picMkLst>
        </pc:picChg>
      </pc:sldChg>
      <pc:sldChg chg="addSp modSp mod setBg">
        <pc:chgData name="Herrera Vargas Luis Alberto" userId="S::luiherrera@uv.mx::a0d1f870-10b6-4067-adcb-676b86d1400e" providerId="AD" clId="Web-{6759BB85-C496-43DE-9E91-843014B55DB7}" dt="2022-06-08T13:10:48.682" v="343" actId="20577"/>
        <pc:sldMkLst>
          <pc:docMk/>
          <pc:sldMk cId="1795438264" sldId="262"/>
        </pc:sldMkLst>
        <pc:spChg chg="mod">
          <ac:chgData name="Herrera Vargas Luis Alberto" userId="S::luiherrera@uv.mx::a0d1f870-10b6-4067-adcb-676b86d1400e" providerId="AD" clId="Web-{6759BB85-C496-43DE-9E91-843014B55DB7}" dt="2022-06-08T13:09:54.711" v="333"/>
          <ac:spMkLst>
            <pc:docMk/>
            <pc:sldMk cId="1795438264" sldId="262"/>
            <ac:spMk id="2" creationId="{00000000-0000-0000-0000-000000000000}"/>
          </ac:spMkLst>
        </pc:spChg>
        <pc:spChg chg="mod">
          <ac:chgData name="Herrera Vargas Luis Alberto" userId="S::luiherrera@uv.mx::a0d1f870-10b6-4067-adcb-676b86d1400e" providerId="AD" clId="Web-{6759BB85-C496-43DE-9E91-843014B55DB7}" dt="2022-06-08T13:10:48.682" v="343" actId="20577"/>
          <ac:spMkLst>
            <pc:docMk/>
            <pc:sldMk cId="1795438264" sldId="262"/>
            <ac:spMk id="3" creationId="{00000000-0000-0000-0000-000000000000}"/>
          </ac:spMkLst>
        </pc:spChg>
        <pc:spChg chg="add">
          <ac:chgData name="Herrera Vargas Luis Alberto" userId="S::luiherrera@uv.mx::a0d1f870-10b6-4067-adcb-676b86d1400e" providerId="AD" clId="Web-{6759BB85-C496-43DE-9E91-843014B55DB7}" dt="2022-06-08T13:09:54.711" v="333"/>
          <ac:spMkLst>
            <pc:docMk/>
            <pc:sldMk cId="1795438264" sldId="262"/>
            <ac:spMk id="8" creationId="{CECF0FC6-D57B-48B6-9036-F4FFD91A4B34}"/>
          </ac:spMkLst>
        </pc:spChg>
        <pc:spChg chg="add">
          <ac:chgData name="Herrera Vargas Luis Alberto" userId="S::luiherrera@uv.mx::a0d1f870-10b6-4067-adcb-676b86d1400e" providerId="AD" clId="Web-{6759BB85-C496-43DE-9E91-843014B55DB7}" dt="2022-06-08T13:09:54.711" v="333"/>
          <ac:spMkLst>
            <pc:docMk/>
            <pc:sldMk cId="1795438264" sldId="262"/>
            <ac:spMk id="10" creationId="{717A211C-5863-4303-AC3D-AEBFDF6D6A4C}"/>
          </ac:spMkLst>
        </pc:spChg>
        <pc:spChg chg="add">
          <ac:chgData name="Herrera Vargas Luis Alberto" userId="S::luiherrera@uv.mx::a0d1f870-10b6-4067-adcb-676b86d1400e" providerId="AD" clId="Web-{6759BB85-C496-43DE-9E91-843014B55DB7}" dt="2022-06-08T13:09:54.711" v="333"/>
          <ac:spMkLst>
            <pc:docMk/>
            <pc:sldMk cId="1795438264" sldId="262"/>
            <ac:spMk id="12" creationId="{087519CD-2FFF-42E3-BB0C-FEAA828BA5DB}"/>
          </ac:spMkLst>
        </pc:spChg>
      </pc:sldChg>
      <pc:sldChg chg="addSp delSp modSp mod setBg">
        <pc:chgData name="Herrera Vargas Luis Alberto" userId="S::luiherrera@uv.mx::a0d1f870-10b6-4067-adcb-676b86d1400e" providerId="AD" clId="Web-{6759BB85-C496-43DE-9E91-843014B55DB7}" dt="2022-06-08T13:11:47.840" v="350" actId="20577"/>
        <pc:sldMkLst>
          <pc:docMk/>
          <pc:sldMk cId="2325382161" sldId="263"/>
        </pc:sldMkLst>
        <pc:spChg chg="mod">
          <ac:chgData name="Herrera Vargas Luis Alberto" userId="S::luiherrera@uv.mx::a0d1f870-10b6-4067-adcb-676b86d1400e" providerId="AD" clId="Web-{6759BB85-C496-43DE-9E91-843014B55DB7}" dt="2022-06-08T13:11:13.932" v="344"/>
          <ac:spMkLst>
            <pc:docMk/>
            <pc:sldMk cId="2325382161" sldId="263"/>
            <ac:spMk id="2" creationId="{00000000-0000-0000-0000-000000000000}"/>
          </ac:spMkLst>
        </pc:spChg>
        <pc:spChg chg="del">
          <ac:chgData name="Herrera Vargas Luis Alberto" userId="S::luiherrera@uv.mx::a0d1f870-10b6-4067-adcb-676b86d1400e" providerId="AD" clId="Web-{6759BB85-C496-43DE-9E91-843014B55DB7}" dt="2022-06-08T13:11:13.932" v="344"/>
          <ac:spMkLst>
            <pc:docMk/>
            <pc:sldMk cId="2325382161" sldId="263"/>
            <ac:spMk id="3" creationId="{00000000-0000-0000-0000-000000000000}"/>
          </ac:spMkLst>
        </pc:spChg>
        <pc:spChg chg="add">
          <ac:chgData name="Herrera Vargas Luis Alberto" userId="S::luiherrera@uv.mx::a0d1f870-10b6-4067-adcb-676b86d1400e" providerId="AD" clId="Web-{6759BB85-C496-43DE-9E91-843014B55DB7}" dt="2022-06-08T13:11:13.932" v="344"/>
          <ac:spMkLst>
            <pc:docMk/>
            <pc:sldMk cId="2325382161" sldId="263"/>
            <ac:spMk id="9" creationId="{9F5E263C-FB7E-4A3E-AD04-5140CD3D1D97}"/>
          </ac:spMkLst>
        </pc:spChg>
        <pc:spChg chg="add">
          <ac:chgData name="Herrera Vargas Luis Alberto" userId="S::luiherrera@uv.mx::a0d1f870-10b6-4067-adcb-676b86d1400e" providerId="AD" clId="Web-{6759BB85-C496-43DE-9E91-843014B55DB7}" dt="2022-06-08T13:11:13.932" v="344"/>
          <ac:spMkLst>
            <pc:docMk/>
            <pc:sldMk cId="2325382161" sldId="263"/>
            <ac:spMk id="11" creationId="{9E65ED8C-90F7-4EB0-ACCB-64AEF411E8B9}"/>
          </ac:spMkLst>
        </pc:spChg>
        <pc:spChg chg="add">
          <ac:chgData name="Herrera Vargas Luis Alberto" userId="S::luiherrera@uv.mx::a0d1f870-10b6-4067-adcb-676b86d1400e" providerId="AD" clId="Web-{6759BB85-C496-43DE-9E91-843014B55DB7}" dt="2022-06-08T13:11:13.932" v="344"/>
          <ac:spMkLst>
            <pc:docMk/>
            <pc:sldMk cId="2325382161" sldId="263"/>
            <ac:spMk id="13" creationId="{6604E3BF-88F7-4D19-BEC9-8486966EA467}"/>
          </ac:spMkLst>
        </pc:spChg>
        <pc:graphicFrameChg chg="add modGraphic">
          <ac:chgData name="Herrera Vargas Luis Alberto" userId="S::luiherrera@uv.mx::a0d1f870-10b6-4067-adcb-676b86d1400e" providerId="AD" clId="Web-{6759BB85-C496-43DE-9E91-843014B55DB7}" dt="2022-06-08T13:11:47.840" v="350" actId="20577"/>
          <ac:graphicFrameMkLst>
            <pc:docMk/>
            <pc:sldMk cId="2325382161" sldId="263"/>
            <ac:graphicFrameMk id="5" creationId="{1E9A24FD-C1F2-5913-2826-C7BEE8FE25B6}"/>
          </ac:graphicFrameMkLst>
        </pc:graphicFrameChg>
      </pc:sldChg>
      <pc:sldChg chg="addSp delSp modSp mod setBg">
        <pc:chgData name="Herrera Vargas Luis Alberto" userId="S::luiherrera@uv.mx::a0d1f870-10b6-4067-adcb-676b86d1400e" providerId="AD" clId="Web-{6759BB85-C496-43DE-9E91-843014B55DB7}" dt="2022-06-08T13:14:36.392" v="529"/>
        <pc:sldMkLst>
          <pc:docMk/>
          <pc:sldMk cId="2767153879" sldId="264"/>
        </pc:sldMkLst>
        <pc:spChg chg="mod">
          <ac:chgData name="Herrera Vargas Luis Alberto" userId="S::luiherrera@uv.mx::a0d1f870-10b6-4067-adcb-676b86d1400e" providerId="AD" clId="Web-{6759BB85-C496-43DE-9E91-843014B55DB7}" dt="2022-06-08T13:14:36.392" v="529"/>
          <ac:spMkLst>
            <pc:docMk/>
            <pc:sldMk cId="2767153879" sldId="264"/>
            <ac:spMk id="2" creationId="{00000000-0000-0000-0000-000000000000}"/>
          </ac:spMkLst>
        </pc:spChg>
        <pc:spChg chg="del mod">
          <ac:chgData name="Herrera Vargas Luis Alberto" userId="S::luiherrera@uv.mx::a0d1f870-10b6-4067-adcb-676b86d1400e" providerId="AD" clId="Web-{6759BB85-C496-43DE-9E91-843014B55DB7}" dt="2022-06-08T13:14:36.392" v="529"/>
          <ac:spMkLst>
            <pc:docMk/>
            <pc:sldMk cId="2767153879" sldId="264"/>
            <ac:spMk id="3" creationId="{00000000-0000-0000-0000-000000000000}"/>
          </ac:spMkLst>
        </pc:spChg>
        <pc:graphicFrameChg chg="add">
          <ac:chgData name="Herrera Vargas Luis Alberto" userId="S::luiherrera@uv.mx::a0d1f870-10b6-4067-adcb-676b86d1400e" providerId="AD" clId="Web-{6759BB85-C496-43DE-9E91-843014B55DB7}" dt="2022-06-08T13:14:36.392" v="529"/>
          <ac:graphicFrameMkLst>
            <pc:docMk/>
            <pc:sldMk cId="2767153879" sldId="264"/>
            <ac:graphicFrameMk id="5" creationId="{E3594E48-47D0-3B45-1BDC-F49E2FF17AD6}"/>
          </ac:graphicFrameMkLst>
        </pc:graphicFrameChg>
      </pc:sldChg>
      <pc:sldChg chg="addSp modSp">
        <pc:chgData name="Herrera Vargas Luis Alberto" userId="S::luiherrera@uv.mx::a0d1f870-10b6-4067-adcb-676b86d1400e" providerId="AD" clId="Web-{6759BB85-C496-43DE-9E91-843014B55DB7}" dt="2022-06-08T13:01:12.055" v="209"/>
        <pc:sldMkLst>
          <pc:docMk/>
          <pc:sldMk cId="1117872682" sldId="265"/>
        </pc:sldMkLst>
        <pc:spChg chg="mod">
          <ac:chgData name="Herrera Vargas Luis Alberto" userId="S::luiherrera@uv.mx::a0d1f870-10b6-4067-adcb-676b86d1400e" providerId="AD" clId="Web-{6759BB85-C496-43DE-9E91-843014B55DB7}" dt="2022-06-08T12:56:17.327" v="43" actId="20577"/>
          <ac:spMkLst>
            <pc:docMk/>
            <pc:sldMk cId="1117872682" sldId="265"/>
            <ac:spMk id="2" creationId="{00000000-0000-0000-0000-000000000000}"/>
          </ac:spMkLst>
        </pc:spChg>
        <pc:spChg chg="mod">
          <ac:chgData name="Herrera Vargas Luis Alberto" userId="S::luiherrera@uv.mx::a0d1f870-10b6-4067-adcb-676b86d1400e" providerId="AD" clId="Web-{6759BB85-C496-43DE-9E91-843014B55DB7}" dt="2022-06-08T12:58:20.643" v="73" actId="20577"/>
          <ac:spMkLst>
            <pc:docMk/>
            <pc:sldMk cId="1117872682" sldId="265"/>
            <ac:spMk id="3" creationId="{00000000-0000-0000-0000-000000000000}"/>
          </ac:spMkLst>
        </pc:spChg>
        <pc:spChg chg="add mod">
          <ac:chgData name="Herrera Vargas Luis Alberto" userId="S::luiherrera@uv.mx::a0d1f870-10b6-4067-adcb-676b86d1400e" providerId="AD" clId="Web-{6759BB85-C496-43DE-9E91-843014B55DB7}" dt="2022-06-08T12:56:45.500" v="60"/>
          <ac:spMkLst>
            <pc:docMk/>
            <pc:sldMk cId="1117872682" sldId="265"/>
            <ac:spMk id="4" creationId="{1655EF69-6586-4B37-7BB4-0D926195FC6E}"/>
          </ac:spMkLst>
        </pc:spChg>
        <pc:graphicFrameChg chg="add mod modGraphic">
          <ac:chgData name="Herrera Vargas Luis Alberto" userId="S::luiherrera@uv.mx::a0d1f870-10b6-4067-adcb-676b86d1400e" providerId="AD" clId="Web-{6759BB85-C496-43DE-9E91-843014B55DB7}" dt="2022-06-08T13:01:12.055" v="209"/>
          <ac:graphicFrameMkLst>
            <pc:docMk/>
            <pc:sldMk cId="1117872682" sldId="265"/>
            <ac:graphicFrameMk id="5" creationId="{87D47DBF-6992-CD5D-194D-A76095FFFCCC}"/>
          </ac:graphicFrameMkLst>
        </pc:graphicFrameChg>
      </pc:sldChg>
      <pc:sldChg chg="modSp add ord replId">
        <pc:chgData name="Herrera Vargas Luis Alberto" userId="S::luiherrera@uv.mx::a0d1f870-10b6-4067-adcb-676b86d1400e" providerId="AD" clId="Web-{6759BB85-C496-43DE-9E91-843014B55DB7}" dt="2022-06-08T13:11:58.871" v="353" actId="20577"/>
        <pc:sldMkLst>
          <pc:docMk/>
          <pc:sldMk cId="2335467981" sldId="266"/>
        </pc:sldMkLst>
        <pc:graphicFrameChg chg="modGraphic">
          <ac:chgData name="Herrera Vargas Luis Alberto" userId="S::luiherrera@uv.mx::a0d1f870-10b6-4067-adcb-676b86d1400e" providerId="AD" clId="Web-{6759BB85-C496-43DE-9E91-843014B55DB7}" dt="2022-06-08T13:11:58.871" v="353" actId="20577"/>
          <ac:graphicFrameMkLst>
            <pc:docMk/>
            <pc:sldMk cId="2335467981" sldId="266"/>
            <ac:graphicFrameMk id="5" creationId="{1E9A24FD-C1F2-5913-2826-C7BEE8FE25B6}"/>
          </ac:graphicFrameMkLst>
        </pc:graphicFrameChg>
      </pc:sldChg>
      <pc:sldChg chg="modSp del">
        <pc:chgData name="Herrera Vargas Luis Alberto" userId="S::luiherrera@uv.mx::a0d1f870-10b6-4067-adcb-676b86d1400e" providerId="AD" clId="Web-{6759BB85-C496-43DE-9E91-843014B55DB7}" dt="2022-06-08T12:35:53.228" v="8"/>
        <pc:sldMkLst>
          <pc:docMk/>
          <pc:sldMk cId="2512342463" sldId="266"/>
        </pc:sldMkLst>
        <pc:spChg chg="mod">
          <ac:chgData name="Herrera Vargas Luis Alberto" userId="S::luiherrera@uv.mx::a0d1f870-10b6-4067-adcb-676b86d1400e" providerId="AD" clId="Web-{6759BB85-C496-43DE-9E91-843014B55DB7}" dt="2022-06-08T12:35:45.962" v="4" actId="20577"/>
          <ac:spMkLst>
            <pc:docMk/>
            <pc:sldMk cId="2512342463" sldId="266"/>
            <ac:spMk id="3" creationId="{00000000-0000-0000-0000-000000000000}"/>
          </ac:spMkLst>
        </pc:spChg>
      </pc:sldChg>
    </pc:docChg>
  </pc:docChgLst>
</pc:chgInfo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9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0E1D5C-10AD-4AAB-9BC6-CF47AE35E004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MX"/>
        </a:p>
      </dgm:t>
    </dgm:pt>
    <dgm:pt modelId="{29B04673-85EB-473D-8F4D-7FDBF9588256}">
      <dgm:prSet/>
      <dgm:spPr/>
      <dgm:t>
        <a:bodyPr/>
        <a:lstStyle/>
        <a:p>
          <a:pPr rtl="0"/>
          <a:r>
            <a:rPr lang="es-MX"/>
            <a:t>1.- Datos generales del estudiante y su campo clínico</a:t>
          </a:r>
        </a:p>
      </dgm:t>
    </dgm:pt>
    <dgm:pt modelId="{4E17CB46-8E50-45ED-8B28-FE2C8612F31A}" type="parTrans" cxnId="{747A02F6-DF77-4101-8F8C-FF310BDECF5D}">
      <dgm:prSet/>
      <dgm:spPr/>
      <dgm:t>
        <a:bodyPr/>
        <a:lstStyle/>
        <a:p>
          <a:endParaRPr lang="es-MX"/>
        </a:p>
      </dgm:t>
    </dgm:pt>
    <dgm:pt modelId="{FBD46412-C119-4982-8139-5656196A8E12}" type="sibTrans" cxnId="{747A02F6-DF77-4101-8F8C-FF310BDECF5D}">
      <dgm:prSet/>
      <dgm:spPr/>
      <dgm:t>
        <a:bodyPr/>
        <a:lstStyle/>
        <a:p>
          <a:endParaRPr lang="es-MX"/>
        </a:p>
      </dgm:t>
    </dgm:pt>
    <dgm:pt modelId="{7C448696-C8FE-4CD4-B94F-BF589C135A07}">
      <dgm:prSet/>
      <dgm:spPr/>
      <dgm:t>
        <a:bodyPr/>
        <a:lstStyle/>
        <a:p>
          <a:pPr rtl="0"/>
          <a:r>
            <a:rPr lang="es-MX"/>
            <a:t>2.- Entorno laboral</a:t>
          </a:r>
        </a:p>
      </dgm:t>
    </dgm:pt>
    <dgm:pt modelId="{EDF3738E-32E5-4AB4-A411-91B08F4D3DA0}" type="parTrans" cxnId="{3FB04B18-D9B7-48A5-8F1D-4D5CA0D7CCFF}">
      <dgm:prSet/>
      <dgm:spPr/>
      <dgm:t>
        <a:bodyPr/>
        <a:lstStyle/>
        <a:p>
          <a:endParaRPr lang="es-MX"/>
        </a:p>
      </dgm:t>
    </dgm:pt>
    <dgm:pt modelId="{4640B7E4-B9DE-4FAE-966F-A6FB72213CBB}" type="sibTrans" cxnId="{3FB04B18-D9B7-48A5-8F1D-4D5CA0D7CCFF}">
      <dgm:prSet/>
      <dgm:spPr/>
      <dgm:t>
        <a:bodyPr/>
        <a:lstStyle/>
        <a:p>
          <a:endParaRPr lang="es-MX"/>
        </a:p>
      </dgm:t>
    </dgm:pt>
    <dgm:pt modelId="{DB4314C2-FD80-4FBE-90AD-8C96DAF22294}">
      <dgm:prSet/>
      <dgm:spPr/>
      <dgm:t>
        <a:bodyPr/>
        <a:lstStyle/>
        <a:p>
          <a:pPr rtl="0"/>
          <a:r>
            <a:rPr lang="es-MX"/>
            <a:t>3.- Aprovechamiento académico </a:t>
          </a:r>
        </a:p>
      </dgm:t>
    </dgm:pt>
    <dgm:pt modelId="{A0044308-B388-4814-A9DA-E00E0E243D52}" type="parTrans" cxnId="{2EAE5286-43D5-47C7-A754-3E897B80F571}">
      <dgm:prSet/>
      <dgm:spPr/>
      <dgm:t>
        <a:bodyPr/>
        <a:lstStyle/>
        <a:p>
          <a:endParaRPr lang="es-MX"/>
        </a:p>
      </dgm:t>
    </dgm:pt>
    <dgm:pt modelId="{9D9FDDF3-727C-4112-94C0-02E898C22917}" type="sibTrans" cxnId="{2EAE5286-43D5-47C7-A754-3E897B80F571}">
      <dgm:prSet/>
      <dgm:spPr/>
      <dgm:t>
        <a:bodyPr/>
        <a:lstStyle/>
        <a:p>
          <a:endParaRPr lang="es-MX"/>
        </a:p>
      </dgm:t>
    </dgm:pt>
    <dgm:pt modelId="{2D2C3FBE-7A65-45E2-907F-0CD0870BC332}">
      <dgm:prSet/>
      <dgm:spPr/>
      <dgm:t>
        <a:bodyPr/>
        <a:lstStyle/>
        <a:p>
          <a:pPr rtl="0"/>
          <a:r>
            <a:rPr lang="es-MX"/>
            <a:t>4.- Apoyo institucional</a:t>
          </a:r>
        </a:p>
      </dgm:t>
    </dgm:pt>
    <dgm:pt modelId="{6115789E-C164-4EA8-9567-076047DB33CC}" type="parTrans" cxnId="{6118DB8C-8C6D-4446-B0DD-21D9A4965E1B}">
      <dgm:prSet/>
      <dgm:spPr/>
      <dgm:t>
        <a:bodyPr/>
        <a:lstStyle/>
        <a:p>
          <a:endParaRPr lang="es-MX"/>
        </a:p>
      </dgm:t>
    </dgm:pt>
    <dgm:pt modelId="{E7206494-13C4-48FA-8C78-7C095E320CC2}" type="sibTrans" cxnId="{6118DB8C-8C6D-4446-B0DD-21D9A4965E1B}">
      <dgm:prSet/>
      <dgm:spPr/>
      <dgm:t>
        <a:bodyPr/>
        <a:lstStyle/>
        <a:p>
          <a:endParaRPr lang="es-MX"/>
        </a:p>
      </dgm:t>
    </dgm:pt>
    <dgm:pt modelId="{ABCAD6E4-4521-4C68-BAC2-24CA7BD4A8B7}">
      <dgm:prSet/>
      <dgm:spPr/>
      <dgm:t>
        <a:bodyPr/>
        <a:lstStyle/>
        <a:p>
          <a:pPr rtl="0"/>
          <a:r>
            <a:rPr lang="es-MX"/>
            <a:t>5.- Perfil de salud</a:t>
          </a:r>
        </a:p>
      </dgm:t>
    </dgm:pt>
    <dgm:pt modelId="{D41BA922-8C2D-4C8E-98EF-CE05A1F5CAC3}" type="parTrans" cxnId="{CC708813-D8D6-460F-970E-278B0DDEF4AB}">
      <dgm:prSet/>
      <dgm:spPr/>
      <dgm:t>
        <a:bodyPr/>
        <a:lstStyle/>
        <a:p>
          <a:endParaRPr lang="es-MX"/>
        </a:p>
      </dgm:t>
    </dgm:pt>
    <dgm:pt modelId="{0B6F02E0-BB34-4D0E-83EE-3B0F48F54056}" type="sibTrans" cxnId="{CC708813-D8D6-460F-970E-278B0DDEF4AB}">
      <dgm:prSet/>
      <dgm:spPr/>
      <dgm:t>
        <a:bodyPr/>
        <a:lstStyle/>
        <a:p>
          <a:endParaRPr lang="es-MX"/>
        </a:p>
      </dgm:t>
    </dgm:pt>
    <dgm:pt modelId="{4339D060-3758-4E60-8BEC-4337BB88AA41}">
      <dgm:prSet/>
      <dgm:spPr/>
      <dgm:t>
        <a:bodyPr/>
        <a:lstStyle/>
        <a:p>
          <a:pPr rtl="0"/>
          <a:r>
            <a:rPr lang="es-MX"/>
            <a:t>6.- Profesores titulares del internado</a:t>
          </a:r>
        </a:p>
      </dgm:t>
    </dgm:pt>
    <dgm:pt modelId="{61E68C2E-E75D-4344-A78B-96206C6BB017}" type="parTrans" cxnId="{9F872277-7E9D-4457-86E7-D1950CB0691D}">
      <dgm:prSet/>
      <dgm:spPr/>
      <dgm:t>
        <a:bodyPr/>
        <a:lstStyle/>
        <a:p>
          <a:endParaRPr lang="es-MX"/>
        </a:p>
      </dgm:t>
    </dgm:pt>
    <dgm:pt modelId="{20E74622-3222-4F1D-AFCA-D72742C526F1}" type="sibTrans" cxnId="{9F872277-7E9D-4457-86E7-D1950CB0691D}">
      <dgm:prSet/>
      <dgm:spPr/>
      <dgm:t>
        <a:bodyPr/>
        <a:lstStyle/>
        <a:p>
          <a:endParaRPr lang="es-MX"/>
        </a:p>
      </dgm:t>
    </dgm:pt>
    <dgm:pt modelId="{0F8A4190-61C2-4D7F-BE60-5D7BCD41D343}" type="pres">
      <dgm:prSet presAssocID="{F80E1D5C-10AD-4AAB-9BC6-CF47AE35E00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33081523-1809-44AF-A87C-A65DFB83B443}" type="pres">
      <dgm:prSet presAssocID="{29B04673-85EB-473D-8F4D-7FDBF9588256}" presName="thickLine" presStyleLbl="alignNode1" presStyleIdx="0" presStyleCnt="6"/>
      <dgm:spPr/>
    </dgm:pt>
    <dgm:pt modelId="{B1734043-7368-45AA-AC0C-973260F2876F}" type="pres">
      <dgm:prSet presAssocID="{29B04673-85EB-473D-8F4D-7FDBF9588256}" presName="horz1" presStyleCnt="0"/>
      <dgm:spPr/>
    </dgm:pt>
    <dgm:pt modelId="{4DD21FDE-0822-40DC-9330-AFB14A4F4881}" type="pres">
      <dgm:prSet presAssocID="{29B04673-85EB-473D-8F4D-7FDBF9588256}" presName="tx1" presStyleLbl="revTx" presStyleIdx="0" presStyleCnt="6"/>
      <dgm:spPr/>
      <dgm:t>
        <a:bodyPr/>
        <a:lstStyle/>
        <a:p>
          <a:endParaRPr lang="es-MX"/>
        </a:p>
      </dgm:t>
    </dgm:pt>
    <dgm:pt modelId="{E44516BD-7FE3-459A-912E-CE9330440D08}" type="pres">
      <dgm:prSet presAssocID="{29B04673-85EB-473D-8F4D-7FDBF9588256}" presName="vert1" presStyleCnt="0"/>
      <dgm:spPr/>
    </dgm:pt>
    <dgm:pt modelId="{062E7448-2DD8-447A-A6E8-5021A2766C7B}" type="pres">
      <dgm:prSet presAssocID="{7C448696-C8FE-4CD4-B94F-BF589C135A07}" presName="thickLine" presStyleLbl="alignNode1" presStyleIdx="1" presStyleCnt="6"/>
      <dgm:spPr/>
    </dgm:pt>
    <dgm:pt modelId="{D267E4A2-8115-4D39-930D-279BB666E1BF}" type="pres">
      <dgm:prSet presAssocID="{7C448696-C8FE-4CD4-B94F-BF589C135A07}" presName="horz1" presStyleCnt="0"/>
      <dgm:spPr/>
    </dgm:pt>
    <dgm:pt modelId="{0E4517A2-3F00-4715-8D90-DAB87A2D87D7}" type="pres">
      <dgm:prSet presAssocID="{7C448696-C8FE-4CD4-B94F-BF589C135A07}" presName="tx1" presStyleLbl="revTx" presStyleIdx="1" presStyleCnt="6"/>
      <dgm:spPr/>
      <dgm:t>
        <a:bodyPr/>
        <a:lstStyle/>
        <a:p>
          <a:endParaRPr lang="es-MX"/>
        </a:p>
      </dgm:t>
    </dgm:pt>
    <dgm:pt modelId="{8BE8C6F7-AD57-4855-A016-2B708293F350}" type="pres">
      <dgm:prSet presAssocID="{7C448696-C8FE-4CD4-B94F-BF589C135A07}" presName="vert1" presStyleCnt="0"/>
      <dgm:spPr/>
    </dgm:pt>
    <dgm:pt modelId="{1CF79636-18AE-4241-B56B-8B75AB765867}" type="pres">
      <dgm:prSet presAssocID="{DB4314C2-FD80-4FBE-90AD-8C96DAF22294}" presName="thickLine" presStyleLbl="alignNode1" presStyleIdx="2" presStyleCnt="6"/>
      <dgm:spPr/>
    </dgm:pt>
    <dgm:pt modelId="{C6D2FA65-C2CE-44DA-BE6C-DD21139A17F7}" type="pres">
      <dgm:prSet presAssocID="{DB4314C2-FD80-4FBE-90AD-8C96DAF22294}" presName="horz1" presStyleCnt="0"/>
      <dgm:spPr/>
    </dgm:pt>
    <dgm:pt modelId="{4C026696-5F64-4490-9B81-D98E12EA4B4A}" type="pres">
      <dgm:prSet presAssocID="{DB4314C2-FD80-4FBE-90AD-8C96DAF22294}" presName="tx1" presStyleLbl="revTx" presStyleIdx="2" presStyleCnt="6"/>
      <dgm:spPr/>
      <dgm:t>
        <a:bodyPr/>
        <a:lstStyle/>
        <a:p>
          <a:endParaRPr lang="es-MX"/>
        </a:p>
      </dgm:t>
    </dgm:pt>
    <dgm:pt modelId="{5B4F44BB-933D-4480-ABCF-B04FD3A7128A}" type="pres">
      <dgm:prSet presAssocID="{DB4314C2-FD80-4FBE-90AD-8C96DAF22294}" presName="vert1" presStyleCnt="0"/>
      <dgm:spPr/>
    </dgm:pt>
    <dgm:pt modelId="{4DDF3567-6A62-4657-A11C-6E1B3560993E}" type="pres">
      <dgm:prSet presAssocID="{2D2C3FBE-7A65-45E2-907F-0CD0870BC332}" presName="thickLine" presStyleLbl="alignNode1" presStyleIdx="3" presStyleCnt="6"/>
      <dgm:spPr/>
    </dgm:pt>
    <dgm:pt modelId="{4E42F42F-FC9A-46F4-979E-C5D6447DF70C}" type="pres">
      <dgm:prSet presAssocID="{2D2C3FBE-7A65-45E2-907F-0CD0870BC332}" presName="horz1" presStyleCnt="0"/>
      <dgm:spPr/>
    </dgm:pt>
    <dgm:pt modelId="{96F1C194-7036-443B-A944-6D0B687FEE9B}" type="pres">
      <dgm:prSet presAssocID="{2D2C3FBE-7A65-45E2-907F-0CD0870BC332}" presName="tx1" presStyleLbl="revTx" presStyleIdx="3" presStyleCnt="6"/>
      <dgm:spPr/>
      <dgm:t>
        <a:bodyPr/>
        <a:lstStyle/>
        <a:p>
          <a:endParaRPr lang="es-MX"/>
        </a:p>
      </dgm:t>
    </dgm:pt>
    <dgm:pt modelId="{4E63DD5D-7E7B-433B-A932-67F51BBB84DF}" type="pres">
      <dgm:prSet presAssocID="{2D2C3FBE-7A65-45E2-907F-0CD0870BC332}" presName="vert1" presStyleCnt="0"/>
      <dgm:spPr/>
    </dgm:pt>
    <dgm:pt modelId="{E89CC460-D29B-46AB-8B28-ED354A0EE0D0}" type="pres">
      <dgm:prSet presAssocID="{ABCAD6E4-4521-4C68-BAC2-24CA7BD4A8B7}" presName="thickLine" presStyleLbl="alignNode1" presStyleIdx="4" presStyleCnt="6"/>
      <dgm:spPr/>
    </dgm:pt>
    <dgm:pt modelId="{32DC1A15-F7FA-4535-9F8A-FDC4BA5567E1}" type="pres">
      <dgm:prSet presAssocID="{ABCAD6E4-4521-4C68-BAC2-24CA7BD4A8B7}" presName="horz1" presStyleCnt="0"/>
      <dgm:spPr/>
    </dgm:pt>
    <dgm:pt modelId="{AC0FEE33-F216-4E78-B618-C85AF45DD730}" type="pres">
      <dgm:prSet presAssocID="{ABCAD6E4-4521-4C68-BAC2-24CA7BD4A8B7}" presName="tx1" presStyleLbl="revTx" presStyleIdx="4" presStyleCnt="6"/>
      <dgm:spPr/>
      <dgm:t>
        <a:bodyPr/>
        <a:lstStyle/>
        <a:p>
          <a:endParaRPr lang="es-MX"/>
        </a:p>
      </dgm:t>
    </dgm:pt>
    <dgm:pt modelId="{1BA7E6D0-F23C-4134-B05F-A099D354905E}" type="pres">
      <dgm:prSet presAssocID="{ABCAD6E4-4521-4C68-BAC2-24CA7BD4A8B7}" presName="vert1" presStyleCnt="0"/>
      <dgm:spPr/>
    </dgm:pt>
    <dgm:pt modelId="{CBD65307-AE46-4CFB-9892-7D63C9A00D14}" type="pres">
      <dgm:prSet presAssocID="{4339D060-3758-4E60-8BEC-4337BB88AA41}" presName="thickLine" presStyleLbl="alignNode1" presStyleIdx="5" presStyleCnt="6"/>
      <dgm:spPr/>
    </dgm:pt>
    <dgm:pt modelId="{2EE804D1-4424-487B-9CA4-F721E3AEB3A1}" type="pres">
      <dgm:prSet presAssocID="{4339D060-3758-4E60-8BEC-4337BB88AA41}" presName="horz1" presStyleCnt="0"/>
      <dgm:spPr/>
    </dgm:pt>
    <dgm:pt modelId="{B7B73064-2CA9-4E14-A9EB-760E0EB27635}" type="pres">
      <dgm:prSet presAssocID="{4339D060-3758-4E60-8BEC-4337BB88AA41}" presName="tx1" presStyleLbl="revTx" presStyleIdx="5" presStyleCnt="6"/>
      <dgm:spPr/>
      <dgm:t>
        <a:bodyPr/>
        <a:lstStyle/>
        <a:p>
          <a:endParaRPr lang="es-MX"/>
        </a:p>
      </dgm:t>
    </dgm:pt>
    <dgm:pt modelId="{20EC2622-E0A7-4CF1-B0D2-9AF82400F0BD}" type="pres">
      <dgm:prSet presAssocID="{4339D060-3758-4E60-8BEC-4337BB88AA41}" presName="vert1" presStyleCnt="0"/>
      <dgm:spPr/>
    </dgm:pt>
  </dgm:ptLst>
  <dgm:cxnLst>
    <dgm:cxn modelId="{DCC942E7-91E4-4444-B91B-0934D749D3E7}" type="presOf" srcId="{F80E1D5C-10AD-4AAB-9BC6-CF47AE35E004}" destId="{0F8A4190-61C2-4D7F-BE60-5D7BCD41D343}" srcOrd="0" destOrd="0" presId="urn:microsoft.com/office/officeart/2008/layout/LinedList"/>
    <dgm:cxn modelId="{9F872277-7E9D-4457-86E7-D1950CB0691D}" srcId="{F80E1D5C-10AD-4AAB-9BC6-CF47AE35E004}" destId="{4339D060-3758-4E60-8BEC-4337BB88AA41}" srcOrd="5" destOrd="0" parTransId="{61E68C2E-E75D-4344-A78B-96206C6BB017}" sibTransId="{20E74622-3222-4F1D-AFCA-D72742C526F1}"/>
    <dgm:cxn modelId="{6118DB8C-8C6D-4446-B0DD-21D9A4965E1B}" srcId="{F80E1D5C-10AD-4AAB-9BC6-CF47AE35E004}" destId="{2D2C3FBE-7A65-45E2-907F-0CD0870BC332}" srcOrd="3" destOrd="0" parTransId="{6115789E-C164-4EA8-9567-076047DB33CC}" sibTransId="{E7206494-13C4-48FA-8C78-7C095E320CC2}"/>
    <dgm:cxn modelId="{A9A236E0-C1AB-4AC7-9512-8B9E07BC98B7}" type="presOf" srcId="{29B04673-85EB-473D-8F4D-7FDBF9588256}" destId="{4DD21FDE-0822-40DC-9330-AFB14A4F4881}" srcOrd="0" destOrd="0" presId="urn:microsoft.com/office/officeart/2008/layout/LinedList"/>
    <dgm:cxn modelId="{69102E98-09E2-404A-86BE-0D850BB3706C}" type="presOf" srcId="{ABCAD6E4-4521-4C68-BAC2-24CA7BD4A8B7}" destId="{AC0FEE33-F216-4E78-B618-C85AF45DD730}" srcOrd="0" destOrd="0" presId="urn:microsoft.com/office/officeart/2008/layout/LinedList"/>
    <dgm:cxn modelId="{747A02F6-DF77-4101-8F8C-FF310BDECF5D}" srcId="{F80E1D5C-10AD-4AAB-9BC6-CF47AE35E004}" destId="{29B04673-85EB-473D-8F4D-7FDBF9588256}" srcOrd="0" destOrd="0" parTransId="{4E17CB46-8E50-45ED-8B28-FE2C8612F31A}" sibTransId="{FBD46412-C119-4982-8139-5656196A8E12}"/>
    <dgm:cxn modelId="{2F74DECD-738B-40D0-ACFD-998716CD6CDD}" type="presOf" srcId="{7C448696-C8FE-4CD4-B94F-BF589C135A07}" destId="{0E4517A2-3F00-4715-8D90-DAB87A2D87D7}" srcOrd="0" destOrd="0" presId="urn:microsoft.com/office/officeart/2008/layout/LinedList"/>
    <dgm:cxn modelId="{641FB720-61CF-4ECD-985A-C09D8311E50C}" type="presOf" srcId="{4339D060-3758-4E60-8BEC-4337BB88AA41}" destId="{B7B73064-2CA9-4E14-A9EB-760E0EB27635}" srcOrd="0" destOrd="0" presId="urn:microsoft.com/office/officeart/2008/layout/LinedList"/>
    <dgm:cxn modelId="{CC708813-D8D6-460F-970E-278B0DDEF4AB}" srcId="{F80E1D5C-10AD-4AAB-9BC6-CF47AE35E004}" destId="{ABCAD6E4-4521-4C68-BAC2-24CA7BD4A8B7}" srcOrd="4" destOrd="0" parTransId="{D41BA922-8C2D-4C8E-98EF-CE05A1F5CAC3}" sibTransId="{0B6F02E0-BB34-4D0E-83EE-3B0F48F54056}"/>
    <dgm:cxn modelId="{3FB04B18-D9B7-48A5-8F1D-4D5CA0D7CCFF}" srcId="{F80E1D5C-10AD-4AAB-9BC6-CF47AE35E004}" destId="{7C448696-C8FE-4CD4-B94F-BF589C135A07}" srcOrd="1" destOrd="0" parTransId="{EDF3738E-32E5-4AB4-A411-91B08F4D3DA0}" sibTransId="{4640B7E4-B9DE-4FAE-966F-A6FB72213CBB}"/>
    <dgm:cxn modelId="{57FD1A9E-8296-41E5-9160-51671CE82324}" type="presOf" srcId="{DB4314C2-FD80-4FBE-90AD-8C96DAF22294}" destId="{4C026696-5F64-4490-9B81-D98E12EA4B4A}" srcOrd="0" destOrd="0" presId="urn:microsoft.com/office/officeart/2008/layout/LinedList"/>
    <dgm:cxn modelId="{2EAE5286-43D5-47C7-A754-3E897B80F571}" srcId="{F80E1D5C-10AD-4AAB-9BC6-CF47AE35E004}" destId="{DB4314C2-FD80-4FBE-90AD-8C96DAF22294}" srcOrd="2" destOrd="0" parTransId="{A0044308-B388-4814-A9DA-E00E0E243D52}" sibTransId="{9D9FDDF3-727C-4112-94C0-02E898C22917}"/>
    <dgm:cxn modelId="{9D082D96-0C9D-4050-98C3-62D408F4B5F5}" type="presOf" srcId="{2D2C3FBE-7A65-45E2-907F-0CD0870BC332}" destId="{96F1C194-7036-443B-A944-6D0B687FEE9B}" srcOrd="0" destOrd="0" presId="urn:microsoft.com/office/officeart/2008/layout/LinedList"/>
    <dgm:cxn modelId="{172DC5FE-3F0D-42DF-A15F-A50278A0F3FA}" type="presParOf" srcId="{0F8A4190-61C2-4D7F-BE60-5D7BCD41D343}" destId="{33081523-1809-44AF-A87C-A65DFB83B443}" srcOrd="0" destOrd="0" presId="urn:microsoft.com/office/officeart/2008/layout/LinedList"/>
    <dgm:cxn modelId="{D26C655D-8572-45B2-9C29-CD79C52DF052}" type="presParOf" srcId="{0F8A4190-61C2-4D7F-BE60-5D7BCD41D343}" destId="{B1734043-7368-45AA-AC0C-973260F2876F}" srcOrd="1" destOrd="0" presId="urn:microsoft.com/office/officeart/2008/layout/LinedList"/>
    <dgm:cxn modelId="{1A880E63-87FA-4941-B3BE-2B3A4BC6C176}" type="presParOf" srcId="{B1734043-7368-45AA-AC0C-973260F2876F}" destId="{4DD21FDE-0822-40DC-9330-AFB14A4F4881}" srcOrd="0" destOrd="0" presId="urn:microsoft.com/office/officeart/2008/layout/LinedList"/>
    <dgm:cxn modelId="{CE914750-2582-49B1-B831-8379E884AF14}" type="presParOf" srcId="{B1734043-7368-45AA-AC0C-973260F2876F}" destId="{E44516BD-7FE3-459A-912E-CE9330440D08}" srcOrd="1" destOrd="0" presId="urn:microsoft.com/office/officeart/2008/layout/LinedList"/>
    <dgm:cxn modelId="{FA877D1A-2559-4F93-85B7-1CD892D2E4C1}" type="presParOf" srcId="{0F8A4190-61C2-4D7F-BE60-5D7BCD41D343}" destId="{062E7448-2DD8-447A-A6E8-5021A2766C7B}" srcOrd="2" destOrd="0" presId="urn:microsoft.com/office/officeart/2008/layout/LinedList"/>
    <dgm:cxn modelId="{8EA149BB-BA44-4CE5-BC23-35D02ABDC913}" type="presParOf" srcId="{0F8A4190-61C2-4D7F-BE60-5D7BCD41D343}" destId="{D267E4A2-8115-4D39-930D-279BB666E1BF}" srcOrd="3" destOrd="0" presId="urn:microsoft.com/office/officeart/2008/layout/LinedList"/>
    <dgm:cxn modelId="{3E88F028-1D54-4BF9-B6BF-32ACE003987A}" type="presParOf" srcId="{D267E4A2-8115-4D39-930D-279BB666E1BF}" destId="{0E4517A2-3F00-4715-8D90-DAB87A2D87D7}" srcOrd="0" destOrd="0" presId="urn:microsoft.com/office/officeart/2008/layout/LinedList"/>
    <dgm:cxn modelId="{7684A1D7-4506-4C56-A9F7-4EE8BBF6A437}" type="presParOf" srcId="{D267E4A2-8115-4D39-930D-279BB666E1BF}" destId="{8BE8C6F7-AD57-4855-A016-2B708293F350}" srcOrd="1" destOrd="0" presId="urn:microsoft.com/office/officeart/2008/layout/LinedList"/>
    <dgm:cxn modelId="{7B3BD9B6-E193-46A6-920E-D51ED1F2B36B}" type="presParOf" srcId="{0F8A4190-61C2-4D7F-BE60-5D7BCD41D343}" destId="{1CF79636-18AE-4241-B56B-8B75AB765867}" srcOrd="4" destOrd="0" presId="urn:microsoft.com/office/officeart/2008/layout/LinedList"/>
    <dgm:cxn modelId="{0888AC95-8A40-428D-B32D-D79F70D0A601}" type="presParOf" srcId="{0F8A4190-61C2-4D7F-BE60-5D7BCD41D343}" destId="{C6D2FA65-C2CE-44DA-BE6C-DD21139A17F7}" srcOrd="5" destOrd="0" presId="urn:microsoft.com/office/officeart/2008/layout/LinedList"/>
    <dgm:cxn modelId="{B44A30BD-F3CB-47A9-8D2F-3CD64AE1D5F9}" type="presParOf" srcId="{C6D2FA65-C2CE-44DA-BE6C-DD21139A17F7}" destId="{4C026696-5F64-4490-9B81-D98E12EA4B4A}" srcOrd="0" destOrd="0" presId="urn:microsoft.com/office/officeart/2008/layout/LinedList"/>
    <dgm:cxn modelId="{4F36BC3E-E45B-47E0-BF83-CA33667CF2D4}" type="presParOf" srcId="{C6D2FA65-C2CE-44DA-BE6C-DD21139A17F7}" destId="{5B4F44BB-933D-4480-ABCF-B04FD3A7128A}" srcOrd="1" destOrd="0" presId="urn:microsoft.com/office/officeart/2008/layout/LinedList"/>
    <dgm:cxn modelId="{EAB6AA89-549B-4EA1-B8BE-DBD1FC3724B7}" type="presParOf" srcId="{0F8A4190-61C2-4D7F-BE60-5D7BCD41D343}" destId="{4DDF3567-6A62-4657-A11C-6E1B3560993E}" srcOrd="6" destOrd="0" presId="urn:microsoft.com/office/officeart/2008/layout/LinedList"/>
    <dgm:cxn modelId="{5B3EC0A5-3CD4-4AB7-AC02-E4B1A92BAB47}" type="presParOf" srcId="{0F8A4190-61C2-4D7F-BE60-5D7BCD41D343}" destId="{4E42F42F-FC9A-46F4-979E-C5D6447DF70C}" srcOrd="7" destOrd="0" presId="urn:microsoft.com/office/officeart/2008/layout/LinedList"/>
    <dgm:cxn modelId="{AF8AE966-F78A-4054-9026-E491E24F82A9}" type="presParOf" srcId="{4E42F42F-FC9A-46F4-979E-C5D6447DF70C}" destId="{96F1C194-7036-443B-A944-6D0B687FEE9B}" srcOrd="0" destOrd="0" presId="urn:microsoft.com/office/officeart/2008/layout/LinedList"/>
    <dgm:cxn modelId="{0D187967-61AB-4984-B2D4-24D05AF99EEF}" type="presParOf" srcId="{4E42F42F-FC9A-46F4-979E-C5D6447DF70C}" destId="{4E63DD5D-7E7B-433B-A932-67F51BBB84DF}" srcOrd="1" destOrd="0" presId="urn:microsoft.com/office/officeart/2008/layout/LinedList"/>
    <dgm:cxn modelId="{BD833B4E-6AFF-4DBF-997F-18D546B309A9}" type="presParOf" srcId="{0F8A4190-61C2-4D7F-BE60-5D7BCD41D343}" destId="{E89CC460-D29B-46AB-8B28-ED354A0EE0D0}" srcOrd="8" destOrd="0" presId="urn:microsoft.com/office/officeart/2008/layout/LinedList"/>
    <dgm:cxn modelId="{7703EF5B-9F68-407B-A683-DE18C678B938}" type="presParOf" srcId="{0F8A4190-61C2-4D7F-BE60-5D7BCD41D343}" destId="{32DC1A15-F7FA-4535-9F8A-FDC4BA5567E1}" srcOrd="9" destOrd="0" presId="urn:microsoft.com/office/officeart/2008/layout/LinedList"/>
    <dgm:cxn modelId="{129FD78F-5839-4701-89FA-DC21537D9B83}" type="presParOf" srcId="{32DC1A15-F7FA-4535-9F8A-FDC4BA5567E1}" destId="{AC0FEE33-F216-4E78-B618-C85AF45DD730}" srcOrd="0" destOrd="0" presId="urn:microsoft.com/office/officeart/2008/layout/LinedList"/>
    <dgm:cxn modelId="{04965B3E-C981-441A-ACF5-A0E5E42BEB76}" type="presParOf" srcId="{32DC1A15-F7FA-4535-9F8A-FDC4BA5567E1}" destId="{1BA7E6D0-F23C-4134-B05F-A099D354905E}" srcOrd="1" destOrd="0" presId="urn:microsoft.com/office/officeart/2008/layout/LinedList"/>
    <dgm:cxn modelId="{19C1C52C-1747-471C-89BC-800F53D6A573}" type="presParOf" srcId="{0F8A4190-61C2-4D7F-BE60-5D7BCD41D343}" destId="{CBD65307-AE46-4CFB-9892-7D63C9A00D14}" srcOrd="10" destOrd="0" presId="urn:microsoft.com/office/officeart/2008/layout/LinedList"/>
    <dgm:cxn modelId="{F1BB54FF-368F-4455-85A3-4CE737F51CB3}" type="presParOf" srcId="{0F8A4190-61C2-4D7F-BE60-5D7BCD41D343}" destId="{2EE804D1-4424-487B-9CA4-F721E3AEB3A1}" srcOrd="11" destOrd="0" presId="urn:microsoft.com/office/officeart/2008/layout/LinedList"/>
    <dgm:cxn modelId="{DCE56EA1-CCA8-48B8-8882-49F19ABF088C}" type="presParOf" srcId="{2EE804D1-4424-487B-9CA4-F721E3AEB3A1}" destId="{B7B73064-2CA9-4E14-A9EB-760E0EB27635}" srcOrd="0" destOrd="0" presId="urn:microsoft.com/office/officeart/2008/layout/LinedList"/>
    <dgm:cxn modelId="{DAA5B7FE-8D37-4481-8ECC-6595CFC95E91}" type="presParOf" srcId="{2EE804D1-4424-487B-9CA4-F721E3AEB3A1}" destId="{20EC2622-E0A7-4CF1-B0D2-9AF82400F0B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7CFC3D-C930-410C-9D69-236AEE9AB861}" type="doc">
      <dgm:prSet loTypeId="urn:microsoft.com/office/officeart/2005/8/layout/venn3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5891F10C-C879-45CC-BE8A-15A0AC44E611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/>
            <a:t>Módulo de rotación </a:t>
          </a:r>
        </a:p>
      </dgm:t>
    </dgm:pt>
    <dgm:pt modelId="{DB43EE50-8216-407A-BFC6-1DB9715B8A26}" type="parTrans" cxnId="{F19D41B4-5E75-4B06-A435-D8FC6222AB08}">
      <dgm:prSet/>
      <dgm:spPr/>
      <dgm:t>
        <a:bodyPr/>
        <a:lstStyle/>
        <a:p>
          <a:endParaRPr lang="es-MX"/>
        </a:p>
      </dgm:t>
    </dgm:pt>
    <dgm:pt modelId="{8433EBF7-3BEE-4A6F-BD6C-B89DB0C941D5}" type="sibTrans" cxnId="{F19D41B4-5E75-4B06-A435-D8FC6222AB08}">
      <dgm:prSet/>
      <dgm:spPr/>
      <dgm:t>
        <a:bodyPr/>
        <a:lstStyle/>
        <a:p>
          <a:endParaRPr lang="es-MX"/>
        </a:p>
      </dgm:t>
    </dgm:pt>
    <dgm:pt modelId="{017A7BEC-820B-457E-8928-D9FB31BBA407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/>
            <a:t>Hospital sede</a:t>
          </a:r>
        </a:p>
      </dgm:t>
    </dgm:pt>
    <dgm:pt modelId="{AF518307-8B89-44BB-9321-5667B2B64EA2}" type="parTrans" cxnId="{779E0FF7-1449-4135-A96A-7C1917F3889A}">
      <dgm:prSet/>
      <dgm:spPr/>
      <dgm:t>
        <a:bodyPr/>
        <a:lstStyle/>
        <a:p>
          <a:endParaRPr lang="es-MX"/>
        </a:p>
      </dgm:t>
    </dgm:pt>
    <dgm:pt modelId="{DE972B22-3CD8-4688-B425-E957DAE694F3}" type="sibTrans" cxnId="{779E0FF7-1449-4135-A96A-7C1917F3889A}">
      <dgm:prSet/>
      <dgm:spPr/>
      <dgm:t>
        <a:bodyPr/>
        <a:lstStyle/>
        <a:p>
          <a:endParaRPr lang="es-MX"/>
        </a:p>
      </dgm:t>
    </dgm:pt>
    <dgm:pt modelId="{E09D1633-FCB5-40A8-A0F2-68D0975587E1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/>
            <a:t>Periodo de internado o promoción </a:t>
          </a:r>
        </a:p>
      </dgm:t>
    </dgm:pt>
    <dgm:pt modelId="{631997E9-4C3F-492B-9BB1-DC576C1E164E}" type="parTrans" cxnId="{FE0445A1-75D9-416D-ADA0-0FB31BFCE643}">
      <dgm:prSet/>
      <dgm:spPr/>
      <dgm:t>
        <a:bodyPr/>
        <a:lstStyle/>
        <a:p>
          <a:endParaRPr lang="es-MX"/>
        </a:p>
      </dgm:t>
    </dgm:pt>
    <dgm:pt modelId="{6D1C526E-2FD8-4E42-8477-A0F215631717}" type="sibTrans" cxnId="{FE0445A1-75D9-416D-ADA0-0FB31BFCE643}">
      <dgm:prSet/>
      <dgm:spPr/>
      <dgm:t>
        <a:bodyPr/>
        <a:lstStyle/>
        <a:p>
          <a:endParaRPr lang="es-MX"/>
        </a:p>
      </dgm:t>
    </dgm:pt>
    <dgm:pt modelId="{3761716C-916B-4714-905D-9F78BBB4A648}" type="pres">
      <dgm:prSet presAssocID="{C07CFC3D-C930-410C-9D69-236AEE9AB8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98676DE-A681-4A07-8885-385F62A96530}" type="pres">
      <dgm:prSet presAssocID="{5891F10C-C879-45CC-BE8A-15A0AC44E611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315C58-E42B-48B2-BA42-B52F3A7FF9AC}" type="pres">
      <dgm:prSet presAssocID="{8433EBF7-3BEE-4A6F-BD6C-B89DB0C941D5}" presName="space" presStyleCnt="0"/>
      <dgm:spPr/>
    </dgm:pt>
    <dgm:pt modelId="{16CCDB91-3374-48BF-9BF7-7536BB0C2273}" type="pres">
      <dgm:prSet presAssocID="{017A7BEC-820B-457E-8928-D9FB31BBA407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D1BB3B-7216-4AF0-B20F-685994C57B4A}" type="pres">
      <dgm:prSet presAssocID="{DE972B22-3CD8-4688-B425-E957DAE694F3}" presName="space" presStyleCnt="0"/>
      <dgm:spPr/>
    </dgm:pt>
    <dgm:pt modelId="{E4AE9350-D4DC-4672-B438-E71EEBA6A967}" type="pres">
      <dgm:prSet presAssocID="{E09D1633-FCB5-40A8-A0F2-68D0975587E1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B569297-FF97-4F1E-AB4A-FC75BE90E805}" type="presOf" srcId="{C07CFC3D-C930-410C-9D69-236AEE9AB861}" destId="{3761716C-916B-4714-905D-9F78BBB4A648}" srcOrd="0" destOrd="0" presId="urn:microsoft.com/office/officeart/2005/8/layout/venn3"/>
    <dgm:cxn modelId="{779E0FF7-1449-4135-A96A-7C1917F3889A}" srcId="{C07CFC3D-C930-410C-9D69-236AEE9AB861}" destId="{017A7BEC-820B-457E-8928-D9FB31BBA407}" srcOrd="1" destOrd="0" parTransId="{AF518307-8B89-44BB-9321-5667B2B64EA2}" sibTransId="{DE972B22-3CD8-4688-B425-E957DAE694F3}"/>
    <dgm:cxn modelId="{FE0445A1-75D9-416D-ADA0-0FB31BFCE643}" srcId="{C07CFC3D-C930-410C-9D69-236AEE9AB861}" destId="{E09D1633-FCB5-40A8-A0F2-68D0975587E1}" srcOrd="2" destOrd="0" parTransId="{631997E9-4C3F-492B-9BB1-DC576C1E164E}" sibTransId="{6D1C526E-2FD8-4E42-8477-A0F215631717}"/>
    <dgm:cxn modelId="{08CB4416-DCF5-4904-8B63-2A8772A55817}" type="presOf" srcId="{E09D1633-FCB5-40A8-A0F2-68D0975587E1}" destId="{E4AE9350-D4DC-4672-B438-E71EEBA6A967}" srcOrd="0" destOrd="0" presId="urn:microsoft.com/office/officeart/2005/8/layout/venn3"/>
    <dgm:cxn modelId="{F19D41B4-5E75-4B06-A435-D8FC6222AB08}" srcId="{C07CFC3D-C930-410C-9D69-236AEE9AB861}" destId="{5891F10C-C879-45CC-BE8A-15A0AC44E611}" srcOrd="0" destOrd="0" parTransId="{DB43EE50-8216-407A-BFC6-1DB9715B8A26}" sibTransId="{8433EBF7-3BEE-4A6F-BD6C-B89DB0C941D5}"/>
    <dgm:cxn modelId="{191CA56D-F2B6-4408-A9BB-C3B9528C8633}" type="presOf" srcId="{017A7BEC-820B-457E-8928-D9FB31BBA407}" destId="{16CCDB91-3374-48BF-9BF7-7536BB0C2273}" srcOrd="0" destOrd="0" presId="urn:microsoft.com/office/officeart/2005/8/layout/venn3"/>
    <dgm:cxn modelId="{2E489FF9-D345-4B4E-90B3-70E3D72120C2}" type="presOf" srcId="{5891F10C-C879-45CC-BE8A-15A0AC44E611}" destId="{298676DE-A681-4A07-8885-385F62A96530}" srcOrd="0" destOrd="0" presId="urn:microsoft.com/office/officeart/2005/8/layout/venn3"/>
    <dgm:cxn modelId="{B4878172-B30B-43F5-B5EB-4978C02A38A0}" type="presParOf" srcId="{3761716C-916B-4714-905D-9F78BBB4A648}" destId="{298676DE-A681-4A07-8885-385F62A96530}" srcOrd="0" destOrd="0" presId="urn:microsoft.com/office/officeart/2005/8/layout/venn3"/>
    <dgm:cxn modelId="{1162B4FA-DBD3-4F2B-8837-D43AD239296E}" type="presParOf" srcId="{3761716C-916B-4714-905D-9F78BBB4A648}" destId="{F7315C58-E42B-48B2-BA42-B52F3A7FF9AC}" srcOrd="1" destOrd="0" presId="urn:microsoft.com/office/officeart/2005/8/layout/venn3"/>
    <dgm:cxn modelId="{7EC43EA0-88B4-483E-9B80-C2B946A19A21}" type="presParOf" srcId="{3761716C-916B-4714-905D-9F78BBB4A648}" destId="{16CCDB91-3374-48BF-9BF7-7536BB0C2273}" srcOrd="2" destOrd="0" presId="urn:microsoft.com/office/officeart/2005/8/layout/venn3"/>
    <dgm:cxn modelId="{B00F0973-544F-4F6A-8C9A-278A39055D7F}" type="presParOf" srcId="{3761716C-916B-4714-905D-9F78BBB4A648}" destId="{32D1BB3B-7216-4AF0-B20F-685994C57B4A}" srcOrd="3" destOrd="0" presId="urn:microsoft.com/office/officeart/2005/8/layout/venn3"/>
    <dgm:cxn modelId="{71C43FEC-8D24-43E7-8A86-BD8D2B02FF61}" type="presParOf" srcId="{3761716C-916B-4714-905D-9F78BBB4A648}" destId="{E4AE9350-D4DC-4672-B438-E71EEBA6A967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6926FE-EAE2-44BF-A87C-83FD68C5E727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214F8301-61DC-4E02-9F7F-A3900578E813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/>
            <a:t>IMSS</a:t>
          </a:r>
        </a:p>
      </dgm:t>
    </dgm:pt>
    <dgm:pt modelId="{077645CD-6872-49A1-86C7-D6E63403A201}" type="parTrans" cxnId="{56ADFC8B-86A2-4B9A-94E9-D0CC77D39AC7}">
      <dgm:prSet/>
      <dgm:spPr/>
      <dgm:t>
        <a:bodyPr/>
        <a:lstStyle/>
        <a:p>
          <a:endParaRPr lang="es-MX"/>
        </a:p>
      </dgm:t>
    </dgm:pt>
    <dgm:pt modelId="{1DFA81B5-44D9-43D0-B868-B33775E82EF1}" type="sibTrans" cxnId="{56ADFC8B-86A2-4B9A-94E9-D0CC77D39AC7}">
      <dgm:prSet/>
      <dgm:spPr/>
      <dgm:t>
        <a:bodyPr/>
        <a:lstStyle/>
        <a:p>
          <a:endParaRPr lang="es-MX"/>
        </a:p>
      </dgm:t>
    </dgm:pt>
    <dgm:pt modelId="{9AF9271F-3EBA-4506-B00D-B52BB508E87F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/>
            <a:t>SESVER</a:t>
          </a:r>
        </a:p>
      </dgm:t>
    </dgm:pt>
    <dgm:pt modelId="{5BEB4684-0F41-4CB5-BCDA-F9F96D85D5F1}" type="parTrans" cxnId="{4004C0E7-5A0E-42CE-AE3A-8065A0E8C6AB}">
      <dgm:prSet/>
      <dgm:spPr/>
      <dgm:t>
        <a:bodyPr/>
        <a:lstStyle/>
        <a:p>
          <a:endParaRPr lang="es-MX"/>
        </a:p>
      </dgm:t>
    </dgm:pt>
    <dgm:pt modelId="{657B08E3-35B0-4181-8D6C-5961A1C8C85D}" type="sibTrans" cxnId="{4004C0E7-5A0E-42CE-AE3A-8065A0E8C6AB}">
      <dgm:prSet/>
      <dgm:spPr/>
      <dgm:t>
        <a:bodyPr/>
        <a:lstStyle/>
        <a:p>
          <a:endParaRPr lang="es-MX"/>
        </a:p>
      </dgm:t>
    </dgm:pt>
    <dgm:pt modelId="{586BFE9B-5B17-451A-BFB6-23B3745F0864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/>
            <a:t>NAVAL</a:t>
          </a:r>
        </a:p>
      </dgm:t>
    </dgm:pt>
    <dgm:pt modelId="{3516C1CB-6CC9-4D2B-B4A6-E9D34EFC7D9A}" type="parTrans" cxnId="{F8B23625-076B-4100-ADE8-75A94B2480E0}">
      <dgm:prSet/>
      <dgm:spPr/>
      <dgm:t>
        <a:bodyPr/>
        <a:lstStyle/>
        <a:p>
          <a:endParaRPr lang="es-MX"/>
        </a:p>
      </dgm:t>
    </dgm:pt>
    <dgm:pt modelId="{5D803EA3-1CA4-447F-9027-7CFA84174DAA}" type="sibTrans" cxnId="{F8B23625-076B-4100-ADE8-75A94B2480E0}">
      <dgm:prSet/>
      <dgm:spPr/>
      <dgm:t>
        <a:bodyPr/>
        <a:lstStyle/>
        <a:p>
          <a:endParaRPr lang="es-MX"/>
        </a:p>
      </dgm:t>
    </dgm:pt>
    <dgm:pt modelId="{1C17281E-1AB1-4355-8D02-6961A3C40E0C}">
      <dgm:prSet phldrT="[Texto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dirty="0"/>
            <a:t>OTROS</a:t>
          </a:r>
        </a:p>
      </dgm:t>
    </dgm:pt>
    <dgm:pt modelId="{7FDC90EF-F894-430F-9F8F-36A21379A834}" type="parTrans" cxnId="{297B67E4-608A-4A96-BD5B-B39E3E525E68}">
      <dgm:prSet/>
      <dgm:spPr/>
      <dgm:t>
        <a:bodyPr/>
        <a:lstStyle/>
        <a:p>
          <a:endParaRPr lang="es-MX"/>
        </a:p>
      </dgm:t>
    </dgm:pt>
    <dgm:pt modelId="{FB324DF4-0B9B-478D-B0A5-0198DAECF493}" type="sibTrans" cxnId="{297B67E4-608A-4A96-BD5B-B39E3E525E68}">
      <dgm:prSet/>
      <dgm:spPr/>
      <dgm:t>
        <a:bodyPr/>
        <a:lstStyle/>
        <a:p>
          <a:endParaRPr lang="es-MX"/>
        </a:p>
      </dgm:t>
    </dgm:pt>
    <dgm:pt modelId="{F3F2B807-8F1B-430D-B108-C4C1E16A28F8}" type="pres">
      <dgm:prSet presAssocID="{196926FE-EAE2-44BF-A87C-83FD68C5E72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798BCB5-E22B-4F05-8A9D-ACBC97A9B1E9}" type="pres">
      <dgm:prSet presAssocID="{214F8301-61DC-4E02-9F7F-A3900578E81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7CA60E1-7E49-4790-A97E-801E75D9D8B0}" type="pres">
      <dgm:prSet presAssocID="{1DFA81B5-44D9-43D0-B868-B33775E82EF1}" presName="sibTrans" presStyleCnt="0"/>
      <dgm:spPr/>
    </dgm:pt>
    <dgm:pt modelId="{2749EB4E-5B23-4889-8BA7-80D6B129E5DC}" type="pres">
      <dgm:prSet presAssocID="{9AF9271F-3EBA-4506-B00D-B52BB508E87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66C5E3-4266-40CE-97C9-2A6F20DB41ED}" type="pres">
      <dgm:prSet presAssocID="{657B08E3-35B0-4181-8D6C-5961A1C8C85D}" presName="sibTrans" presStyleCnt="0"/>
      <dgm:spPr/>
    </dgm:pt>
    <dgm:pt modelId="{C0033C9A-9CF3-4EBC-99AF-6137529BF97D}" type="pres">
      <dgm:prSet presAssocID="{586BFE9B-5B17-451A-BFB6-23B3745F086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A8B45FE-F26B-4988-9511-5EB4B14311A1}" type="pres">
      <dgm:prSet presAssocID="{5D803EA3-1CA4-447F-9027-7CFA84174DAA}" presName="sibTrans" presStyleCnt="0"/>
      <dgm:spPr/>
    </dgm:pt>
    <dgm:pt modelId="{EA21F5D9-ECEF-4958-91F7-405ED553265E}" type="pres">
      <dgm:prSet presAssocID="{1C17281E-1AB1-4355-8D02-6961A3C40E0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5A58C00-284E-4C7F-A721-9C9A5E13E4E9}" type="presOf" srcId="{214F8301-61DC-4E02-9F7F-A3900578E813}" destId="{9798BCB5-E22B-4F05-8A9D-ACBC97A9B1E9}" srcOrd="0" destOrd="0" presId="urn:microsoft.com/office/officeart/2005/8/layout/default"/>
    <dgm:cxn modelId="{297B67E4-608A-4A96-BD5B-B39E3E525E68}" srcId="{196926FE-EAE2-44BF-A87C-83FD68C5E727}" destId="{1C17281E-1AB1-4355-8D02-6961A3C40E0C}" srcOrd="3" destOrd="0" parTransId="{7FDC90EF-F894-430F-9F8F-36A21379A834}" sibTransId="{FB324DF4-0B9B-478D-B0A5-0198DAECF493}"/>
    <dgm:cxn modelId="{4004C0E7-5A0E-42CE-AE3A-8065A0E8C6AB}" srcId="{196926FE-EAE2-44BF-A87C-83FD68C5E727}" destId="{9AF9271F-3EBA-4506-B00D-B52BB508E87F}" srcOrd="1" destOrd="0" parTransId="{5BEB4684-0F41-4CB5-BCDA-F9F96D85D5F1}" sibTransId="{657B08E3-35B0-4181-8D6C-5961A1C8C85D}"/>
    <dgm:cxn modelId="{F8B23625-076B-4100-ADE8-75A94B2480E0}" srcId="{196926FE-EAE2-44BF-A87C-83FD68C5E727}" destId="{586BFE9B-5B17-451A-BFB6-23B3745F0864}" srcOrd="2" destOrd="0" parTransId="{3516C1CB-6CC9-4D2B-B4A6-E9D34EFC7D9A}" sibTransId="{5D803EA3-1CA4-447F-9027-7CFA84174DAA}"/>
    <dgm:cxn modelId="{003C33DB-BB3C-4A26-93CD-5CA2BB32E497}" type="presOf" srcId="{1C17281E-1AB1-4355-8D02-6961A3C40E0C}" destId="{EA21F5D9-ECEF-4958-91F7-405ED553265E}" srcOrd="0" destOrd="0" presId="urn:microsoft.com/office/officeart/2005/8/layout/default"/>
    <dgm:cxn modelId="{C3D808B3-D80D-4403-B042-DB01F2A66B00}" type="presOf" srcId="{9AF9271F-3EBA-4506-B00D-B52BB508E87F}" destId="{2749EB4E-5B23-4889-8BA7-80D6B129E5DC}" srcOrd="0" destOrd="0" presId="urn:microsoft.com/office/officeart/2005/8/layout/default"/>
    <dgm:cxn modelId="{66E1F9EF-ED3E-48E8-B4AB-BA1B266BDD18}" type="presOf" srcId="{586BFE9B-5B17-451A-BFB6-23B3745F0864}" destId="{C0033C9A-9CF3-4EBC-99AF-6137529BF97D}" srcOrd="0" destOrd="0" presId="urn:microsoft.com/office/officeart/2005/8/layout/default"/>
    <dgm:cxn modelId="{56ADFC8B-86A2-4B9A-94E9-D0CC77D39AC7}" srcId="{196926FE-EAE2-44BF-A87C-83FD68C5E727}" destId="{214F8301-61DC-4E02-9F7F-A3900578E813}" srcOrd="0" destOrd="0" parTransId="{077645CD-6872-49A1-86C7-D6E63403A201}" sibTransId="{1DFA81B5-44D9-43D0-B868-B33775E82EF1}"/>
    <dgm:cxn modelId="{2B6D9CD0-A688-47DD-8F46-58C9CA1D67C3}" type="presOf" srcId="{196926FE-EAE2-44BF-A87C-83FD68C5E727}" destId="{F3F2B807-8F1B-430D-B108-C4C1E16A28F8}" srcOrd="0" destOrd="0" presId="urn:microsoft.com/office/officeart/2005/8/layout/default"/>
    <dgm:cxn modelId="{1AA31890-0558-4DD0-8EB9-474B0B81A4EC}" type="presParOf" srcId="{F3F2B807-8F1B-430D-B108-C4C1E16A28F8}" destId="{9798BCB5-E22B-4F05-8A9D-ACBC97A9B1E9}" srcOrd="0" destOrd="0" presId="urn:microsoft.com/office/officeart/2005/8/layout/default"/>
    <dgm:cxn modelId="{BD14984F-7F96-40FF-A8FE-970496DBD3A2}" type="presParOf" srcId="{F3F2B807-8F1B-430D-B108-C4C1E16A28F8}" destId="{37CA60E1-7E49-4790-A97E-801E75D9D8B0}" srcOrd="1" destOrd="0" presId="urn:microsoft.com/office/officeart/2005/8/layout/default"/>
    <dgm:cxn modelId="{8B5153DC-8190-4D4F-AFA6-B5559ADBA42E}" type="presParOf" srcId="{F3F2B807-8F1B-430D-B108-C4C1E16A28F8}" destId="{2749EB4E-5B23-4889-8BA7-80D6B129E5DC}" srcOrd="2" destOrd="0" presId="urn:microsoft.com/office/officeart/2005/8/layout/default"/>
    <dgm:cxn modelId="{2F23C703-F76C-4BE4-8280-D1610136543B}" type="presParOf" srcId="{F3F2B807-8F1B-430D-B108-C4C1E16A28F8}" destId="{1466C5E3-4266-40CE-97C9-2A6F20DB41ED}" srcOrd="3" destOrd="0" presId="urn:microsoft.com/office/officeart/2005/8/layout/default"/>
    <dgm:cxn modelId="{FE02265F-40BF-4BA7-9A10-E388B5953864}" type="presParOf" srcId="{F3F2B807-8F1B-430D-B108-C4C1E16A28F8}" destId="{C0033C9A-9CF3-4EBC-99AF-6137529BF97D}" srcOrd="4" destOrd="0" presId="urn:microsoft.com/office/officeart/2005/8/layout/default"/>
    <dgm:cxn modelId="{FB404B22-56A9-4C04-A468-87A3DA3773F4}" type="presParOf" srcId="{F3F2B807-8F1B-430D-B108-C4C1E16A28F8}" destId="{9A8B45FE-F26B-4988-9511-5EB4B14311A1}" srcOrd="5" destOrd="0" presId="urn:microsoft.com/office/officeart/2005/8/layout/default"/>
    <dgm:cxn modelId="{561939C1-9A3F-4BD8-BF66-893E72076544}" type="presParOf" srcId="{F3F2B807-8F1B-430D-B108-C4C1E16A28F8}" destId="{EA21F5D9-ECEF-4958-91F7-405ED553265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C30AB4-2712-42BB-A242-2682488464DE}" type="doc">
      <dgm:prSet loTypeId="urn:microsoft.com/office/officeart/2005/8/layout/default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ES"/>
        </a:p>
      </dgm:t>
    </dgm:pt>
    <dgm:pt modelId="{29647687-E47E-4CB1-9568-040DD248AF73}">
      <dgm:prSet phldrT="[Texto]"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Mi desempeño</a:t>
          </a:r>
          <a:endParaRPr lang="es-ES" dirty="0"/>
        </a:p>
      </dgm:t>
    </dgm:pt>
    <dgm:pt modelId="{8DF2DDC7-BC05-4BB8-9F3C-842EBC37DFA0}" type="parTrans" cxnId="{B01DC744-F1FC-4002-B911-62AF970EB661}">
      <dgm:prSet/>
      <dgm:spPr/>
      <dgm:t>
        <a:bodyPr/>
        <a:lstStyle/>
        <a:p>
          <a:endParaRPr lang="es-ES"/>
        </a:p>
      </dgm:t>
    </dgm:pt>
    <dgm:pt modelId="{A0BCC741-36B1-494A-B85B-1CDD69A43023}" type="sibTrans" cxnId="{B01DC744-F1FC-4002-B911-62AF970EB661}">
      <dgm:prSet/>
      <dgm:spPr/>
      <dgm:t>
        <a:bodyPr/>
        <a:lstStyle/>
        <a:p>
          <a:endParaRPr lang="es-ES"/>
        </a:p>
      </dgm:t>
    </dgm:pt>
    <dgm:pt modelId="{AFA309C9-F9A8-4677-A4DC-FE03B6A8A86A}">
      <dgm:prSet phldrT="[Texto]" phldr="0"/>
      <dgm:spPr/>
      <dgm:t>
        <a:bodyPr/>
        <a:lstStyle/>
        <a:p>
          <a:r>
            <a:rPr lang="es-ES" dirty="0">
              <a:latin typeface="Calibri Light" panose="020F0302020204030204"/>
            </a:rPr>
            <a:t>Lo que aprendí en UV me sirve o no para el internado</a:t>
          </a:r>
          <a:endParaRPr lang="es-ES" dirty="0"/>
        </a:p>
      </dgm:t>
    </dgm:pt>
    <dgm:pt modelId="{0012567B-D953-4031-A50D-1D9CECC5A136}" type="parTrans" cxnId="{659CC4DC-A7DD-4515-82A4-02829E0CFBAE}">
      <dgm:prSet/>
      <dgm:spPr/>
      <dgm:t>
        <a:bodyPr/>
        <a:lstStyle/>
        <a:p>
          <a:endParaRPr lang="es-ES"/>
        </a:p>
      </dgm:t>
    </dgm:pt>
    <dgm:pt modelId="{C4F37CD0-7277-4593-A539-4F80BC2D97C8}" type="sibTrans" cxnId="{659CC4DC-A7DD-4515-82A4-02829E0CFBAE}">
      <dgm:prSet/>
      <dgm:spPr/>
      <dgm:t>
        <a:bodyPr/>
        <a:lstStyle/>
        <a:p>
          <a:endParaRPr lang="es-ES"/>
        </a:p>
      </dgm:t>
    </dgm:pt>
    <dgm:pt modelId="{591053B1-B786-410F-808B-43BA2429C1DC}">
      <dgm:prSet phldr="0"/>
      <dgm:spPr/>
      <dgm:t>
        <a:bodyPr/>
        <a:lstStyle/>
        <a:p>
          <a:pPr rtl="0"/>
          <a:r>
            <a:rPr lang="es-ES" dirty="0">
              <a:latin typeface="Calibri Light" panose="020F0302020204030204"/>
            </a:rPr>
            <a:t>Lo aprendido en la rotación sirve o no para vida profesional</a:t>
          </a:r>
        </a:p>
      </dgm:t>
    </dgm:pt>
    <dgm:pt modelId="{CDB7D2C2-2D80-4B5C-A529-CCA82AAEB430}" type="parTrans" cxnId="{10EB75EF-2B45-4EED-95E4-A69702D5152D}">
      <dgm:prSet/>
      <dgm:spPr/>
    </dgm:pt>
    <dgm:pt modelId="{851CDB88-BCEC-419F-8860-2A9FDFCEA660}" type="sibTrans" cxnId="{10EB75EF-2B45-4EED-95E4-A69702D5152D}">
      <dgm:prSet/>
      <dgm:spPr/>
    </dgm:pt>
    <dgm:pt modelId="{765FC83C-FB60-41E7-B004-058B20969ED6}" type="pres">
      <dgm:prSet presAssocID="{27C30AB4-2712-42BB-A242-2682488464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7779640-4DE0-440C-98DE-6DF9E60A47AC}" type="pres">
      <dgm:prSet presAssocID="{29647687-E47E-4CB1-9568-040DD248AF7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EA2AD1-ADB0-4733-9B2F-DCD6A90EDB8C}" type="pres">
      <dgm:prSet presAssocID="{A0BCC741-36B1-494A-B85B-1CDD69A43023}" presName="sibTrans" presStyleCnt="0"/>
      <dgm:spPr/>
    </dgm:pt>
    <dgm:pt modelId="{AF02EDC8-364D-4DCE-B046-D7D10CE6941B}" type="pres">
      <dgm:prSet presAssocID="{591053B1-B786-410F-808B-43BA2429C1D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F32BBC-DF1B-4673-98EF-5271D5B910CD}" type="pres">
      <dgm:prSet presAssocID="{851CDB88-BCEC-419F-8860-2A9FDFCEA660}" presName="sibTrans" presStyleCnt="0"/>
      <dgm:spPr/>
    </dgm:pt>
    <dgm:pt modelId="{4C554D6B-3DA5-4DD7-BF04-EF68D6B6A43D}" type="pres">
      <dgm:prSet presAssocID="{AFA309C9-F9A8-4677-A4DC-FE03B6A8A86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75BDDBE-977F-48C5-AF62-A245FD385877}" type="presOf" srcId="{AFA309C9-F9A8-4677-A4DC-FE03B6A8A86A}" destId="{4C554D6B-3DA5-4DD7-BF04-EF68D6B6A43D}" srcOrd="0" destOrd="0" presId="urn:microsoft.com/office/officeart/2005/8/layout/default"/>
    <dgm:cxn modelId="{8C42AD2F-56D3-4A74-8576-DEDCBB276F10}" type="presOf" srcId="{27C30AB4-2712-42BB-A242-2682488464DE}" destId="{765FC83C-FB60-41E7-B004-058B20969ED6}" srcOrd="0" destOrd="0" presId="urn:microsoft.com/office/officeart/2005/8/layout/default"/>
    <dgm:cxn modelId="{B01DC744-F1FC-4002-B911-62AF970EB661}" srcId="{27C30AB4-2712-42BB-A242-2682488464DE}" destId="{29647687-E47E-4CB1-9568-040DD248AF73}" srcOrd="0" destOrd="0" parTransId="{8DF2DDC7-BC05-4BB8-9F3C-842EBC37DFA0}" sibTransId="{A0BCC741-36B1-494A-B85B-1CDD69A43023}"/>
    <dgm:cxn modelId="{85A40CF5-759D-49F0-9660-E7A4B12C5DDC}" type="presOf" srcId="{591053B1-B786-410F-808B-43BA2429C1DC}" destId="{AF02EDC8-364D-4DCE-B046-D7D10CE6941B}" srcOrd="0" destOrd="0" presId="urn:microsoft.com/office/officeart/2005/8/layout/default"/>
    <dgm:cxn modelId="{10EB75EF-2B45-4EED-95E4-A69702D5152D}" srcId="{27C30AB4-2712-42BB-A242-2682488464DE}" destId="{591053B1-B786-410F-808B-43BA2429C1DC}" srcOrd="1" destOrd="0" parTransId="{CDB7D2C2-2D80-4B5C-A529-CCA82AAEB430}" sibTransId="{851CDB88-BCEC-419F-8860-2A9FDFCEA660}"/>
    <dgm:cxn modelId="{659CC4DC-A7DD-4515-82A4-02829E0CFBAE}" srcId="{27C30AB4-2712-42BB-A242-2682488464DE}" destId="{AFA309C9-F9A8-4677-A4DC-FE03B6A8A86A}" srcOrd="2" destOrd="0" parTransId="{0012567B-D953-4031-A50D-1D9CECC5A136}" sibTransId="{C4F37CD0-7277-4593-A539-4F80BC2D97C8}"/>
    <dgm:cxn modelId="{89951E7A-EAB0-4285-A8C4-F5D794C5D19F}" type="presOf" srcId="{29647687-E47E-4CB1-9568-040DD248AF73}" destId="{F7779640-4DE0-440C-98DE-6DF9E60A47AC}" srcOrd="0" destOrd="0" presId="urn:microsoft.com/office/officeart/2005/8/layout/default"/>
    <dgm:cxn modelId="{4A224AF5-82E1-48FF-9ECF-0FB8414D4DD3}" type="presParOf" srcId="{765FC83C-FB60-41E7-B004-058B20969ED6}" destId="{F7779640-4DE0-440C-98DE-6DF9E60A47AC}" srcOrd="0" destOrd="0" presId="urn:microsoft.com/office/officeart/2005/8/layout/default"/>
    <dgm:cxn modelId="{9472A3F7-0958-4367-860F-8F7F3887D878}" type="presParOf" srcId="{765FC83C-FB60-41E7-B004-058B20969ED6}" destId="{02EA2AD1-ADB0-4733-9B2F-DCD6A90EDB8C}" srcOrd="1" destOrd="0" presId="urn:microsoft.com/office/officeart/2005/8/layout/default"/>
    <dgm:cxn modelId="{F29A627F-DCB4-4182-9092-F59EE52C80BB}" type="presParOf" srcId="{765FC83C-FB60-41E7-B004-058B20969ED6}" destId="{AF02EDC8-364D-4DCE-B046-D7D10CE6941B}" srcOrd="2" destOrd="0" presId="urn:microsoft.com/office/officeart/2005/8/layout/default"/>
    <dgm:cxn modelId="{7AD87743-471A-427D-ACCE-2C4A9587F560}" type="presParOf" srcId="{765FC83C-FB60-41E7-B004-058B20969ED6}" destId="{34F32BBC-DF1B-4673-98EF-5271D5B910CD}" srcOrd="3" destOrd="0" presId="urn:microsoft.com/office/officeart/2005/8/layout/default"/>
    <dgm:cxn modelId="{1AAB5DD9-CAAB-4F06-A388-A9ED80C59DEC}" type="presParOf" srcId="{765FC83C-FB60-41E7-B004-058B20969ED6}" destId="{4C554D6B-3DA5-4DD7-BF04-EF68D6B6A43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743899-4D25-4AB5-8196-DD36C814CA0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C624669-4EE1-4822-A43D-2FDA5EDC8700}">
      <dgm:prSet/>
      <dgm:spPr/>
      <dgm:t>
        <a:bodyPr/>
        <a:lstStyle/>
        <a:p>
          <a:r>
            <a:rPr lang="es-ES" dirty="0"/>
            <a:t>Nombre del profesor (Profesor titular del módulo cursado)</a:t>
          </a:r>
          <a:endParaRPr lang="en-US" dirty="0"/>
        </a:p>
      </dgm:t>
    </dgm:pt>
    <dgm:pt modelId="{0693CB6E-1012-4B1C-B7BD-5BF36315598F}" type="parTrans" cxnId="{1B613253-3244-4263-A5BE-BF50B2D7E898}">
      <dgm:prSet/>
      <dgm:spPr/>
      <dgm:t>
        <a:bodyPr/>
        <a:lstStyle/>
        <a:p>
          <a:endParaRPr lang="en-US"/>
        </a:p>
      </dgm:t>
    </dgm:pt>
    <dgm:pt modelId="{AB26B0D5-41A6-4ABB-A72B-70B6507F970F}" type="sibTrans" cxnId="{1B613253-3244-4263-A5BE-BF50B2D7E898}">
      <dgm:prSet/>
      <dgm:spPr/>
      <dgm:t>
        <a:bodyPr/>
        <a:lstStyle/>
        <a:p>
          <a:endParaRPr lang="en-US"/>
        </a:p>
      </dgm:t>
    </dgm:pt>
    <dgm:pt modelId="{74BA7B98-1F84-4115-BFB5-575D39F2133B}">
      <dgm:prSet/>
      <dgm:spPr/>
      <dgm:t>
        <a:bodyPr/>
        <a:lstStyle/>
        <a:p>
          <a:pPr rtl="0"/>
          <a:r>
            <a:rPr lang="es-ES" dirty="0"/>
            <a:t>¿Asiste con regularidad a impartir su práctica clínica?</a:t>
          </a:r>
          <a:r>
            <a:rPr lang="es-ES" dirty="0">
              <a:latin typeface="Calibri Light" panose="020F0302020204030204"/>
            </a:rPr>
            <a:t> </a:t>
          </a:r>
          <a:endParaRPr lang="en-US" dirty="0"/>
        </a:p>
      </dgm:t>
    </dgm:pt>
    <dgm:pt modelId="{A1185B75-0D8E-47AB-84AB-064377F62467}" type="parTrans" cxnId="{762D7206-E25F-469D-83C9-698A243C0B70}">
      <dgm:prSet/>
      <dgm:spPr/>
      <dgm:t>
        <a:bodyPr/>
        <a:lstStyle/>
        <a:p>
          <a:endParaRPr lang="en-US"/>
        </a:p>
      </dgm:t>
    </dgm:pt>
    <dgm:pt modelId="{C9D25524-8D05-43D3-9A21-5938B1BEFAA4}" type="sibTrans" cxnId="{762D7206-E25F-469D-83C9-698A243C0B70}">
      <dgm:prSet/>
      <dgm:spPr/>
      <dgm:t>
        <a:bodyPr/>
        <a:lstStyle/>
        <a:p>
          <a:endParaRPr lang="en-US"/>
        </a:p>
      </dgm:t>
    </dgm:pt>
    <dgm:pt modelId="{6BEA701B-6D7A-4B36-9DA6-76D282601281}">
      <dgm:prSet/>
      <dgm:spPr/>
      <dgm:t>
        <a:bodyPr/>
        <a:lstStyle/>
        <a:p>
          <a:r>
            <a:rPr lang="es-ES" dirty="0"/>
            <a:t>¿Promueve de forma sistematizada y metodológica la elaboración de historias clínicas?</a:t>
          </a:r>
          <a:endParaRPr lang="en-US" dirty="0"/>
        </a:p>
      </dgm:t>
    </dgm:pt>
    <dgm:pt modelId="{7CDBB9A0-5A6A-48DC-A5C7-7BCA51004478}" type="parTrans" cxnId="{FFF35975-6B98-4802-9440-C08B4594921A}">
      <dgm:prSet/>
      <dgm:spPr/>
      <dgm:t>
        <a:bodyPr/>
        <a:lstStyle/>
        <a:p>
          <a:endParaRPr lang="en-US"/>
        </a:p>
      </dgm:t>
    </dgm:pt>
    <dgm:pt modelId="{AAE1243E-D3E4-4039-AA85-6B09015CEB1F}" type="sibTrans" cxnId="{FFF35975-6B98-4802-9440-C08B4594921A}">
      <dgm:prSet/>
      <dgm:spPr/>
      <dgm:t>
        <a:bodyPr/>
        <a:lstStyle/>
        <a:p>
          <a:endParaRPr lang="en-US"/>
        </a:p>
      </dgm:t>
    </dgm:pt>
    <dgm:pt modelId="{BCD06A38-02BA-4078-B660-9E8BCA428CA2}">
      <dgm:prSet/>
      <dgm:spPr/>
      <dgm:t>
        <a:bodyPr/>
        <a:lstStyle/>
        <a:p>
          <a:pPr rtl="0"/>
          <a:r>
            <a:rPr lang="es-ES" dirty="0"/>
            <a:t>¿Analiza y discute las historias clínicas con los alumnos?</a:t>
          </a:r>
          <a:r>
            <a:rPr lang="es-ES" dirty="0">
              <a:latin typeface="Calibri Light" panose="020F0302020204030204"/>
            </a:rPr>
            <a:t> </a:t>
          </a:r>
          <a:endParaRPr lang="en-US" dirty="0"/>
        </a:p>
      </dgm:t>
    </dgm:pt>
    <dgm:pt modelId="{93257B8A-F1AC-4738-A7E5-7B86383AB8B2}" type="parTrans" cxnId="{AD083719-A624-4841-A618-B43C69CFD48F}">
      <dgm:prSet/>
      <dgm:spPr/>
      <dgm:t>
        <a:bodyPr/>
        <a:lstStyle/>
        <a:p>
          <a:endParaRPr lang="en-US"/>
        </a:p>
      </dgm:t>
    </dgm:pt>
    <dgm:pt modelId="{2E40B434-1205-4F88-AE03-9A8E03D3D044}" type="sibTrans" cxnId="{AD083719-A624-4841-A618-B43C69CFD48F}">
      <dgm:prSet/>
      <dgm:spPr/>
      <dgm:t>
        <a:bodyPr/>
        <a:lstStyle/>
        <a:p>
          <a:endParaRPr lang="en-US"/>
        </a:p>
      </dgm:t>
    </dgm:pt>
    <dgm:pt modelId="{1BA0E8A6-F42F-4512-A2DF-73ABF73A0E4C}">
      <dgm:prSet/>
      <dgm:spPr/>
      <dgm:t>
        <a:bodyPr/>
        <a:lstStyle/>
        <a:p>
          <a:r>
            <a:rPr lang="es-ES" dirty="0"/>
            <a:t>¿Promueve que el alumno haga el planteamiento de hipótesis diagnósticas?</a:t>
          </a:r>
          <a:endParaRPr lang="en-US" dirty="0"/>
        </a:p>
      </dgm:t>
    </dgm:pt>
    <dgm:pt modelId="{E25F8734-06D5-4ECF-8C6D-8E9C043EED6A}" type="parTrans" cxnId="{4E20D3B2-F977-4635-B011-01E10865B8A3}">
      <dgm:prSet/>
      <dgm:spPr/>
      <dgm:t>
        <a:bodyPr/>
        <a:lstStyle/>
        <a:p>
          <a:endParaRPr lang="en-US"/>
        </a:p>
      </dgm:t>
    </dgm:pt>
    <dgm:pt modelId="{DE9DA462-B7E0-496A-91C1-9C5504F25F2B}" type="sibTrans" cxnId="{4E20D3B2-F977-4635-B011-01E10865B8A3}">
      <dgm:prSet/>
      <dgm:spPr/>
      <dgm:t>
        <a:bodyPr/>
        <a:lstStyle/>
        <a:p>
          <a:endParaRPr lang="en-US"/>
        </a:p>
      </dgm:t>
    </dgm:pt>
    <dgm:pt modelId="{F68DA8E4-F219-455A-A0CA-0EF1522A785F}">
      <dgm:prSet/>
      <dgm:spPr/>
      <dgm:t>
        <a:bodyPr/>
        <a:lstStyle/>
        <a:p>
          <a:r>
            <a:rPr lang="es-ES" dirty="0"/>
            <a:t>¿Promueven en los estudiantes la investigación hemerográfica?</a:t>
          </a:r>
          <a:endParaRPr lang="en-US" dirty="0"/>
        </a:p>
      </dgm:t>
    </dgm:pt>
    <dgm:pt modelId="{4909DB63-D67C-4CE4-94DB-F313EE39C393}" type="parTrans" cxnId="{4B98F909-17FE-497E-9FB3-06C9DFEFA4FB}">
      <dgm:prSet/>
      <dgm:spPr/>
      <dgm:t>
        <a:bodyPr/>
        <a:lstStyle/>
        <a:p>
          <a:endParaRPr lang="en-US"/>
        </a:p>
      </dgm:t>
    </dgm:pt>
    <dgm:pt modelId="{47C2A1E7-2BCA-4CFD-9899-33C04D7A6CCD}" type="sibTrans" cxnId="{4B98F909-17FE-497E-9FB3-06C9DFEFA4FB}">
      <dgm:prSet/>
      <dgm:spPr/>
      <dgm:t>
        <a:bodyPr/>
        <a:lstStyle/>
        <a:p>
          <a:endParaRPr lang="en-US"/>
        </a:p>
      </dgm:t>
    </dgm:pt>
    <dgm:pt modelId="{AABF9040-4A62-475D-AC94-C09670917833}" type="pres">
      <dgm:prSet presAssocID="{5B743899-4D25-4AB5-8196-DD36C814CA0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F6B16D9F-DC0A-4AB8-ACDC-26581E295C4C}" type="pres">
      <dgm:prSet presAssocID="{1C624669-4EE1-4822-A43D-2FDA5EDC8700}" presName="thickLine" presStyleLbl="alignNode1" presStyleIdx="0" presStyleCnt="6"/>
      <dgm:spPr/>
    </dgm:pt>
    <dgm:pt modelId="{AD5DAC6D-AF3C-465C-AA0A-E7F82B75D5D4}" type="pres">
      <dgm:prSet presAssocID="{1C624669-4EE1-4822-A43D-2FDA5EDC8700}" presName="horz1" presStyleCnt="0"/>
      <dgm:spPr/>
    </dgm:pt>
    <dgm:pt modelId="{A70ECC24-07E3-4B4B-9F54-4D86B6D97151}" type="pres">
      <dgm:prSet presAssocID="{1C624669-4EE1-4822-A43D-2FDA5EDC8700}" presName="tx1" presStyleLbl="revTx" presStyleIdx="0" presStyleCnt="6"/>
      <dgm:spPr/>
      <dgm:t>
        <a:bodyPr/>
        <a:lstStyle/>
        <a:p>
          <a:endParaRPr lang="es-MX"/>
        </a:p>
      </dgm:t>
    </dgm:pt>
    <dgm:pt modelId="{BC0A8CB8-325E-4E23-9953-1205436CE0E8}" type="pres">
      <dgm:prSet presAssocID="{1C624669-4EE1-4822-A43D-2FDA5EDC8700}" presName="vert1" presStyleCnt="0"/>
      <dgm:spPr/>
    </dgm:pt>
    <dgm:pt modelId="{ADCF77BE-4362-4CE1-8A20-805DC6A648E0}" type="pres">
      <dgm:prSet presAssocID="{74BA7B98-1F84-4115-BFB5-575D39F2133B}" presName="thickLine" presStyleLbl="alignNode1" presStyleIdx="1" presStyleCnt="6"/>
      <dgm:spPr/>
    </dgm:pt>
    <dgm:pt modelId="{64536565-521B-4745-9627-10F0379B2956}" type="pres">
      <dgm:prSet presAssocID="{74BA7B98-1F84-4115-BFB5-575D39F2133B}" presName="horz1" presStyleCnt="0"/>
      <dgm:spPr/>
    </dgm:pt>
    <dgm:pt modelId="{FDF9AB96-A77F-41B3-8BD2-50B9FC13AFC0}" type="pres">
      <dgm:prSet presAssocID="{74BA7B98-1F84-4115-BFB5-575D39F2133B}" presName="tx1" presStyleLbl="revTx" presStyleIdx="1" presStyleCnt="6"/>
      <dgm:spPr/>
      <dgm:t>
        <a:bodyPr/>
        <a:lstStyle/>
        <a:p>
          <a:endParaRPr lang="es-MX"/>
        </a:p>
      </dgm:t>
    </dgm:pt>
    <dgm:pt modelId="{7679D652-9777-48DB-A546-BE34CACD02E0}" type="pres">
      <dgm:prSet presAssocID="{74BA7B98-1F84-4115-BFB5-575D39F2133B}" presName="vert1" presStyleCnt="0"/>
      <dgm:spPr/>
    </dgm:pt>
    <dgm:pt modelId="{F9659F23-AEA6-4E77-912C-4123EC6D34CB}" type="pres">
      <dgm:prSet presAssocID="{6BEA701B-6D7A-4B36-9DA6-76D282601281}" presName="thickLine" presStyleLbl="alignNode1" presStyleIdx="2" presStyleCnt="6"/>
      <dgm:spPr/>
    </dgm:pt>
    <dgm:pt modelId="{2EBA7A0B-2317-44A5-A69A-5657325F4DCD}" type="pres">
      <dgm:prSet presAssocID="{6BEA701B-6D7A-4B36-9DA6-76D282601281}" presName="horz1" presStyleCnt="0"/>
      <dgm:spPr/>
    </dgm:pt>
    <dgm:pt modelId="{26397485-5012-41ED-B2DF-1E01F93DAD16}" type="pres">
      <dgm:prSet presAssocID="{6BEA701B-6D7A-4B36-9DA6-76D282601281}" presName="tx1" presStyleLbl="revTx" presStyleIdx="2" presStyleCnt="6"/>
      <dgm:spPr/>
      <dgm:t>
        <a:bodyPr/>
        <a:lstStyle/>
        <a:p>
          <a:endParaRPr lang="es-MX"/>
        </a:p>
      </dgm:t>
    </dgm:pt>
    <dgm:pt modelId="{259AA3CA-CF2E-4BF7-B829-6D4CCCCF1BED}" type="pres">
      <dgm:prSet presAssocID="{6BEA701B-6D7A-4B36-9DA6-76D282601281}" presName="vert1" presStyleCnt="0"/>
      <dgm:spPr/>
    </dgm:pt>
    <dgm:pt modelId="{1716F77B-4E6E-4EE7-A9E3-367B66B37F38}" type="pres">
      <dgm:prSet presAssocID="{BCD06A38-02BA-4078-B660-9E8BCA428CA2}" presName="thickLine" presStyleLbl="alignNode1" presStyleIdx="3" presStyleCnt="6"/>
      <dgm:spPr/>
    </dgm:pt>
    <dgm:pt modelId="{4D7F4182-4CEC-4D4D-8137-FBAD1060D2C9}" type="pres">
      <dgm:prSet presAssocID="{BCD06A38-02BA-4078-B660-9E8BCA428CA2}" presName="horz1" presStyleCnt="0"/>
      <dgm:spPr/>
    </dgm:pt>
    <dgm:pt modelId="{8BE218D3-AA67-46A4-BF69-6F875CC95AD4}" type="pres">
      <dgm:prSet presAssocID="{BCD06A38-02BA-4078-B660-9E8BCA428CA2}" presName="tx1" presStyleLbl="revTx" presStyleIdx="3" presStyleCnt="6"/>
      <dgm:spPr/>
      <dgm:t>
        <a:bodyPr/>
        <a:lstStyle/>
        <a:p>
          <a:endParaRPr lang="es-MX"/>
        </a:p>
      </dgm:t>
    </dgm:pt>
    <dgm:pt modelId="{9EF82036-0D92-4CE5-8B7F-5FF9E9C530E4}" type="pres">
      <dgm:prSet presAssocID="{BCD06A38-02BA-4078-B660-9E8BCA428CA2}" presName="vert1" presStyleCnt="0"/>
      <dgm:spPr/>
    </dgm:pt>
    <dgm:pt modelId="{36F5DFA4-F38D-4439-A63E-8D10DFD0675F}" type="pres">
      <dgm:prSet presAssocID="{1BA0E8A6-F42F-4512-A2DF-73ABF73A0E4C}" presName="thickLine" presStyleLbl="alignNode1" presStyleIdx="4" presStyleCnt="6"/>
      <dgm:spPr/>
    </dgm:pt>
    <dgm:pt modelId="{BE5CC1AB-CD63-43D8-8C5D-7B1BDD335110}" type="pres">
      <dgm:prSet presAssocID="{1BA0E8A6-F42F-4512-A2DF-73ABF73A0E4C}" presName="horz1" presStyleCnt="0"/>
      <dgm:spPr/>
    </dgm:pt>
    <dgm:pt modelId="{8D4B094D-3619-4952-A527-BD3AE2A72B8F}" type="pres">
      <dgm:prSet presAssocID="{1BA0E8A6-F42F-4512-A2DF-73ABF73A0E4C}" presName="tx1" presStyleLbl="revTx" presStyleIdx="4" presStyleCnt="6"/>
      <dgm:spPr/>
      <dgm:t>
        <a:bodyPr/>
        <a:lstStyle/>
        <a:p>
          <a:endParaRPr lang="es-MX"/>
        </a:p>
      </dgm:t>
    </dgm:pt>
    <dgm:pt modelId="{CF456145-DDBE-43F1-985E-B023D4E013D2}" type="pres">
      <dgm:prSet presAssocID="{1BA0E8A6-F42F-4512-A2DF-73ABF73A0E4C}" presName="vert1" presStyleCnt="0"/>
      <dgm:spPr/>
    </dgm:pt>
    <dgm:pt modelId="{458F9D2B-4BA8-4139-8F55-CD3157BADB42}" type="pres">
      <dgm:prSet presAssocID="{F68DA8E4-F219-455A-A0CA-0EF1522A785F}" presName="thickLine" presStyleLbl="alignNode1" presStyleIdx="5" presStyleCnt="6"/>
      <dgm:spPr/>
    </dgm:pt>
    <dgm:pt modelId="{724A78DF-9F38-4785-A03D-8C7D38D4ADA8}" type="pres">
      <dgm:prSet presAssocID="{F68DA8E4-F219-455A-A0CA-0EF1522A785F}" presName="horz1" presStyleCnt="0"/>
      <dgm:spPr/>
    </dgm:pt>
    <dgm:pt modelId="{7BC5B3C6-ADC7-49AF-A29D-D182D1F1490D}" type="pres">
      <dgm:prSet presAssocID="{F68DA8E4-F219-455A-A0CA-0EF1522A785F}" presName="tx1" presStyleLbl="revTx" presStyleIdx="5" presStyleCnt="6"/>
      <dgm:spPr/>
      <dgm:t>
        <a:bodyPr/>
        <a:lstStyle/>
        <a:p>
          <a:endParaRPr lang="es-MX"/>
        </a:p>
      </dgm:t>
    </dgm:pt>
    <dgm:pt modelId="{93D8827A-463A-4562-BF13-61FA8EAB38DE}" type="pres">
      <dgm:prSet presAssocID="{F68DA8E4-F219-455A-A0CA-0EF1522A785F}" presName="vert1" presStyleCnt="0"/>
      <dgm:spPr/>
    </dgm:pt>
  </dgm:ptLst>
  <dgm:cxnLst>
    <dgm:cxn modelId="{C677CDE8-C97A-41CD-B393-51985111B958}" type="presOf" srcId="{74BA7B98-1F84-4115-BFB5-575D39F2133B}" destId="{FDF9AB96-A77F-41B3-8BD2-50B9FC13AFC0}" srcOrd="0" destOrd="0" presId="urn:microsoft.com/office/officeart/2008/layout/LinedList"/>
    <dgm:cxn modelId="{FFF35975-6B98-4802-9440-C08B4594921A}" srcId="{5B743899-4D25-4AB5-8196-DD36C814CA05}" destId="{6BEA701B-6D7A-4B36-9DA6-76D282601281}" srcOrd="2" destOrd="0" parTransId="{7CDBB9A0-5A6A-48DC-A5C7-7BCA51004478}" sibTransId="{AAE1243E-D3E4-4039-AA85-6B09015CEB1F}"/>
    <dgm:cxn modelId="{AB7D73F9-8CEB-46E1-8FA7-4FA02D2D586F}" type="presOf" srcId="{1C624669-4EE1-4822-A43D-2FDA5EDC8700}" destId="{A70ECC24-07E3-4B4B-9F54-4D86B6D97151}" srcOrd="0" destOrd="0" presId="urn:microsoft.com/office/officeart/2008/layout/LinedList"/>
    <dgm:cxn modelId="{CF48A15D-3B53-499A-8D18-231A714DE460}" type="presOf" srcId="{1BA0E8A6-F42F-4512-A2DF-73ABF73A0E4C}" destId="{8D4B094D-3619-4952-A527-BD3AE2A72B8F}" srcOrd="0" destOrd="0" presId="urn:microsoft.com/office/officeart/2008/layout/LinedList"/>
    <dgm:cxn modelId="{B3989300-9F8C-48F4-94D4-7846E52D7BD1}" type="presOf" srcId="{5B743899-4D25-4AB5-8196-DD36C814CA05}" destId="{AABF9040-4A62-475D-AC94-C09670917833}" srcOrd="0" destOrd="0" presId="urn:microsoft.com/office/officeart/2008/layout/LinedList"/>
    <dgm:cxn modelId="{A227BEE2-F13D-4217-A54F-AAC878A8776B}" type="presOf" srcId="{6BEA701B-6D7A-4B36-9DA6-76D282601281}" destId="{26397485-5012-41ED-B2DF-1E01F93DAD16}" srcOrd="0" destOrd="0" presId="urn:microsoft.com/office/officeart/2008/layout/LinedList"/>
    <dgm:cxn modelId="{22481B22-C85A-46EF-B0D5-CE13657F152D}" type="presOf" srcId="{F68DA8E4-F219-455A-A0CA-0EF1522A785F}" destId="{7BC5B3C6-ADC7-49AF-A29D-D182D1F1490D}" srcOrd="0" destOrd="0" presId="urn:microsoft.com/office/officeart/2008/layout/LinedList"/>
    <dgm:cxn modelId="{3A17D8FC-3EC4-4606-9221-63B7FAED6A4E}" type="presOf" srcId="{BCD06A38-02BA-4078-B660-9E8BCA428CA2}" destId="{8BE218D3-AA67-46A4-BF69-6F875CC95AD4}" srcOrd="0" destOrd="0" presId="urn:microsoft.com/office/officeart/2008/layout/LinedList"/>
    <dgm:cxn modelId="{762D7206-E25F-469D-83C9-698A243C0B70}" srcId="{5B743899-4D25-4AB5-8196-DD36C814CA05}" destId="{74BA7B98-1F84-4115-BFB5-575D39F2133B}" srcOrd="1" destOrd="0" parTransId="{A1185B75-0D8E-47AB-84AB-064377F62467}" sibTransId="{C9D25524-8D05-43D3-9A21-5938B1BEFAA4}"/>
    <dgm:cxn modelId="{4E20D3B2-F977-4635-B011-01E10865B8A3}" srcId="{5B743899-4D25-4AB5-8196-DD36C814CA05}" destId="{1BA0E8A6-F42F-4512-A2DF-73ABF73A0E4C}" srcOrd="4" destOrd="0" parTransId="{E25F8734-06D5-4ECF-8C6D-8E9C043EED6A}" sibTransId="{DE9DA462-B7E0-496A-91C1-9C5504F25F2B}"/>
    <dgm:cxn modelId="{4B98F909-17FE-497E-9FB3-06C9DFEFA4FB}" srcId="{5B743899-4D25-4AB5-8196-DD36C814CA05}" destId="{F68DA8E4-F219-455A-A0CA-0EF1522A785F}" srcOrd="5" destOrd="0" parTransId="{4909DB63-D67C-4CE4-94DB-F313EE39C393}" sibTransId="{47C2A1E7-2BCA-4CFD-9899-33C04D7A6CCD}"/>
    <dgm:cxn modelId="{AD083719-A624-4841-A618-B43C69CFD48F}" srcId="{5B743899-4D25-4AB5-8196-DD36C814CA05}" destId="{BCD06A38-02BA-4078-B660-9E8BCA428CA2}" srcOrd="3" destOrd="0" parTransId="{93257B8A-F1AC-4738-A7E5-7B86383AB8B2}" sibTransId="{2E40B434-1205-4F88-AE03-9A8E03D3D044}"/>
    <dgm:cxn modelId="{1B613253-3244-4263-A5BE-BF50B2D7E898}" srcId="{5B743899-4D25-4AB5-8196-DD36C814CA05}" destId="{1C624669-4EE1-4822-A43D-2FDA5EDC8700}" srcOrd="0" destOrd="0" parTransId="{0693CB6E-1012-4B1C-B7BD-5BF36315598F}" sibTransId="{AB26B0D5-41A6-4ABB-A72B-70B6507F970F}"/>
    <dgm:cxn modelId="{9A3AD494-4FE6-4860-9D12-5A33919B8A6D}" type="presParOf" srcId="{AABF9040-4A62-475D-AC94-C09670917833}" destId="{F6B16D9F-DC0A-4AB8-ACDC-26581E295C4C}" srcOrd="0" destOrd="0" presId="urn:microsoft.com/office/officeart/2008/layout/LinedList"/>
    <dgm:cxn modelId="{37E01EE0-4CE7-414A-B353-4F91CAF61DFA}" type="presParOf" srcId="{AABF9040-4A62-475D-AC94-C09670917833}" destId="{AD5DAC6D-AF3C-465C-AA0A-E7F82B75D5D4}" srcOrd="1" destOrd="0" presId="urn:microsoft.com/office/officeart/2008/layout/LinedList"/>
    <dgm:cxn modelId="{CFD5B3CE-A3B8-4775-ABBD-F98F98ED808C}" type="presParOf" srcId="{AD5DAC6D-AF3C-465C-AA0A-E7F82B75D5D4}" destId="{A70ECC24-07E3-4B4B-9F54-4D86B6D97151}" srcOrd="0" destOrd="0" presId="urn:microsoft.com/office/officeart/2008/layout/LinedList"/>
    <dgm:cxn modelId="{AAB5E9EE-C92A-4EAD-A8B8-373096F4C171}" type="presParOf" srcId="{AD5DAC6D-AF3C-465C-AA0A-E7F82B75D5D4}" destId="{BC0A8CB8-325E-4E23-9953-1205436CE0E8}" srcOrd="1" destOrd="0" presId="urn:microsoft.com/office/officeart/2008/layout/LinedList"/>
    <dgm:cxn modelId="{7A6698AD-7419-465A-B32D-5332C623DAFA}" type="presParOf" srcId="{AABF9040-4A62-475D-AC94-C09670917833}" destId="{ADCF77BE-4362-4CE1-8A20-805DC6A648E0}" srcOrd="2" destOrd="0" presId="urn:microsoft.com/office/officeart/2008/layout/LinedList"/>
    <dgm:cxn modelId="{EA685DDF-5554-498F-8A55-32C76655C151}" type="presParOf" srcId="{AABF9040-4A62-475D-AC94-C09670917833}" destId="{64536565-521B-4745-9627-10F0379B2956}" srcOrd="3" destOrd="0" presId="urn:microsoft.com/office/officeart/2008/layout/LinedList"/>
    <dgm:cxn modelId="{94B2A3AB-0A37-48EE-887A-20331ED405CD}" type="presParOf" srcId="{64536565-521B-4745-9627-10F0379B2956}" destId="{FDF9AB96-A77F-41B3-8BD2-50B9FC13AFC0}" srcOrd="0" destOrd="0" presId="urn:microsoft.com/office/officeart/2008/layout/LinedList"/>
    <dgm:cxn modelId="{AC68E9B3-0F9A-41F1-B399-4643A1C427F3}" type="presParOf" srcId="{64536565-521B-4745-9627-10F0379B2956}" destId="{7679D652-9777-48DB-A546-BE34CACD02E0}" srcOrd="1" destOrd="0" presId="urn:microsoft.com/office/officeart/2008/layout/LinedList"/>
    <dgm:cxn modelId="{3AC99CB8-55B4-413A-90EE-8B6668C78FFD}" type="presParOf" srcId="{AABF9040-4A62-475D-AC94-C09670917833}" destId="{F9659F23-AEA6-4E77-912C-4123EC6D34CB}" srcOrd="4" destOrd="0" presId="urn:microsoft.com/office/officeart/2008/layout/LinedList"/>
    <dgm:cxn modelId="{0DEBBBDA-AB7D-404A-ADCD-ACAFE5CB0F76}" type="presParOf" srcId="{AABF9040-4A62-475D-AC94-C09670917833}" destId="{2EBA7A0B-2317-44A5-A69A-5657325F4DCD}" srcOrd="5" destOrd="0" presId="urn:microsoft.com/office/officeart/2008/layout/LinedList"/>
    <dgm:cxn modelId="{FBAC6D46-C043-4DBA-A231-D98960FB8FC0}" type="presParOf" srcId="{2EBA7A0B-2317-44A5-A69A-5657325F4DCD}" destId="{26397485-5012-41ED-B2DF-1E01F93DAD16}" srcOrd="0" destOrd="0" presId="urn:microsoft.com/office/officeart/2008/layout/LinedList"/>
    <dgm:cxn modelId="{283D5550-9E3C-450C-B5E0-99E45EE8A9AE}" type="presParOf" srcId="{2EBA7A0B-2317-44A5-A69A-5657325F4DCD}" destId="{259AA3CA-CF2E-4BF7-B829-6D4CCCCF1BED}" srcOrd="1" destOrd="0" presId="urn:microsoft.com/office/officeart/2008/layout/LinedList"/>
    <dgm:cxn modelId="{5A3B0F64-7426-414A-8998-6FC2BC3E67CD}" type="presParOf" srcId="{AABF9040-4A62-475D-AC94-C09670917833}" destId="{1716F77B-4E6E-4EE7-A9E3-367B66B37F38}" srcOrd="6" destOrd="0" presId="urn:microsoft.com/office/officeart/2008/layout/LinedList"/>
    <dgm:cxn modelId="{FDB47FBE-884E-4F32-A077-4CCFC33364DC}" type="presParOf" srcId="{AABF9040-4A62-475D-AC94-C09670917833}" destId="{4D7F4182-4CEC-4D4D-8137-FBAD1060D2C9}" srcOrd="7" destOrd="0" presId="urn:microsoft.com/office/officeart/2008/layout/LinedList"/>
    <dgm:cxn modelId="{206993EE-EBD7-4B1B-B735-30457A4CBB81}" type="presParOf" srcId="{4D7F4182-4CEC-4D4D-8137-FBAD1060D2C9}" destId="{8BE218D3-AA67-46A4-BF69-6F875CC95AD4}" srcOrd="0" destOrd="0" presId="urn:microsoft.com/office/officeart/2008/layout/LinedList"/>
    <dgm:cxn modelId="{A7541AAE-3970-4DCF-915F-CCC2D3C49C73}" type="presParOf" srcId="{4D7F4182-4CEC-4D4D-8137-FBAD1060D2C9}" destId="{9EF82036-0D92-4CE5-8B7F-5FF9E9C530E4}" srcOrd="1" destOrd="0" presId="urn:microsoft.com/office/officeart/2008/layout/LinedList"/>
    <dgm:cxn modelId="{A8514C0B-ACD5-4AE3-8064-9AA6FE738615}" type="presParOf" srcId="{AABF9040-4A62-475D-AC94-C09670917833}" destId="{36F5DFA4-F38D-4439-A63E-8D10DFD0675F}" srcOrd="8" destOrd="0" presId="urn:microsoft.com/office/officeart/2008/layout/LinedList"/>
    <dgm:cxn modelId="{47F8D671-632E-41BA-AFAB-0A8CFA444D41}" type="presParOf" srcId="{AABF9040-4A62-475D-AC94-C09670917833}" destId="{BE5CC1AB-CD63-43D8-8C5D-7B1BDD335110}" srcOrd="9" destOrd="0" presId="urn:microsoft.com/office/officeart/2008/layout/LinedList"/>
    <dgm:cxn modelId="{332F0C3D-9968-4714-9935-377DE5F1B33B}" type="presParOf" srcId="{BE5CC1AB-CD63-43D8-8C5D-7B1BDD335110}" destId="{8D4B094D-3619-4952-A527-BD3AE2A72B8F}" srcOrd="0" destOrd="0" presId="urn:microsoft.com/office/officeart/2008/layout/LinedList"/>
    <dgm:cxn modelId="{F72401F6-0B61-457A-BC2E-D5016177D97A}" type="presParOf" srcId="{BE5CC1AB-CD63-43D8-8C5D-7B1BDD335110}" destId="{CF456145-DDBE-43F1-985E-B023D4E013D2}" srcOrd="1" destOrd="0" presId="urn:microsoft.com/office/officeart/2008/layout/LinedList"/>
    <dgm:cxn modelId="{BD5C1286-9FFA-4E80-A4F5-9C1F7C55DE72}" type="presParOf" srcId="{AABF9040-4A62-475D-AC94-C09670917833}" destId="{458F9D2B-4BA8-4139-8F55-CD3157BADB42}" srcOrd="10" destOrd="0" presId="urn:microsoft.com/office/officeart/2008/layout/LinedList"/>
    <dgm:cxn modelId="{24B27D04-9C6D-4478-A647-9A85B2154B09}" type="presParOf" srcId="{AABF9040-4A62-475D-AC94-C09670917833}" destId="{724A78DF-9F38-4785-A03D-8C7D38D4ADA8}" srcOrd="11" destOrd="0" presId="urn:microsoft.com/office/officeart/2008/layout/LinedList"/>
    <dgm:cxn modelId="{87D11A85-70E8-427A-AA57-39BACE3C57D6}" type="presParOf" srcId="{724A78DF-9F38-4785-A03D-8C7D38D4ADA8}" destId="{7BC5B3C6-ADC7-49AF-A29D-D182D1F1490D}" srcOrd="0" destOrd="0" presId="urn:microsoft.com/office/officeart/2008/layout/LinedList"/>
    <dgm:cxn modelId="{944F8693-7420-4F60-B88D-F3FE9E70A252}" type="presParOf" srcId="{724A78DF-9F38-4785-A03D-8C7D38D4ADA8}" destId="{93D8827A-463A-4562-BF13-61FA8EAB38D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B743899-4D25-4AB5-8196-DD36C814CA0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D5FE3AD-AD3D-4B3C-8B7A-A5136D8DA43F}">
      <dgm:prSet/>
      <dgm:spPr/>
      <dgm:t>
        <a:bodyPr/>
        <a:lstStyle/>
        <a:p>
          <a:pPr rtl="0"/>
          <a:r>
            <a:rPr lang="es-ES" dirty="0"/>
            <a:t>¿Promueve el aprendizaje de toma de decisiones para el manejo integral de los pacientes?</a:t>
          </a:r>
          <a:r>
            <a:rPr lang="es-ES" dirty="0">
              <a:latin typeface="Calibri Light" panose="020F0302020204030204"/>
            </a:rPr>
            <a:t> </a:t>
          </a:r>
          <a:endParaRPr lang="en-US"/>
        </a:p>
      </dgm:t>
    </dgm:pt>
    <dgm:pt modelId="{47A5BA01-9D6E-464E-8B97-E317785FB4BE}" type="parTrans" cxnId="{BF095502-D6C8-4532-93B3-46AE6015A3F9}">
      <dgm:prSet/>
      <dgm:spPr/>
      <dgm:t>
        <a:bodyPr/>
        <a:lstStyle/>
        <a:p>
          <a:endParaRPr lang="en-US"/>
        </a:p>
      </dgm:t>
    </dgm:pt>
    <dgm:pt modelId="{30237D7B-B8E5-4DF8-B5DD-12D010D6B511}" type="sibTrans" cxnId="{BF095502-D6C8-4532-93B3-46AE6015A3F9}">
      <dgm:prSet/>
      <dgm:spPr/>
      <dgm:t>
        <a:bodyPr/>
        <a:lstStyle/>
        <a:p>
          <a:endParaRPr lang="en-US"/>
        </a:p>
      </dgm:t>
    </dgm:pt>
    <dgm:pt modelId="{8E2D555E-74DC-40FF-891E-E29CA146FA60}">
      <dgm:prSet/>
      <dgm:spPr/>
      <dgm:t>
        <a:bodyPr/>
        <a:lstStyle/>
        <a:p>
          <a:pPr rtl="0"/>
          <a:r>
            <a:rPr lang="es-ES" dirty="0"/>
            <a:t>¿Promueve que el alumno desarrolle destrezas para el manejo inicial de urgencias médico- quirúrgico?</a:t>
          </a:r>
          <a:r>
            <a:rPr lang="es-ES" dirty="0">
              <a:latin typeface="Calibri Light" panose="020F0302020204030204"/>
            </a:rPr>
            <a:t> </a:t>
          </a:r>
          <a:endParaRPr lang="en-US"/>
        </a:p>
      </dgm:t>
    </dgm:pt>
    <dgm:pt modelId="{94BB2635-467A-46E8-A011-D287BD7BFA4D}" type="parTrans" cxnId="{2D11C958-B89C-4856-8B39-1EB5CA772F36}">
      <dgm:prSet/>
      <dgm:spPr/>
      <dgm:t>
        <a:bodyPr/>
        <a:lstStyle/>
        <a:p>
          <a:endParaRPr lang="en-US"/>
        </a:p>
      </dgm:t>
    </dgm:pt>
    <dgm:pt modelId="{5C43676B-82A2-4BBD-98F5-8E5E7F1A47F4}" type="sibTrans" cxnId="{2D11C958-B89C-4856-8B39-1EB5CA772F36}">
      <dgm:prSet/>
      <dgm:spPr/>
      <dgm:t>
        <a:bodyPr/>
        <a:lstStyle/>
        <a:p>
          <a:endParaRPr lang="en-US"/>
        </a:p>
      </dgm:t>
    </dgm:pt>
    <dgm:pt modelId="{A37052DA-24D4-489F-84A1-C6AA6E69AC12}">
      <dgm:prSet/>
      <dgm:spPr/>
      <dgm:t>
        <a:bodyPr/>
        <a:lstStyle/>
        <a:p>
          <a:pPr rtl="0"/>
          <a:r>
            <a:rPr lang="es-ES" dirty="0"/>
            <a:t>¿Emite preguntas guía para orientar el aprendizaje?</a:t>
          </a:r>
          <a:r>
            <a:rPr lang="es-ES" dirty="0">
              <a:latin typeface="Calibri Light" panose="020F0302020204030204"/>
            </a:rPr>
            <a:t> </a:t>
          </a:r>
          <a:endParaRPr lang="en-US"/>
        </a:p>
      </dgm:t>
    </dgm:pt>
    <dgm:pt modelId="{F600C6D6-8130-45EF-90A2-33B4079D33C0}" type="parTrans" cxnId="{AD58A361-4B34-4B2B-8B40-90BDFB8EC0D8}">
      <dgm:prSet/>
      <dgm:spPr/>
      <dgm:t>
        <a:bodyPr/>
        <a:lstStyle/>
        <a:p>
          <a:endParaRPr lang="en-US"/>
        </a:p>
      </dgm:t>
    </dgm:pt>
    <dgm:pt modelId="{C4C909CC-E564-4180-880D-D6EB40D90C52}" type="sibTrans" cxnId="{AD58A361-4B34-4B2B-8B40-90BDFB8EC0D8}">
      <dgm:prSet/>
      <dgm:spPr/>
      <dgm:t>
        <a:bodyPr/>
        <a:lstStyle/>
        <a:p>
          <a:endParaRPr lang="en-US"/>
        </a:p>
      </dgm:t>
    </dgm:pt>
    <dgm:pt modelId="{46CE42E3-034B-4833-AB42-23270C84E508}">
      <dgm:prSet/>
      <dgm:spPr/>
      <dgm:t>
        <a:bodyPr/>
        <a:lstStyle/>
        <a:p>
          <a:r>
            <a:rPr lang="es-ES" dirty="0"/>
            <a:t>¿Trata con respeto a los pacientes?</a:t>
          </a:r>
          <a:endParaRPr lang="en-US" dirty="0"/>
        </a:p>
      </dgm:t>
    </dgm:pt>
    <dgm:pt modelId="{7C2816CC-35BF-4FDB-99E0-782B17207DAB}" type="parTrans" cxnId="{F540D69E-233D-4248-830E-228C3DDBC991}">
      <dgm:prSet/>
      <dgm:spPr/>
      <dgm:t>
        <a:bodyPr/>
        <a:lstStyle/>
        <a:p>
          <a:endParaRPr lang="en-US"/>
        </a:p>
      </dgm:t>
    </dgm:pt>
    <dgm:pt modelId="{19BC3F30-ED31-48CF-BF6D-24922CA10268}" type="sibTrans" cxnId="{F540D69E-233D-4248-830E-228C3DDBC991}">
      <dgm:prSet/>
      <dgm:spPr/>
      <dgm:t>
        <a:bodyPr/>
        <a:lstStyle/>
        <a:p>
          <a:endParaRPr lang="en-US"/>
        </a:p>
      </dgm:t>
    </dgm:pt>
    <dgm:pt modelId="{AF4EB984-97F5-4159-8281-02BAB2DF53E5}">
      <dgm:prSet/>
      <dgm:spPr/>
      <dgm:t>
        <a:bodyPr/>
        <a:lstStyle/>
        <a:p>
          <a:r>
            <a:rPr lang="es-ES" dirty="0"/>
            <a:t>¿Tiene actitudes dignas de un médico?</a:t>
          </a:r>
          <a:endParaRPr lang="en-US" dirty="0"/>
        </a:p>
      </dgm:t>
    </dgm:pt>
    <dgm:pt modelId="{0DCE1ADD-F9BC-4D8C-9095-F46B7FE99D8C}" type="parTrans" cxnId="{046416A5-4F75-4B4F-AD23-512BA7B89602}">
      <dgm:prSet/>
      <dgm:spPr/>
      <dgm:t>
        <a:bodyPr/>
        <a:lstStyle/>
        <a:p>
          <a:endParaRPr lang="en-US"/>
        </a:p>
      </dgm:t>
    </dgm:pt>
    <dgm:pt modelId="{EFDC8797-6813-4350-A6B7-750146CF6681}" type="sibTrans" cxnId="{046416A5-4F75-4B4F-AD23-512BA7B89602}">
      <dgm:prSet/>
      <dgm:spPr/>
      <dgm:t>
        <a:bodyPr/>
        <a:lstStyle/>
        <a:p>
          <a:endParaRPr lang="en-US"/>
        </a:p>
      </dgm:t>
    </dgm:pt>
    <dgm:pt modelId="{C5F6F99B-6BAE-4602-A56A-201F2F1D066D}">
      <dgm:prSet/>
      <dgm:spPr/>
      <dgm:t>
        <a:bodyPr/>
        <a:lstStyle/>
        <a:p>
          <a:r>
            <a:rPr lang="es-ES" dirty="0"/>
            <a:t>¿Establece una comunicación adecuada con los alumnos?</a:t>
          </a:r>
          <a:endParaRPr lang="en-US" dirty="0"/>
        </a:p>
      </dgm:t>
    </dgm:pt>
    <dgm:pt modelId="{1BE803DE-2D50-47DE-AFAC-67EBCA2BA0C3}" type="parTrans" cxnId="{9EF25DFD-7159-4170-B3DB-637C26B854DC}">
      <dgm:prSet/>
      <dgm:spPr/>
      <dgm:t>
        <a:bodyPr/>
        <a:lstStyle/>
        <a:p>
          <a:endParaRPr lang="en-US"/>
        </a:p>
      </dgm:t>
    </dgm:pt>
    <dgm:pt modelId="{0F20582E-FB23-48F0-89E2-1AC4C1883955}" type="sibTrans" cxnId="{9EF25DFD-7159-4170-B3DB-637C26B854DC}">
      <dgm:prSet/>
      <dgm:spPr/>
      <dgm:t>
        <a:bodyPr/>
        <a:lstStyle/>
        <a:p>
          <a:endParaRPr lang="en-US"/>
        </a:p>
      </dgm:t>
    </dgm:pt>
    <dgm:pt modelId="{65EB5F18-CA45-4B55-B02E-129E67690FAC}">
      <dgm:prSet/>
      <dgm:spPr/>
      <dgm:t>
        <a:bodyPr/>
        <a:lstStyle/>
        <a:p>
          <a:r>
            <a:rPr lang="es-ES" dirty="0"/>
            <a:t>La relación profesor alumno es...</a:t>
          </a:r>
          <a:endParaRPr lang="en-US" dirty="0"/>
        </a:p>
      </dgm:t>
    </dgm:pt>
    <dgm:pt modelId="{24F56A31-CDDE-4498-B7A0-AB38BD16CE32}" type="parTrans" cxnId="{7A5F68DD-8C9B-4D80-8295-5D9CB998434D}">
      <dgm:prSet/>
      <dgm:spPr/>
      <dgm:t>
        <a:bodyPr/>
        <a:lstStyle/>
        <a:p>
          <a:endParaRPr lang="en-US"/>
        </a:p>
      </dgm:t>
    </dgm:pt>
    <dgm:pt modelId="{2FC4C23B-3B38-4687-BFAF-E31E7714C1CD}" type="sibTrans" cxnId="{7A5F68DD-8C9B-4D80-8295-5D9CB998434D}">
      <dgm:prSet/>
      <dgm:spPr/>
      <dgm:t>
        <a:bodyPr/>
        <a:lstStyle/>
        <a:p>
          <a:endParaRPr lang="en-US"/>
        </a:p>
      </dgm:t>
    </dgm:pt>
    <dgm:pt modelId="{1952961F-4E1F-44A4-A097-F3D062E4C31B}">
      <dgm:prSet/>
      <dgm:spPr/>
      <dgm:t>
        <a:bodyPr/>
        <a:lstStyle/>
        <a:p>
          <a:r>
            <a:rPr lang="es-ES" dirty="0"/>
            <a:t>¿Explica el procedimiento a efectuar?</a:t>
          </a:r>
          <a:endParaRPr lang="en-US" dirty="0"/>
        </a:p>
      </dgm:t>
    </dgm:pt>
    <dgm:pt modelId="{B6A1EED5-8762-4C63-B436-E0455F623183}" type="parTrans" cxnId="{EB07A95A-F458-4A42-B479-8742F08D33F6}">
      <dgm:prSet/>
      <dgm:spPr/>
      <dgm:t>
        <a:bodyPr/>
        <a:lstStyle/>
        <a:p>
          <a:endParaRPr lang="en-US"/>
        </a:p>
      </dgm:t>
    </dgm:pt>
    <dgm:pt modelId="{D76ADC0A-920E-4EB0-B783-B564A645EF74}" type="sibTrans" cxnId="{EB07A95A-F458-4A42-B479-8742F08D33F6}">
      <dgm:prSet/>
      <dgm:spPr/>
      <dgm:t>
        <a:bodyPr/>
        <a:lstStyle/>
        <a:p>
          <a:endParaRPr lang="en-US"/>
        </a:p>
      </dgm:t>
    </dgm:pt>
    <dgm:pt modelId="{8ACCE02C-6AE3-4045-84C3-05125CCF1D9D}">
      <dgm:prSet/>
      <dgm:spPr/>
      <dgm:t>
        <a:bodyPr/>
        <a:lstStyle/>
        <a:p>
          <a:r>
            <a:rPr lang="es-ES" dirty="0"/>
            <a:t>¿Interroga al paciente con fines de enseñanza?</a:t>
          </a:r>
          <a:endParaRPr lang="en-US" dirty="0"/>
        </a:p>
      </dgm:t>
    </dgm:pt>
    <dgm:pt modelId="{86052816-AC49-4208-AD78-C3ECD77AC1E2}" type="parTrans" cxnId="{64E49A16-5A53-4563-ACC3-0A2673EDDB85}">
      <dgm:prSet/>
      <dgm:spPr/>
      <dgm:t>
        <a:bodyPr/>
        <a:lstStyle/>
        <a:p>
          <a:endParaRPr lang="en-US"/>
        </a:p>
      </dgm:t>
    </dgm:pt>
    <dgm:pt modelId="{7C645A31-30AB-40CE-BCD8-BECCB4F06248}" type="sibTrans" cxnId="{64E49A16-5A53-4563-ACC3-0A2673EDDB85}">
      <dgm:prSet/>
      <dgm:spPr/>
      <dgm:t>
        <a:bodyPr/>
        <a:lstStyle/>
        <a:p>
          <a:endParaRPr lang="en-US"/>
        </a:p>
      </dgm:t>
    </dgm:pt>
    <dgm:pt modelId="{AABF9040-4A62-475D-AC94-C09670917833}" type="pres">
      <dgm:prSet presAssocID="{5B743899-4D25-4AB5-8196-DD36C814CA0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7FDB24FE-8CE1-44A1-99FE-6B2239D54013}" type="pres">
      <dgm:prSet presAssocID="{1D5FE3AD-AD3D-4B3C-8B7A-A5136D8DA43F}" presName="thickLine" presStyleLbl="alignNode1" presStyleIdx="0" presStyleCnt="9"/>
      <dgm:spPr/>
    </dgm:pt>
    <dgm:pt modelId="{07C0E95F-66AF-4479-9978-6C000FFC01FE}" type="pres">
      <dgm:prSet presAssocID="{1D5FE3AD-AD3D-4B3C-8B7A-A5136D8DA43F}" presName="horz1" presStyleCnt="0"/>
      <dgm:spPr/>
    </dgm:pt>
    <dgm:pt modelId="{994BF4A9-2F01-41A2-AA86-BB73F6912F26}" type="pres">
      <dgm:prSet presAssocID="{1D5FE3AD-AD3D-4B3C-8B7A-A5136D8DA43F}" presName="tx1" presStyleLbl="revTx" presStyleIdx="0" presStyleCnt="9"/>
      <dgm:spPr/>
      <dgm:t>
        <a:bodyPr/>
        <a:lstStyle/>
        <a:p>
          <a:endParaRPr lang="es-MX"/>
        </a:p>
      </dgm:t>
    </dgm:pt>
    <dgm:pt modelId="{57D998DB-192B-467A-9DA3-2052B3084A5F}" type="pres">
      <dgm:prSet presAssocID="{1D5FE3AD-AD3D-4B3C-8B7A-A5136D8DA43F}" presName="vert1" presStyleCnt="0"/>
      <dgm:spPr/>
    </dgm:pt>
    <dgm:pt modelId="{AB0207DC-053B-4200-B73B-C043B9AF5813}" type="pres">
      <dgm:prSet presAssocID="{8E2D555E-74DC-40FF-891E-E29CA146FA60}" presName="thickLine" presStyleLbl="alignNode1" presStyleIdx="1" presStyleCnt="9"/>
      <dgm:spPr/>
    </dgm:pt>
    <dgm:pt modelId="{28BD99DD-0D18-4976-B6FE-0EDFE52A66E6}" type="pres">
      <dgm:prSet presAssocID="{8E2D555E-74DC-40FF-891E-E29CA146FA60}" presName="horz1" presStyleCnt="0"/>
      <dgm:spPr/>
    </dgm:pt>
    <dgm:pt modelId="{6766417C-3D70-4379-BE0C-03F2419C00FE}" type="pres">
      <dgm:prSet presAssocID="{8E2D555E-74DC-40FF-891E-E29CA146FA60}" presName="tx1" presStyleLbl="revTx" presStyleIdx="1" presStyleCnt="9"/>
      <dgm:spPr/>
      <dgm:t>
        <a:bodyPr/>
        <a:lstStyle/>
        <a:p>
          <a:endParaRPr lang="es-MX"/>
        </a:p>
      </dgm:t>
    </dgm:pt>
    <dgm:pt modelId="{4828D7F8-C777-4895-BE30-B274197B05C6}" type="pres">
      <dgm:prSet presAssocID="{8E2D555E-74DC-40FF-891E-E29CA146FA60}" presName="vert1" presStyleCnt="0"/>
      <dgm:spPr/>
    </dgm:pt>
    <dgm:pt modelId="{2CEAE183-13C8-4AC9-A6EB-449C008C87C8}" type="pres">
      <dgm:prSet presAssocID="{A37052DA-24D4-489F-84A1-C6AA6E69AC12}" presName="thickLine" presStyleLbl="alignNode1" presStyleIdx="2" presStyleCnt="9"/>
      <dgm:spPr/>
    </dgm:pt>
    <dgm:pt modelId="{53BE40B6-374C-41FC-A93B-59C861A00E88}" type="pres">
      <dgm:prSet presAssocID="{A37052DA-24D4-489F-84A1-C6AA6E69AC12}" presName="horz1" presStyleCnt="0"/>
      <dgm:spPr/>
    </dgm:pt>
    <dgm:pt modelId="{DB2D3528-F70E-427F-A243-4569E05AE016}" type="pres">
      <dgm:prSet presAssocID="{A37052DA-24D4-489F-84A1-C6AA6E69AC12}" presName="tx1" presStyleLbl="revTx" presStyleIdx="2" presStyleCnt="9"/>
      <dgm:spPr/>
      <dgm:t>
        <a:bodyPr/>
        <a:lstStyle/>
        <a:p>
          <a:endParaRPr lang="es-MX"/>
        </a:p>
      </dgm:t>
    </dgm:pt>
    <dgm:pt modelId="{8D2D6687-6749-4333-874D-08022BEFF135}" type="pres">
      <dgm:prSet presAssocID="{A37052DA-24D4-489F-84A1-C6AA6E69AC12}" presName="vert1" presStyleCnt="0"/>
      <dgm:spPr/>
    </dgm:pt>
    <dgm:pt modelId="{DA9D292C-FBD3-4812-9FCE-F6FF521BF383}" type="pres">
      <dgm:prSet presAssocID="{46CE42E3-034B-4833-AB42-23270C84E508}" presName="thickLine" presStyleLbl="alignNode1" presStyleIdx="3" presStyleCnt="9"/>
      <dgm:spPr/>
    </dgm:pt>
    <dgm:pt modelId="{7EAF4BF9-FA63-4014-B574-631487820ED5}" type="pres">
      <dgm:prSet presAssocID="{46CE42E3-034B-4833-AB42-23270C84E508}" presName="horz1" presStyleCnt="0"/>
      <dgm:spPr/>
    </dgm:pt>
    <dgm:pt modelId="{463ECD48-3773-41AE-AFCD-6585BAE1A6F6}" type="pres">
      <dgm:prSet presAssocID="{46CE42E3-034B-4833-AB42-23270C84E508}" presName="tx1" presStyleLbl="revTx" presStyleIdx="3" presStyleCnt="9"/>
      <dgm:spPr/>
      <dgm:t>
        <a:bodyPr/>
        <a:lstStyle/>
        <a:p>
          <a:endParaRPr lang="es-MX"/>
        </a:p>
      </dgm:t>
    </dgm:pt>
    <dgm:pt modelId="{4AB0E821-4FB9-4555-8321-FEC5065BDCFB}" type="pres">
      <dgm:prSet presAssocID="{46CE42E3-034B-4833-AB42-23270C84E508}" presName="vert1" presStyleCnt="0"/>
      <dgm:spPr/>
    </dgm:pt>
    <dgm:pt modelId="{FD460CD1-65DF-4872-B601-B6E8B72C4702}" type="pres">
      <dgm:prSet presAssocID="{AF4EB984-97F5-4159-8281-02BAB2DF53E5}" presName="thickLine" presStyleLbl="alignNode1" presStyleIdx="4" presStyleCnt="9"/>
      <dgm:spPr/>
    </dgm:pt>
    <dgm:pt modelId="{C04D7CFA-2B85-4A73-ACF6-2C5EB3652C62}" type="pres">
      <dgm:prSet presAssocID="{AF4EB984-97F5-4159-8281-02BAB2DF53E5}" presName="horz1" presStyleCnt="0"/>
      <dgm:spPr/>
    </dgm:pt>
    <dgm:pt modelId="{08D0D30A-CC28-49C8-A445-41C9A0D15C02}" type="pres">
      <dgm:prSet presAssocID="{AF4EB984-97F5-4159-8281-02BAB2DF53E5}" presName="tx1" presStyleLbl="revTx" presStyleIdx="4" presStyleCnt="9"/>
      <dgm:spPr/>
      <dgm:t>
        <a:bodyPr/>
        <a:lstStyle/>
        <a:p>
          <a:endParaRPr lang="es-MX"/>
        </a:p>
      </dgm:t>
    </dgm:pt>
    <dgm:pt modelId="{394A95D4-276C-4CEF-ADDC-59DBBAD67003}" type="pres">
      <dgm:prSet presAssocID="{AF4EB984-97F5-4159-8281-02BAB2DF53E5}" presName="vert1" presStyleCnt="0"/>
      <dgm:spPr/>
    </dgm:pt>
    <dgm:pt modelId="{E125366C-33E3-4C3A-8B04-9483A8368922}" type="pres">
      <dgm:prSet presAssocID="{C5F6F99B-6BAE-4602-A56A-201F2F1D066D}" presName="thickLine" presStyleLbl="alignNode1" presStyleIdx="5" presStyleCnt="9"/>
      <dgm:spPr/>
    </dgm:pt>
    <dgm:pt modelId="{A8BE345C-A4F3-4ABA-87BB-172C3098832E}" type="pres">
      <dgm:prSet presAssocID="{C5F6F99B-6BAE-4602-A56A-201F2F1D066D}" presName="horz1" presStyleCnt="0"/>
      <dgm:spPr/>
    </dgm:pt>
    <dgm:pt modelId="{C080377C-875F-401D-8011-426D18FDED6C}" type="pres">
      <dgm:prSet presAssocID="{C5F6F99B-6BAE-4602-A56A-201F2F1D066D}" presName="tx1" presStyleLbl="revTx" presStyleIdx="5" presStyleCnt="9"/>
      <dgm:spPr/>
      <dgm:t>
        <a:bodyPr/>
        <a:lstStyle/>
        <a:p>
          <a:endParaRPr lang="es-MX"/>
        </a:p>
      </dgm:t>
    </dgm:pt>
    <dgm:pt modelId="{A6B6A72E-7182-406D-8C54-10632E87D869}" type="pres">
      <dgm:prSet presAssocID="{C5F6F99B-6BAE-4602-A56A-201F2F1D066D}" presName="vert1" presStyleCnt="0"/>
      <dgm:spPr/>
    </dgm:pt>
    <dgm:pt modelId="{6EF8B886-C052-45FE-BE2C-340B9240A499}" type="pres">
      <dgm:prSet presAssocID="{65EB5F18-CA45-4B55-B02E-129E67690FAC}" presName="thickLine" presStyleLbl="alignNode1" presStyleIdx="6" presStyleCnt="9"/>
      <dgm:spPr/>
    </dgm:pt>
    <dgm:pt modelId="{039AD292-140C-42F8-AFA0-FD5B96E118F1}" type="pres">
      <dgm:prSet presAssocID="{65EB5F18-CA45-4B55-B02E-129E67690FAC}" presName="horz1" presStyleCnt="0"/>
      <dgm:spPr/>
    </dgm:pt>
    <dgm:pt modelId="{57EBE37C-834B-40B4-BA53-205A604BDB95}" type="pres">
      <dgm:prSet presAssocID="{65EB5F18-CA45-4B55-B02E-129E67690FAC}" presName="tx1" presStyleLbl="revTx" presStyleIdx="6" presStyleCnt="9"/>
      <dgm:spPr/>
      <dgm:t>
        <a:bodyPr/>
        <a:lstStyle/>
        <a:p>
          <a:endParaRPr lang="es-MX"/>
        </a:p>
      </dgm:t>
    </dgm:pt>
    <dgm:pt modelId="{65966590-098F-404C-B016-78DC04B93619}" type="pres">
      <dgm:prSet presAssocID="{65EB5F18-CA45-4B55-B02E-129E67690FAC}" presName="vert1" presStyleCnt="0"/>
      <dgm:spPr/>
    </dgm:pt>
    <dgm:pt modelId="{4B268ADE-E63B-40FF-A1E1-682672F28FF9}" type="pres">
      <dgm:prSet presAssocID="{1952961F-4E1F-44A4-A097-F3D062E4C31B}" presName="thickLine" presStyleLbl="alignNode1" presStyleIdx="7" presStyleCnt="9"/>
      <dgm:spPr/>
    </dgm:pt>
    <dgm:pt modelId="{0A49360B-EC23-42A5-9DEE-6B0B1839DD68}" type="pres">
      <dgm:prSet presAssocID="{1952961F-4E1F-44A4-A097-F3D062E4C31B}" presName="horz1" presStyleCnt="0"/>
      <dgm:spPr/>
    </dgm:pt>
    <dgm:pt modelId="{82B8FA92-D0BA-4F6A-968F-A9C5E62CD898}" type="pres">
      <dgm:prSet presAssocID="{1952961F-4E1F-44A4-A097-F3D062E4C31B}" presName="tx1" presStyleLbl="revTx" presStyleIdx="7" presStyleCnt="9"/>
      <dgm:spPr/>
      <dgm:t>
        <a:bodyPr/>
        <a:lstStyle/>
        <a:p>
          <a:endParaRPr lang="es-MX"/>
        </a:p>
      </dgm:t>
    </dgm:pt>
    <dgm:pt modelId="{352336B5-C617-4ADB-BC15-DF503D7104D0}" type="pres">
      <dgm:prSet presAssocID="{1952961F-4E1F-44A4-A097-F3D062E4C31B}" presName="vert1" presStyleCnt="0"/>
      <dgm:spPr/>
    </dgm:pt>
    <dgm:pt modelId="{01F8E3A3-2CD9-4DC2-8024-90AB61EDE5BC}" type="pres">
      <dgm:prSet presAssocID="{8ACCE02C-6AE3-4045-84C3-05125CCF1D9D}" presName="thickLine" presStyleLbl="alignNode1" presStyleIdx="8" presStyleCnt="9"/>
      <dgm:spPr/>
    </dgm:pt>
    <dgm:pt modelId="{F5FD35F8-A118-4009-BD10-C5DB0F26B2FE}" type="pres">
      <dgm:prSet presAssocID="{8ACCE02C-6AE3-4045-84C3-05125CCF1D9D}" presName="horz1" presStyleCnt="0"/>
      <dgm:spPr/>
    </dgm:pt>
    <dgm:pt modelId="{B89FCC85-D9B7-4346-B140-AC255330B124}" type="pres">
      <dgm:prSet presAssocID="{8ACCE02C-6AE3-4045-84C3-05125CCF1D9D}" presName="tx1" presStyleLbl="revTx" presStyleIdx="8" presStyleCnt="9"/>
      <dgm:spPr/>
      <dgm:t>
        <a:bodyPr/>
        <a:lstStyle/>
        <a:p>
          <a:endParaRPr lang="es-MX"/>
        </a:p>
      </dgm:t>
    </dgm:pt>
    <dgm:pt modelId="{D5547FC8-6659-4772-8B39-8B090D366F47}" type="pres">
      <dgm:prSet presAssocID="{8ACCE02C-6AE3-4045-84C3-05125CCF1D9D}" presName="vert1" presStyleCnt="0"/>
      <dgm:spPr/>
    </dgm:pt>
  </dgm:ptLst>
  <dgm:cxnLst>
    <dgm:cxn modelId="{AD58A361-4B34-4B2B-8B40-90BDFB8EC0D8}" srcId="{5B743899-4D25-4AB5-8196-DD36C814CA05}" destId="{A37052DA-24D4-489F-84A1-C6AA6E69AC12}" srcOrd="2" destOrd="0" parTransId="{F600C6D6-8130-45EF-90A2-33B4079D33C0}" sibTransId="{C4C909CC-E564-4180-880D-D6EB40D90C52}"/>
    <dgm:cxn modelId="{046416A5-4F75-4B4F-AD23-512BA7B89602}" srcId="{5B743899-4D25-4AB5-8196-DD36C814CA05}" destId="{AF4EB984-97F5-4159-8281-02BAB2DF53E5}" srcOrd="4" destOrd="0" parTransId="{0DCE1ADD-F9BC-4D8C-9095-F46B7FE99D8C}" sibTransId="{EFDC8797-6813-4350-A6B7-750146CF6681}"/>
    <dgm:cxn modelId="{9EF25DFD-7159-4170-B3DB-637C26B854DC}" srcId="{5B743899-4D25-4AB5-8196-DD36C814CA05}" destId="{C5F6F99B-6BAE-4602-A56A-201F2F1D066D}" srcOrd="5" destOrd="0" parTransId="{1BE803DE-2D50-47DE-AFAC-67EBCA2BA0C3}" sibTransId="{0F20582E-FB23-48F0-89E2-1AC4C1883955}"/>
    <dgm:cxn modelId="{10C7BBF6-5784-482C-A2CE-5DC1648A470E}" type="presOf" srcId="{1952961F-4E1F-44A4-A097-F3D062E4C31B}" destId="{82B8FA92-D0BA-4F6A-968F-A9C5E62CD898}" srcOrd="0" destOrd="0" presId="urn:microsoft.com/office/officeart/2008/layout/LinedList"/>
    <dgm:cxn modelId="{045FD048-A36C-483C-BA7A-AC043A8C5BF8}" type="presOf" srcId="{1D5FE3AD-AD3D-4B3C-8B7A-A5136D8DA43F}" destId="{994BF4A9-2F01-41A2-AA86-BB73F6912F26}" srcOrd="0" destOrd="0" presId="urn:microsoft.com/office/officeart/2008/layout/LinedList"/>
    <dgm:cxn modelId="{7DED012C-C649-42F4-BFA4-7219F601E20F}" type="presOf" srcId="{A37052DA-24D4-489F-84A1-C6AA6E69AC12}" destId="{DB2D3528-F70E-427F-A243-4569E05AE016}" srcOrd="0" destOrd="0" presId="urn:microsoft.com/office/officeart/2008/layout/LinedList"/>
    <dgm:cxn modelId="{61E3BE6C-CE6F-4B40-B7BD-6EBD34D3C5F7}" type="presOf" srcId="{65EB5F18-CA45-4B55-B02E-129E67690FAC}" destId="{57EBE37C-834B-40B4-BA53-205A604BDB95}" srcOrd="0" destOrd="0" presId="urn:microsoft.com/office/officeart/2008/layout/LinedList"/>
    <dgm:cxn modelId="{3FF83B7D-B84F-4B67-B8F5-68E1568DA3AD}" type="presOf" srcId="{8E2D555E-74DC-40FF-891E-E29CA146FA60}" destId="{6766417C-3D70-4379-BE0C-03F2419C00FE}" srcOrd="0" destOrd="0" presId="urn:microsoft.com/office/officeart/2008/layout/LinedList"/>
    <dgm:cxn modelId="{2D11C958-B89C-4856-8B39-1EB5CA772F36}" srcId="{5B743899-4D25-4AB5-8196-DD36C814CA05}" destId="{8E2D555E-74DC-40FF-891E-E29CA146FA60}" srcOrd="1" destOrd="0" parTransId="{94BB2635-467A-46E8-A011-D287BD7BFA4D}" sibTransId="{5C43676B-82A2-4BBD-98F5-8E5E7F1A47F4}"/>
    <dgm:cxn modelId="{89DFD59F-C325-4C45-B27D-F3005A6845B0}" type="presOf" srcId="{C5F6F99B-6BAE-4602-A56A-201F2F1D066D}" destId="{C080377C-875F-401D-8011-426D18FDED6C}" srcOrd="0" destOrd="0" presId="urn:microsoft.com/office/officeart/2008/layout/LinedList"/>
    <dgm:cxn modelId="{4D70AF48-A308-47E2-A244-8FE2C02143C9}" type="presOf" srcId="{AF4EB984-97F5-4159-8281-02BAB2DF53E5}" destId="{08D0D30A-CC28-49C8-A445-41C9A0D15C02}" srcOrd="0" destOrd="0" presId="urn:microsoft.com/office/officeart/2008/layout/LinedList"/>
    <dgm:cxn modelId="{ED00540C-2241-449C-9EE7-988FC6D5D4ED}" type="presOf" srcId="{8ACCE02C-6AE3-4045-84C3-05125CCF1D9D}" destId="{B89FCC85-D9B7-4346-B140-AC255330B124}" srcOrd="0" destOrd="0" presId="urn:microsoft.com/office/officeart/2008/layout/LinedList"/>
    <dgm:cxn modelId="{B3989300-9F8C-48F4-94D4-7846E52D7BD1}" type="presOf" srcId="{5B743899-4D25-4AB5-8196-DD36C814CA05}" destId="{AABF9040-4A62-475D-AC94-C09670917833}" srcOrd="0" destOrd="0" presId="urn:microsoft.com/office/officeart/2008/layout/LinedList"/>
    <dgm:cxn modelId="{A5F83018-9A9B-4C35-A7E3-606B35498AB4}" type="presOf" srcId="{46CE42E3-034B-4833-AB42-23270C84E508}" destId="{463ECD48-3773-41AE-AFCD-6585BAE1A6F6}" srcOrd="0" destOrd="0" presId="urn:microsoft.com/office/officeart/2008/layout/LinedList"/>
    <dgm:cxn modelId="{F540D69E-233D-4248-830E-228C3DDBC991}" srcId="{5B743899-4D25-4AB5-8196-DD36C814CA05}" destId="{46CE42E3-034B-4833-AB42-23270C84E508}" srcOrd="3" destOrd="0" parTransId="{7C2816CC-35BF-4FDB-99E0-782B17207DAB}" sibTransId="{19BC3F30-ED31-48CF-BF6D-24922CA10268}"/>
    <dgm:cxn modelId="{7A5F68DD-8C9B-4D80-8295-5D9CB998434D}" srcId="{5B743899-4D25-4AB5-8196-DD36C814CA05}" destId="{65EB5F18-CA45-4B55-B02E-129E67690FAC}" srcOrd="6" destOrd="0" parTransId="{24F56A31-CDDE-4498-B7A0-AB38BD16CE32}" sibTransId="{2FC4C23B-3B38-4687-BFAF-E31E7714C1CD}"/>
    <dgm:cxn modelId="{EB07A95A-F458-4A42-B479-8742F08D33F6}" srcId="{5B743899-4D25-4AB5-8196-DD36C814CA05}" destId="{1952961F-4E1F-44A4-A097-F3D062E4C31B}" srcOrd="7" destOrd="0" parTransId="{B6A1EED5-8762-4C63-B436-E0455F623183}" sibTransId="{D76ADC0A-920E-4EB0-B783-B564A645EF74}"/>
    <dgm:cxn modelId="{64E49A16-5A53-4563-ACC3-0A2673EDDB85}" srcId="{5B743899-4D25-4AB5-8196-DD36C814CA05}" destId="{8ACCE02C-6AE3-4045-84C3-05125CCF1D9D}" srcOrd="8" destOrd="0" parTransId="{86052816-AC49-4208-AD78-C3ECD77AC1E2}" sibTransId="{7C645A31-30AB-40CE-BCD8-BECCB4F06248}"/>
    <dgm:cxn modelId="{BF095502-D6C8-4532-93B3-46AE6015A3F9}" srcId="{5B743899-4D25-4AB5-8196-DD36C814CA05}" destId="{1D5FE3AD-AD3D-4B3C-8B7A-A5136D8DA43F}" srcOrd="0" destOrd="0" parTransId="{47A5BA01-9D6E-464E-8B97-E317785FB4BE}" sibTransId="{30237D7B-B8E5-4DF8-B5DD-12D010D6B511}"/>
    <dgm:cxn modelId="{CD09A39B-B60A-45A7-B1AD-706E085B165A}" type="presParOf" srcId="{AABF9040-4A62-475D-AC94-C09670917833}" destId="{7FDB24FE-8CE1-44A1-99FE-6B2239D54013}" srcOrd="0" destOrd="0" presId="urn:microsoft.com/office/officeart/2008/layout/LinedList"/>
    <dgm:cxn modelId="{4D645E72-E95B-4BB9-9BB0-4512B6DAC9CF}" type="presParOf" srcId="{AABF9040-4A62-475D-AC94-C09670917833}" destId="{07C0E95F-66AF-4479-9978-6C000FFC01FE}" srcOrd="1" destOrd="0" presId="urn:microsoft.com/office/officeart/2008/layout/LinedList"/>
    <dgm:cxn modelId="{809FA4CF-E894-4BF9-BBD9-52B9E1EFEC31}" type="presParOf" srcId="{07C0E95F-66AF-4479-9978-6C000FFC01FE}" destId="{994BF4A9-2F01-41A2-AA86-BB73F6912F26}" srcOrd="0" destOrd="0" presId="urn:microsoft.com/office/officeart/2008/layout/LinedList"/>
    <dgm:cxn modelId="{7F2121CD-F340-4F45-AB6F-EC8F5ED47BAC}" type="presParOf" srcId="{07C0E95F-66AF-4479-9978-6C000FFC01FE}" destId="{57D998DB-192B-467A-9DA3-2052B3084A5F}" srcOrd="1" destOrd="0" presId="urn:microsoft.com/office/officeart/2008/layout/LinedList"/>
    <dgm:cxn modelId="{F2C3B016-3504-4988-AE9A-814D7F30EC86}" type="presParOf" srcId="{AABF9040-4A62-475D-AC94-C09670917833}" destId="{AB0207DC-053B-4200-B73B-C043B9AF5813}" srcOrd="2" destOrd="0" presId="urn:microsoft.com/office/officeart/2008/layout/LinedList"/>
    <dgm:cxn modelId="{A1EEF65D-55D1-47A2-945D-7CA90E6F743B}" type="presParOf" srcId="{AABF9040-4A62-475D-AC94-C09670917833}" destId="{28BD99DD-0D18-4976-B6FE-0EDFE52A66E6}" srcOrd="3" destOrd="0" presId="urn:microsoft.com/office/officeart/2008/layout/LinedList"/>
    <dgm:cxn modelId="{DA96471F-B48E-428C-BE3C-068F456FF938}" type="presParOf" srcId="{28BD99DD-0D18-4976-B6FE-0EDFE52A66E6}" destId="{6766417C-3D70-4379-BE0C-03F2419C00FE}" srcOrd="0" destOrd="0" presId="urn:microsoft.com/office/officeart/2008/layout/LinedList"/>
    <dgm:cxn modelId="{69185072-9358-4175-ADBF-50A549972053}" type="presParOf" srcId="{28BD99DD-0D18-4976-B6FE-0EDFE52A66E6}" destId="{4828D7F8-C777-4895-BE30-B274197B05C6}" srcOrd="1" destOrd="0" presId="urn:microsoft.com/office/officeart/2008/layout/LinedList"/>
    <dgm:cxn modelId="{420BC837-47A0-4345-AB66-6638DD175E9E}" type="presParOf" srcId="{AABF9040-4A62-475D-AC94-C09670917833}" destId="{2CEAE183-13C8-4AC9-A6EB-449C008C87C8}" srcOrd="4" destOrd="0" presId="urn:microsoft.com/office/officeart/2008/layout/LinedList"/>
    <dgm:cxn modelId="{CF100E56-F51A-4D8B-A522-8B461D35664F}" type="presParOf" srcId="{AABF9040-4A62-475D-AC94-C09670917833}" destId="{53BE40B6-374C-41FC-A93B-59C861A00E88}" srcOrd="5" destOrd="0" presId="urn:microsoft.com/office/officeart/2008/layout/LinedList"/>
    <dgm:cxn modelId="{B1ED8AD8-9094-484B-BE57-3EA19FB16C61}" type="presParOf" srcId="{53BE40B6-374C-41FC-A93B-59C861A00E88}" destId="{DB2D3528-F70E-427F-A243-4569E05AE016}" srcOrd="0" destOrd="0" presId="urn:microsoft.com/office/officeart/2008/layout/LinedList"/>
    <dgm:cxn modelId="{C721F7A7-020F-49D7-86F8-7901759C9EFD}" type="presParOf" srcId="{53BE40B6-374C-41FC-A93B-59C861A00E88}" destId="{8D2D6687-6749-4333-874D-08022BEFF135}" srcOrd="1" destOrd="0" presId="urn:microsoft.com/office/officeart/2008/layout/LinedList"/>
    <dgm:cxn modelId="{A1EE31C5-F458-49C4-9203-9CA186FFC1BC}" type="presParOf" srcId="{AABF9040-4A62-475D-AC94-C09670917833}" destId="{DA9D292C-FBD3-4812-9FCE-F6FF521BF383}" srcOrd="6" destOrd="0" presId="urn:microsoft.com/office/officeart/2008/layout/LinedList"/>
    <dgm:cxn modelId="{8E03A308-0CB5-4D1E-BD32-F24D3BFB36EB}" type="presParOf" srcId="{AABF9040-4A62-475D-AC94-C09670917833}" destId="{7EAF4BF9-FA63-4014-B574-631487820ED5}" srcOrd="7" destOrd="0" presId="urn:microsoft.com/office/officeart/2008/layout/LinedList"/>
    <dgm:cxn modelId="{E7C45FD5-9FF7-4192-BCFF-FC3ACC04201F}" type="presParOf" srcId="{7EAF4BF9-FA63-4014-B574-631487820ED5}" destId="{463ECD48-3773-41AE-AFCD-6585BAE1A6F6}" srcOrd="0" destOrd="0" presId="urn:microsoft.com/office/officeart/2008/layout/LinedList"/>
    <dgm:cxn modelId="{71F5632F-FEC3-4F28-94AE-64F095F499A6}" type="presParOf" srcId="{7EAF4BF9-FA63-4014-B574-631487820ED5}" destId="{4AB0E821-4FB9-4555-8321-FEC5065BDCFB}" srcOrd="1" destOrd="0" presId="urn:microsoft.com/office/officeart/2008/layout/LinedList"/>
    <dgm:cxn modelId="{FC3B22F1-D1D9-4CF6-AE1E-562C362BD95D}" type="presParOf" srcId="{AABF9040-4A62-475D-AC94-C09670917833}" destId="{FD460CD1-65DF-4872-B601-B6E8B72C4702}" srcOrd="8" destOrd="0" presId="urn:microsoft.com/office/officeart/2008/layout/LinedList"/>
    <dgm:cxn modelId="{3D1184BD-35BA-48BF-A6A1-BA5405C571F1}" type="presParOf" srcId="{AABF9040-4A62-475D-AC94-C09670917833}" destId="{C04D7CFA-2B85-4A73-ACF6-2C5EB3652C62}" srcOrd="9" destOrd="0" presId="urn:microsoft.com/office/officeart/2008/layout/LinedList"/>
    <dgm:cxn modelId="{D4FDD135-1BF9-491F-88E1-D9C049381E4A}" type="presParOf" srcId="{C04D7CFA-2B85-4A73-ACF6-2C5EB3652C62}" destId="{08D0D30A-CC28-49C8-A445-41C9A0D15C02}" srcOrd="0" destOrd="0" presId="urn:microsoft.com/office/officeart/2008/layout/LinedList"/>
    <dgm:cxn modelId="{3C2A0628-AF88-4A71-AF98-37AB695B687C}" type="presParOf" srcId="{C04D7CFA-2B85-4A73-ACF6-2C5EB3652C62}" destId="{394A95D4-276C-4CEF-ADDC-59DBBAD67003}" srcOrd="1" destOrd="0" presId="urn:microsoft.com/office/officeart/2008/layout/LinedList"/>
    <dgm:cxn modelId="{978BBC0D-3BB9-4FDC-BF60-1BA6BDEB5D00}" type="presParOf" srcId="{AABF9040-4A62-475D-AC94-C09670917833}" destId="{E125366C-33E3-4C3A-8B04-9483A8368922}" srcOrd="10" destOrd="0" presId="urn:microsoft.com/office/officeart/2008/layout/LinedList"/>
    <dgm:cxn modelId="{73B687D3-BA22-4636-9165-4735056B7516}" type="presParOf" srcId="{AABF9040-4A62-475D-AC94-C09670917833}" destId="{A8BE345C-A4F3-4ABA-87BB-172C3098832E}" srcOrd="11" destOrd="0" presId="urn:microsoft.com/office/officeart/2008/layout/LinedList"/>
    <dgm:cxn modelId="{B29F07AA-F0DA-4E63-A2E2-66B4FBA52BAF}" type="presParOf" srcId="{A8BE345C-A4F3-4ABA-87BB-172C3098832E}" destId="{C080377C-875F-401D-8011-426D18FDED6C}" srcOrd="0" destOrd="0" presId="urn:microsoft.com/office/officeart/2008/layout/LinedList"/>
    <dgm:cxn modelId="{BD9102DC-B928-4529-ADF3-CB7E8C400609}" type="presParOf" srcId="{A8BE345C-A4F3-4ABA-87BB-172C3098832E}" destId="{A6B6A72E-7182-406D-8C54-10632E87D869}" srcOrd="1" destOrd="0" presId="urn:microsoft.com/office/officeart/2008/layout/LinedList"/>
    <dgm:cxn modelId="{C697003E-201F-4AFE-B9CC-5BC506F9D99F}" type="presParOf" srcId="{AABF9040-4A62-475D-AC94-C09670917833}" destId="{6EF8B886-C052-45FE-BE2C-340B9240A499}" srcOrd="12" destOrd="0" presId="urn:microsoft.com/office/officeart/2008/layout/LinedList"/>
    <dgm:cxn modelId="{B6CE2240-22EB-4525-BD77-3BBED94E1ABE}" type="presParOf" srcId="{AABF9040-4A62-475D-AC94-C09670917833}" destId="{039AD292-140C-42F8-AFA0-FD5B96E118F1}" srcOrd="13" destOrd="0" presId="urn:microsoft.com/office/officeart/2008/layout/LinedList"/>
    <dgm:cxn modelId="{05C7608D-71F5-4D0A-8EBE-388B757451DD}" type="presParOf" srcId="{039AD292-140C-42F8-AFA0-FD5B96E118F1}" destId="{57EBE37C-834B-40B4-BA53-205A604BDB95}" srcOrd="0" destOrd="0" presId="urn:microsoft.com/office/officeart/2008/layout/LinedList"/>
    <dgm:cxn modelId="{CCA285BA-052D-4191-B041-C78FF5E11B54}" type="presParOf" srcId="{039AD292-140C-42F8-AFA0-FD5B96E118F1}" destId="{65966590-098F-404C-B016-78DC04B93619}" srcOrd="1" destOrd="0" presId="urn:microsoft.com/office/officeart/2008/layout/LinedList"/>
    <dgm:cxn modelId="{D925D023-D792-4372-85B7-49E1E495D4AB}" type="presParOf" srcId="{AABF9040-4A62-475D-AC94-C09670917833}" destId="{4B268ADE-E63B-40FF-A1E1-682672F28FF9}" srcOrd="14" destOrd="0" presId="urn:microsoft.com/office/officeart/2008/layout/LinedList"/>
    <dgm:cxn modelId="{67ADE153-1CC2-4CB9-AE3B-99DF081A62B8}" type="presParOf" srcId="{AABF9040-4A62-475D-AC94-C09670917833}" destId="{0A49360B-EC23-42A5-9DEE-6B0B1839DD68}" srcOrd="15" destOrd="0" presId="urn:microsoft.com/office/officeart/2008/layout/LinedList"/>
    <dgm:cxn modelId="{CC51A0F6-9B72-448A-98AC-7A1317F938AA}" type="presParOf" srcId="{0A49360B-EC23-42A5-9DEE-6B0B1839DD68}" destId="{82B8FA92-D0BA-4F6A-968F-A9C5E62CD898}" srcOrd="0" destOrd="0" presId="urn:microsoft.com/office/officeart/2008/layout/LinedList"/>
    <dgm:cxn modelId="{B993BDD7-4980-4C62-AE9C-46429318B65C}" type="presParOf" srcId="{0A49360B-EC23-42A5-9DEE-6B0B1839DD68}" destId="{352336B5-C617-4ADB-BC15-DF503D7104D0}" srcOrd="1" destOrd="0" presId="urn:microsoft.com/office/officeart/2008/layout/LinedList"/>
    <dgm:cxn modelId="{8781FE94-C2D8-4C8D-9233-3F4DE029277B}" type="presParOf" srcId="{AABF9040-4A62-475D-AC94-C09670917833}" destId="{01F8E3A3-2CD9-4DC2-8024-90AB61EDE5BC}" srcOrd="16" destOrd="0" presId="urn:microsoft.com/office/officeart/2008/layout/LinedList"/>
    <dgm:cxn modelId="{EA4FC049-7118-43B0-A3E8-DED126E2ABC1}" type="presParOf" srcId="{AABF9040-4A62-475D-AC94-C09670917833}" destId="{F5FD35F8-A118-4009-BD10-C5DB0F26B2FE}" srcOrd="17" destOrd="0" presId="urn:microsoft.com/office/officeart/2008/layout/LinedList"/>
    <dgm:cxn modelId="{A8AE03B5-7D28-45D6-B43F-BCF130FEA10C}" type="presParOf" srcId="{F5FD35F8-A118-4009-BD10-C5DB0F26B2FE}" destId="{B89FCC85-D9B7-4346-B140-AC255330B124}" srcOrd="0" destOrd="0" presId="urn:microsoft.com/office/officeart/2008/layout/LinedList"/>
    <dgm:cxn modelId="{112DFFFD-17C6-4905-85E3-86F1B0D9BF1E}" type="presParOf" srcId="{F5FD35F8-A118-4009-BD10-C5DB0F26B2FE}" destId="{D5547FC8-6659-4772-8B39-8B090D366F4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EBA63A-12BA-4C2B-A9F0-D645A418FA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B8CD35A-11E0-4B1C-B134-47D782B7EF09}">
      <dgm:prSet/>
      <dgm:spPr/>
      <dgm:t>
        <a:bodyPr/>
        <a:lstStyle/>
        <a:p>
          <a:r>
            <a:rPr lang="es-MX"/>
            <a:t>Es una encuesta de satisfacción por rotación (6 Rotaciónes)</a:t>
          </a:r>
          <a:endParaRPr lang="en-US"/>
        </a:p>
      </dgm:t>
    </dgm:pt>
    <dgm:pt modelId="{F2627A71-A0B9-4CB2-AEED-70668F7B3241}" type="parTrans" cxnId="{152A444C-6334-45C1-9C13-BBDE3C16E2AC}">
      <dgm:prSet/>
      <dgm:spPr/>
      <dgm:t>
        <a:bodyPr/>
        <a:lstStyle/>
        <a:p>
          <a:endParaRPr lang="en-US"/>
        </a:p>
      </dgm:t>
    </dgm:pt>
    <dgm:pt modelId="{51B4E54B-D829-4515-816A-B8FA4F311E28}" type="sibTrans" cxnId="{152A444C-6334-45C1-9C13-BBDE3C16E2AC}">
      <dgm:prSet/>
      <dgm:spPr/>
      <dgm:t>
        <a:bodyPr/>
        <a:lstStyle/>
        <a:p>
          <a:endParaRPr lang="en-US"/>
        </a:p>
      </dgm:t>
    </dgm:pt>
    <dgm:pt modelId="{5B22063D-EEEC-4E4C-9F7C-02100AC22DC4}">
      <dgm:prSet/>
      <dgm:spPr/>
      <dgm:t>
        <a:bodyPr/>
        <a:lstStyle/>
        <a:p>
          <a:r>
            <a:rPr lang="es-MX"/>
            <a:t>Las preguntas son de opción múltiple que en general son:</a:t>
          </a:r>
          <a:endParaRPr lang="en-US"/>
        </a:p>
      </dgm:t>
    </dgm:pt>
    <dgm:pt modelId="{2D412A8D-8F8F-4B22-99DB-A435E093BAB0}" type="parTrans" cxnId="{1FFAAA25-90ED-4922-8408-21491510D456}">
      <dgm:prSet/>
      <dgm:spPr/>
      <dgm:t>
        <a:bodyPr/>
        <a:lstStyle/>
        <a:p>
          <a:endParaRPr lang="en-US"/>
        </a:p>
      </dgm:t>
    </dgm:pt>
    <dgm:pt modelId="{108FE347-A4AD-40D7-9220-1228E55DE6D0}" type="sibTrans" cxnId="{1FFAAA25-90ED-4922-8408-21491510D456}">
      <dgm:prSet/>
      <dgm:spPr/>
      <dgm:t>
        <a:bodyPr/>
        <a:lstStyle/>
        <a:p>
          <a:endParaRPr lang="en-US"/>
        </a:p>
      </dgm:t>
    </dgm:pt>
    <dgm:pt modelId="{5D836BF0-1AC9-480C-A845-F292F0AB1771}">
      <dgm:prSet/>
      <dgm:spPr/>
      <dgm:t>
        <a:bodyPr/>
        <a:lstStyle/>
        <a:p>
          <a:r>
            <a:rPr lang="es-MX"/>
            <a:t>Si o No </a:t>
          </a:r>
          <a:endParaRPr lang="en-US"/>
        </a:p>
      </dgm:t>
    </dgm:pt>
    <dgm:pt modelId="{D30406A9-EF00-437D-894F-8C5C4A066778}" type="parTrans" cxnId="{55EB47D2-F19A-4EBB-B3B7-243137A8BAE9}">
      <dgm:prSet/>
      <dgm:spPr/>
      <dgm:t>
        <a:bodyPr/>
        <a:lstStyle/>
        <a:p>
          <a:endParaRPr lang="en-US"/>
        </a:p>
      </dgm:t>
    </dgm:pt>
    <dgm:pt modelId="{D5E46A48-2B78-49C7-A983-6BF1DEF6530F}" type="sibTrans" cxnId="{55EB47D2-F19A-4EBB-B3B7-243137A8BAE9}">
      <dgm:prSet/>
      <dgm:spPr/>
      <dgm:t>
        <a:bodyPr/>
        <a:lstStyle/>
        <a:p>
          <a:endParaRPr lang="en-US"/>
        </a:p>
      </dgm:t>
    </dgm:pt>
    <dgm:pt modelId="{4D66AE90-ABDB-44F4-89CE-07E9A0D767C6}">
      <dgm:prSet/>
      <dgm:spPr/>
      <dgm:t>
        <a:bodyPr/>
        <a:lstStyle/>
        <a:p>
          <a:r>
            <a:rPr lang="es-MX"/>
            <a:t>Malo, regular, bueno o excelente</a:t>
          </a:r>
          <a:endParaRPr lang="en-US"/>
        </a:p>
      </dgm:t>
    </dgm:pt>
    <dgm:pt modelId="{00FB5709-ADDC-4206-AC97-864AAC1CEB73}" type="parTrans" cxnId="{6F7732AE-3849-4636-AC93-E1F879B1862A}">
      <dgm:prSet/>
      <dgm:spPr/>
      <dgm:t>
        <a:bodyPr/>
        <a:lstStyle/>
        <a:p>
          <a:endParaRPr lang="en-US"/>
        </a:p>
      </dgm:t>
    </dgm:pt>
    <dgm:pt modelId="{3157028E-9CFF-4674-89A1-20A9F4B44CDA}" type="sibTrans" cxnId="{6F7732AE-3849-4636-AC93-E1F879B1862A}">
      <dgm:prSet/>
      <dgm:spPr/>
      <dgm:t>
        <a:bodyPr/>
        <a:lstStyle/>
        <a:p>
          <a:endParaRPr lang="en-US"/>
        </a:p>
      </dgm:t>
    </dgm:pt>
    <dgm:pt modelId="{D734FD02-A141-4771-9EA1-D0D7AFBA9ECC}">
      <dgm:prSet/>
      <dgm:spPr/>
      <dgm:t>
        <a:bodyPr/>
        <a:lstStyle/>
        <a:p>
          <a:r>
            <a:rPr lang="es-MX"/>
            <a:t>2 o 3 abiertas para colocar nombres de profesores</a:t>
          </a:r>
          <a:endParaRPr lang="en-US"/>
        </a:p>
      </dgm:t>
    </dgm:pt>
    <dgm:pt modelId="{1D02BC05-E93C-4034-8E31-D2E2066DD3C2}" type="parTrans" cxnId="{4DBFDDAB-C237-4029-8AED-A5326AC5FD59}">
      <dgm:prSet/>
      <dgm:spPr/>
      <dgm:t>
        <a:bodyPr/>
        <a:lstStyle/>
        <a:p>
          <a:endParaRPr lang="en-US"/>
        </a:p>
      </dgm:t>
    </dgm:pt>
    <dgm:pt modelId="{B869AC5E-B949-45AC-A780-CE91228AF67C}" type="sibTrans" cxnId="{4DBFDDAB-C237-4029-8AED-A5326AC5FD59}">
      <dgm:prSet/>
      <dgm:spPr/>
      <dgm:t>
        <a:bodyPr/>
        <a:lstStyle/>
        <a:p>
          <a:endParaRPr lang="en-US"/>
        </a:p>
      </dgm:t>
    </dgm:pt>
    <dgm:pt modelId="{D82EB176-2C6D-46E4-97BA-D441633BDE5B}">
      <dgm:prSet/>
      <dgm:spPr/>
      <dgm:t>
        <a:bodyPr/>
        <a:lstStyle/>
        <a:p>
          <a:r>
            <a:rPr lang="es-MX"/>
            <a:t>Se publica por el grupo de Facebook el mismo día que se abren los exámenes por EMINUS</a:t>
          </a:r>
          <a:endParaRPr lang="en-US"/>
        </a:p>
      </dgm:t>
    </dgm:pt>
    <dgm:pt modelId="{789F8376-F03A-44A2-9266-F9A7EF68E6F1}" type="parTrans" cxnId="{17C02D29-B2DA-4B28-BFB0-760A72995441}">
      <dgm:prSet/>
      <dgm:spPr/>
      <dgm:t>
        <a:bodyPr/>
        <a:lstStyle/>
        <a:p>
          <a:endParaRPr lang="en-US"/>
        </a:p>
      </dgm:t>
    </dgm:pt>
    <dgm:pt modelId="{2BCCA7C0-37DF-456C-84E7-7E31B868CBBE}" type="sibTrans" cxnId="{17C02D29-B2DA-4B28-BFB0-760A72995441}">
      <dgm:prSet/>
      <dgm:spPr/>
      <dgm:t>
        <a:bodyPr/>
        <a:lstStyle/>
        <a:p>
          <a:endParaRPr lang="en-US"/>
        </a:p>
      </dgm:t>
    </dgm:pt>
    <dgm:pt modelId="{8C233612-6E2F-4957-B548-7952E544615A}" type="pres">
      <dgm:prSet presAssocID="{A7EBA63A-12BA-4C2B-A9F0-D645A418FAF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66B29DD-7913-408E-AED5-E3C8BFAAF2E8}" type="pres">
      <dgm:prSet presAssocID="{2B8CD35A-11E0-4B1C-B134-47D782B7EF09}" presName="compNode" presStyleCnt="0"/>
      <dgm:spPr/>
    </dgm:pt>
    <dgm:pt modelId="{91DBA586-CBF1-4670-98A7-17C59BDBDBA9}" type="pres">
      <dgm:prSet presAssocID="{2B8CD35A-11E0-4B1C-B134-47D782B7EF09}" presName="bgRect" presStyleLbl="bgShp" presStyleIdx="0" presStyleCnt="3"/>
      <dgm:spPr/>
    </dgm:pt>
    <dgm:pt modelId="{7B5D6D32-BFE4-4FBC-86F2-3FC871FCA487}" type="pres">
      <dgm:prSet presAssocID="{2B8CD35A-11E0-4B1C-B134-47D782B7EF0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0D3C2C0A-F4C1-4F9B-846F-E40538DF41C9}" type="pres">
      <dgm:prSet presAssocID="{2B8CD35A-11E0-4B1C-B134-47D782B7EF09}" presName="spaceRect" presStyleCnt="0"/>
      <dgm:spPr/>
    </dgm:pt>
    <dgm:pt modelId="{A4525256-0BA0-4655-B772-C268A9947B41}" type="pres">
      <dgm:prSet presAssocID="{2B8CD35A-11E0-4B1C-B134-47D782B7EF09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4602A894-ECEE-40A1-8209-E1C99068C8A7}" type="pres">
      <dgm:prSet presAssocID="{51B4E54B-D829-4515-816A-B8FA4F311E28}" presName="sibTrans" presStyleCnt="0"/>
      <dgm:spPr/>
    </dgm:pt>
    <dgm:pt modelId="{9DB9CE4E-8D62-499D-922C-B5F486644C5A}" type="pres">
      <dgm:prSet presAssocID="{5B22063D-EEEC-4E4C-9F7C-02100AC22DC4}" presName="compNode" presStyleCnt="0"/>
      <dgm:spPr/>
    </dgm:pt>
    <dgm:pt modelId="{9EDDDB86-85B4-4CE4-9A4A-80B89CF57867}" type="pres">
      <dgm:prSet presAssocID="{5B22063D-EEEC-4E4C-9F7C-02100AC22DC4}" presName="bgRect" presStyleLbl="bgShp" presStyleIdx="1" presStyleCnt="3"/>
      <dgm:spPr/>
    </dgm:pt>
    <dgm:pt modelId="{5CC7F97B-8AED-4B0D-AF67-5764A8A76BC0}" type="pres">
      <dgm:prSet presAssocID="{5B22063D-EEEC-4E4C-9F7C-02100AC22DC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F5912EDE-5983-4312-970D-34A4D87623E3}" type="pres">
      <dgm:prSet presAssocID="{5B22063D-EEEC-4E4C-9F7C-02100AC22DC4}" presName="spaceRect" presStyleCnt="0"/>
      <dgm:spPr/>
    </dgm:pt>
    <dgm:pt modelId="{6B0F0A60-514A-49D5-9718-F7ACDD8955BF}" type="pres">
      <dgm:prSet presAssocID="{5B22063D-EEEC-4E4C-9F7C-02100AC22DC4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C1BD62F3-3FB4-4079-A062-CFD3EE0E3F78}" type="pres">
      <dgm:prSet presAssocID="{5B22063D-EEEC-4E4C-9F7C-02100AC22DC4}" presName="desTx" presStyleLbl="revTx" presStyleIdx="2" presStyleCnt="4">
        <dgm:presLayoutVars/>
      </dgm:prSet>
      <dgm:spPr/>
      <dgm:t>
        <a:bodyPr/>
        <a:lstStyle/>
        <a:p>
          <a:endParaRPr lang="es-MX"/>
        </a:p>
      </dgm:t>
    </dgm:pt>
    <dgm:pt modelId="{E80D47C3-85DF-4978-9433-D305397BD926}" type="pres">
      <dgm:prSet presAssocID="{108FE347-A4AD-40D7-9220-1228E55DE6D0}" presName="sibTrans" presStyleCnt="0"/>
      <dgm:spPr/>
    </dgm:pt>
    <dgm:pt modelId="{00B8554E-2ABA-4C55-A880-DD9F906E2524}" type="pres">
      <dgm:prSet presAssocID="{D82EB176-2C6D-46E4-97BA-D441633BDE5B}" presName="compNode" presStyleCnt="0"/>
      <dgm:spPr/>
    </dgm:pt>
    <dgm:pt modelId="{32251B26-76F9-4ADE-A731-A1E2EF0D65A3}" type="pres">
      <dgm:prSet presAssocID="{D82EB176-2C6D-46E4-97BA-D441633BDE5B}" presName="bgRect" presStyleLbl="bgShp" presStyleIdx="2" presStyleCnt="3"/>
      <dgm:spPr/>
    </dgm:pt>
    <dgm:pt modelId="{03EF0EAF-116A-4CC6-BFC7-ED295F51320C}" type="pres">
      <dgm:prSet presAssocID="{D82EB176-2C6D-46E4-97BA-D441633BDE5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CCBA461B-0C1F-4C8B-8DEC-37652FEA8715}" type="pres">
      <dgm:prSet presAssocID="{D82EB176-2C6D-46E4-97BA-D441633BDE5B}" presName="spaceRect" presStyleCnt="0"/>
      <dgm:spPr/>
    </dgm:pt>
    <dgm:pt modelId="{328C0E08-965D-43FF-97AA-9B6132D966D8}" type="pres">
      <dgm:prSet presAssocID="{D82EB176-2C6D-46E4-97BA-D441633BDE5B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4C28986F-3FDE-4646-A90E-679B6B361F16}" type="presOf" srcId="{4D66AE90-ABDB-44F4-89CE-07E9A0D767C6}" destId="{C1BD62F3-3FB4-4079-A062-CFD3EE0E3F78}" srcOrd="0" destOrd="1" presId="urn:microsoft.com/office/officeart/2018/2/layout/IconVerticalSolidList"/>
    <dgm:cxn modelId="{E6EE3D79-9DCA-4BED-A34B-2C38E8AF97E5}" type="presOf" srcId="{D734FD02-A141-4771-9EA1-D0D7AFBA9ECC}" destId="{C1BD62F3-3FB4-4079-A062-CFD3EE0E3F78}" srcOrd="0" destOrd="2" presId="urn:microsoft.com/office/officeart/2018/2/layout/IconVerticalSolidList"/>
    <dgm:cxn modelId="{17C02D29-B2DA-4B28-BFB0-760A72995441}" srcId="{A7EBA63A-12BA-4C2B-A9F0-D645A418FAFC}" destId="{D82EB176-2C6D-46E4-97BA-D441633BDE5B}" srcOrd="2" destOrd="0" parTransId="{789F8376-F03A-44A2-9266-F9A7EF68E6F1}" sibTransId="{2BCCA7C0-37DF-456C-84E7-7E31B868CBBE}"/>
    <dgm:cxn modelId="{152A444C-6334-45C1-9C13-BBDE3C16E2AC}" srcId="{A7EBA63A-12BA-4C2B-A9F0-D645A418FAFC}" destId="{2B8CD35A-11E0-4B1C-B134-47D782B7EF09}" srcOrd="0" destOrd="0" parTransId="{F2627A71-A0B9-4CB2-AEED-70668F7B3241}" sibTransId="{51B4E54B-D829-4515-816A-B8FA4F311E28}"/>
    <dgm:cxn modelId="{274CB08C-D60A-40F5-AB8F-C31E95FD9B16}" type="presOf" srcId="{5D836BF0-1AC9-480C-A845-F292F0AB1771}" destId="{C1BD62F3-3FB4-4079-A062-CFD3EE0E3F78}" srcOrd="0" destOrd="0" presId="urn:microsoft.com/office/officeart/2018/2/layout/IconVerticalSolidList"/>
    <dgm:cxn modelId="{4DBFDDAB-C237-4029-8AED-A5326AC5FD59}" srcId="{5B22063D-EEEC-4E4C-9F7C-02100AC22DC4}" destId="{D734FD02-A141-4771-9EA1-D0D7AFBA9ECC}" srcOrd="2" destOrd="0" parTransId="{1D02BC05-E93C-4034-8E31-D2E2066DD3C2}" sibTransId="{B869AC5E-B949-45AC-A780-CE91228AF67C}"/>
    <dgm:cxn modelId="{1FFAAA25-90ED-4922-8408-21491510D456}" srcId="{A7EBA63A-12BA-4C2B-A9F0-D645A418FAFC}" destId="{5B22063D-EEEC-4E4C-9F7C-02100AC22DC4}" srcOrd="1" destOrd="0" parTransId="{2D412A8D-8F8F-4B22-99DB-A435E093BAB0}" sibTransId="{108FE347-A4AD-40D7-9220-1228E55DE6D0}"/>
    <dgm:cxn modelId="{D24B3230-171D-4BA8-9332-B6BE490DF660}" type="presOf" srcId="{5B22063D-EEEC-4E4C-9F7C-02100AC22DC4}" destId="{6B0F0A60-514A-49D5-9718-F7ACDD8955BF}" srcOrd="0" destOrd="0" presId="urn:microsoft.com/office/officeart/2018/2/layout/IconVerticalSolidList"/>
    <dgm:cxn modelId="{85BB339A-8466-45E1-94D3-23DFC4D6678A}" type="presOf" srcId="{D82EB176-2C6D-46E4-97BA-D441633BDE5B}" destId="{328C0E08-965D-43FF-97AA-9B6132D966D8}" srcOrd="0" destOrd="0" presId="urn:microsoft.com/office/officeart/2018/2/layout/IconVerticalSolidList"/>
    <dgm:cxn modelId="{278EBB61-26A5-4625-BC3E-451F9C5963EF}" type="presOf" srcId="{A7EBA63A-12BA-4C2B-A9F0-D645A418FAFC}" destId="{8C233612-6E2F-4957-B548-7952E544615A}" srcOrd="0" destOrd="0" presId="urn:microsoft.com/office/officeart/2018/2/layout/IconVerticalSolidList"/>
    <dgm:cxn modelId="{764F0354-8509-4CF5-A89B-2FAC04AB0651}" type="presOf" srcId="{2B8CD35A-11E0-4B1C-B134-47D782B7EF09}" destId="{A4525256-0BA0-4655-B772-C268A9947B41}" srcOrd="0" destOrd="0" presId="urn:microsoft.com/office/officeart/2018/2/layout/IconVerticalSolidList"/>
    <dgm:cxn modelId="{6F7732AE-3849-4636-AC93-E1F879B1862A}" srcId="{5B22063D-EEEC-4E4C-9F7C-02100AC22DC4}" destId="{4D66AE90-ABDB-44F4-89CE-07E9A0D767C6}" srcOrd="1" destOrd="0" parTransId="{00FB5709-ADDC-4206-AC97-864AAC1CEB73}" sibTransId="{3157028E-9CFF-4674-89A1-20A9F4B44CDA}"/>
    <dgm:cxn modelId="{55EB47D2-F19A-4EBB-B3B7-243137A8BAE9}" srcId="{5B22063D-EEEC-4E4C-9F7C-02100AC22DC4}" destId="{5D836BF0-1AC9-480C-A845-F292F0AB1771}" srcOrd="0" destOrd="0" parTransId="{D30406A9-EF00-437D-894F-8C5C4A066778}" sibTransId="{D5E46A48-2B78-49C7-A983-6BF1DEF6530F}"/>
    <dgm:cxn modelId="{194C9207-38E0-491C-BC8F-06C10076F842}" type="presParOf" srcId="{8C233612-6E2F-4957-B548-7952E544615A}" destId="{E66B29DD-7913-408E-AED5-E3C8BFAAF2E8}" srcOrd="0" destOrd="0" presId="urn:microsoft.com/office/officeart/2018/2/layout/IconVerticalSolidList"/>
    <dgm:cxn modelId="{F5005072-EFC0-4D16-B557-88C2BFC27593}" type="presParOf" srcId="{E66B29DD-7913-408E-AED5-E3C8BFAAF2E8}" destId="{91DBA586-CBF1-4670-98A7-17C59BDBDBA9}" srcOrd="0" destOrd="0" presId="urn:microsoft.com/office/officeart/2018/2/layout/IconVerticalSolidList"/>
    <dgm:cxn modelId="{2DFC71B3-6E20-495E-B84B-DCB1F810DA95}" type="presParOf" srcId="{E66B29DD-7913-408E-AED5-E3C8BFAAF2E8}" destId="{7B5D6D32-BFE4-4FBC-86F2-3FC871FCA487}" srcOrd="1" destOrd="0" presId="urn:microsoft.com/office/officeart/2018/2/layout/IconVerticalSolidList"/>
    <dgm:cxn modelId="{318F0E7E-3DB5-4387-847C-8A322EC5364C}" type="presParOf" srcId="{E66B29DD-7913-408E-AED5-E3C8BFAAF2E8}" destId="{0D3C2C0A-F4C1-4F9B-846F-E40538DF41C9}" srcOrd="2" destOrd="0" presId="urn:microsoft.com/office/officeart/2018/2/layout/IconVerticalSolidList"/>
    <dgm:cxn modelId="{75673C88-44AB-45FD-BB9E-8278BA402017}" type="presParOf" srcId="{E66B29DD-7913-408E-AED5-E3C8BFAAF2E8}" destId="{A4525256-0BA0-4655-B772-C268A9947B41}" srcOrd="3" destOrd="0" presId="urn:microsoft.com/office/officeart/2018/2/layout/IconVerticalSolidList"/>
    <dgm:cxn modelId="{0E66C40B-EB18-45AA-BF00-7D8746BB5F6E}" type="presParOf" srcId="{8C233612-6E2F-4957-B548-7952E544615A}" destId="{4602A894-ECEE-40A1-8209-E1C99068C8A7}" srcOrd="1" destOrd="0" presId="urn:microsoft.com/office/officeart/2018/2/layout/IconVerticalSolidList"/>
    <dgm:cxn modelId="{081DC283-F9E7-48B6-8B28-DF61F28D25E4}" type="presParOf" srcId="{8C233612-6E2F-4957-B548-7952E544615A}" destId="{9DB9CE4E-8D62-499D-922C-B5F486644C5A}" srcOrd="2" destOrd="0" presId="urn:microsoft.com/office/officeart/2018/2/layout/IconVerticalSolidList"/>
    <dgm:cxn modelId="{A3AF4E52-DF7C-4EEC-9FF7-9710D8E2129B}" type="presParOf" srcId="{9DB9CE4E-8D62-499D-922C-B5F486644C5A}" destId="{9EDDDB86-85B4-4CE4-9A4A-80B89CF57867}" srcOrd="0" destOrd="0" presId="urn:microsoft.com/office/officeart/2018/2/layout/IconVerticalSolidList"/>
    <dgm:cxn modelId="{F2775A2A-56BF-4176-9C06-5DD5F6988367}" type="presParOf" srcId="{9DB9CE4E-8D62-499D-922C-B5F486644C5A}" destId="{5CC7F97B-8AED-4B0D-AF67-5764A8A76BC0}" srcOrd="1" destOrd="0" presId="urn:microsoft.com/office/officeart/2018/2/layout/IconVerticalSolidList"/>
    <dgm:cxn modelId="{A7DE331F-BE7F-4D5B-9695-7DD6A1395ED2}" type="presParOf" srcId="{9DB9CE4E-8D62-499D-922C-B5F486644C5A}" destId="{F5912EDE-5983-4312-970D-34A4D87623E3}" srcOrd="2" destOrd="0" presId="urn:microsoft.com/office/officeart/2018/2/layout/IconVerticalSolidList"/>
    <dgm:cxn modelId="{4ACEE144-733F-43D4-B751-6E94E83547DF}" type="presParOf" srcId="{9DB9CE4E-8D62-499D-922C-B5F486644C5A}" destId="{6B0F0A60-514A-49D5-9718-F7ACDD8955BF}" srcOrd="3" destOrd="0" presId="urn:microsoft.com/office/officeart/2018/2/layout/IconVerticalSolidList"/>
    <dgm:cxn modelId="{76997F89-8C5F-4C5F-BDFA-5803C2CC310D}" type="presParOf" srcId="{9DB9CE4E-8D62-499D-922C-B5F486644C5A}" destId="{C1BD62F3-3FB4-4079-A062-CFD3EE0E3F78}" srcOrd="4" destOrd="0" presId="urn:microsoft.com/office/officeart/2018/2/layout/IconVerticalSolidList"/>
    <dgm:cxn modelId="{ED406E37-D8C1-49A5-80B8-6A69C5739D25}" type="presParOf" srcId="{8C233612-6E2F-4957-B548-7952E544615A}" destId="{E80D47C3-85DF-4978-9433-D305397BD926}" srcOrd="3" destOrd="0" presId="urn:microsoft.com/office/officeart/2018/2/layout/IconVerticalSolidList"/>
    <dgm:cxn modelId="{6638BCC9-D8A2-43D7-B052-DD2D76342694}" type="presParOf" srcId="{8C233612-6E2F-4957-B548-7952E544615A}" destId="{00B8554E-2ABA-4C55-A880-DD9F906E2524}" srcOrd="4" destOrd="0" presId="urn:microsoft.com/office/officeart/2018/2/layout/IconVerticalSolidList"/>
    <dgm:cxn modelId="{50D68D3D-11E7-4077-B03C-4FD0A29E55D5}" type="presParOf" srcId="{00B8554E-2ABA-4C55-A880-DD9F906E2524}" destId="{32251B26-76F9-4ADE-A731-A1E2EF0D65A3}" srcOrd="0" destOrd="0" presId="urn:microsoft.com/office/officeart/2018/2/layout/IconVerticalSolidList"/>
    <dgm:cxn modelId="{6C15ABB9-A8A3-4212-98F8-11FE67FF4A3F}" type="presParOf" srcId="{00B8554E-2ABA-4C55-A880-DD9F906E2524}" destId="{03EF0EAF-116A-4CC6-BFC7-ED295F51320C}" srcOrd="1" destOrd="0" presId="urn:microsoft.com/office/officeart/2018/2/layout/IconVerticalSolidList"/>
    <dgm:cxn modelId="{E9D91CC7-45C5-4E97-9A97-4BAB4667C3A6}" type="presParOf" srcId="{00B8554E-2ABA-4C55-A880-DD9F906E2524}" destId="{CCBA461B-0C1F-4C8B-8DEC-37652FEA8715}" srcOrd="2" destOrd="0" presId="urn:microsoft.com/office/officeart/2018/2/layout/IconVerticalSolidList"/>
    <dgm:cxn modelId="{88841288-3808-4F69-9589-43F5691CE3F1}" type="presParOf" srcId="{00B8554E-2ABA-4C55-A880-DD9F906E2524}" destId="{328C0E08-965D-43FF-97AA-9B6132D966D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ED8B-29EF-4AC7-B9C5-0BBC26DC17F2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490A-04B4-4302-B28A-2E91BA584986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1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ED8B-29EF-4AC7-B9C5-0BBC26DC17F2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490A-04B4-4302-B28A-2E91BA584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71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ED8B-29EF-4AC7-B9C5-0BBC26DC17F2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490A-04B4-4302-B28A-2E91BA584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193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ED8B-29EF-4AC7-B9C5-0BBC26DC17F2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490A-04B4-4302-B28A-2E91BA584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3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ED8B-29EF-4AC7-B9C5-0BBC26DC17F2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490A-04B4-4302-B28A-2E91BA584986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09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ED8B-29EF-4AC7-B9C5-0BBC26DC17F2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490A-04B4-4302-B28A-2E91BA584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06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ED8B-29EF-4AC7-B9C5-0BBC26DC17F2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490A-04B4-4302-B28A-2E91BA584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04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ED8B-29EF-4AC7-B9C5-0BBC26DC17F2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490A-04B4-4302-B28A-2E91BA584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016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ED8B-29EF-4AC7-B9C5-0BBC26DC17F2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490A-04B4-4302-B28A-2E91BA584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238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69ED8B-29EF-4AC7-B9C5-0BBC26DC17F2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9490A-04B4-4302-B28A-2E91BA584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695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9ED8B-29EF-4AC7-B9C5-0BBC26DC17F2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9490A-04B4-4302-B28A-2E91BA5849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919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69ED8B-29EF-4AC7-B9C5-0BBC26DC17F2}" type="datetimeFigureOut">
              <a:rPr lang="es-MX" smtClean="0"/>
              <a:t>11/08/2022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9490A-04B4-4302-B28A-2E91BA584986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90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9286AD2-18A9-4868-A4E3-7A2097A208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89754" y="639097"/>
            <a:ext cx="6253317" cy="3686015"/>
          </a:xfrm>
        </p:spPr>
        <p:txBody>
          <a:bodyPr>
            <a:normAutofit/>
          </a:bodyPr>
          <a:lstStyle/>
          <a:p>
            <a:r>
              <a:rPr lang="es-MX" dirty="0"/>
              <a:t>Encuesta de Satisfacción por Rotación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r>
              <a:rPr lang="es-MX">
                <a:solidFill>
                  <a:schemeClr val="tx1">
                    <a:lumMod val="85000"/>
                    <a:lumOff val="15000"/>
                  </a:schemeClr>
                </a:solidFill>
              </a:rPr>
              <a:t>DR. LUIS ALBERTO HERRERA VARGAS</a:t>
            </a:r>
          </a:p>
        </p:txBody>
      </p:sp>
      <p:pic>
        <p:nvPicPr>
          <p:cNvPr id="5" name="Picture 4" descr="Mano sosteniendo un bolígrafo sombreando un número en una hoja">
            <a:extLst>
              <a:ext uri="{FF2B5EF4-FFF2-40B4-BE49-F238E27FC236}">
                <a16:creationId xmlns:a16="http://schemas.microsoft.com/office/drawing/2014/main" xmlns="" id="{13C096D8-2BCC-DF6C-0E88-3B90E7E69C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606" r="14281" b="4"/>
          <a:stretch/>
        </p:blipFill>
        <p:spPr>
          <a:xfrm>
            <a:off x="-1" y="10"/>
            <a:ext cx="463531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E7A7CD63-7EC3-44F3-95D0-595C4019FF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09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F5E263C-FB7E-4A3E-AD04-5140CD3D1D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E65ED8C-90F7-4EB0-ACCB-64AEF411E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s-MX" sz="3600">
                <a:solidFill>
                  <a:srgbClr val="FFFFFF"/>
                </a:solidFill>
              </a:rPr>
              <a:t>Profesores titulares del internado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604E3BF-88F7-4D19-BEC9-8486966EA4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xmlns="" id="{1E9A24FD-C1F2-5913-2826-C7BEE8FE25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5467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s-MX" dirty="0">
                <a:ea typeface="Calibri Light"/>
                <a:cs typeface="Calibri Light"/>
              </a:rPr>
              <a:t>Datos generales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xmlns="" id="{E3594E48-47D0-3B45-1BDC-F49E2FF17A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270242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715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Secciones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3258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498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Información general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925375"/>
              </p:ext>
            </p:extLst>
          </p:nvPr>
        </p:nvGraphicFramePr>
        <p:xfrm>
          <a:off x="1755007" y="2261936"/>
          <a:ext cx="8463815" cy="2355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274814817"/>
              </p:ext>
            </p:extLst>
          </p:nvPr>
        </p:nvGraphicFramePr>
        <p:xfrm>
          <a:off x="1209574" y="5315139"/>
          <a:ext cx="9665730" cy="816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55006" y="5112947"/>
            <a:ext cx="1221073" cy="12210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13"/>
          <a:srcRect r="45089"/>
          <a:stretch/>
        </p:blipFill>
        <p:spPr>
          <a:xfrm>
            <a:off x="230380" y="1922437"/>
            <a:ext cx="3049253" cy="8191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13"/>
          <a:srcRect l="55178" t="-3917" r="-10089" b="3917"/>
          <a:stretch/>
        </p:blipFill>
        <p:spPr>
          <a:xfrm>
            <a:off x="9142747" y="1852361"/>
            <a:ext cx="3049253" cy="8191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142747" y="5112947"/>
            <a:ext cx="1199900" cy="119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4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Entorno laboral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400" dirty="0"/>
              <a:t>¿Su tutor lo escucha y orienta en el manejo de los pacientes en su módulo de rotación? </a:t>
            </a:r>
          </a:p>
          <a:p>
            <a:pPr algn="just"/>
            <a:r>
              <a:rPr lang="es-ES" sz="2400" dirty="0"/>
              <a:t>¿Considera </a:t>
            </a:r>
            <a:r>
              <a:rPr lang="es-ES" sz="2400" b="1" dirty="0">
                <a:solidFill>
                  <a:schemeClr val="accent6"/>
                </a:solidFill>
              </a:rPr>
              <a:t>adecuado el trato </a:t>
            </a:r>
            <a:r>
              <a:rPr lang="es-ES" sz="2400" dirty="0"/>
              <a:t>que recibe por parte del equipo de salud?</a:t>
            </a:r>
          </a:p>
          <a:p>
            <a:pPr algn="just"/>
            <a:r>
              <a:rPr lang="es-ES" sz="2400" dirty="0"/>
              <a:t>¿Ha tenido 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problemas de orden laboral </a:t>
            </a:r>
            <a:r>
              <a:rPr lang="es-ES" sz="2400" dirty="0"/>
              <a:t>con algún miembro del módulo de rotación?</a:t>
            </a:r>
          </a:p>
          <a:p>
            <a:pPr algn="just"/>
            <a:r>
              <a:rPr lang="es-ES" sz="2400" dirty="0"/>
              <a:t>Durante la rotación por este módulo ¿Contaba con algún </a:t>
            </a:r>
            <a:r>
              <a:rPr lang="es-ES" sz="2400" b="1" dirty="0">
                <a:solidFill>
                  <a:schemeClr val="accent2"/>
                </a:solidFill>
              </a:rPr>
              <a:t>espacio en donde pudiera resguardar sus pertenencias, realizar aseo personal y descansar</a:t>
            </a:r>
            <a:r>
              <a:rPr lang="es-ES" sz="2400" dirty="0"/>
              <a:t> en momentos libres?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235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Aprovechamiento académico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es-ES" dirty="0"/>
              <a:t>¿Elaboró </a:t>
            </a:r>
            <a:r>
              <a:rPr lang="es-ES" b="1" dirty="0">
                <a:solidFill>
                  <a:srgbClr val="00B0F0"/>
                </a:solidFill>
              </a:rPr>
              <a:t>Historias Clínicas</a:t>
            </a:r>
            <a:r>
              <a:rPr lang="es-ES" dirty="0"/>
              <a:t> y estas fueron </a:t>
            </a:r>
            <a:r>
              <a:rPr lang="es-ES" b="1" dirty="0">
                <a:solidFill>
                  <a:srgbClr val="00B0F0"/>
                </a:solidFill>
              </a:rPr>
              <a:t>discutidas con su tutor</a:t>
            </a:r>
            <a:r>
              <a:rPr lang="es-ES" dirty="0"/>
              <a:t>? </a:t>
            </a:r>
          </a:p>
          <a:p>
            <a:r>
              <a:rPr lang="es-ES" dirty="0"/>
              <a:t>¿Le han he hecho llegar el </a:t>
            </a:r>
            <a:r>
              <a:rPr lang="es-ES" b="1" dirty="0">
                <a:solidFill>
                  <a:srgbClr val="D1820D"/>
                </a:solidFill>
              </a:rPr>
              <a:t>programa académico de su módulo de rotación</a:t>
            </a:r>
            <a:r>
              <a:rPr lang="es-ES" dirty="0"/>
              <a:t> o se lo han explicado?</a:t>
            </a:r>
          </a:p>
          <a:p>
            <a:r>
              <a:rPr lang="es-ES" dirty="0"/>
              <a:t>¿Qué tan frecuente son las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sesiones académicas y generales</a:t>
            </a:r>
            <a:r>
              <a:rPr lang="es-ES" dirty="0"/>
              <a:t> que tiene en este módulo </a:t>
            </a:r>
            <a:r>
              <a:rPr lang="es-ES" b="1" dirty="0">
                <a:solidFill>
                  <a:schemeClr val="accent6">
                    <a:lumMod val="75000"/>
                  </a:schemeClr>
                </a:solidFill>
              </a:rPr>
              <a:t>coordinadas por su tutor</a:t>
            </a:r>
            <a:r>
              <a:rPr lang="es-ES" dirty="0"/>
              <a:t>?</a:t>
            </a:r>
          </a:p>
          <a:p>
            <a:r>
              <a:rPr lang="es-ES" dirty="0">
                <a:ea typeface="+mn-lt"/>
                <a:cs typeface="+mn-lt"/>
              </a:rPr>
              <a:t>¿Qué médicos </a:t>
            </a:r>
            <a:r>
              <a:rPr lang="es-ES" b="1" dirty="0">
                <a:solidFill>
                  <a:srgbClr val="9737E6"/>
                </a:solidFill>
                <a:ea typeface="+mn-lt"/>
                <a:cs typeface="+mn-lt"/>
              </a:rPr>
              <a:t>adscritos </a:t>
            </a:r>
            <a:r>
              <a:rPr lang="es-ES" dirty="0">
                <a:ea typeface="+mn-lt"/>
                <a:cs typeface="+mn-lt"/>
              </a:rPr>
              <a:t>son los que con mayor frecuencia </a:t>
            </a:r>
            <a:r>
              <a:rPr lang="es-ES" b="1" dirty="0">
                <a:solidFill>
                  <a:srgbClr val="9737E6"/>
                </a:solidFill>
                <a:ea typeface="+mn-lt"/>
                <a:cs typeface="+mn-lt"/>
              </a:rPr>
              <a:t>participan contigo en revisión de casos clínicos, sesiones bibliográficas, revisión de temas</a:t>
            </a:r>
            <a:r>
              <a:rPr lang="es-ES" dirty="0">
                <a:ea typeface="+mn-lt"/>
                <a:cs typeface="+mn-lt"/>
              </a:rPr>
              <a:t> o cualquier otra actividad académica?</a:t>
            </a:r>
            <a:endParaRPr lang="es-E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6730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ea typeface="Calibri Light"/>
                <a:cs typeface="Calibri Light"/>
              </a:rPr>
              <a:t>Aprovechamiento académico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709" y="2308377"/>
            <a:ext cx="10130971" cy="3560717"/>
          </a:xfrm>
        </p:spPr>
        <p:txBody>
          <a:bodyPr vert="horz" lIns="0" tIns="45720" rIns="0" bIns="45720" rtlCol="0" anchor="t">
            <a:normAutofit/>
          </a:bodyPr>
          <a:lstStyle/>
          <a:p>
            <a:endParaRPr lang="es-ES" dirty="0"/>
          </a:p>
          <a:p>
            <a:pPr algn="just"/>
            <a:r>
              <a:rPr lang="es-ES" dirty="0"/>
              <a:t>¿Cómo considera fue </a:t>
            </a:r>
            <a:r>
              <a:rPr lang="es-ES" b="1" dirty="0">
                <a:solidFill>
                  <a:srgbClr val="79AD42"/>
                </a:solidFill>
              </a:rPr>
              <a:t>su desempeño </a:t>
            </a:r>
            <a:r>
              <a:rPr lang="es-ES" dirty="0"/>
              <a:t>en este módulo de rotación?</a:t>
            </a:r>
            <a:endParaRPr lang="es-ES" dirty="0">
              <a:ea typeface="Calibri" panose="020F0502020204030204"/>
              <a:cs typeface="Calibri" panose="020F0502020204030204"/>
            </a:endParaRPr>
          </a:p>
          <a:p>
            <a:pPr algn="just"/>
            <a:r>
              <a:rPr lang="es-ES" dirty="0">
                <a:ea typeface="+mn-lt"/>
                <a:cs typeface="+mn-lt"/>
              </a:rPr>
              <a:t>¿Considera que los </a:t>
            </a: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conocimientos y habilidades adquiridos </a:t>
            </a:r>
            <a:r>
              <a:rPr lang="es-ES" dirty="0">
                <a:ea typeface="+mn-lt"/>
                <a:cs typeface="+mn-lt"/>
              </a:rPr>
              <a:t>en este módulo le han </a:t>
            </a:r>
            <a:r>
              <a:rPr lang="es-ES" b="1" dirty="0">
                <a:solidFill>
                  <a:schemeClr val="accent1"/>
                </a:solidFill>
                <a:ea typeface="+mn-lt"/>
                <a:cs typeface="+mn-lt"/>
              </a:rPr>
              <a:t>capacitado para resolver los problemas médicos </a:t>
            </a:r>
            <a:r>
              <a:rPr lang="es-ES" dirty="0">
                <a:ea typeface="+mn-lt"/>
                <a:cs typeface="+mn-lt"/>
              </a:rPr>
              <a:t>de esta área? </a:t>
            </a:r>
            <a:endParaRPr lang="en-US">
              <a:ea typeface="+mn-lt"/>
              <a:cs typeface="+mn-lt"/>
            </a:endParaRPr>
          </a:p>
          <a:p>
            <a:pPr algn="just"/>
            <a:r>
              <a:rPr lang="es-ES" dirty="0">
                <a:ea typeface="+mn-lt"/>
                <a:cs typeface="+mn-lt"/>
              </a:rPr>
              <a:t>¿Durante su </a:t>
            </a:r>
            <a:r>
              <a:rPr lang="es-ES" b="1" dirty="0">
                <a:solidFill>
                  <a:schemeClr val="accent6"/>
                </a:solidFill>
                <a:ea typeface="+mn-lt"/>
                <a:cs typeface="+mn-lt"/>
              </a:rPr>
              <a:t>formación en la escuela</a:t>
            </a:r>
            <a:r>
              <a:rPr lang="es-ES" dirty="0">
                <a:ea typeface="+mn-lt"/>
                <a:cs typeface="+mn-lt"/>
              </a:rPr>
              <a:t> considera que </a:t>
            </a:r>
            <a:r>
              <a:rPr lang="es-ES" b="1" dirty="0">
                <a:solidFill>
                  <a:schemeClr val="accent6"/>
                </a:solidFill>
                <a:ea typeface="+mn-lt"/>
                <a:cs typeface="+mn-lt"/>
              </a:rPr>
              <a:t>los conocimientos y habilidades adquiridas fueron suficientes</a:t>
            </a:r>
            <a:r>
              <a:rPr lang="es-ES" dirty="0">
                <a:ea typeface="+mn-lt"/>
                <a:cs typeface="+mn-lt"/>
              </a:rPr>
              <a:t> para su desempeño en este módulo por el que acaba de rotar?</a:t>
            </a:r>
          </a:p>
          <a:p>
            <a:pPr algn="just"/>
            <a:endParaRPr lang="es-MX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xmlns="" id="{1655EF69-6586-4B37-7BB4-0D926195FC6E}"/>
              </a:ext>
            </a:extLst>
          </p:cNvPr>
          <p:cNvSpPr/>
          <p:nvPr/>
        </p:nvSpPr>
        <p:spPr>
          <a:xfrm>
            <a:off x="177800" y="1837871"/>
            <a:ext cx="2539999" cy="4989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>
                <a:ea typeface="Calibri"/>
                <a:cs typeface="Calibri"/>
              </a:rPr>
              <a:t>AUTOEVALUCIÓN</a:t>
            </a:r>
            <a:endParaRPr lang="es-ES" dirty="0"/>
          </a:p>
        </p:txBody>
      </p:sp>
      <p:graphicFrame>
        <p:nvGraphicFramePr>
          <p:cNvPr id="5" name="Diagrama 5">
            <a:extLst>
              <a:ext uri="{FF2B5EF4-FFF2-40B4-BE49-F238E27FC236}">
                <a16:creationId xmlns:a16="http://schemas.microsoft.com/office/drawing/2014/main" xmlns="" id="{87D47DBF-6992-CD5D-194D-A76095FFFC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7618382"/>
              </p:ext>
            </p:extLst>
          </p:nvPr>
        </p:nvGraphicFramePr>
        <p:xfrm>
          <a:off x="3029857" y="4639128"/>
          <a:ext cx="6132285" cy="1643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787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Apoyo institucional </a:t>
            </a:r>
          </a:p>
        </p:txBody>
      </p:sp>
      <p:pic>
        <p:nvPicPr>
          <p:cNvPr id="5" name="Imagen 5">
            <a:extLst>
              <a:ext uri="{FF2B5EF4-FFF2-40B4-BE49-F238E27FC236}">
                <a16:creationId xmlns:a16="http://schemas.microsoft.com/office/drawing/2014/main" xmlns="" id="{EEBB4EC9-66C4-B885-0838-F984DB8302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644" y="1833289"/>
            <a:ext cx="9164443" cy="389766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A8BD8FF-7BAC-C631-BB50-AE63007AB073}"/>
              </a:ext>
            </a:extLst>
          </p:cNvPr>
          <p:cNvSpPr txBox="1"/>
          <p:nvPr/>
        </p:nvSpPr>
        <p:spPr>
          <a:xfrm>
            <a:off x="4259766" y="2614962"/>
            <a:ext cx="297551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dirty="0">
                <a:solidFill>
                  <a:srgbClr val="D1820D"/>
                </a:solidFill>
                <a:latin typeface="Sitka Text"/>
              </a:rPr>
              <a:t>Uniforme institucional 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ACA931FD-AF8B-7260-4DB6-1DECCC83D3CD}"/>
              </a:ext>
            </a:extLst>
          </p:cNvPr>
          <p:cNvSpPr txBox="1"/>
          <p:nvPr/>
        </p:nvSpPr>
        <p:spPr>
          <a:xfrm>
            <a:off x="8432180" y="2614962"/>
            <a:ext cx="297551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dirty="0">
                <a:solidFill>
                  <a:srgbClr val="D681A3"/>
                </a:solidFill>
                <a:latin typeface="Sitka Text"/>
              </a:rPr>
              <a:t>Pago de beca a tiempo</a:t>
            </a:r>
            <a:endParaRPr lang="es-ES">
              <a:solidFill>
                <a:srgbClr val="D681A3"/>
              </a:solidFill>
              <a:ea typeface="Calibri"/>
              <a:cs typeface="Calibri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69B7744F-5726-7338-EFE1-82D29EF8B9DD}"/>
              </a:ext>
            </a:extLst>
          </p:cNvPr>
          <p:cNvSpPr txBox="1"/>
          <p:nvPr/>
        </p:nvSpPr>
        <p:spPr>
          <a:xfrm>
            <a:off x="4259765" y="4380571"/>
            <a:ext cx="297551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dirty="0">
                <a:solidFill>
                  <a:schemeClr val="accent1"/>
                </a:solidFill>
                <a:latin typeface="Sitka Text"/>
              </a:rPr>
              <a:t>Periodo vacacional</a:t>
            </a:r>
            <a:endParaRPr lang="es-ES">
              <a:solidFill>
                <a:schemeClr val="accent1"/>
              </a:solidFill>
              <a:ea typeface="Calibri"/>
              <a:cs typeface="Calibri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16D48881-ABCC-A6B6-7AD9-EB5396E68119}"/>
              </a:ext>
            </a:extLst>
          </p:cNvPr>
          <p:cNvSpPr txBox="1"/>
          <p:nvPr/>
        </p:nvSpPr>
        <p:spPr>
          <a:xfrm>
            <a:off x="8432179" y="4259766"/>
            <a:ext cx="2975516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Sitka Text"/>
              </a:rPr>
              <a:t>3 comidas en hospital + colaciones</a:t>
            </a:r>
            <a:r>
              <a:rPr lang="es-ES" sz="2000" dirty="0">
                <a:latin typeface="Sitka Text"/>
              </a:rPr>
              <a:t> </a:t>
            </a:r>
          </a:p>
        </p:txBody>
      </p:sp>
      <p:pic>
        <p:nvPicPr>
          <p:cNvPr id="12" name="Imagen 12" descr="Icono&#10;&#10;Descripción generada automáticamente">
            <a:extLst>
              <a:ext uri="{FF2B5EF4-FFF2-40B4-BE49-F238E27FC236}">
                <a16:creationId xmlns:a16="http://schemas.microsoft.com/office/drawing/2014/main" xmlns="" id="{AD1E39CD-56E3-3F01-17E2-0F0437898E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376" y="2010937"/>
            <a:ext cx="3477321" cy="3477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91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ECF0FC6-D57B-48B6-9036-F4FFD91A4B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0932" y="286603"/>
            <a:ext cx="6750987" cy="1450757"/>
          </a:xfrm>
        </p:spPr>
        <p:txBody>
          <a:bodyPr>
            <a:normAutofit/>
          </a:bodyPr>
          <a:lstStyle/>
          <a:p>
            <a:r>
              <a:rPr lang="es-MX">
                <a:solidFill>
                  <a:schemeClr val="accent2"/>
                </a:solidFill>
              </a:rPr>
              <a:t>Perfil de salud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4204" y="2023962"/>
            <a:ext cx="6697715" cy="3845131"/>
          </a:xfrm>
        </p:spPr>
        <p:txBody>
          <a:bodyPr vert="horz" lIns="0" tIns="45720" rIns="0" bIns="45720" rtlCol="0" anchor="t">
            <a:normAutofit/>
          </a:bodyPr>
          <a:lstStyle/>
          <a:p>
            <a:pPr algn="just"/>
            <a:r>
              <a:rPr lang="es-ES" sz="2400" dirty="0"/>
              <a:t>¿Con qué frecuencia durante la rotación por este módulo </a:t>
            </a:r>
            <a:r>
              <a:rPr lang="es-ES" sz="2400" b="1" dirty="0">
                <a:solidFill>
                  <a:schemeClr val="accent3"/>
                </a:solidFill>
              </a:rPr>
              <a:t>presentó algún cuadro patológico</a:t>
            </a:r>
            <a:r>
              <a:rPr lang="es-ES" sz="2400" dirty="0"/>
              <a:t>?</a:t>
            </a:r>
            <a:endParaRPr lang="es-ES" sz="2400" dirty="0">
              <a:ea typeface="Calibri"/>
              <a:cs typeface="Calibri"/>
            </a:endParaRPr>
          </a:p>
          <a:p>
            <a:pPr algn="just"/>
            <a:r>
              <a:rPr lang="es-ES" sz="2400" dirty="0"/>
              <a:t>Durante la rotación por este módulo ¿Con qué frecuencia estuvo en </a:t>
            </a:r>
            <a:r>
              <a:rPr lang="es-ES" sz="2400" b="1" dirty="0">
                <a:solidFill>
                  <a:srgbClr val="7030A0"/>
                </a:solidFill>
              </a:rPr>
              <a:t>ayuno por más de 8 horas</a:t>
            </a:r>
            <a:r>
              <a:rPr lang="es-ES" sz="2400" dirty="0"/>
              <a:t>?</a:t>
            </a:r>
            <a:endParaRPr lang="es-ES" sz="2400" dirty="0">
              <a:ea typeface="Calibri"/>
              <a:cs typeface="Calibri"/>
            </a:endParaRPr>
          </a:p>
          <a:p>
            <a:pPr algn="just"/>
            <a:r>
              <a:rPr lang="es-ES" sz="2400" dirty="0"/>
              <a:t>¿Cuál es la 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comida que</a:t>
            </a:r>
            <a:r>
              <a:rPr lang="es-ES" sz="2400" dirty="0"/>
              <a:t> con más frecuencia </a:t>
            </a:r>
            <a:r>
              <a:rPr lang="es-ES" sz="2400" b="1" dirty="0">
                <a:solidFill>
                  <a:schemeClr val="accent5">
                    <a:lumMod val="75000"/>
                  </a:schemeClr>
                </a:solidFill>
              </a:rPr>
              <a:t>omite</a:t>
            </a:r>
            <a:r>
              <a:rPr lang="es-ES" sz="2400" dirty="0"/>
              <a:t>?</a:t>
            </a:r>
            <a:endParaRPr lang="es-MX" sz="240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717A211C-5863-4303-AC3D-AEBFDF6D6A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44150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87519CD-2FFF-42E3-BB0C-FEAA828BA5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32823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543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F5E263C-FB7E-4A3E-AD04-5140CD3D1D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E65ED8C-90F7-4EB0-ACCB-64AEF411E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s-MX" sz="3600">
                <a:solidFill>
                  <a:srgbClr val="FFFFFF"/>
                </a:solidFill>
              </a:rPr>
              <a:t>Profesores titulares del internado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604E3BF-88F7-4D19-BEC9-8486966EA4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xmlns="" id="{1E9A24FD-C1F2-5913-2826-C7BEE8FE25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606633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3821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</TotalTime>
  <Words>492</Words>
  <Application>Microsoft Office PowerPoint</Application>
  <PresentationFormat>Panorámica</PresentationFormat>
  <Paragraphs>69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Sitka Text</vt:lpstr>
      <vt:lpstr>Retrospección</vt:lpstr>
      <vt:lpstr>Encuesta de Satisfacción por Rotación </vt:lpstr>
      <vt:lpstr>Secciones </vt:lpstr>
      <vt:lpstr>Información general </vt:lpstr>
      <vt:lpstr>Entorno laboral </vt:lpstr>
      <vt:lpstr>Aprovechamiento académico</vt:lpstr>
      <vt:lpstr>Aprovechamiento académico</vt:lpstr>
      <vt:lpstr>Apoyo institucional </vt:lpstr>
      <vt:lpstr>Perfil de salud</vt:lpstr>
      <vt:lpstr>Profesores titulares del internado</vt:lpstr>
      <vt:lpstr>Profesores titulares del internado</vt:lpstr>
      <vt:lpstr>Datos generales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Encuesta de Satisfacción por Rotación</dc:title>
  <dc:creator>Cuenta Microsoft</dc:creator>
  <cp:lastModifiedBy>Cuenta Microsoft</cp:lastModifiedBy>
  <cp:revision>140</cp:revision>
  <dcterms:created xsi:type="dcterms:W3CDTF">2022-06-07T18:17:35Z</dcterms:created>
  <dcterms:modified xsi:type="dcterms:W3CDTF">2022-08-11T16:11:32Z</dcterms:modified>
</cp:coreProperties>
</file>