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22"/>
  </p:notesMasterIdLst>
  <p:sldIdLst>
    <p:sldId id="256" r:id="rId5"/>
    <p:sldId id="267" r:id="rId6"/>
    <p:sldId id="273" r:id="rId7"/>
    <p:sldId id="285" r:id="rId8"/>
    <p:sldId id="260" r:id="rId9"/>
    <p:sldId id="286" r:id="rId10"/>
    <p:sldId id="287" r:id="rId11"/>
    <p:sldId id="288" r:id="rId12"/>
    <p:sldId id="280" r:id="rId13"/>
    <p:sldId id="281" r:id="rId14"/>
    <p:sldId id="274" r:id="rId15"/>
    <p:sldId id="275" r:id="rId16"/>
    <p:sldId id="276" r:id="rId17"/>
    <p:sldId id="277" r:id="rId18"/>
    <p:sldId id="282" r:id="rId19"/>
    <p:sldId id="284" r:id="rId20"/>
    <p:sldId id="279"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DFE38-6370-46D6-AA94-ADB2A8BAE838}" v="177" dt="2023-08-29T16:06:43.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5.xml.rels><?xml version="1.0" encoding="UTF-8" standalone="yes"?>
<Relationships xmlns="http://schemas.openxmlformats.org/package/2006/relationships"><Relationship Id="rId1" Type="http://schemas.openxmlformats.org/officeDocument/2006/relationships/hyperlink" Target="https://raulhernandezgonzalez.com/recursos/Plan_autoaprendizaje_eficaz_skillopment.pd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raulhernandezgonzalez.com/recursos/Plan_autoaprendizaje_eficaz_skillopment.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87016-7B8F-1541-82CA-4EF815185DAE}" type="doc">
      <dgm:prSet loTypeId="urn:microsoft.com/office/officeart/2005/8/layout/radial1" loCatId="" qsTypeId="urn:microsoft.com/office/officeart/2005/8/quickstyle/simple2" qsCatId="simple" csTypeId="urn:microsoft.com/office/officeart/2005/8/colors/colorful5" csCatId="colorful" phldr="1"/>
      <dgm:spPr/>
      <dgm:t>
        <a:bodyPr/>
        <a:lstStyle/>
        <a:p>
          <a:endParaRPr lang="es-ES"/>
        </a:p>
      </dgm:t>
    </dgm:pt>
    <dgm:pt modelId="{630F02C4-B91F-BB44-AF87-D38E67058A6C}">
      <dgm:prSet phldrT="[Texto]" custT="1"/>
      <dgm:spPr/>
      <dgm:t>
        <a:bodyPr/>
        <a:lstStyle/>
        <a:p>
          <a:r>
            <a:rPr lang="es-ES" sz="1200" b="1">
              <a:latin typeface="Arial"/>
              <a:cs typeface="Arial"/>
            </a:rPr>
            <a:t>Buen Aprendiz</a:t>
          </a:r>
        </a:p>
      </dgm:t>
    </dgm:pt>
    <dgm:pt modelId="{48F82406-25B4-BD45-A7C9-657C0993ACE1}" type="parTrans" cxnId="{2FE54517-4DE7-1245-9854-1161544A6AFC}">
      <dgm:prSet/>
      <dgm:spPr/>
      <dgm:t>
        <a:bodyPr/>
        <a:lstStyle/>
        <a:p>
          <a:endParaRPr lang="es-ES" sz="1800"/>
        </a:p>
      </dgm:t>
    </dgm:pt>
    <dgm:pt modelId="{DC3B4FCB-0EBC-8940-AD27-0D5521B694C7}" type="sibTrans" cxnId="{2FE54517-4DE7-1245-9854-1161544A6AFC}">
      <dgm:prSet/>
      <dgm:spPr/>
      <dgm:t>
        <a:bodyPr/>
        <a:lstStyle/>
        <a:p>
          <a:endParaRPr lang="es-ES" sz="1800"/>
        </a:p>
      </dgm:t>
    </dgm:pt>
    <dgm:pt modelId="{6126C685-BC0B-1F49-8705-5CA5DD555491}">
      <dgm:prSet phldrT="[Texto]" custT="1"/>
      <dgm:spPr/>
      <dgm:t>
        <a:bodyPr/>
        <a:lstStyle/>
        <a:p>
          <a:pPr rtl="0"/>
          <a:r>
            <a:rPr lang="es-ES" sz="900" b="1"/>
            <a:t>Es activo</a:t>
          </a:r>
          <a:r>
            <a:rPr lang="es-ES" sz="900" b="1">
              <a:latin typeface="Garamond" panose="02020404030301010803"/>
            </a:rPr>
            <a:t> </a:t>
          </a:r>
          <a:r>
            <a:rPr lang="es-ES" sz="900" b="1"/>
            <a:t>en su aprendizaje</a:t>
          </a:r>
        </a:p>
      </dgm:t>
    </dgm:pt>
    <dgm:pt modelId="{BDD7E3D9-19AB-7743-BE78-A882961FFAF7}" type="parTrans" cxnId="{758F37C8-259C-3D42-9AFB-3226E04621A5}">
      <dgm:prSet custT="1"/>
      <dgm:spPr/>
      <dgm:t>
        <a:bodyPr/>
        <a:lstStyle/>
        <a:p>
          <a:endParaRPr lang="es-ES" sz="500"/>
        </a:p>
      </dgm:t>
    </dgm:pt>
    <dgm:pt modelId="{5F9BB8B8-F690-F24E-A50C-C9CA9FCDE63E}" type="sibTrans" cxnId="{758F37C8-259C-3D42-9AFB-3226E04621A5}">
      <dgm:prSet/>
      <dgm:spPr/>
      <dgm:t>
        <a:bodyPr/>
        <a:lstStyle/>
        <a:p>
          <a:endParaRPr lang="es-ES" sz="1800"/>
        </a:p>
      </dgm:t>
    </dgm:pt>
    <dgm:pt modelId="{0AB0010D-1397-0241-8AEE-15A74440A59A}">
      <dgm:prSet phldrT="[Texto]" custT="1"/>
      <dgm:spPr/>
      <dgm:t>
        <a:bodyPr/>
        <a:lstStyle/>
        <a:p>
          <a:r>
            <a:rPr lang="es-ES" sz="900" b="1"/>
            <a:t>Se preocupa por entornos reales y practican</a:t>
          </a:r>
        </a:p>
      </dgm:t>
    </dgm:pt>
    <dgm:pt modelId="{24DF2A85-B0D9-934C-9B3A-19321FA68FD8}" type="parTrans" cxnId="{2D3899CF-7FA4-E748-BEAB-F5CCF0F66D82}">
      <dgm:prSet custT="1"/>
      <dgm:spPr/>
      <dgm:t>
        <a:bodyPr/>
        <a:lstStyle/>
        <a:p>
          <a:endParaRPr lang="es-ES" sz="500"/>
        </a:p>
      </dgm:t>
    </dgm:pt>
    <dgm:pt modelId="{EC649DBA-2C73-C04F-BECA-A20918F0855E}" type="sibTrans" cxnId="{2D3899CF-7FA4-E748-BEAB-F5CCF0F66D82}">
      <dgm:prSet/>
      <dgm:spPr/>
      <dgm:t>
        <a:bodyPr/>
        <a:lstStyle/>
        <a:p>
          <a:endParaRPr lang="es-ES" sz="1800"/>
        </a:p>
      </dgm:t>
    </dgm:pt>
    <dgm:pt modelId="{320044BD-931B-7C41-9352-A0FE2897DB56}">
      <dgm:prSet phldrT="[Texto]" custT="1"/>
      <dgm:spPr/>
      <dgm:t>
        <a:bodyPr/>
        <a:lstStyle/>
        <a:p>
          <a:r>
            <a:rPr lang="es-ES" sz="900" b="1">
              <a:latin typeface="Arial"/>
              <a:cs typeface="Arial"/>
            </a:rPr>
            <a:t>Se compromete</a:t>
          </a:r>
        </a:p>
      </dgm:t>
    </dgm:pt>
    <dgm:pt modelId="{C0006D45-6591-F641-B93A-F61FAFFD3BA9}" type="parTrans" cxnId="{B2EC2366-9E33-BF4B-A761-4B60FC3A9A7C}">
      <dgm:prSet custT="1"/>
      <dgm:spPr/>
      <dgm:t>
        <a:bodyPr/>
        <a:lstStyle/>
        <a:p>
          <a:endParaRPr lang="es-ES" sz="500"/>
        </a:p>
      </dgm:t>
    </dgm:pt>
    <dgm:pt modelId="{C1CB8619-4FB5-AF42-8F31-9B9FF5DA594A}" type="sibTrans" cxnId="{B2EC2366-9E33-BF4B-A761-4B60FC3A9A7C}">
      <dgm:prSet/>
      <dgm:spPr/>
      <dgm:t>
        <a:bodyPr/>
        <a:lstStyle/>
        <a:p>
          <a:endParaRPr lang="es-ES" sz="1800"/>
        </a:p>
      </dgm:t>
    </dgm:pt>
    <dgm:pt modelId="{7E353B18-3AC0-EB49-B4BB-9FE127DD4721}">
      <dgm:prSet phldrT="[Texto]" custT="1"/>
      <dgm:spPr/>
      <dgm:t>
        <a:bodyPr/>
        <a:lstStyle/>
        <a:p>
          <a:r>
            <a:rPr lang="es-ES" sz="900" b="1"/>
            <a:t>Busca oportunidades para el uso de la lengua</a:t>
          </a:r>
        </a:p>
      </dgm:t>
    </dgm:pt>
    <dgm:pt modelId="{8DF1C5C7-72B0-2C40-93D5-72E37FBFBBEC}" type="parTrans" cxnId="{04CD398A-FBBF-424E-AE8F-2FD4F96C72AB}">
      <dgm:prSet custT="1"/>
      <dgm:spPr/>
      <dgm:t>
        <a:bodyPr/>
        <a:lstStyle/>
        <a:p>
          <a:endParaRPr lang="es-ES" sz="500"/>
        </a:p>
      </dgm:t>
    </dgm:pt>
    <dgm:pt modelId="{73CD6306-D791-9D49-BEF9-5A6687C29B9F}" type="sibTrans" cxnId="{04CD398A-FBBF-424E-AE8F-2FD4F96C72AB}">
      <dgm:prSet/>
      <dgm:spPr/>
      <dgm:t>
        <a:bodyPr/>
        <a:lstStyle/>
        <a:p>
          <a:endParaRPr lang="es-ES" sz="1800"/>
        </a:p>
      </dgm:t>
    </dgm:pt>
    <dgm:pt modelId="{2F945125-5FA3-764C-BD55-4DC73A53AEC8}">
      <dgm:prSet custT="1"/>
      <dgm:spPr/>
      <dgm:t>
        <a:bodyPr/>
        <a:lstStyle/>
        <a:p>
          <a:r>
            <a:rPr lang="es-ES" sz="900" b="1"/>
            <a:t>Adecúa estrategias</a:t>
          </a:r>
        </a:p>
      </dgm:t>
    </dgm:pt>
    <dgm:pt modelId="{B9D0A6F2-81C7-0847-BFB3-5F8F97C56496}" type="parTrans" cxnId="{8D7BD2E7-CF2D-3E4A-B0A1-B34137D0B03F}">
      <dgm:prSet custT="1"/>
      <dgm:spPr/>
      <dgm:t>
        <a:bodyPr/>
        <a:lstStyle/>
        <a:p>
          <a:endParaRPr lang="es-ES" sz="500"/>
        </a:p>
      </dgm:t>
    </dgm:pt>
    <dgm:pt modelId="{33D6EA5C-BE82-AD46-ABDE-9F285A33A933}" type="sibTrans" cxnId="{8D7BD2E7-CF2D-3E4A-B0A1-B34137D0B03F}">
      <dgm:prSet/>
      <dgm:spPr/>
      <dgm:t>
        <a:bodyPr/>
        <a:lstStyle/>
        <a:p>
          <a:endParaRPr lang="es-ES" sz="1800"/>
        </a:p>
      </dgm:t>
    </dgm:pt>
    <dgm:pt modelId="{DBF764ED-8D66-4A95-BE69-145601BDBC2D}" type="pres">
      <dgm:prSet presAssocID="{D1D87016-7B8F-1541-82CA-4EF815185DAE}" presName="cycle" presStyleCnt="0">
        <dgm:presLayoutVars>
          <dgm:chMax val="1"/>
          <dgm:dir/>
          <dgm:animLvl val="ctr"/>
          <dgm:resizeHandles val="exact"/>
        </dgm:presLayoutVars>
      </dgm:prSet>
      <dgm:spPr/>
      <dgm:t>
        <a:bodyPr/>
        <a:lstStyle/>
        <a:p>
          <a:endParaRPr lang="es-ES"/>
        </a:p>
      </dgm:t>
    </dgm:pt>
    <dgm:pt modelId="{7AC685F1-8D57-43C1-8687-96918B9B723B}" type="pres">
      <dgm:prSet presAssocID="{630F02C4-B91F-BB44-AF87-D38E67058A6C}" presName="centerShape" presStyleLbl="node0" presStyleIdx="0" presStyleCnt="1"/>
      <dgm:spPr/>
      <dgm:t>
        <a:bodyPr/>
        <a:lstStyle/>
        <a:p>
          <a:endParaRPr lang="es-ES"/>
        </a:p>
      </dgm:t>
    </dgm:pt>
    <dgm:pt modelId="{BBD35E44-7573-4649-9B9B-D1D82DA0B539}" type="pres">
      <dgm:prSet presAssocID="{B9D0A6F2-81C7-0847-BFB3-5F8F97C56496}" presName="Name9" presStyleLbl="parChTrans1D2" presStyleIdx="0" presStyleCnt="5"/>
      <dgm:spPr/>
      <dgm:t>
        <a:bodyPr/>
        <a:lstStyle/>
        <a:p>
          <a:endParaRPr lang="es-ES"/>
        </a:p>
      </dgm:t>
    </dgm:pt>
    <dgm:pt modelId="{85F11B65-EE3E-4046-839A-96713B8C7422}" type="pres">
      <dgm:prSet presAssocID="{B9D0A6F2-81C7-0847-BFB3-5F8F97C56496}" presName="connTx" presStyleLbl="parChTrans1D2" presStyleIdx="0" presStyleCnt="5"/>
      <dgm:spPr/>
      <dgm:t>
        <a:bodyPr/>
        <a:lstStyle/>
        <a:p>
          <a:endParaRPr lang="es-ES"/>
        </a:p>
      </dgm:t>
    </dgm:pt>
    <dgm:pt modelId="{4E86321F-FF6A-4570-8076-C70E27491AA1}" type="pres">
      <dgm:prSet presAssocID="{2F945125-5FA3-764C-BD55-4DC73A53AEC8}" presName="node" presStyleLbl="node1" presStyleIdx="0" presStyleCnt="5">
        <dgm:presLayoutVars>
          <dgm:bulletEnabled val="1"/>
        </dgm:presLayoutVars>
      </dgm:prSet>
      <dgm:spPr/>
      <dgm:t>
        <a:bodyPr/>
        <a:lstStyle/>
        <a:p>
          <a:endParaRPr lang="es-ES"/>
        </a:p>
      </dgm:t>
    </dgm:pt>
    <dgm:pt modelId="{C7B85FFA-468D-4418-8300-8123ECC2DAFC}" type="pres">
      <dgm:prSet presAssocID="{BDD7E3D9-19AB-7743-BE78-A882961FFAF7}" presName="Name9" presStyleLbl="parChTrans1D2" presStyleIdx="1" presStyleCnt="5"/>
      <dgm:spPr/>
      <dgm:t>
        <a:bodyPr/>
        <a:lstStyle/>
        <a:p>
          <a:endParaRPr lang="es-ES"/>
        </a:p>
      </dgm:t>
    </dgm:pt>
    <dgm:pt modelId="{DC562C64-7407-4241-B009-FF607968E033}" type="pres">
      <dgm:prSet presAssocID="{BDD7E3D9-19AB-7743-BE78-A882961FFAF7}" presName="connTx" presStyleLbl="parChTrans1D2" presStyleIdx="1" presStyleCnt="5"/>
      <dgm:spPr/>
      <dgm:t>
        <a:bodyPr/>
        <a:lstStyle/>
        <a:p>
          <a:endParaRPr lang="es-ES"/>
        </a:p>
      </dgm:t>
    </dgm:pt>
    <dgm:pt modelId="{C1F26B8D-33CA-417D-8598-EF7DE7F55918}" type="pres">
      <dgm:prSet presAssocID="{6126C685-BC0B-1F49-8705-5CA5DD555491}" presName="node" presStyleLbl="node1" presStyleIdx="1" presStyleCnt="5">
        <dgm:presLayoutVars>
          <dgm:bulletEnabled val="1"/>
        </dgm:presLayoutVars>
      </dgm:prSet>
      <dgm:spPr/>
      <dgm:t>
        <a:bodyPr/>
        <a:lstStyle/>
        <a:p>
          <a:endParaRPr lang="es-ES"/>
        </a:p>
      </dgm:t>
    </dgm:pt>
    <dgm:pt modelId="{3F9BB44B-FAEF-45C0-9A07-B826ECE38D37}" type="pres">
      <dgm:prSet presAssocID="{24DF2A85-B0D9-934C-9B3A-19321FA68FD8}" presName="Name9" presStyleLbl="parChTrans1D2" presStyleIdx="2" presStyleCnt="5"/>
      <dgm:spPr/>
      <dgm:t>
        <a:bodyPr/>
        <a:lstStyle/>
        <a:p>
          <a:endParaRPr lang="es-ES"/>
        </a:p>
      </dgm:t>
    </dgm:pt>
    <dgm:pt modelId="{2EEFAF9E-2CD0-4D77-8AEE-A805D0322C28}" type="pres">
      <dgm:prSet presAssocID="{24DF2A85-B0D9-934C-9B3A-19321FA68FD8}" presName="connTx" presStyleLbl="parChTrans1D2" presStyleIdx="2" presStyleCnt="5"/>
      <dgm:spPr/>
      <dgm:t>
        <a:bodyPr/>
        <a:lstStyle/>
        <a:p>
          <a:endParaRPr lang="es-ES"/>
        </a:p>
      </dgm:t>
    </dgm:pt>
    <dgm:pt modelId="{17FD4AB9-0503-4A46-89F7-796954298D1F}" type="pres">
      <dgm:prSet presAssocID="{0AB0010D-1397-0241-8AEE-15A74440A59A}" presName="node" presStyleLbl="node1" presStyleIdx="2" presStyleCnt="5">
        <dgm:presLayoutVars>
          <dgm:bulletEnabled val="1"/>
        </dgm:presLayoutVars>
      </dgm:prSet>
      <dgm:spPr/>
      <dgm:t>
        <a:bodyPr/>
        <a:lstStyle/>
        <a:p>
          <a:endParaRPr lang="es-ES"/>
        </a:p>
      </dgm:t>
    </dgm:pt>
    <dgm:pt modelId="{A79DCDD8-6236-4FA6-AC59-D4F634CCFA73}" type="pres">
      <dgm:prSet presAssocID="{C0006D45-6591-F641-B93A-F61FAFFD3BA9}" presName="Name9" presStyleLbl="parChTrans1D2" presStyleIdx="3" presStyleCnt="5"/>
      <dgm:spPr/>
      <dgm:t>
        <a:bodyPr/>
        <a:lstStyle/>
        <a:p>
          <a:endParaRPr lang="es-ES"/>
        </a:p>
      </dgm:t>
    </dgm:pt>
    <dgm:pt modelId="{18AB5D8E-7723-4F4D-88A5-0B77BFF759C1}" type="pres">
      <dgm:prSet presAssocID="{C0006D45-6591-F641-B93A-F61FAFFD3BA9}" presName="connTx" presStyleLbl="parChTrans1D2" presStyleIdx="3" presStyleCnt="5"/>
      <dgm:spPr/>
      <dgm:t>
        <a:bodyPr/>
        <a:lstStyle/>
        <a:p>
          <a:endParaRPr lang="es-ES"/>
        </a:p>
      </dgm:t>
    </dgm:pt>
    <dgm:pt modelId="{EDF20088-7597-480D-883C-1A5629978D46}" type="pres">
      <dgm:prSet presAssocID="{320044BD-931B-7C41-9352-A0FE2897DB56}" presName="node" presStyleLbl="node1" presStyleIdx="3" presStyleCnt="5">
        <dgm:presLayoutVars>
          <dgm:bulletEnabled val="1"/>
        </dgm:presLayoutVars>
      </dgm:prSet>
      <dgm:spPr/>
      <dgm:t>
        <a:bodyPr/>
        <a:lstStyle/>
        <a:p>
          <a:endParaRPr lang="es-ES"/>
        </a:p>
      </dgm:t>
    </dgm:pt>
    <dgm:pt modelId="{EC4B6729-33FF-4B45-84DB-08B9F9BBC616}" type="pres">
      <dgm:prSet presAssocID="{8DF1C5C7-72B0-2C40-93D5-72E37FBFBBEC}" presName="Name9" presStyleLbl="parChTrans1D2" presStyleIdx="4" presStyleCnt="5"/>
      <dgm:spPr/>
      <dgm:t>
        <a:bodyPr/>
        <a:lstStyle/>
        <a:p>
          <a:endParaRPr lang="es-ES"/>
        </a:p>
      </dgm:t>
    </dgm:pt>
    <dgm:pt modelId="{9F2660FC-2891-457F-AD3A-5AF65EBEDB37}" type="pres">
      <dgm:prSet presAssocID="{8DF1C5C7-72B0-2C40-93D5-72E37FBFBBEC}" presName="connTx" presStyleLbl="parChTrans1D2" presStyleIdx="4" presStyleCnt="5"/>
      <dgm:spPr/>
      <dgm:t>
        <a:bodyPr/>
        <a:lstStyle/>
        <a:p>
          <a:endParaRPr lang="es-ES"/>
        </a:p>
      </dgm:t>
    </dgm:pt>
    <dgm:pt modelId="{684DF54B-0110-418E-929B-A888F07FA645}" type="pres">
      <dgm:prSet presAssocID="{7E353B18-3AC0-EB49-B4BB-9FE127DD4721}" presName="node" presStyleLbl="node1" presStyleIdx="4" presStyleCnt="5">
        <dgm:presLayoutVars>
          <dgm:bulletEnabled val="1"/>
        </dgm:presLayoutVars>
      </dgm:prSet>
      <dgm:spPr/>
      <dgm:t>
        <a:bodyPr/>
        <a:lstStyle/>
        <a:p>
          <a:endParaRPr lang="es-ES"/>
        </a:p>
      </dgm:t>
    </dgm:pt>
  </dgm:ptLst>
  <dgm:cxnLst>
    <dgm:cxn modelId="{194ED595-A39F-4C7B-9BF6-F6C12D67ACA0}" type="presOf" srcId="{B9D0A6F2-81C7-0847-BFB3-5F8F97C56496}" destId="{BBD35E44-7573-4649-9B9B-D1D82DA0B539}" srcOrd="0" destOrd="0" presId="urn:microsoft.com/office/officeart/2005/8/layout/radial1"/>
    <dgm:cxn modelId="{7FD42421-3FB6-4E07-B417-5453EBC1C9A8}" type="presOf" srcId="{320044BD-931B-7C41-9352-A0FE2897DB56}" destId="{EDF20088-7597-480D-883C-1A5629978D46}" srcOrd="0" destOrd="0" presId="urn:microsoft.com/office/officeart/2005/8/layout/radial1"/>
    <dgm:cxn modelId="{D4CB7F1E-410F-45FD-A80E-D24ECD12C045}" type="presOf" srcId="{0AB0010D-1397-0241-8AEE-15A74440A59A}" destId="{17FD4AB9-0503-4A46-89F7-796954298D1F}" srcOrd="0" destOrd="0" presId="urn:microsoft.com/office/officeart/2005/8/layout/radial1"/>
    <dgm:cxn modelId="{6D4F41B8-7477-413F-8D1F-7C53BFB1A5C5}" type="presOf" srcId="{8DF1C5C7-72B0-2C40-93D5-72E37FBFBBEC}" destId="{EC4B6729-33FF-4B45-84DB-08B9F9BBC616}" srcOrd="0" destOrd="0" presId="urn:microsoft.com/office/officeart/2005/8/layout/radial1"/>
    <dgm:cxn modelId="{27863674-A0AA-4339-93E6-9061D5E9A5AD}" type="presOf" srcId="{8DF1C5C7-72B0-2C40-93D5-72E37FBFBBEC}" destId="{9F2660FC-2891-457F-AD3A-5AF65EBEDB37}" srcOrd="1" destOrd="0" presId="urn:microsoft.com/office/officeart/2005/8/layout/radial1"/>
    <dgm:cxn modelId="{BD4C9441-E4AF-4F45-BDEF-71B6363FA027}" type="presOf" srcId="{2F945125-5FA3-764C-BD55-4DC73A53AEC8}" destId="{4E86321F-FF6A-4570-8076-C70E27491AA1}" srcOrd="0" destOrd="0" presId="urn:microsoft.com/office/officeart/2005/8/layout/radial1"/>
    <dgm:cxn modelId="{2D3899CF-7FA4-E748-BEAB-F5CCF0F66D82}" srcId="{630F02C4-B91F-BB44-AF87-D38E67058A6C}" destId="{0AB0010D-1397-0241-8AEE-15A74440A59A}" srcOrd="2" destOrd="0" parTransId="{24DF2A85-B0D9-934C-9B3A-19321FA68FD8}" sibTransId="{EC649DBA-2C73-C04F-BECA-A20918F0855E}"/>
    <dgm:cxn modelId="{B2EC2366-9E33-BF4B-A761-4B60FC3A9A7C}" srcId="{630F02C4-B91F-BB44-AF87-D38E67058A6C}" destId="{320044BD-931B-7C41-9352-A0FE2897DB56}" srcOrd="3" destOrd="0" parTransId="{C0006D45-6591-F641-B93A-F61FAFFD3BA9}" sibTransId="{C1CB8619-4FB5-AF42-8F31-9B9FF5DA594A}"/>
    <dgm:cxn modelId="{4F13CD59-1F94-4735-8DE4-827DC48D4E66}" type="presOf" srcId="{C0006D45-6591-F641-B93A-F61FAFFD3BA9}" destId="{18AB5D8E-7723-4F4D-88A5-0B77BFF759C1}" srcOrd="1" destOrd="0" presId="urn:microsoft.com/office/officeart/2005/8/layout/radial1"/>
    <dgm:cxn modelId="{2A0D7E2F-F257-4521-90FD-998643EE71BE}" type="presOf" srcId="{7E353B18-3AC0-EB49-B4BB-9FE127DD4721}" destId="{684DF54B-0110-418E-929B-A888F07FA645}" srcOrd="0" destOrd="0" presId="urn:microsoft.com/office/officeart/2005/8/layout/radial1"/>
    <dgm:cxn modelId="{758F37C8-259C-3D42-9AFB-3226E04621A5}" srcId="{630F02C4-B91F-BB44-AF87-D38E67058A6C}" destId="{6126C685-BC0B-1F49-8705-5CA5DD555491}" srcOrd="1" destOrd="0" parTransId="{BDD7E3D9-19AB-7743-BE78-A882961FFAF7}" sibTransId="{5F9BB8B8-F690-F24E-A50C-C9CA9FCDE63E}"/>
    <dgm:cxn modelId="{CBF6D99D-E36B-4630-858B-EA61337B63E6}" type="presOf" srcId="{24DF2A85-B0D9-934C-9B3A-19321FA68FD8}" destId="{2EEFAF9E-2CD0-4D77-8AEE-A805D0322C28}" srcOrd="1" destOrd="0" presId="urn:microsoft.com/office/officeart/2005/8/layout/radial1"/>
    <dgm:cxn modelId="{C2833732-C7DB-49E3-9DF9-2A2D96AF22CE}" type="presOf" srcId="{B9D0A6F2-81C7-0847-BFB3-5F8F97C56496}" destId="{85F11B65-EE3E-4046-839A-96713B8C7422}" srcOrd="1" destOrd="0" presId="urn:microsoft.com/office/officeart/2005/8/layout/radial1"/>
    <dgm:cxn modelId="{053A7620-8137-41F7-98D4-FBF6B73EA10D}" type="presOf" srcId="{BDD7E3D9-19AB-7743-BE78-A882961FFAF7}" destId="{C7B85FFA-468D-4418-8300-8123ECC2DAFC}" srcOrd="0" destOrd="0" presId="urn:microsoft.com/office/officeart/2005/8/layout/radial1"/>
    <dgm:cxn modelId="{B8FBE6B9-B0E2-49C8-AE30-B9F35567DF5C}" type="presOf" srcId="{24DF2A85-B0D9-934C-9B3A-19321FA68FD8}" destId="{3F9BB44B-FAEF-45C0-9A07-B826ECE38D37}" srcOrd="0" destOrd="0" presId="urn:microsoft.com/office/officeart/2005/8/layout/radial1"/>
    <dgm:cxn modelId="{33D3EE48-BBFB-402F-9F8A-65A1680A29CF}" type="presOf" srcId="{C0006D45-6591-F641-B93A-F61FAFFD3BA9}" destId="{A79DCDD8-6236-4FA6-AC59-D4F634CCFA73}" srcOrd="0" destOrd="0" presId="urn:microsoft.com/office/officeart/2005/8/layout/radial1"/>
    <dgm:cxn modelId="{8D7BD2E7-CF2D-3E4A-B0A1-B34137D0B03F}" srcId="{630F02C4-B91F-BB44-AF87-D38E67058A6C}" destId="{2F945125-5FA3-764C-BD55-4DC73A53AEC8}" srcOrd="0" destOrd="0" parTransId="{B9D0A6F2-81C7-0847-BFB3-5F8F97C56496}" sibTransId="{33D6EA5C-BE82-AD46-ABDE-9F285A33A933}"/>
    <dgm:cxn modelId="{652E61FB-0E63-42A9-817C-43259E91779D}" type="presOf" srcId="{630F02C4-B91F-BB44-AF87-D38E67058A6C}" destId="{7AC685F1-8D57-43C1-8687-96918B9B723B}" srcOrd="0" destOrd="0" presId="urn:microsoft.com/office/officeart/2005/8/layout/radial1"/>
    <dgm:cxn modelId="{DF67DD82-61BA-44C4-B030-F64120C93C94}" type="presOf" srcId="{D1D87016-7B8F-1541-82CA-4EF815185DAE}" destId="{DBF764ED-8D66-4A95-BE69-145601BDBC2D}" srcOrd="0" destOrd="0" presId="urn:microsoft.com/office/officeart/2005/8/layout/radial1"/>
    <dgm:cxn modelId="{D6308E4E-4BE8-4140-9B5A-1443714E8754}" type="presOf" srcId="{6126C685-BC0B-1F49-8705-5CA5DD555491}" destId="{C1F26B8D-33CA-417D-8598-EF7DE7F55918}" srcOrd="0" destOrd="0" presId="urn:microsoft.com/office/officeart/2005/8/layout/radial1"/>
    <dgm:cxn modelId="{04CD398A-FBBF-424E-AE8F-2FD4F96C72AB}" srcId="{630F02C4-B91F-BB44-AF87-D38E67058A6C}" destId="{7E353B18-3AC0-EB49-B4BB-9FE127DD4721}" srcOrd="4" destOrd="0" parTransId="{8DF1C5C7-72B0-2C40-93D5-72E37FBFBBEC}" sibTransId="{73CD6306-D791-9D49-BEF9-5A6687C29B9F}"/>
    <dgm:cxn modelId="{2FE54517-4DE7-1245-9854-1161544A6AFC}" srcId="{D1D87016-7B8F-1541-82CA-4EF815185DAE}" destId="{630F02C4-B91F-BB44-AF87-D38E67058A6C}" srcOrd="0" destOrd="0" parTransId="{48F82406-25B4-BD45-A7C9-657C0993ACE1}" sibTransId="{DC3B4FCB-0EBC-8940-AD27-0D5521B694C7}"/>
    <dgm:cxn modelId="{401A19C4-F162-4BD6-B949-8CCD99B8B79F}" type="presOf" srcId="{BDD7E3D9-19AB-7743-BE78-A882961FFAF7}" destId="{DC562C64-7407-4241-B009-FF607968E033}" srcOrd="1" destOrd="0" presId="urn:microsoft.com/office/officeart/2005/8/layout/radial1"/>
    <dgm:cxn modelId="{38001A50-691C-40A1-81D1-7030BFD4C7E5}" type="presParOf" srcId="{DBF764ED-8D66-4A95-BE69-145601BDBC2D}" destId="{7AC685F1-8D57-43C1-8687-96918B9B723B}" srcOrd="0" destOrd="0" presId="urn:microsoft.com/office/officeart/2005/8/layout/radial1"/>
    <dgm:cxn modelId="{79A8639C-B5ED-494C-8804-8E668F120B5E}" type="presParOf" srcId="{DBF764ED-8D66-4A95-BE69-145601BDBC2D}" destId="{BBD35E44-7573-4649-9B9B-D1D82DA0B539}" srcOrd="1" destOrd="0" presId="urn:microsoft.com/office/officeart/2005/8/layout/radial1"/>
    <dgm:cxn modelId="{A4A62A76-DAE6-4DD2-BA56-1601AA616825}" type="presParOf" srcId="{BBD35E44-7573-4649-9B9B-D1D82DA0B539}" destId="{85F11B65-EE3E-4046-839A-96713B8C7422}" srcOrd="0" destOrd="0" presId="urn:microsoft.com/office/officeart/2005/8/layout/radial1"/>
    <dgm:cxn modelId="{9D216924-22A2-4A24-BAE4-C51A787FF201}" type="presParOf" srcId="{DBF764ED-8D66-4A95-BE69-145601BDBC2D}" destId="{4E86321F-FF6A-4570-8076-C70E27491AA1}" srcOrd="2" destOrd="0" presId="urn:microsoft.com/office/officeart/2005/8/layout/radial1"/>
    <dgm:cxn modelId="{4BA01D68-7985-448D-BE76-A122D83E8924}" type="presParOf" srcId="{DBF764ED-8D66-4A95-BE69-145601BDBC2D}" destId="{C7B85FFA-468D-4418-8300-8123ECC2DAFC}" srcOrd="3" destOrd="0" presId="urn:microsoft.com/office/officeart/2005/8/layout/radial1"/>
    <dgm:cxn modelId="{2B9B4703-1DDF-4BB6-B0E5-B5569B88263C}" type="presParOf" srcId="{C7B85FFA-468D-4418-8300-8123ECC2DAFC}" destId="{DC562C64-7407-4241-B009-FF607968E033}" srcOrd="0" destOrd="0" presId="urn:microsoft.com/office/officeart/2005/8/layout/radial1"/>
    <dgm:cxn modelId="{1E16DAFA-6563-4720-934D-2DB58CB4D7AC}" type="presParOf" srcId="{DBF764ED-8D66-4A95-BE69-145601BDBC2D}" destId="{C1F26B8D-33CA-417D-8598-EF7DE7F55918}" srcOrd="4" destOrd="0" presId="urn:microsoft.com/office/officeart/2005/8/layout/radial1"/>
    <dgm:cxn modelId="{83AD3BB2-A722-4E1B-B184-2B8A1397DF2F}" type="presParOf" srcId="{DBF764ED-8D66-4A95-BE69-145601BDBC2D}" destId="{3F9BB44B-FAEF-45C0-9A07-B826ECE38D37}" srcOrd="5" destOrd="0" presId="urn:microsoft.com/office/officeart/2005/8/layout/radial1"/>
    <dgm:cxn modelId="{C330E523-76D1-4792-90DF-741812FA9CCC}" type="presParOf" srcId="{3F9BB44B-FAEF-45C0-9A07-B826ECE38D37}" destId="{2EEFAF9E-2CD0-4D77-8AEE-A805D0322C28}" srcOrd="0" destOrd="0" presId="urn:microsoft.com/office/officeart/2005/8/layout/radial1"/>
    <dgm:cxn modelId="{CAB42228-6C8F-4620-A6C0-3FCBEEECC367}" type="presParOf" srcId="{DBF764ED-8D66-4A95-BE69-145601BDBC2D}" destId="{17FD4AB9-0503-4A46-89F7-796954298D1F}" srcOrd="6" destOrd="0" presId="urn:microsoft.com/office/officeart/2005/8/layout/radial1"/>
    <dgm:cxn modelId="{FC6BE619-8569-46C7-A6AC-B8E7E90D71F9}" type="presParOf" srcId="{DBF764ED-8D66-4A95-BE69-145601BDBC2D}" destId="{A79DCDD8-6236-4FA6-AC59-D4F634CCFA73}" srcOrd="7" destOrd="0" presId="urn:microsoft.com/office/officeart/2005/8/layout/radial1"/>
    <dgm:cxn modelId="{9990298F-6CB4-48C6-AC19-BA536AE61F0D}" type="presParOf" srcId="{A79DCDD8-6236-4FA6-AC59-D4F634CCFA73}" destId="{18AB5D8E-7723-4F4D-88A5-0B77BFF759C1}" srcOrd="0" destOrd="0" presId="urn:microsoft.com/office/officeart/2005/8/layout/radial1"/>
    <dgm:cxn modelId="{887F3AEF-C850-4BF0-BC9E-87B1144A04B3}" type="presParOf" srcId="{DBF764ED-8D66-4A95-BE69-145601BDBC2D}" destId="{EDF20088-7597-480D-883C-1A5629978D46}" srcOrd="8" destOrd="0" presId="urn:microsoft.com/office/officeart/2005/8/layout/radial1"/>
    <dgm:cxn modelId="{A5EABA73-901B-40F0-83A4-BF9E62DBCFD7}" type="presParOf" srcId="{DBF764ED-8D66-4A95-BE69-145601BDBC2D}" destId="{EC4B6729-33FF-4B45-84DB-08B9F9BBC616}" srcOrd="9" destOrd="0" presId="urn:microsoft.com/office/officeart/2005/8/layout/radial1"/>
    <dgm:cxn modelId="{B1652799-20FA-41C7-9231-97D5F22722CA}" type="presParOf" srcId="{EC4B6729-33FF-4B45-84DB-08B9F9BBC616}" destId="{9F2660FC-2891-457F-AD3A-5AF65EBEDB37}" srcOrd="0" destOrd="0" presId="urn:microsoft.com/office/officeart/2005/8/layout/radial1"/>
    <dgm:cxn modelId="{E44DBDC1-7858-4045-965C-842F1C6A966C}" type="presParOf" srcId="{DBF764ED-8D66-4A95-BE69-145601BDBC2D}" destId="{684DF54B-0110-418E-929B-A888F07FA64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B888A-FEBC-0042-BBD2-D2623F1BEF64}" type="doc">
      <dgm:prSet loTypeId="urn:microsoft.com/office/officeart/2005/8/layout/arrow5" loCatId="relationship" qsTypeId="urn:microsoft.com/office/officeart/2005/8/quickstyle/simple4" qsCatId="simple" csTypeId="urn:microsoft.com/office/officeart/2005/8/colors/accent6_2" csCatId="accent6" phldr="1"/>
      <dgm:spPr/>
      <dgm:t>
        <a:bodyPr/>
        <a:lstStyle/>
        <a:p>
          <a:endParaRPr lang="es-ES"/>
        </a:p>
      </dgm:t>
    </dgm:pt>
    <dgm:pt modelId="{4FA99DD2-A14A-F940-B09A-3DE0ABC6E46D}">
      <dgm:prSet phldrT="[Texto]" custT="1"/>
      <dgm:spPr/>
      <dgm:t>
        <a:bodyPr/>
        <a:lstStyle/>
        <a:p>
          <a:r>
            <a:rPr lang="es-MX" sz="1200" b="1" dirty="0"/>
            <a:t>Oxford (1990)“...</a:t>
          </a:r>
          <a:r>
            <a:rPr lang="es-MX" sz="1200" b="1" dirty="0" err="1"/>
            <a:t>learning</a:t>
          </a:r>
          <a:r>
            <a:rPr lang="es-MX" sz="1200" b="1" dirty="0"/>
            <a:t> </a:t>
          </a:r>
          <a:r>
            <a:rPr lang="es-MX" sz="1200" b="1" dirty="0" err="1"/>
            <a:t>strategies</a:t>
          </a:r>
          <a:r>
            <a:rPr lang="es-MX" sz="1200" b="1" dirty="0"/>
            <a:t> are </a:t>
          </a:r>
          <a:r>
            <a:rPr lang="es-MX" sz="1200" b="1" dirty="0" err="1"/>
            <a:t>specific</a:t>
          </a:r>
          <a:r>
            <a:rPr lang="es-MX" sz="1200" b="1" dirty="0"/>
            <a:t> </a:t>
          </a:r>
          <a:r>
            <a:rPr lang="es-MX" sz="1200" b="1" dirty="0" err="1"/>
            <a:t>actions</a:t>
          </a:r>
          <a:r>
            <a:rPr lang="es-MX" sz="1200" b="1" dirty="0"/>
            <a:t>, </a:t>
          </a:r>
          <a:r>
            <a:rPr lang="es-MX" sz="1200" b="1" dirty="0" err="1"/>
            <a:t>behaviours</a:t>
          </a:r>
          <a:r>
            <a:rPr lang="es-MX" sz="1200" b="1" dirty="0"/>
            <a:t>, </a:t>
          </a:r>
          <a:r>
            <a:rPr lang="es-MX" sz="1200" b="1" dirty="0" err="1"/>
            <a:t>steps</a:t>
          </a:r>
          <a:r>
            <a:rPr lang="es-MX" sz="1200" b="1" dirty="0"/>
            <a:t>, </a:t>
          </a:r>
          <a:r>
            <a:rPr lang="es-MX" sz="1200" b="1" dirty="0" err="1"/>
            <a:t>or</a:t>
          </a:r>
          <a:r>
            <a:rPr lang="es-MX" sz="1200" b="1" dirty="0"/>
            <a:t> </a:t>
          </a:r>
          <a:r>
            <a:rPr lang="es-MX" sz="1200" b="1" dirty="0" err="1"/>
            <a:t>techniques</a:t>
          </a:r>
          <a:r>
            <a:rPr lang="es-MX" sz="1200" b="1" dirty="0"/>
            <a:t> </a:t>
          </a:r>
          <a:r>
            <a:rPr lang="es-MX" sz="1200" b="1" dirty="0" err="1"/>
            <a:t>students</a:t>
          </a:r>
          <a:r>
            <a:rPr lang="es-MX" sz="1200" b="1" dirty="0"/>
            <a:t> use, </a:t>
          </a:r>
          <a:r>
            <a:rPr lang="es-MX" sz="1200" b="1" dirty="0" err="1"/>
            <a:t>often</a:t>
          </a:r>
          <a:r>
            <a:rPr lang="es-MX" sz="1200" b="1" dirty="0"/>
            <a:t> </a:t>
          </a:r>
          <a:r>
            <a:rPr lang="es-MX" sz="1200" b="1" dirty="0" err="1"/>
            <a:t>consciously</a:t>
          </a:r>
          <a:r>
            <a:rPr lang="es-MX" sz="1200" b="1" dirty="0"/>
            <a:t>, to </a:t>
          </a:r>
          <a:r>
            <a:rPr lang="es-MX" sz="1200" b="1" dirty="0" err="1"/>
            <a:t>improve</a:t>
          </a:r>
          <a:r>
            <a:rPr lang="es-MX" sz="1200" b="1" dirty="0"/>
            <a:t> </a:t>
          </a:r>
          <a:r>
            <a:rPr lang="es-MX" sz="1200" b="1" dirty="0" err="1"/>
            <a:t>their</a:t>
          </a:r>
          <a:r>
            <a:rPr lang="es-MX" sz="1200" b="1" dirty="0"/>
            <a:t> </a:t>
          </a:r>
          <a:r>
            <a:rPr lang="es-MX" sz="1200" b="1" dirty="0" err="1"/>
            <a:t>progress</a:t>
          </a:r>
          <a:r>
            <a:rPr lang="es-MX" sz="1200" b="1" dirty="0"/>
            <a:t> in </a:t>
          </a:r>
          <a:r>
            <a:rPr lang="es-MX" sz="1200" b="1" dirty="0" err="1"/>
            <a:t>apprehending</a:t>
          </a:r>
          <a:r>
            <a:rPr lang="es-MX" sz="1200" b="1" dirty="0"/>
            <a:t>, </a:t>
          </a:r>
          <a:r>
            <a:rPr lang="es-MX" sz="1200" b="1" dirty="0" err="1"/>
            <a:t>internalizing</a:t>
          </a:r>
          <a:r>
            <a:rPr lang="es-MX" sz="1200" b="1" dirty="0"/>
            <a:t>, and </a:t>
          </a:r>
          <a:r>
            <a:rPr lang="es-MX" sz="1200" b="1" dirty="0" err="1"/>
            <a:t>using</a:t>
          </a:r>
          <a:r>
            <a:rPr lang="es-MX" sz="1200" b="1" dirty="0"/>
            <a:t> the L2” (p.18).</a:t>
          </a:r>
          <a:r>
            <a:rPr lang="es-MX" sz="1200" b="1" dirty="0">
              <a:latin typeface="Calibri Light" panose="020F0302020204030204"/>
            </a:rPr>
            <a:t> </a:t>
          </a:r>
          <a:endParaRPr lang="es-ES" sz="1200" b="1" dirty="0"/>
        </a:p>
      </dgm:t>
    </dgm:pt>
    <dgm:pt modelId="{F95C93DF-94C2-884A-AA8B-92F781C8DB68}" type="parTrans" cxnId="{18AD189F-98AE-3944-9DA1-EFFA9487A19C}">
      <dgm:prSet/>
      <dgm:spPr/>
      <dgm:t>
        <a:bodyPr/>
        <a:lstStyle/>
        <a:p>
          <a:endParaRPr lang="es-ES" sz="1600"/>
        </a:p>
      </dgm:t>
    </dgm:pt>
    <dgm:pt modelId="{CB20A015-2ADC-FD41-B5A4-2877F1257570}" type="sibTrans" cxnId="{18AD189F-98AE-3944-9DA1-EFFA9487A19C}">
      <dgm:prSet/>
      <dgm:spPr/>
      <dgm:t>
        <a:bodyPr/>
        <a:lstStyle/>
        <a:p>
          <a:endParaRPr lang="es-ES"/>
        </a:p>
      </dgm:t>
    </dgm:pt>
    <dgm:pt modelId="{EFE15AA7-A9AB-BB41-888F-9E3AAB699C9B}">
      <dgm:prSet phldrT="[Texto]" custT="1"/>
      <dgm:spPr/>
      <dgm:t>
        <a:bodyPr/>
        <a:lstStyle/>
        <a:p>
          <a:r>
            <a:rPr lang="es-MX" sz="1200" b="1" dirty="0"/>
            <a:t>…las estrategias de aprendizaje son acciones, comportamientos, pasos o técnica específicas que usan los estudiantes, algunas veces de forma consciente, para mejorar su progreso de aprendizaje y adquisición de una segunda lengua</a:t>
          </a:r>
          <a:r>
            <a:rPr lang="es-MX" sz="1200" b="1" dirty="0">
              <a:latin typeface="Calibri Light" panose="020F0302020204030204"/>
            </a:rPr>
            <a:t>.</a:t>
          </a:r>
          <a:endParaRPr lang="es-ES" sz="1200" b="1" dirty="0"/>
        </a:p>
      </dgm:t>
    </dgm:pt>
    <dgm:pt modelId="{D7F83F5C-79E9-5349-9752-007F0B204A41}" type="parTrans" cxnId="{C7314845-7240-3E4D-ABF8-3E461569F6CF}">
      <dgm:prSet/>
      <dgm:spPr/>
      <dgm:t>
        <a:bodyPr/>
        <a:lstStyle/>
        <a:p>
          <a:endParaRPr lang="es-ES" sz="1600"/>
        </a:p>
      </dgm:t>
    </dgm:pt>
    <dgm:pt modelId="{E31F033C-98E8-DE4C-9FAB-E4DD30CEE250}" type="sibTrans" cxnId="{C7314845-7240-3E4D-ABF8-3E461569F6CF}">
      <dgm:prSet/>
      <dgm:spPr/>
      <dgm:t>
        <a:bodyPr/>
        <a:lstStyle/>
        <a:p>
          <a:endParaRPr lang="es-ES"/>
        </a:p>
      </dgm:t>
    </dgm:pt>
    <dgm:pt modelId="{8743174D-9FD0-4DFF-AC74-8F394A83D9D2}" type="pres">
      <dgm:prSet presAssocID="{97AB888A-FEBC-0042-BBD2-D2623F1BEF64}" presName="diagram" presStyleCnt="0">
        <dgm:presLayoutVars>
          <dgm:dir/>
          <dgm:resizeHandles val="exact"/>
        </dgm:presLayoutVars>
      </dgm:prSet>
      <dgm:spPr/>
      <dgm:t>
        <a:bodyPr/>
        <a:lstStyle/>
        <a:p>
          <a:endParaRPr lang="es-ES"/>
        </a:p>
      </dgm:t>
    </dgm:pt>
    <dgm:pt modelId="{D9E227F2-CAC7-4BD2-95E5-542A3DE2A6C7}" type="pres">
      <dgm:prSet presAssocID="{4FA99DD2-A14A-F940-B09A-3DE0ABC6E46D}" presName="arrow" presStyleLbl="node1" presStyleIdx="0" presStyleCnt="2" custScaleY="175107" custRadScaleRad="84878" custRadScaleInc="44492">
        <dgm:presLayoutVars>
          <dgm:bulletEnabled val="1"/>
        </dgm:presLayoutVars>
      </dgm:prSet>
      <dgm:spPr/>
      <dgm:t>
        <a:bodyPr/>
        <a:lstStyle/>
        <a:p>
          <a:endParaRPr lang="es-ES"/>
        </a:p>
      </dgm:t>
    </dgm:pt>
    <dgm:pt modelId="{F15DADF7-AC57-4AB3-BB95-DE30AE132D9D}" type="pres">
      <dgm:prSet presAssocID="{EFE15AA7-A9AB-BB41-888F-9E3AAB699C9B}" presName="arrow" presStyleLbl="node1" presStyleIdx="1" presStyleCnt="2" custScaleX="110469" custScaleY="194109" custRadScaleRad="82463" custRadScaleInc="41819">
        <dgm:presLayoutVars>
          <dgm:bulletEnabled val="1"/>
        </dgm:presLayoutVars>
      </dgm:prSet>
      <dgm:spPr/>
      <dgm:t>
        <a:bodyPr/>
        <a:lstStyle/>
        <a:p>
          <a:endParaRPr lang="es-ES"/>
        </a:p>
      </dgm:t>
    </dgm:pt>
  </dgm:ptLst>
  <dgm:cxnLst>
    <dgm:cxn modelId="{18AD189F-98AE-3944-9DA1-EFFA9487A19C}" srcId="{97AB888A-FEBC-0042-BBD2-D2623F1BEF64}" destId="{4FA99DD2-A14A-F940-B09A-3DE0ABC6E46D}" srcOrd="0" destOrd="0" parTransId="{F95C93DF-94C2-884A-AA8B-92F781C8DB68}" sibTransId="{CB20A015-2ADC-FD41-B5A4-2877F1257570}"/>
    <dgm:cxn modelId="{C7314845-7240-3E4D-ABF8-3E461569F6CF}" srcId="{97AB888A-FEBC-0042-BBD2-D2623F1BEF64}" destId="{EFE15AA7-A9AB-BB41-888F-9E3AAB699C9B}" srcOrd="1" destOrd="0" parTransId="{D7F83F5C-79E9-5349-9752-007F0B204A41}" sibTransId="{E31F033C-98E8-DE4C-9FAB-E4DD30CEE250}"/>
    <dgm:cxn modelId="{5CB70AE3-8095-4D18-AEFE-35CBD2F605A3}" type="presOf" srcId="{4FA99DD2-A14A-F940-B09A-3DE0ABC6E46D}" destId="{D9E227F2-CAC7-4BD2-95E5-542A3DE2A6C7}" srcOrd="0" destOrd="0" presId="urn:microsoft.com/office/officeart/2005/8/layout/arrow5"/>
    <dgm:cxn modelId="{CC1359AB-AA6B-40F3-BEC4-B227770DE174}" type="presOf" srcId="{97AB888A-FEBC-0042-BBD2-D2623F1BEF64}" destId="{8743174D-9FD0-4DFF-AC74-8F394A83D9D2}" srcOrd="0" destOrd="0" presId="urn:microsoft.com/office/officeart/2005/8/layout/arrow5"/>
    <dgm:cxn modelId="{51D83CE2-6DA4-4A35-B7B7-61D7F5A87A23}" type="presOf" srcId="{EFE15AA7-A9AB-BB41-888F-9E3AAB699C9B}" destId="{F15DADF7-AC57-4AB3-BB95-DE30AE132D9D}" srcOrd="0" destOrd="0" presId="urn:microsoft.com/office/officeart/2005/8/layout/arrow5"/>
    <dgm:cxn modelId="{60AEBED6-BAD6-45BA-A3D4-4737DF242FB0}" type="presParOf" srcId="{8743174D-9FD0-4DFF-AC74-8F394A83D9D2}" destId="{D9E227F2-CAC7-4BD2-95E5-542A3DE2A6C7}" srcOrd="0" destOrd="0" presId="urn:microsoft.com/office/officeart/2005/8/layout/arrow5"/>
    <dgm:cxn modelId="{7CDB3D34-97B3-41CE-852E-55B2BD350EBF}" type="presParOf" srcId="{8743174D-9FD0-4DFF-AC74-8F394A83D9D2}" destId="{F15DADF7-AC57-4AB3-BB95-DE30AE132D9D}" srcOrd="1" destOrd="0" presId="urn:microsoft.com/office/officeart/2005/8/layout/arrow5"/>
  </dgm:cxnLst>
  <dgm:bg>
    <a:solidFill>
      <a:schemeClr val="bg2">
        <a:lumMod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B9978-B970-164F-B942-BEEBB464ACF7}" type="doc">
      <dgm:prSet loTypeId="urn:microsoft.com/office/officeart/2005/8/layout/hierarchy1" loCatId="" qsTypeId="urn:microsoft.com/office/officeart/2005/8/quickstyle/simple1" qsCatId="simple" csTypeId="urn:microsoft.com/office/officeart/2005/8/colors/accent5_2" csCatId="accent5" phldr="1"/>
      <dgm:spPr/>
      <dgm:t>
        <a:bodyPr/>
        <a:lstStyle/>
        <a:p>
          <a:endParaRPr lang="es-ES"/>
        </a:p>
      </dgm:t>
    </dgm:pt>
    <dgm:pt modelId="{96D97B66-AFE4-8846-86FD-F57806C24E21}">
      <dgm:prSet phldrT="[Texto]" custT="1"/>
      <dgm:spPr>
        <a:ln>
          <a:solidFill>
            <a:schemeClr val="bg1"/>
          </a:solidFill>
        </a:ln>
      </dgm:spPr>
      <dgm:t>
        <a:bodyPr/>
        <a:lstStyle/>
        <a:p>
          <a:r>
            <a:rPr lang="es-ES" sz="1200" b="1"/>
            <a:t>Estrategias de aprendizaje</a:t>
          </a:r>
        </a:p>
      </dgm:t>
    </dgm:pt>
    <dgm:pt modelId="{42B0BCB0-36A0-D84E-8929-2928C11D2FF8}" type="parTrans" cxnId="{60C02C04-25BF-7E47-9905-DF01DC818382}">
      <dgm:prSet/>
      <dgm:spPr/>
      <dgm:t>
        <a:bodyPr/>
        <a:lstStyle/>
        <a:p>
          <a:endParaRPr lang="es-ES" sz="1800"/>
        </a:p>
      </dgm:t>
    </dgm:pt>
    <dgm:pt modelId="{3A09E0A0-F4E5-2E4E-B96E-21D306FDC739}" type="sibTrans" cxnId="{60C02C04-25BF-7E47-9905-DF01DC818382}">
      <dgm:prSet/>
      <dgm:spPr/>
      <dgm:t>
        <a:bodyPr/>
        <a:lstStyle/>
        <a:p>
          <a:endParaRPr lang="es-ES" sz="1800"/>
        </a:p>
      </dgm:t>
    </dgm:pt>
    <dgm:pt modelId="{58ED101F-D9A3-6441-94FA-A5780613B31C}">
      <dgm:prSet phldrT="[Texto]" custT="1"/>
      <dgm:spPr>
        <a:ln>
          <a:solidFill>
            <a:schemeClr val="bg1"/>
          </a:solidFill>
        </a:ln>
      </dgm:spPr>
      <dgm:t>
        <a:bodyPr/>
        <a:lstStyle/>
        <a:p>
          <a:r>
            <a:rPr lang="es-ES" sz="1400" b="1"/>
            <a:t>Directas</a:t>
          </a:r>
        </a:p>
      </dgm:t>
    </dgm:pt>
    <dgm:pt modelId="{798B6DFB-E692-8048-A851-47760F26559C}" type="parTrans" cxnId="{FA5F5F2B-746C-CF46-984C-9D97E9324FF7}">
      <dgm:prSet/>
      <dgm:spPr>
        <a:ln>
          <a:solidFill>
            <a:schemeClr val="tx1"/>
          </a:solidFill>
        </a:ln>
      </dgm:spPr>
      <dgm:t>
        <a:bodyPr/>
        <a:lstStyle/>
        <a:p>
          <a:endParaRPr lang="es-ES" sz="1800"/>
        </a:p>
      </dgm:t>
    </dgm:pt>
    <dgm:pt modelId="{63F44C70-CE18-3747-8A8F-0E1613125617}" type="sibTrans" cxnId="{FA5F5F2B-746C-CF46-984C-9D97E9324FF7}">
      <dgm:prSet/>
      <dgm:spPr/>
      <dgm:t>
        <a:bodyPr/>
        <a:lstStyle/>
        <a:p>
          <a:endParaRPr lang="es-ES" sz="1800"/>
        </a:p>
      </dgm:t>
    </dgm:pt>
    <dgm:pt modelId="{21BEC532-060E-414F-B230-027829339701}">
      <dgm:prSet phldrT="[Texto]" custT="1"/>
      <dgm:spPr>
        <a:ln>
          <a:solidFill>
            <a:schemeClr val="bg1"/>
          </a:solidFill>
        </a:ln>
      </dgm:spPr>
      <dgm:t>
        <a:bodyPr/>
        <a:lstStyle/>
        <a:p>
          <a:r>
            <a:rPr lang="es-ES" sz="1400" b="1">
              <a:latin typeface="+mn-lt"/>
              <a:cs typeface="Arial" panose="020B0604020202020204" pitchFamily="34" charset="0"/>
            </a:rPr>
            <a:t>Memorización</a:t>
          </a:r>
        </a:p>
        <a:p>
          <a:r>
            <a:rPr lang="es-ES" sz="1200"/>
            <a:t> (Recordar y recuperar información)</a:t>
          </a:r>
        </a:p>
      </dgm:t>
    </dgm:pt>
    <dgm:pt modelId="{954FAA55-4E9E-2D42-8A66-594C4A460029}" type="parTrans" cxnId="{8EFA7C13-8D83-F04F-8BD8-19C5C8456A53}">
      <dgm:prSet/>
      <dgm:spPr>
        <a:ln>
          <a:solidFill>
            <a:schemeClr val="tx1"/>
          </a:solidFill>
        </a:ln>
      </dgm:spPr>
      <dgm:t>
        <a:bodyPr/>
        <a:lstStyle/>
        <a:p>
          <a:endParaRPr lang="es-ES" sz="1800"/>
        </a:p>
      </dgm:t>
    </dgm:pt>
    <dgm:pt modelId="{1876CF2F-7077-6642-9A9D-62A706F26452}" type="sibTrans" cxnId="{8EFA7C13-8D83-F04F-8BD8-19C5C8456A53}">
      <dgm:prSet/>
      <dgm:spPr/>
      <dgm:t>
        <a:bodyPr/>
        <a:lstStyle/>
        <a:p>
          <a:endParaRPr lang="es-ES" sz="1800"/>
        </a:p>
      </dgm:t>
    </dgm:pt>
    <dgm:pt modelId="{3115D414-3896-D145-B573-FB19BE6460DC}">
      <dgm:prSet phldrT="[Texto]" custT="1"/>
      <dgm:spPr>
        <a:ln>
          <a:solidFill>
            <a:schemeClr val="bg1"/>
          </a:solidFill>
        </a:ln>
      </dgm:spPr>
      <dgm:t>
        <a:bodyPr/>
        <a:lstStyle/>
        <a:p>
          <a:r>
            <a:rPr lang="es-ES" sz="1400" b="1"/>
            <a:t>Cognitivas </a:t>
          </a:r>
        </a:p>
        <a:p>
          <a:r>
            <a:rPr lang="es-ES" sz="1200"/>
            <a:t>(Entender y producir el lenguaje)</a:t>
          </a:r>
        </a:p>
      </dgm:t>
    </dgm:pt>
    <dgm:pt modelId="{22CEA712-2533-AD4C-A9D9-04F9BD5585DA}" type="parTrans" cxnId="{73CE6C9C-8932-9941-B633-3291C2C6D1F3}">
      <dgm:prSet/>
      <dgm:spPr>
        <a:ln>
          <a:solidFill>
            <a:schemeClr val="tx1"/>
          </a:solidFill>
        </a:ln>
      </dgm:spPr>
      <dgm:t>
        <a:bodyPr/>
        <a:lstStyle/>
        <a:p>
          <a:endParaRPr lang="es-ES" sz="1800"/>
        </a:p>
      </dgm:t>
    </dgm:pt>
    <dgm:pt modelId="{29074554-F42A-624E-8CB5-68AC6E2CF7EE}" type="sibTrans" cxnId="{73CE6C9C-8932-9941-B633-3291C2C6D1F3}">
      <dgm:prSet/>
      <dgm:spPr/>
      <dgm:t>
        <a:bodyPr/>
        <a:lstStyle/>
        <a:p>
          <a:endParaRPr lang="es-ES" sz="1800"/>
        </a:p>
      </dgm:t>
    </dgm:pt>
    <dgm:pt modelId="{A01BB6E3-53C0-A642-AC70-2EBD576C7DC9}">
      <dgm:prSet phldrT="[Texto]" custT="1"/>
      <dgm:spPr>
        <a:ln>
          <a:solidFill>
            <a:schemeClr val="bg1"/>
          </a:solidFill>
        </a:ln>
      </dgm:spPr>
      <dgm:t>
        <a:bodyPr/>
        <a:lstStyle/>
        <a:p>
          <a:r>
            <a:rPr lang="es-ES" sz="1400" b="1"/>
            <a:t>Indirectas</a:t>
          </a:r>
        </a:p>
      </dgm:t>
    </dgm:pt>
    <dgm:pt modelId="{918139C2-5425-3A43-A39B-2216C31F3D4A}" type="parTrans" cxnId="{48DF823C-70C6-634D-9D00-D760AEDD5A87}">
      <dgm:prSet/>
      <dgm:spPr>
        <a:ln>
          <a:solidFill>
            <a:schemeClr val="tx1"/>
          </a:solidFill>
        </a:ln>
      </dgm:spPr>
      <dgm:t>
        <a:bodyPr/>
        <a:lstStyle/>
        <a:p>
          <a:endParaRPr lang="es-ES" sz="1800"/>
        </a:p>
      </dgm:t>
    </dgm:pt>
    <dgm:pt modelId="{03CF8DAB-D825-0445-A2DD-1C1FEC1F2D33}" type="sibTrans" cxnId="{48DF823C-70C6-634D-9D00-D760AEDD5A87}">
      <dgm:prSet/>
      <dgm:spPr/>
      <dgm:t>
        <a:bodyPr/>
        <a:lstStyle/>
        <a:p>
          <a:endParaRPr lang="es-ES" sz="1800"/>
        </a:p>
      </dgm:t>
    </dgm:pt>
    <dgm:pt modelId="{51153E1A-6C30-0D43-A22F-1BD698B0BA33}">
      <dgm:prSet phldrT="[Texto]" custT="1"/>
      <dgm:spPr>
        <a:ln>
          <a:solidFill>
            <a:schemeClr val="bg1"/>
          </a:solidFill>
        </a:ln>
      </dgm:spPr>
      <dgm:t>
        <a:bodyPr/>
        <a:lstStyle/>
        <a:p>
          <a:r>
            <a:rPr lang="es-ES" sz="1400" b="1" dirty="0"/>
            <a:t>Metacognitivas</a:t>
          </a:r>
        </a:p>
        <a:p>
          <a:r>
            <a:rPr lang="es-ES" sz="1200" dirty="0"/>
            <a:t>(Coordinan el aprendizaje)</a:t>
          </a:r>
        </a:p>
      </dgm:t>
    </dgm:pt>
    <dgm:pt modelId="{5EFCF179-7CE8-9547-B1A7-A5843AB051D8}" type="parTrans" cxnId="{A0BB6CB4-625D-354B-BE16-106B9CED0BAC}">
      <dgm:prSet/>
      <dgm:spPr>
        <a:ln>
          <a:solidFill>
            <a:schemeClr val="tx1"/>
          </a:solidFill>
        </a:ln>
      </dgm:spPr>
      <dgm:t>
        <a:bodyPr/>
        <a:lstStyle/>
        <a:p>
          <a:endParaRPr lang="es-ES" sz="1800"/>
        </a:p>
      </dgm:t>
    </dgm:pt>
    <dgm:pt modelId="{C172EF11-BCCB-2941-91CF-FB3BC66FFA23}" type="sibTrans" cxnId="{A0BB6CB4-625D-354B-BE16-106B9CED0BAC}">
      <dgm:prSet/>
      <dgm:spPr/>
      <dgm:t>
        <a:bodyPr/>
        <a:lstStyle/>
        <a:p>
          <a:endParaRPr lang="es-ES" sz="1800"/>
        </a:p>
      </dgm:t>
    </dgm:pt>
    <dgm:pt modelId="{2663063E-C27E-F740-AE1A-B3E5E06222BA}">
      <dgm:prSet custT="1"/>
      <dgm:spPr>
        <a:ln>
          <a:solidFill>
            <a:schemeClr val="bg1"/>
          </a:solidFill>
        </a:ln>
      </dgm:spPr>
      <dgm:t>
        <a:bodyPr/>
        <a:lstStyle/>
        <a:p>
          <a:r>
            <a:rPr lang="es-ES" sz="1400" b="1"/>
            <a:t>Compensación</a:t>
          </a:r>
        </a:p>
        <a:p>
          <a:r>
            <a:rPr lang="es-ES" sz="1200"/>
            <a:t>(Utilización del lenguaje aún con carencias)</a:t>
          </a:r>
        </a:p>
      </dgm:t>
    </dgm:pt>
    <dgm:pt modelId="{5AE01764-5313-554D-8FD5-A2DBDDFDEDCE}" type="parTrans" cxnId="{40E63D41-C618-D74A-A5DE-1271C795423D}">
      <dgm:prSet/>
      <dgm:spPr>
        <a:ln>
          <a:solidFill>
            <a:schemeClr val="tx1"/>
          </a:solidFill>
        </a:ln>
      </dgm:spPr>
      <dgm:t>
        <a:bodyPr/>
        <a:lstStyle/>
        <a:p>
          <a:endParaRPr lang="es-ES" sz="1800"/>
        </a:p>
      </dgm:t>
    </dgm:pt>
    <dgm:pt modelId="{E6F832EB-58E6-F446-A023-3F10A2CB7267}" type="sibTrans" cxnId="{40E63D41-C618-D74A-A5DE-1271C795423D}">
      <dgm:prSet/>
      <dgm:spPr/>
      <dgm:t>
        <a:bodyPr/>
        <a:lstStyle/>
        <a:p>
          <a:endParaRPr lang="es-ES" sz="1800"/>
        </a:p>
      </dgm:t>
    </dgm:pt>
    <dgm:pt modelId="{ABD35990-6602-5842-A2AB-E90AC921B734}">
      <dgm:prSet custT="1"/>
      <dgm:spPr>
        <a:ln>
          <a:solidFill>
            <a:schemeClr val="bg1"/>
          </a:solidFill>
        </a:ln>
      </dgm:spPr>
      <dgm:t>
        <a:bodyPr/>
        <a:lstStyle/>
        <a:p>
          <a:r>
            <a:rPr lang="es-ES" sz="1400" b="1"/>
            <a:t>Afectivas</a:t>
          </a:r>
        </a:p>
        <a:p>
          <a:r>
            <a:rPr lang="es-ES" sz="1200"/>
            <a:t>(Regulan las emociones)</a:t>
          </a:r>
        </a:p>
      </dgm:t>
    </dgm:pt>
    <dgm:pt modelId="{A260525B-1EC1-704B-918D-38E462F6FA3F}" type="parTrans" cxnId="{EDE74438-9842-2F48-BF72-63DD2C06DA90}">
      <dgm:prSet/>
      <dgm:spPr>
        <a:ln>
          <a:solidFill>
            <a:schemeClr val="tx1"/>
          </a:solidFill>
        </a:ln>
      </dgm:spPr>
      <dgm:t>
        <a:bodyPr/>
        <a:lstStyle/>
        <a:p>
          <a:endParaRPr lang="es-ES" sz="1800"/>
        </a:p>
      </dgm:t>
    </dgm:pt>
    <dgm:pt modelId="{284891BE-5AA2-6F46-A6AF-25E32444B540}" type="sibTrans" cxnId="{EDE74438-9842-2F48-BF72-63DD2C06DA90}">
      <dgm:prSet/>
      <dgm:spPr/>
      <dgm:t>
        <a:bodyPr/>
        <a:lstStyle/>
        <a:p>
          <a:endParaRPr lang="es-ES" sz="1800"/>
        </a:p>
      </dgm:t>
    </dgm:pt>
    <dgm:pt modelId="{5EC3ADFB-AA88-D14F-A08C-6E8841041E03}">
      <dgm:prSet custT="1"/>
      <dgm:spPr>
        <a:ln>
          <a:solidFill>
            <a:schemeClr val="bg1"/>
          </a:solidFill>
        </a:ln>
      </dgm:spPr>
      <dgm:t>
        <a:bodyPr/>
        <a:lstStyle/>
        <a:p>
          <a:r>
            <a:rPr lang="es-ES" sz="1400" b="1"/>
            <a:t>Sociales </a:t>
          </a:r>
        </a:p>
        <a:p>
          <a:r>
            <a:rPr lang="es-ES" sz="1200"/>
            <a:t>(Aprendizaje colaborativo/grupal)</a:t>
          </a:r>
        </a:p>
      </dgm:t>
    </dgm:pt>
    <dgm:pt modelId="{A87FA96D-C508-D14C-8770-05080B9CE690}" type="parTrans" cxnId="{5663DE5F-5527-DE40-B9BB-DA1BE09E4CCE}">
      <dgm:prSet/>
      <dgm:spPr>
        <a:ln>
          <a:solidFill>
            <a:schemeClr val="tx1"/>
          </a:solidFill>
        </a:ln>
      </dgm:spPr>
      <dgm:t>
        <a:bodyPr/>
        <a:lstStyle/>
        <a:p>
          <a:endParaRPr lang="es-ES" sz="1800"/>
        </a:p>
      </dgm:t>
    </dgm:pt>
    <dgm:pt modelId="{3CCDC44E-4463-894C-B903-48C22E56E78D}" type="sibTrans" cxnId="{5663DE5F-5527-DE40-B9BB-DA1BE09E4CCE}">
      <dgm:prSet/>
      <dgm:spPr/>
      <dgm:t>
        <a:bodyPr/>
        <a:lstStyle/>
        <a:p>
          <a:endParaRPr lang="es-ES" sz="1800"/>
        </a:p>
      </dgm:t>
    </dgm:pt>
    <dgm:pt modelId="{E336201A-A5F6-C04B-B471-FA91D76CB0CE}">
      <dgm:prSet custT="1"/>
      <dgm:spPr>
        <a:ln>
          <a:solidFill>
            <a:schemeClr val="bg1"/>
          </a:solidFill>
        </a:ln>
      </dgm:spPr>
      <dgm:t>
        <a:bodyPr/>
        <a:lstStyle/>
        <a:p>
          <a:r>
            <a:rPr lang="es-ES" sz="1400"/>
            <a:t>Asociación</a:t>
          </a:r>
        </a:p>
        <a:p>
          <a:r>
            <a:rPr lang="es-ES" sz="1400"/>
            <a:t>Agrupación</a:t>
          </a:r>
        </a:p>
      </dgm:t>
    </dgm:pt>
    <dgm:pt modelId="{030C61FB-A319-C240-8C11-F53BDB7062B4}" type="parTrans" cxnId="{DF364AB8-1D3D-B14C-B518-09E8546DAF21}">
      <dgm:prSet/>
      <dgm:spPr>
        <a:ln>
          <a:solidFill>
            <a:schemeClr val="tx1"/>
          </a:solidFill>
        </a:ln>
      </dgm:spPr>
      <dgm:t>
        <a:bodyPr/>
        <a:lstStyle/>
        <a:p>
          <a:endParaRPr lang="es-ES" sz="1800"/>
        </a:p>
      </dgm:t>
    </dgm:pt>
    <dgm:pt modelId="{C5336520-E5D7-634C-9329-B6CEEC74BCD3}" type="sibTrans" cxnId="{DF364AB8-1D3D-B14C-B518-09E8546DAF21}">
      <dgm:prSet/>
      <dgm:spPr/>
      <dgm:t>
        <a:bodyPr/>
        <a:lstStyle/>
        <a:p>
          <a:endParaRPr lang="es-ES" sz="1800"/>
        </a:p>
      </dgm:t>
    </dgm:pt>
    <dgm:pt modelId="{479A7EA9-400B-B94C-B1B9-3A5CC20048EE}">
      <dgm:prSet custT="1"/>
      <dgm:spPr>
        <a:ln>
          <a:solidFill>
            <a:schemeClr val="bg1"/>
          </a:solidFill>
        </a:ln>
      </dgm:spPr>
      <dgm:t>
        <a:bodyPr/>
        <a:lstStyle/>
        <a:p>
          <a:r>
            <a:rPr lang="es-ES" sz="1400"/>
            <a:t>Razonamiento</a:t>
          </a:r>
        </a:p>
        <a:p>
          <a:r>
            <a:rPr lang="es-ES" sz="1400"/>
            <a:t>Análisis</a:t>
          </a:r>
        </a:p>
      </dgm:t>
    </dgm:pt>
    <dgm:pt modelId="{C1CE07E5-DE5D-D74E-AC29-0BE0632F0F31}" type="parTrans" cxnId="{519DAE38-4C88-BA48-B577-4B073F2AB92C}">
      <dgm:prSet/>
      <dgm:spPr>
        <a:ln>
          <a:solidFill>
            <a:schemeClr val="tx1"/>
          </a:solidFill>
        </a:ln>
      </dgm:spPr>
      <dgm:t>
        <a:bodyPr/>
        <a:lstStyle/>
        <a:p>
          <a:endParaRPr lang="es-ES" sz="1800"/>
        </a:p>
      </dgm:t>
    </dgm:pt>
    <dgm:pt modelId="{652BA9E9-AAF1-B742-BA89-D78CB6640663}" type="sibTrans" cxnId="{519DAE38-4C88-BA48-B577-4B073F2AB92C}">
      <dgm:prSet/>
      <dgm:spPr/>
      <dgm:t>
        <a:bodyPr/>
        <a:lstStyle/>
        <a:p>
          <a:endParaRPr lang="es-ES" sz="1800"/>
        </a:p>
      </dgm:t>
    </dgm:pt>
    <dgm:pt modelId="{816CA15C-974C-1842-99F3-86FB07E5422F}">
      <dgm:prSet custT="1"/>
      <dgm:spPr>
        <a:ln>
          <a:solidFill>
            <a:schemeClr val="bg1"/>
          </a:solidFill>
        </a:ln>
      </dgm:spPr>
      <dgm:t>
        <a:bodyPr/>
        <a:lstStyle/>
        <a:p>
          <a:r>
            <a:rPr lang="es-ES" sz="1400"/>
            <a:t>Utilización de sinónimos</a:t>
          </a:r>
        </a:p>
      </dgm:t>
    </dgm:pt>
    <dgm:pt modelId="{6952F069-5C3B-A445-8CCA-76BE5D0BBFA0}" type="parTrans" cxnId="{4DA438F6-D505-9B43-A5F1-7D017B2B46AD}">
      <dgm:prSet/>
      <dgm:spPr>
        <a:ln>
          <a:solidFill>
            <a:schemeClr val="tx1"/>
          </a:solidFill>
        </a:ln>
      </dgm:spPr>
      <dgm:t>
        <a:bodyPr/>
        <a:lstStyle/>
        <a:p>
          <a:endParaRPr lang="es-ES" sz="1800"/>
        </a:p>
      </dgm:t>
    </dgm:pt>
    <dgm:pt modelId="{3460AAAA-F636-2449-8ECA-B5202DA2FE9E}" type="sibTrans" cxnId="{4DA438F6-D505-9B43-A5F1-7D017B2B46AD}">
      <dgm:prSet/>
      <dgm:spPr/>
      <dgm:t>
        <a:bodyPr/>
        <a:lstStyle/>
        <a:p>
          <a:endParaRPr lang="es-ES" sz="1800"/>
        </a:p>
      </dgm:t>
    </dgm:pt>
    <dgm:pt modelId="{B0F1220F-F346-4147-A576-ED34E443BC0F}">
      <dgm:prSet custT="1"/>
      <dgm:spPr>
        <a:ln>
          <a:solidFill>
            <a:schemeClr val="bg1"/>
          </a:solidFill>
        </a:ln>
      </dgm:spPr>
      <dgm:t>
        <a:bodyPr/>
        <a:lstStyle/>
        <a:p>
          <a:r>
            <a:rPr lang="es-ES" sz="1400"/>
            <a:t>Organización</a:t>
          </a:r>
        </a:p>
        <a:p>
          <a:r>
            <a:rPr lang="es-ES" sz="1400"/>
            <a:t>Planificación</a:t>
          </a:r>
        </a:p>
      </dgm:t>
    </dgm:pt>
    <dgm:pt modelId="{87C0D286-4136-8A44-8F10-E58BD7973278}" type="parTrans" cxnId="{F6388CE2-06AC-2A4C-99E8-C6CA6A4CEC4F}">
      <dgm:prSet/>
      <dgm:spPr>
        <a:ln>
          <a:solidFill>
            <a:schemeClr val="tx1"/>
          </a:solidFill>
        </a:ln>
      </dgm:spPr>
      <dgm:t>
        <a:bodyPr/>
        <a:lstStyle/>
        <a:p>
          <a:endParaRPr lang="es-ES" sz="1800"/>
        </a:p>
      </dgm:t>
    </dgm:pt>
    <dgm:pt modelId="{854B339C-1735-244F-93A0-AED809B9E017}" type="sibTrans" cxnId="{F6388CE2-06AC-2A4C-99E8-C6CA6A4CEC4F}">
      <dgm:prSet/>
      <dgm:spPr/>
      <dgm:t>
        <a:bodyPr/>
        <a:lstStyle/>
        <a:p>
          <a:endParaRPr lang="es-ES" sz="1800"/>
        </a:p>
      </dgm:t>
    </dgm:pt>
    <dgm:pt modelId="{982C403D-5CBE-C841-B74D-BECF5F443F58}">
      <dgm:prSet custT="1"/>
      <dgm:spPr>
        <a:ln>
          <a:solidFill>
            <a:schemeClr val="bg1"/>
          </a:solidFill>
        </a:ln>
      </dgm:spPr>
      <dgm:t>
        <a:bodyPr/>
        <a:lstStyle/>
        <a:p>
          <a:r>
            <a:rPr lang="es-ES" sz="1400"/>
            <a:t>Automotivación</a:t>
          </a:r>
        </a:p>
      </dgm:t>
    </dgm:pt>
    <dgm:pt modelId="{EDF17131-B567-5D4C-A952-CC507EC133AA}" type="parTrans" cxnId="{8D780516-8893-A64B-889E-E5FB1ECF8CF8}">
      <dgm:prSet/>
      <dgm:spPr>
        <a:ln>
          <a:solidFill>
            <a:schemeClr val="tx1"/>
          </a:solidFill>
        </a:ln>
      </dgm:spPr>
      <dgm:t>
        <a:bodyPr/>
        <a:lstStyle/>
        <a:p>
          <a:endParaRPr lang="es-ES" sz="1800"/>
        </a:p>
      </dgm:t>
    </dgm:pt>
    <dgm:pt modelId="{30F22110-C8A4-FC4B-8D67-47936231969F}" type="sibTrans" cxnId="{8D780516-8893-A64B-889E-E5FB1ECF8CF8}">
      <dgm:prSet/>
      <dgm:spPr/>
      <dgm:t>
        <a:bodyPr/>
        <a:lstStyle/>
        <a:p>
          <a:endParaRPr lang="es-ES" sz="1800"/>
        </a:p>
      </dgm:t>
    </dgm:pt>
    <dgm:pt modelId="{E00D6530-FFE3-4E4B-8496-5B210BB83442}">
      <dgm:prSet custT="1"/>
      <dgm:spPr>
        <a:ln>
          <a:solidFill>
            <a:schemeClr val="bg1"/>
          </a:solidFill>
        </a:ln>
      </dgm:spPr>
      <dgm:t>
        <a:bodyPr/>
        <a:lstStyle/>
        <a:p>
          <a:r>
            <a:rPr lang="es-ES" sz="1400"/>
            <a:t>Cooperación Hacer preguntas</a:t>
          </a:r>
        </a:p>
      </dgm:t>
    </dgm:pt>
    <dgm:pt modelId="{AE74FD6F-A507-A243-818A-AC9641E4CCEB}" type="parTrans" cxnId="{80F75EA3-DE7D-EF4D-BA92-5F67AF9D5A48}">
      <dgm:prSet/>
      <dgm:spPr>
        <a:ln>
          <a:solidFill>
            <a:schemeClr val="tx1"/>
          </a:solidFill>
        </a:ln>
      </dgm:spPr>
      <dgm:t>
        <a:bodyPr/>
        <a:lstStyle/>
        <a:p>
          <a:endParaRPr lang="es-ES" sz="1800"/>
        </a:p>
      </dgm:t>
    </dgm:pt>
    <dgm:pt modelId="{B20948FE-8BF0-0C45-AAB0-06F7BC1C3F8F}" type="sibTrans" cxnId="{80F75EA3-DE7D-EF4D-BA92-5F67AF9D5A48}">
      <dgm:prSet/>
      <dgm:spPr/>
      <dgm:t>
        <a:bodyPr/>
        <a:lstStyle/>
        <a:p>
          <a:endParaRPr lang="es-ES" sz="1800"/>
        </a:p>
      </dgm:t>
    </dgm:pt>
    <dgm:pt modelId="{365DE89F-4320-4F16-8034-219EEC1814B9}" type="pres">
      <dgm:prSet presAssocID="{ADBB9978-B970-164F-B942-BEEBB464ACF7}" presName="hierChild1" presStyleCnt="0">
        <dgm:presLayoutVars>
          <dgm:chPref val="1"/>
          <dgm:dir/>
          <dgm:animOne val="branch"/>
          <dgm:animLvl val="lvl"/>
          <dgm:resizeHandles/>
        </dgm:presLayoutVars>
      </dgm:prSet>
      <dgm:spPr/>
      <dgm:t>
        <a:bodyPr/>
        <a:lstStyle/>
        <a:p>
          <a:endParaRPr lang="es-ES"/>
        </a:p>
      </dgm:t>
    </dgm:pt>
    <dgm:pt modelId="{0A945B87-A8BE-4A4E-A9A2-79A6D6213898}" type="pres">
      <dgm:prSet presAssocID="{96D97B66-AFE4-8846-86FD-F57806C24E21}" presName="hierRoot1" presStyleCnt="0"/>
      <dgm:spPr/>
    </dgm:pt>
    <dgm:pt modelId="{5FE21AC7-D52A-433C-BF63-61FA65F6EA73}" type="pres">
      <dgm:prSet presAssocID="{96D97B66-AFE4-8846-86FD-F57806C24E21}" presName="composite" presStyleCnt="0"/>
      <dgm:spPr/>
    </dgm:pt>
    <dgm:pt modelId="{A7B9F242-509A-498B-B31F-4C11FFCB716E}" type="pres">
      <dgm:prSet presAssocID="{96D97B66-AFE4-8846-86FD-F57806C24E21}" presName="background" presStyleLbl="node0" presStyleIdx="0" presStyleCnt="1"/>
      <dgm:spPr>
        <a:solidFill>
          <a:schemeClr val="accent2"/>
        </a:solidFill>
      </dgm:spPr>
    </dgm:pt>
    <dgm:pt modelId="{B4ECB222-FC17-42F9-A71D-7ED9412D5493}" type="pres">
      <dgm:prSet presAssocID="{96D97B66-AFE4-8846-86FD-F57806C24E21}" presName="text" presStyleLbl="fgAcc0" presStyleIdx="0" presStyleCnt="1" custLinFactNeighborX="1058" custLinFactNeighborY="3332">
        <dgm:presLayoutVars>
          <dgm:chPref val="3"/>
        </dgm:presLayoutVars>
      </dgm:prSet>
      <dgm:spPr/>
      <dgm:t>
        <a:bodyPr/>
        <a:lstStyle/>
        <a:p>
          <a:endParaRPr lang="es-ES"/>
        </a:p>
      </dgm:t>
    </dgm:pt>
    <dgm:pt modelId="{AC3BAF19-22F3-497B-806A-4E73376337BE}" type="pres">
      <dgm:prSet presAssocID="{96D97B66-AFE4-8846-86FD-F57806C24E21}" presName="hierChild2" presStyleCnt="0"/>
      <dgm:spPr/>
    </dgm:pt>
    <dgm:pt modelId="{158C52A2-D421-4C73-B6F9-937259A637AB}" type="pres">
      <dgm:prSet presAssocID="{798B6DFB-E692-8048-A851-47760F26559C}" presName="Name10" presStyleLbl="parChTrans1D2" presStyleIdx="0" presStyleCnt="2"/>
      <dgm:spPr/>
      <dgm:t>
        <a:bodyPr/>
        <a:lstStyle/>
        <a:p>
          <a:endParaRPr lang="es-ES"/>
        </a:p>
      </dgm:t>
    </dgm:pt>
    <dgm:pt modelId="{D5BB1340-2316-4291-8062-7D5318442099}" type="pres">
      <dgm:prSet presAssocID="{58ED101F-D9A3-6441-94FA-A5780613B31C}" presName="hierRoot2" presStyleCnt="0"/>
      <dgm:spPr/>
    </dgm:pt>
    <dgm:pt modelId="{1555D5CD-DD67-4832-9EC5-19EA3F796DFD}" type="pres">
      <dgm:prSet presAssocID="{58ED101F-D9A3-6441-94FA-A5780613B31C}" presName="composite2" presStyleCnt="0"/>
      <dgm:spPr/>
    </dgm:pt>
    <dgm:pt modelId="{B847B167-97B6-47D2-84F5-A3AD0C8019A8}" type="pres">
      <dgm:prSet presAssocID="{58ED101F-D9A3-6441-94FA-A5780613B31C}" presName="background2" presStyleLbl="node2" presStyleIdx="0" presStyleCnt="2"/>
      <dgm:spPr>
        <a:solidFill>
          <a:schemeClr val="accent2"/>
        </a:solidFill>
      </dgm:spPr>
    </dgm:pt>
    <dgm:pt modelId="{A1D285FC-FEE9-4FC2-8175-D3F6F62AE4A8}" type="pres">
      <dgm:prSet presAssocID="{58ED101F-D9A3-6441-94FA-A5780613B31C}" presName="text2" presStyleLbl="fgAcc2" presStyleIdx="0" presStyleCnt="2">
        <dgm:presLayoutVars>
          <dgm:chPref val="3"/>
        </dgm:presLayoutVars>
      </dgm:prSet>
      <dgm:spPr/>
      <dgm:t>
        <a:bodyPr/>
        <a:lstStyle/>
        <a:p>
          <a:endParaRPr lang="es-ES"/>
        </a:p>
      </dgm:t>
    </dgm:pt>
    <dgm:pt modelId="{E38A10A1-E792-4264-8E9D-05CAE0C21269}" type="pres">
      <dgm:prSet presAssocID="{58ED101F-D9A3-6441-94FA-A5780613B31C}" presName="hierChild3" presStyleCnt="0"/>
      <dgm:spPr/>
    </dgm:pt>
    <dgm:pt modelId="{F9FFF594-C15B-4701-814B-F889F21E6922}" type="pres">
      <dgm:prSet presAssocID="{954FAA55-4E9E-2D42-8A66-594C4A460029}" presName="Name17" presStyleLbl="parChTrans1D3" presStyleIdx="0" presStyleCnt="6"/>
      <dgm:spPr/>
      <dgm:t>
        <a:bodyPr/>
        <a:lstStyle/>
        <a:p>
          <a:endParaRPr lang="es-ES"/>
        </a:p>
      </dgm:t>
    </dgm:pt>
    <dgm:pt modelId="{82EA8AF4-4270-4654-98A7-840D4BAE4FC1}" type="pres">
      <dgm:prSet presAssocID="{21BEC532-060E-414F-B230-027829339701}" presName="hierRoot3" presStyleCnt="0"/>
      <dgm:spPr/>
    </dgm:pt>
    <dgm:pt modelId="{A072AD3A-B2B7-4941-A976-CE24CF2D5D5D}" type="pres">
      <dgm:prSet presAssocID="{21BEC532-060E-414F-B230-027829339701}" presName="composite3" presStyleCnt="0"/>
      <dgm:spPr/>
    </dgm:pt>
    <dgm:pt modelId="{1249589E-BFDC-49A3-B16D-BB4677982349}" type="pres">
      <dgm:prSet presAssocID="{21BEC532-060E-414F-B230-027829339701}" presName="background3" presStyleLbl="node3" presStyleIdx="0" presStyleCnt="6"/>
      <dgm:spPr>
        <a:solidFill>
          <a:schemeClr val="accent2"/>
        </a:solidFill>
      </dgm:spPr>
    </dgm:pt>
    <dgm:pt modelId="{0B6679B5-95C2-4877-A09A-F78ACB88251D}" type="pres">
      <dgm:prSet presAssocID="{21BEC532-060E-414F-B230-027829339701}" presName="text3" presStyleLbl="fgAcc3" presStyleIdx="0" presStyleCnt="6">
        <dgm:presLayoutVars>
          <dgm:chPref val="3"/>
        </dgm:presLayoutVars>
      </dgm:prSet>
      <dgm:spPr/>
      <dgm:t>
        <a:bodyPr/>
        <a:lstStyle/>
        <a:p>
          <a:endParaRPr lang="es-ES"/>
        </a:p>
      </dgm:t>
    </dgm:pt>
    <dgm:pt modelId="{16DFC858-3839-465F-BEDD-CD2A4D19E7DE}" type="pres">
      <dgm:prSet presAssocID="{21BEC532-060E-414F-B230-027829339701}" presName="hierChild4" presStyleCnt="0"/>
      <dgm:spPr/>
    </dgm:pt>
    <dgm:pt modelId="{3C7E10CF-8F64-4394-912E-9715600C4D9E}" type="pres">
      <dgm:prSet presAssocID="{030C61FB-A319-C240-8C11-F53BDB7062B4}" presName="Name23" presStyleLbl="parChTrans1D4" presStyleIdx="0" presStyleCnt="6"/>
      <dgm:spPr/>
      <dgm:t>
        <a:bodyPr/>
        <a:lstStyle/>
        <a:p>
          <a:endParaRPr lang="es-ES"/>
        </a:p>
      </dgm:t>
    </dgm:pt>
    <dgm:pt modelId="{1773B0CC-F666-45B9-A232-EA118AD99B3A}" type="pres">
      <dgm:prSet presAssocID="{E336201A-A5F6-C04B-B471-FA91D76CB0CE}" presName="hierRoot4" presStyleCnt="0"/>
      <dgm:spPr/>
    </dgm:pt>
    <dgm:pt modelId="{5CBC32E4-9269-429C-AA13-0ED8A64DE4F9}" type="pres">
      <dgm:prSet presAssocID="{E336201A-A5F6-C04B-B471-FA91D76CB0CE}" presName="composite4" presStyleCnt="0"/>
      <dgm:spPr/>
    </dgm:pt>
    <dgm:pt modelId="{30D623AB-B98A-4632-A62D-CCE68F68F887}" type="pres">
      <dgm:prSet presAssocID="{E336201A-A5F6-C04B-B471-FA91D76CB0CE}" presName="background4" presStyleLbl="node4" presStyleIdx="0" presStyleCnt="6"/>
      <dgm:spPr>
        <a:solidFill>
          <a:schemeClr val="accent2"/>
        </a:solidFill>
      </dgm:spPr>
    </dgm:pt>
    <dgm:pt modelId="{2FC4830D-FD74-4D71-AC52-CBB88D3B05A7}" type="pres">
      <dgm:prSet presAssocID="{E336201A-A5F6-C04B-B471-FA91D76CB0CE}" presName="text4" presStyleLbl="fgAcc4" presStyleIdx="0" presStyleCnt="6">
        <dgm:presLayoutVars>
          <dgm:chPref val="3"/>
        </dgm:presLayoutVars>
      </dgm:prSet>
      <dgm:spPr/>
      <dgm:t>
        <a:bodyPr/>
        <a:lstStyle/>
        <a:p>
          <a:endParaRPr lang="es-ES"/>
        </a:p>
      </dgm:t>
    </dgm:pt>
    <dgm:pt modelId="{277DCB89-0622-4C09-A572-51345E7E7633}" type="pres">
      <dgm:prSet presAssocID="{E336201A-A5F6-C04B-B471-FA91D76CB0CE}" presName="hierChild5" presStyleCnt="0"/>
      <dgm:spPr/>
    </dgm:pt>
    <dgm:pt modelId="{BF27AF0E-93C3-4221-A105-0F1F6874BBC7}" type="pres">
      <dgm:prSet presAssocID="{22CEA712-2533-AD4C-A9D9-04F9BD5585DA}" presName="Name17" presStyleLbl="parChTrans1D3" presStyleIdx="1" presStyleCnt="6"/>
      <dgm:spPr/>
      <dgm:t>
        <a:bodyPr/>
        <a:lstStyle/>
        <a:p>
          <a:endParaRPr lang="es-ES"/>
        </a:p>
      </dgm:t>
    </dgm:pt>
    <dgm:pt modelId="{C7C40223-758A-4CE4-B841-F9AD38464F05}" type="pres">
      <dgm:prSet presAssocID="{3115D414-3896-D145-B573-FB19BE6460DC}" presName="hierRoot3" presStyleCnt="0"/>
      <dgm:spPr/>
    </dgm:pt>
    <dgm:pt modelId="{D5F94E75-344B-421E-979A-258B12A04CD8}" type="pres">
      <dgm:prSet presAssocID="{3115D414-3896-D145-B573-FB19BE6460DC}" presName="composite3" presStyleCnt="0"/>
      <dgm:spPr/>
    </dgm:pt>
    <dgm:pt modelId="{D9050815-4784-4B44-930A-6420ACF451F5}" type="pres">
      <dgm:prSet presAssocID="{3115D414-3896-D145-B573-FB19BE6460DC}" presName="background3" presStyleLbl="node3" presStyleIdx="1" presStyleCnt="6"/>
      <dgm:spPr>
        <a:solidFill>
          <a:schemeClr val="accent2"/>
        </a:solidFill>
      </dgm:spPr>
    </dgm:pt>
    <dgm:pt modelId="{06A70B28-DCAB-4417-A08F-C7DAC7F2861B}" type="pres">
      <dgm:prSet presAssocID="{3115D414-3896-D145-B573-FB19BE6460DC}" presName="text3" presStyleLbl="fgAcc3" presStyleIdx="1" presStyleCnt="6">
        <dgm:presLayoutVars>
          <dgm:chPref val="3"/>
        </dgm:presLayoutVars>
      </dgm:prSet>
      <dgm:spPr/>
      <dgm:t>
        <a:bodyPr/>
        <a:lstStyle/>
        <a:p>
          <a:endParaRPr lang="es-ES"/>
        </a:p>
      </dgm:t>
    </dgm:pt>
    <dgm:pt modelId="{4176886E-6FB2-42D6-B336-BC5C342695A3}" type="pres">
      <dgm:prSet presAssocID="{3115D414-3896-D145-B573-FB19BE6460DC}" presName="hierChild4" presStyleCnt="0"/>
      <dgm:spPr/>
    </dgm:pt>
    <dgm:pt modelId="{D0E64393-B7AE-4870-A830-433F11E73BD7}" type="pres">
      <dgm:prSet presAssocID="{C1CE07E5-DE5D-D74E-AC29-0BE0632F0F31}" presName="Name23" presStyleLbl="parChTrans1D4" presStyleIdx="1" presStyleCnt="6"/>
      <dgm:spPr/>
      <dgm:t>
        <a:bodyPr/>
        <a:lstStyle/>
        <a:p>
          <a:endParaRPr lang="es-ES"/>
        </a:p>
      </dgm:t>
    </dgm:pt>
    <dgm:pt modelId="{A5902B4E-8418-4D2B-9E11-8D4AD22A6304}" type="pres">
      <dgm:prSet presAssocID="{479A7EA9-400B-B94C-B1B9-3A5CC20048EE}" presName="hierRoot4" presStyleCnt="0"/>
      <dgm:spPr/>
    </dgm:pt>
    <dgm:pt modelId="{398DD79E-84F6-4E35-BBCA-96887086BE55}" type="pres">
      <dgm:prSet presAssocID="{479A7EA9-400B-B94C-B1B9-3A5CC20048EE}" presName="composite4" presStyleCnt="0"/>
      <dgm:spPr/>
    </dgm:pt>
    <dgm:pt modelId="{16A8B884-EDC1-4291-AFD2-958E566220A9}" type="pres">
      <dgm:prSet presAssocID="{479A7EA9-400B-B94C-B1B9-3A5CC20048EE}" presName="background4" presStyleLbl="node4" presStyleIdx="1" presStyleCnt="6"/>
      <dgm:spPr>
        <a:solidFill>
          <a:schemeClr val="accent2"/>
        </a:solidFill>
      </dgm:spPr>
    </dgm:pt>
    <dgm:pt modelId="{D0183D3A-2EDE-4B7B-821E-237C5E81828A}" type="pres">
      <dgm:prSet presAssocID="{479A7EA9-400B-B94C-B1B9-3A5CC20048EE}" presName="text4" presStyleLbl="fgAcc4" presStyleIdx="1" presStyleCnt="6">
        <dgm:presLayoutVars>
          <dgm:chPref val="3"/>
        </dgm:presLayoutVars>
      </dgm:prSet>
      <dgm:spPr/>
      <dgm:t>
        <a:bodyPr/>
        <a:lstStyle/>
        <a:p>
          <a:endParaRPr lang="es-ES"/>
        </a:p>
      </dgm:t>
    </dgm:pt>
    <dgm:pt modelId="{0C4CF16A-E655-418E-A9F1-E592EC193E81}" type="pres">
      <dgm:prSet presAssocID="{479A7EA9-400B-B94C-B1B9-3A5CC20048EE}" presName="hierChild5" presStyleCnt="0"/>
      <dgm:spPr/>
    </dgm:pt>
    <dgm:pt modelId="{C3F129F1-5977-4552-849E-0CC554C63A0E}" type="pres">
      <dgm:prSet presAssocID="{5AE01764-5313-554D-8FD5-A2DBDDFDEDCE}" presName="Name17" presStyleLbl="parChTrans1D3" presStyleIdx="2" presStyleCnt="6"/>
      <dgm:spPr/>
      <dgm:t>
        <a:bodyPr/>
        <a:lstStyle/>
        <a:p>
          <a:endParaRPr lang="es-ES"/>
        </a:p>
      </dgm:t>
    </dgm:pt>
    <dgm:pt modelId="{51FF4CE1-8DFD-4983-AD24-534FD93829DE}" type="pres">
      <dgm:prSet presAssocID="{2663063E-C27E-F740-AE1A-B3E5E06222BA}" presName="hierRoot3" presStyleCnt="0"/>
      <dgm:spPr/>
    </dgm:pt>
    <dgm:pt modelId="{0F64B57B-3974-4643-B9AE-1C78DCC06BB6}" type="pres">
      <dgm:prSet presAssocID="{2663063E-C27E-F740-AE1A-B3E5E06222BA}" presName="composite3" presStyleCnt="0"/>
      <dgm:spPr/>
    </dgm:pt>
    <dgm:pt modelId="{015A5017-5E39-49BE-A213-784C21EDC0B0}" type="pres">
      <dgm:prSet presAssocID="{2663063E-C27E-F740-AE1A-B3E5E06222BA}" presName="background3" presStyleLbl="node3" presStyleIdx="2" presStyleCnt="6"/>
      <dgm:spPr>
        <a:solidFill>
          <a:schemeClr val="accent2"/>
        </a:solidFill>
      </dgm:spPr>
    </dgm:pt>
    <dgm:pt modelId="{F8CDEAC8-5F27-4D2C-A11A-EB582E2A52C9}" type="pres">
      <dgm:prSet presAssocID="{2663063E-C27E-F740-AE1A-B3E5E06222BA}" presName="text3" presStyleLbl="fgAcc3" presStyleIdx="2" presStyleCnt="6">
        <dgm:presLayoutVars>
          <dgm:chPref val="3"/>
        </dgm:presLayoutVars>
      </dgm:prSet>
      <dgm:spPr/>
      <dgm:t>
        <a:bodyPr/>
        <a:lstStyle/>
        <a:p>
          <a:endParaRPr lang="es-ES"/>
        </a:p>
      </dgm:t>
    </dgm:pt>
    <dgm:pt modelId="{F731F91E-6F6C-46D8-A34F-2F3D9AAF9D90}" type="pres">
      <dgm:prSet presAssocID="{2663063E-C27E-F740-AE1A-B3E5E06222BA}" presName="hierChild4" presStyleCnt="0"/>
      <dgm:spPr/>
    </dgm:pt>
    <dgm:pt modelId="{1E3EEDF8-7FB5-4888-95D2-03F37F8E88DB}" type="pres">
      <dgm:prSet presAssocID="{6952F069-5C3B-A445-8CCA-76BE5D0BBFA0}" presName="Name23" presStyleLbl="parChTrans1D4" presStyleIdx="2" presStyleCnt="6"/>
      <dgm:spPr/>
      <dgm:t>
        <a:bodyPr/>
        <a:lstStyle/>
        <a:p>
          <a:endParaRPr lang="es-ES"/>
        </a:p>
      </dgm:t>
    </dgm:pt>
    <dgm:pt modelId="{F85E5A0B-2443-4A4F-A7BA-69E3AD58C885}" type="pres">
      <dgm:prSet presAssocID="{816CA15C-974C-1842-99F3-86FB07E5422F}" presName="hierRoot4" presStyleCnt="0"/>
      <dgm:spPr/>
    </dgm:pt>
    <dgm:pt modelId="{D02085AE-1472-43CF-8F7F-4DC13E374873}" type="pres">
      <dgm:prSet presAssocID="{816CA15C-974C-1842-99F3-86FB07E5422F}" presName="composite4" presStyleCnt="0"/>
      <dgm:spPr/>
    </dgm:pt>
    <dgm:pt modelId="{A76DBAE8-5A3D-4B3F-B132-863A771A269B}" type="pres">
      <dgm:prSet presAssocID="{816CA15C-974C-1842-99F3-86FB07E5422F}" presName="background4" presStyleLbl="node4" presStyleIdx="2" presStyleCnt="6"/>
      <dgm:spPr>
        <a:solidFill>
          <a:schemeClr val="accent2"/>
        </a:solidFill>
      </dgm:spPr>
    </dgm:pt>
    <dgm:pt modelId="{C684B9C9-762E-445F-B6DE-5009D8506016}" type="pres">
      <dgm:prSet presAssocID="{816CA15C-974C-1842-99F3-86FB07E5422F}" presName="text4" presStyleLbl="fgAcc4" presStyleIdx="2" presStyleCnt="6">
        <dgm:presLayoutVars>
          <dgm:chPref val="3"/>
        </dgm:presLayoutVars>
      </dgm:prSet>
      <dgm:spPr/>
      <dgm:t>
        <a:bodyPr/>
        <a:lstStyle/>
        <a:p>
          <a:endParaRPr lang="es-ES"/>
        </a:p>
      </dgm:t>
    </dgm:pt>
    <dgm:pt modelId="{906DF602-4C9C-4F7D-A016-9C9DD1C5EA3A}" type="pres">
      <dgm:prSet presAssocID="{816CA15C-974C-1842-99F3-86FB07E5422F}" presName="hierChild5" presStyleCnt="0"/>
      <dgm:spPr/>
    </dgm:pt>
    <dgm:pt modelId="{1602D5FE-98FA-4B1F-920D-98D6845AFF5E}" type="pres">
      <dgm:prSet presAssocID="{918139C2-5425-3A43-A39B-2216C31F3D4A}" presName="Name10" presStyleLbl="parChTrans1D2" presStyleIdx="1" presStyleCnt="2"/>
      <dgm:spPr/>
      <dgm:t>
        <a:bodyPr/>
        <a:lstStyle/>
        <a:p>
          <a:endParaRPr lang="es-ES"/>
        </a:p>
      </dgm:t>
    </dgm:pt>
    <dgm:pt modelId="{7FD68514-A253-46F8-8692-D42C0A574937}" type="pres">
      <dgm:prSet presAssocID="{A01BB6E3-53C0-A642-AC70-2EBD576C7DC9}" presName="hierRoot2" presStyleCnt="0"/>
      <dgm:spPr/>
    </dgm:pt>
    <dgm:pt modelId="{BB3D08BA-AE0A-4A1D-946A-71B28E0B1640}" type="pres">
      <dgm:prSet presAssocID="{A01BB6E3-53C0-A642-AC70-2EBD576C7DC9}" presName="composite2" presStyleCnt="0"/>
      <dgm:spPr/>
    </dgm:pt>
    <dgm:pt modelId="{8329C6F7-C554-4FB0-9730-ED42844942E5}" type="pres">
      <dgm:prSet presAssocID="{A01BB6E3-53C0-A642-AC70-2EBD576C7DC9}" presName="background2" presStyleLbl="node2" presStyleIdx="1" presStyleCnt="2"/>
      <dgm:spPr>
        <a:solidFill>
          <a:schemeClr val="accent2"/>
        </a:solidFill>
      </dgm:spPr>
    </dgm:pt>
    <dgm:pt modelId="{F0CC7896-97CF-4DB8-8B3A-71F87271E75A}" type="pres">
      <dgm:prSet presAssocID="{A01BB6E3-53C0-A642-AC70-2EBD576C7DC9}" presName="text2" presStyleLbl="fgAcc2" presStyleIdx="1" presStyleCnt="2">
        <dgm:presLayoutVars>
          <dgm:chPref val="3"/>
        </dgm:presLayoutVars>
      </dgm:prSet>
      <dgm:spPr/>
      <dgm:t>
        <a:bodyPr/>
        <a:lstStyle/>
        <a:p>
          <a:endParaRPr lang="es-ES"/>
        </a:p>
      </dgm:t>
    </dgm:pt>
    <dgm:pt modelId="{6D7F6D6D-B72A-4EAD-B56B-E3752EC39A01}" type="pres">
      <dgm:prSet presAssocID="{A01BB6E3-53C0-A642-AC70-2EBD576C7DC9}" presName="hierChild3" presStyleCnt="0"/>
      <dgm:spPr/>
    </dgm:pt>
    <dgm:pt modelId="{748A2BAC-628F-4789-8427-88AC857B7F05}" type="pres">
      <dgm:prSet presAssocID="{5EFCF179-7CE8-9547-B1A7-A5843AB051D8}" presName="Name17" presStyleLbl="parChTrans1D3" presStyleIdx="3" presStyleCnt="6"/>
      <dgm:spPr/>
      <dgm:t>
        <a:bodyPr/>
        <a:lstStyle/>
        <a:p>
          <a:endParaRPr lang="es-ES"/>
        </a:p>
      </dgm:t>
    </dgm:pt>
    <dgm:pt modelId="{6DC641B0-5B45-4999-B29B-FB31FCFC95A1}" type="pres">
      <dgm:prSet presAssocID="{51153E1A-6C30-0D43-A22F-1BD698B0BA33}" presName="hierRoot3" presStyleCnt="0"/>
      <dgm:spPr/>
    </dgm:pt>
    <dgm:pt modelId="{552D11AC-4C84-4A26-8E40-3FEB4835EBD5}" type="pres">
      <dgm:prSet presAssocID="{51153E1A-6C30-0D43-A22F-1BD698B0BA33}" presName="composite3" presStyleCnt="0"/>
      <dgm:spPr/>
    </dgm:pt>
    <dgm:pt modelId="{8CF28CF5-8690-46ED-BCAF-D786BBED4ABF}" type="pres">
      <dgm:prSet presAssocID="{51153E1A-6C30-0D43-A22F-1BD698B0BA33}" presName="background3" presStyleLbl="node3" presStyleIdx="3" presStyleCnt="6"/>
      <dgm:spPr>
        <a:solidFill>
          <a:schemeClr val="accent2"/>
        </a:solidFill>
      </dgm:spPr>
    </dgm:pt>
    <dgm:pt modelId="{46F9062D-4B38-4979-962B-34A88EADB8C7}" type="pres">
      <dgm:prSet presAssocID="{51153E1A-6C30-0D43-A22F-1BD698B0BA33}" presName="text3" presStyleLbl="fgAcc3" presStyleIdx="3" presStyleCnt="6">
        <dgm:presLayoutVars>
          <dgm:chPref val="3"/>
        </dgm:presLayoutVars>
      </dgm:prSet>
      <dgm:spPr/>
      <dgm:t>
        <a:bodyPr/>
        <a:lstStyle/>
        <a:p>
          <a:endParaRPr lang="es-ES"/>
        </a:p>
      </dgm:t>
    </dgm:pt>
    <dgm:pt modelId="{494676EF-6482-4E53-9D01-B638DDC04475}" type="pres">
      <dgm:prSet presAssocID="{51153E1A-6C30-0D43-A22F-1BD698B0BA33}" presName="hierChild4" presStyleCnt="0"/>
      <dgm:spPr/>
    </dgm:pt>
    <dgm:pt modelId="{3F5C5F6E-100F-4E82-8931-C769266460CA}" type="pres">
      <dgm:prSet presAssocID="{87C0D286-4136-8A44-8F10-E58BD7973278}" presName="Name23" presStyleLbl="parChTrans1D4" presStyleIdx="3" presStyleCnt="6"/>
      <dgm:spPr/>
      <dgm:t>
        <a:bodyPr/>
        <a:lstStyle/>
        <a:p>
          <a:endParaRPr lang="es-ES"/>
        </a:p>
      </dgm:t>
    </dgm:pt>
    <dgm:pt modelId="{1375E75A-71E0-4724-8473-490666FDB262}" type="pres">
      <dgm:prSet presAssocID="{B0F1220F-F346-4147-A576-ED34E443BC0F}" presName="hierRoot4" presStyleCnt="0"/>
      <dgm:spPr/>
    </dgm:pt>
    <dgm:pt modelId="{9F41B6C4-4949-455D-BFF5-04D037EC591C}" type="pres">
      <dgm:prSet presAssocID="{B0F1220F-F346-4147-A576-ED34E443BC0F}" presName="composite4" presStyleCnt="0"/>
      <dgm:spPr/>
    </dgm:pt>
    <dgm:pt modelId="{F4E4C9F7-A0AC-4610-B33B-B13E640FD69A}" type="pres">
      <dgm:prSet presAssocID="{B0F1220F-F346-4147-A576-ED34E443BC0F}" presName="background4" presStyleLbl="node4" presStyleIdx="3" presStyleCnt="6"/>
      <dgm:spPr>
        <a:solidFill>
          <a:schemeClr val="accent2"/>
        </a:solidFill>
      </dgm:spPr>
    </dgm:pt>
    <dgm:pt modelId="{A4E03F44-D73D-4D3F-A510-260A5DB812DF}" type="pres">
      <dgm:prSet presAssocID="{B0F1220F-F346-4147-A576-ED34E443BC0F}" presName="text4" presStyleLbl="fgAcc4" presStyleIdx="3" presStyleCnt="6">
        <dgm:presLayoutVars>
          <dgm:chPref val="3"/>
        </dgm:presLayoutVars>
      </dgm:prSet>
      <dgm:spPr/>
      <dgm:t>
        <a:bodyPr/>
        <a:lstStyle/>
        <a:p>
          <a:endParaRPr lang="es-ES"/>
        </a:p>
      </dgm:t>
    </dgm:pt>
    <dgm:pt modelId="{82649D73-195C-44E5-BDE2-5F5462D2CC22}" type="pres">
      <dgm:prSet presAssocID="{B0F1220F-F346-4147-A576-ED34E443BC0F}" presName="hierChild5" presStyleCnt="0"/>
      <dgm:spPr/>
    </dgm:pt>
    <dgm:pt modelId="{3D388071-EDEF-454F-ADC9-BD761404ABC6}" type="pres">
      <dgm:prSet presAssocID="{A260525B-1EC1-704B-918D-38E462F6FA3F}" presName="Name17" presStyleLbl="parChTrans1D3" presStyleIdx="4" presStyleCnt="6"/>
      <dgm:spPr/>
      <dgm:t>
        <a:bodyPr/>
        <a:lstStyle/>
        <a:p>
          <a:endParaRPr lang="es-ES"/>
        </a:p>
      </dgm:t>
    </dgm:pt>
    <dgm:pt modelId="{D5E9C12E-4499-4788-A95D-765227B0ABB6}" type="pres">
      <dgm:prSet presAssocID="{ABD35990-6602-5842-A2AB-E90AC921B734}" presName="hierRoot3" presStyleCnt="0"/>
      <dgm:spPr/>
    </dgm:pt>
    <dgm:pt modelId="{F8E9CBF5-45D2-436C-8808-B6A204339471}" type="pres">
      <dgm:prSet presAssocID="{ABD35990-6602-5842-A2AB-E90AC921B734}" presName="composite3" presStyleCnt="0"/>
      <dgm:spPr/>
    </dgm:pt>
    <dgm:pt modelId="{D741A906-635A-4D71-9B9A-061D162F56AF}" type="pres">
      <dgm:prSet presAssocID="{ABD35990-6602-5842-A2AB-E90AC921B734}" presName="background3" presStyleLbl="node3" presStyleIdx="4" presStyleCnt="6"/>
      <dgm:spPr>
        <a:solidFill>
          <a:schemeClr val="accent2"/>
        </a:solidFill>
      </dgm:spPr>
    </dgm:pt>
    <dgm:pt modelId="{F01478B7-0340-4C5E-9F14-92E636C0483A}" type="pres">
      <dgm:prSet presAssocID="{ABD35990-6602-5842-A2AB-E90AC921B734}" presName="text3" presStyleLbl="fgAcc3" presStyleIdx="4" presStyleCnt="6">
        <dgm:presLayoutVars>
          <dgm:chPref val="3"/>
        </dgm:presLayoutVars>
      </dgm:prSet>
      <dgm:spPr/>
      <dgm:t>
        <a:bodyPr/>
        <a:lstStyle/>
        <a:p>
          <a:endParaRPr lang="es-ES"/>
        </a:p>
      </dgm:t>
    </dgm:pt>
    <dgm:pt modelId="{22317C7B-D24F-4551-B4F5-7B9136F85104}" type="pres">
      <dgm:prSet presAssocID="{ABD35990-6602-5842-A2AB-E90AC921B734}" presName="hierChild4" presStyleCnt="0"/>
      <dgm:spPr/>
    </dgm:pt>
    <dgm:pt modelId="{16C7B6BA-93C8-4072-88C3-4C40F3DEF9D2}" type="pres">
      <dgm:prSet presAssocID="{EDF17131-B567-5D4C-A952-CC507EC133AA}" presName="Name23" presStyleLbl="parChTrans1D4" presStyleIdx="4" presStyleCnt="6"/>
      <dgm:spPr/>
      <dgm:t>
        <a:bodyPr/>
        <a:lstStyle/>
        <a:p>
          <a:endParaRPr lang="es-ES"/>
        </a:p>
      </dgm:t>
    </dgm:pt>
    <dgm:pt modelId="{3C273DA1-AF73-4632-96F5-BD15BB8E9CF3}" type="pres">
      <dgm:prSet presAssocID="{982C403D-5CBE-C841-B74D-BECF5F443F58}" presName="hierRoot4" presStyleCnt="0"/>
      <dgm:spPr/>
    </dgm:pt>
    <dgm:pt modelId="{F9DCCD20-A0A4-44AB-8740-8255956BF1CE}" type="pres">
      <dgm:prSet presAssocID="{982C403D-5CBE-C841-B74D-BECF5F443F58}" presName="composite4" presStyleCnt="0"/>
      <dgm:spPr/>
    </dgm:pt>
    <dgm:pt modelId="{66C4A11A-532F-4E7C-B2FE-E514248CB924}" type="pres">
      <dgm:prSet presAssocID="{982C403D-5CBE-C841-B74D-BECF5F443F58}" presName="background4" presStyleLbl="node4" presStyleIdx="4" presStyleCnt="6"/>
      <dgm:spPr>
        <a:solidFill>
          <a:schemeClr val="accent2"/>
        </a:solidFill>
      </dgm:spPr>
    </dgm:pt>
    <dgm:pt modelId="{93F27455-C9F4-47F7-8A08-575A09245AF1}" type="pres">
      <dgm:prSet presAssocID="{982C403D-5CBE-C841-B74D-BECF5F443F58}" presName="text4" presStyleLbl="fgAcc4" presStyleIdx="4" presStyleCnt="6">
        <dgm:presLayoutVars>
          <dgm:chPref val="3"/>
        </dgm:presLayoutVars>
      </dgm:prSet>
      <dgm:spPr/>
      <dgm:t>
        <a:bodyPr/>
        <a:lstStyle/>
        <a:p>
          <a:endParaRPr lang="es-ES"/>
        </a:p>
      </dgm:t>
    </dgm:pt>
    <dgm:pt modelId="{16E0A0B4-EE0D-4E5F-A609-1946C9CE383D}" type="pres">
      <dgm:prSet presAssocID="{982C403D-5CBE-C841-B74D-BECF5F443F58}" presName="hierChild5" presStyleCnt="0"/>
      <dgm:spPr/>
    </dgm:pt>
    <dgm:pt modelId="{51A1D7FB-0943-4F54-8487-98D5E83F7367}" type="pres">
      <dgm:prSet presAssocID="{A87FA96D-C508-D14C-8770-05080B9CE690}" presName="Name17" presStyleLbl="parChTrans1D3" presStyleIdx="5" presStyleCnt="6"/>
      <dgm:spPr/>
      <dgm:t>
        <a:bodyPr/>
        <a:lstStyle/>
        <a:p>
          <a:endParaRPr lang="es-ES"/>
        </a:p>
      </dgm:t>
    </dgm:pt>
    <dgm:pt modelId="{3F79DF8C-8C98-4B1C-B082-6D8BDE96A89B}" type="pres">
      <dgm:prSet presAssocID="{5EC3ADFB-AA88-D14F-A08C-6E8841041E03}" presName="hierRoot3" presStyleCnt="0"/>
      <dgm:spPr/>
    </dgm:pt>
    <dgm:pt modelId="{D68BF1AD-77E3-4F51-B5F3-8B5D28E6BC9B}" type="pres">
      <dgm:prSet presAssocID="{5EC3ADFB-AA88-D14F-A08C-6E8841041E03}" presName="composite3" presStyleCnt="0"/>
      <dgm:spPr/>
    </dgm:pt>
    <dgm:pt modelId="{541CD3B0-DAB7-454B-B1D6-646C3985527D}" type="pres">
      <dgm:prSet presAssocID="{5EC3ADFB-AA88-D14F-A08C-6E8841041E03}" presName="background3" presStyleLbl="node3" presStyleIdx="5" presStyleCnt="6"/>
      <dgm:spPr>
        <a:solidFill>
          <a:schemeClr val="accent2"/>
        </a:solidFill>
      </dgm:spPr>
    </dgm:pt>
    <dgm:pt modelId="{4425CB88-C6DF-42EB-A549-22F8CF5AC693}" type="pres">
      <dgm:prSet presAssocID="{5EC3ADFB-AA88-D14F-A08C-6E8841041E03}" presName="text3" presStyleLbl="fgAcc3" presStyleIdx="5" presStyleCnt="6">
        <dgm:presLayoutVars>
          <dgm:chPref val="3"/>
        </dgm:presLayoutVars>
      </dgm:prSet>
      <dgm:spPr/>
      <dgm:t>
        <a:bodyPr/>
        <a:lstStyle/>
        <a:p>
          <a:endParaRPr lang="es-ES"/>
        </a:p>
      </dgm:t>
    </dgm:pt>
    <dgm:pt modelId="{6BEB599B-C929-40E9-B4E9-8305E856784C}" type="pres">
      <dgm:prSet presAssocID="{5EC3ADFB-AA88-D14F-A08C-6E8841041E03}" presName="hierChild4" presStyleCnt="0"/>
      <dgm:spPr/>
    </dgm:pt>
    <dgm:pt modelId="{F81F5EFD-BF0C-40DE-8B63-746B80908C6C}" type="pres">
      <dgm:prSet presAssocID="{AE74FD6F-A507-A243-818A-AC9641E4CCEB}" presName="Name23" presStyleLbl="parChTrans1D4" presStyleIdx="5" presStyleCnt="6"/>
      <dgm:spPr/>
      <dgm:t>
        <a:bodyPr/>
        <a:lstStyle/>
        <a:p>
          <a:endParaRPr lang="es-ES"/>
        </a:p>
      </dgm:t>
    </dgm:pt>
    <dgm:pt modelId="{80457F27-904C-4B63-B2A5-F4E1FCFA131F}" type="pres">
      <dgm:prSet presAssocID="{E00D6530-FFE3-4E4B-8496-5B210BB83442}" presName="hierRoot4" presStyleCnt="0"/>
      <dgm:spPr/>
    </dgm:pt>
    <dgm:pt modelId="{4835265F-ED6B-458E-A481-CF705A25A236}" type="pres">
      <dgm:prSet presAssocID="{E00D6530-FFE3-4E4B-8496-5B210BB83442}" presName="composite4" presStyleCnt="0"/>
      <dgm:spPr/>
    </dgm:pt>
    <dgm:pt modelId="{5466650A-A4B6-4FA1-B169-9431692534EE}" type="pres">
      <dgm:prSet presAssocID="{E00D6530-FFE3-4E4B-8496-5B210BB83442}" presName="background4" presStyleLbl="node4" presStyleIdx="5" presStyleCnt="6"/>
      <dgm:spPr>
        <a:solidFill>
          <a:schemeClr val="accent2"/>
        </a:solidFill>
      </dgm:spPr>
    </dgm:pt>
    <dgm:pt modelId="{9BABB72E-C93B-4B49-95CB-BEE6140A266D}" type="pres">
      <dgm:prSet presAssocID="{E00D6530-FFE3-4E4B-8496-5B210BB83442}" presName="text4" presStyleLbl="fgAcc4" presStyleIdx="5" presStyleCnt="6">
        <dgm:presLayoutVars>
          <dgm:chPref val="3"/>
        </dgm:presLayoutVars>
      </dgm:prSet>
      <dgm:spPr/>
      <dgm:t>
        <a:bodyPr/>
        <a:lstStyle/>
        <a:p>
          <a:endParaRPr lang="es-ES"/>
        </a:p>
      </dgm:t>
    </dgm:pt>
    <dgm:pt modelId="{8DCEBED0-12D6-46E4-A5B6-784B8AF43FFA}" type="pres">
      <dgm:prSet presAssocID="{E00D6530-FFE3-4E4B-8496-5B210BB83442}" presName="hierChild5" presStyleCnt="0"/>
      <dgm:spPr/>
    </dgm:pt>
  </dgm:ptLst>
  <dgm:cxnLst>
    <dgm:cxn modelId="{042533E0-7499-482A-98B7-2510D3C933BF}" type="presOf" srcId="{B0F1220F-F346-4147-A576-ED34E443BC0F}" destId="{A4E03F44-D73D-4D3F-A510-260A5DB812DF}" srcOrd="0" destOrd="0" presId="urn:microsoft.com/office/officeart/2005/8/layout/hierarchy1"/>
    <dgm:cxn modelId="{D87E3E7F-8903-4073-B9DF-01CDCD034A81}" type="presOf" srcId="{87C0D286-4136-8A44-8F10-E58BD7973278}" destId="{3F5C5F6E-100F-4E82-8931-C769266460CA}" srcOrd="0" destOrd="0" presId="urn:microsoft.com/office/officeart/2005/8/layout/hierarchy1"/>
    <dgm:cxn modelId="{10B0ED62-7C1D-47C7-B568-319CC32F6002}" type="presOf" srcId="{5EC3ADFB-AA88-D14F-A08C-6E8841041E03}" destId="{4425CB88-C6DF-42EB-A549-22F8CF5AC693}" srcOrd="0" destOrd="0" presId="urn:microsoft.com/office/officeart/2005/8/layout/hierarchy1"/>
    <dgm:cxn modelId="{519DAE38-4C88-BA48-B577-4B073F2AB92C}" srcId="{3115D414-3896-D145-B573-FB19BE6460DC}" destId="{479A7EA9-400B-B94C-B1B9-3A5CC20048EE}" srcOrd="0" destOrd="0" parTransId="{C1CE07E5-DE5D-D74E-AC29-0BE0632F0F31}" sibTransId="{652BA9E9-AAF1-B742-BA89-D78CB6640663}"/>
    <dgm:cxn modelId="{687275F8-334E-4B80-88F4-20DC3D3DC86E}" type="presOf" srcId="{A01BB6E3-53C0-A642-AC70-2EBD576C7DC9}" destId="{F0CC7896-97CF-4DB8-8B3A-71F87271E75A}" srcOrd="0" destOrd="0" presId="urn:microsoft.com/office/officeart/2005/8/layout/hierarchy1"/>
    <dgm:cxn modelId="{8EFA7C13-8D83-F04F-8BD8-19C5C8456A53}" srcId="{58ED101F-D9A3-6441-94FA-A5780613B31C}" destId="{21BEC532-060E-414F-B230-027829339701}" srcOrd="0" destOrd="0" parTransId="{954FAA55-4E9E-2D42-8A66-594C4A460029}" sibTransId="{1876CF2F-7077-6642-9A9D-62A706F26452}"/>
    <dgm:cxn modelId="{72D90362-0A23-4D99-AAE9-9515D0A6D1BA}" type="presOf" srcId="{5EFCF179-7CE8-9547-B1A7-A5843AB051D8}" destId="{748A2BAC-628F-4789-8427-88AC857B7F05}" srcOrd="0" destOrd="0" presId="urn:microsoft.com/office/officeart/2005/8/layout/hierarchy1"/>
    <dgm:cxn modelId="{E97210E6-A04D-430F-AA06-099335CC4D26}" type="presOf" srcId="{982C403D-5CBE-C841-B74D-BECF5F443F58}" destId="{93F27455-C9F4-47F7-8A08-575A09245AF1}" srcOrd="0" destOrd="0" presId="urn:microsoft.com/office/officeart/2005/8/layout/hierarchy1"/>
    <dgm:cxn modelId="{9AD695F2-713D-44B7-AA3D-9934E1371E2E}" type="presOf" srcId="{ADBB9978-B970-164F-B942-BEEBB464ACF7}" destId="{365DE89F-4320-4F16-8034-219EEC1814B9}" srcOrd="0" destOrd="0" presId="urn:microsoft.com/office/officeart/2005/8/layout/hierarchy1"/>
    <dgm:cxn modelId="{D8D2D333-A2B9-49DC-8EFB-20C1C705D654}" type="presOf" srcId="{E00D6530-FFE3-4E4B-8496-5B210BB83442}" destId="{9BABB72E-C93B-4B49-95CB-BEE6140A266D}" srcOrd="0" destOrd="0" presId="urn:microsoft.com/office/officeart/2005/8/layout/hierarchy1"/>
    <dgm:cxn modelId="{FA5F5F2B-746C-CF46-984C-9D97E9324FF7}" srcId="{96D97B66-AFE4-8846-86FD-F57806C24E21}" destId="{58ED101F-D9A3-6441-94FA-A5780613B31C}" srcOrd="0" destOrd="0" parTransId="{798B6DFB-E692-8048-A851-47760F26559C}" sibTransId="{63F44C70-CE18-3747-8A8F-0E1613125617}"/>
    <dgm:cxn modelId="{A0BB6CB4-625D-354B-BE16-106B9CED0BAC}" srcId="{A01BB6E3-53C0-A642-AC70-2EBD576C7DC9}" destId="{51153E1A-6C30-0D43-A22F-1BD698B0BA33}" srcOrd="0" destOrd="0" parTransId="{5EFCF179-7CE8-9547-B1A7-A5843AB051D8}" sibTransId="{C172EF11-BCCB-2941-91CF-FB3BC66FFA23}"/>
    <dgm:cxn modelId="{8D780516-8893-A64B-889E-E5FB1ECF8CF8}" srcId="{ABD35990-6602-5842-A2AB-E90AC921B734}" destId="{982C403D-5CBE-C841-B74D-BECF5F443F58}" srcOrd="0" destOrd="0" parTransId="{EDF17131-B567-5D4C-A952-CC507EC133AA}" sibTransId="{30F22110-C8A4-FC4B-8D67-47936231969F}"/>
    <dgm:cxn modelId="{6CBECECD-F612-4F11-B686-B2D875CA3040}" type="presOf" srcId="{22CEA712-2533-AD4C-A9D9-04F9BD5585DA}" destId="{BF27AF0E-93C3-4221-A105-0F1F6874BBC7}" srcOrd="0" destOrd="0" presId="urn:microsoft.com/office/officeart/2005/8/layout/hierarchy1"/>
    <dgm:cxn modelId="{EDE74438-9842-2F48-BF72-63DD2C06DA90}" srcId="{A01BB6E3-53C0-A642-AC70-2EBD576C7DC9}" destId="{ABD35990-6602-5842-A2AB-E90AC921B734}" srcOrd="1" destOrd="0" parTransId="{A260525B-1EC1-704B-918D-38E462F6FA3F}" sibTransId="{284891BE-5AA2-6F46-A6AF-25E32444B540}"/>
    <dgm:cxn modelId="{A655775F-3895-4E33-B9A0-2CB5E1FB2B4E}" type="presOf" srcId="{ABD35990-6602-5842-A2AB-E90AC921B734}" destId="{F01478B7-0340-4C5E-9F14-92E636C0483A}" srcOrd="0" destOrd="0" presId="urn:microsoft.com/office/officeart/2005/8/layout/hierarchy1"/>
    <dgm:cxn modelId="{46BDE10D-DFA1-4575-9EAB-C996E19B6DB6}" type="presOf" srcId="{5AE01764-5313-554D-8FD5-A2DBDDFDEDCE}" destId="{C3F129F1-5977-4552-849E-0CC554C63A0E}" srcOrd="0" destOrd="0" presId="urn:microsoft.com/office/officeart/2005/8/layout/hierarchy1"/>
    <dgm:cxn modelId="{D006B489-EC12-41E7-BC15-6E0FF140FF1A}" type="presOf" srcId="{21BEC532-060E-414F-B230-027829339701}" destId="{0B6679B5-95C2-4877-A09A-F78ACB88251D}" srcOrd="0" destOrd="0" presId="urn:microsoft.com/office/officeart/2005/8/layout/hierarchy1"/>
    <dgm:cxn modelId="{AF817176-522B-4F04-AA6D-DB61FB3D2229}" type="presOf" srcId="{EDF17131-B567-5D4C-A952-CC507EC133AA}" destId="{16C7B6BA-93C8-4072-88C3-4C40F3DEF9D2}" srcOrd="0" destOrd="0" presId="urn:microsoft.com/office/officeart/2005/8/layout/hierarchy1"/>
    <dgm:cxn modelId="{4F6E7157-ADD1-4742-8AB2-0A571BC5819D}" type="presOf" srcId="{C1CE07E5-DE5D-D74E-AC29-0BE0632F0F31}" destId="{D0E64393-B7AE-4870-A830-433F11E73BD7}" srcOrd="0" destOrd="0" presId="urn:microsoft.com/office/officeart/2005/8/layout/hierarchy1"/>
    <dgm:cxn modelId="{BCC6F2AA-2927-480F-A452-AC065572B7A0}" type="presOf" srcId="{96D97B66-AFE4-8846-86FD-F57806C24E21}" destId="{B4ECB222-FC17-42F9-A71D-7ED9412D5493}" srcOrd="0" destOrd="0" presId="urn:microsoft.com/office/officeart/2005/8/layout/hierarchy1"/>
    <dgm:cxn modelId="{2ABB8771-5C54-4196-8EA7-59C5168649FC}" type="presOf" srcId="{51153E1A-6C30-0D43-A22F-1BD698B0BA33}" destId="{46F9062D-4B38-4979-962B-34A88EADB8C7}" srcOrd="0" destOrd="0" presId="urn:microsoft.com/office/officeart/2005/8/layout/hierarchy1"/>
    <dgm:cxn modelId="{DF364AB8-1D3D-B14C-B518-09E8546DAF21}" srcId="{21BEC532-060E-414F-B230-027829339701}" destId="{E336201A-A5F6-C04B-B471-FA91D76CB0CE}" srcOrd="0" destOrd="0" parTransId="{030C61FB-A319-C240-8C11-F53BDB7062B4}" sibTransId="{C5336520-E5D7-634C-9329-B6CEEC74BCD3}"/>
    <dgm:cxn modelId="{A4F7BD79-1BB6-4755-999D-E1A6BA7257A8}" type="presOf" srcId="{58ED101F-D9A3-6441-94FA-A5780613B31C}" destId="{A1D285FC-FEE9-4FC2-8175-D3F6F62AE4A8}" srcOrd="0" destOrd="0" presId="urn:microsoft.com/office/officeart/2005/8/layout/hierarchy1"/>
    <dgm:cxn modelId="{3A3CC481-82AB-4E04-B8B1-A6D32C92B669}" type="presOf" srcId="{918139C2-5425-3A43-A39B-2216C31F3D4A}" destId="{1602D5FE-98FA-4B1F-920D-98D6845AFF5E}" srcOrd="0" destOrd="0" presId="urn:microsoft.com/office/officeart/2005/8/layout/hierarchy1"/>
    <dgm:cxn modelId="{C2EE571E-BF3C-4E79-BEC8-9AB34DE98E41}" type="presOf" srcId="{030C61FB-A319-C240-8C11-F53BDB7062B4}" destId="{3C7E10CF-8F64-4394-912E-9715600C4D9E}" srcOrd="0" destOrd="0" presId="urn:microsoft.com/office/officeart/2005/8/layout/hierarchy1"/>
    <dgm:cxn modelId="{DB945FA0-5A75-497A-8B66-78671490A603}" type="presOf" srcId="{816CA15C-974C-1842-99F3-86FB07E5422F}" destId="{C684B9C9-762E-445F-B6DE-5009D8506016}" srcOrd="0" destOrd="0" presId="urn:microsoft.com/office/officeart/2005/8/layout/hierarchy1"/>
    <dgm:cxn modelId="{A6B4B7AE-2516-4433-8604-DA98014A9F28}" type="presOf" srcId="{2663063E-C27E-F740-AE1A-B3E5E06222BA}" destId="{F8CDEAC8-5F27-4D2C-A11A-EB582E2A52C9}" srcOrd="0" destOrd="0" presId="urn:microsoft.com/office/officeart/2005/8/layout/hierarchy1"/>
    <dgm:cxn modelId="{60C02C04-25BF-7E47-9905-DF01DC818382}" srcId="{ADBB9978-B970-164F-B942-BEEBB464ACF7}" destId="{96D97B66-AFE4-8846-86FD-F57806C24E21}" srcOrd="0" destOrd="0" parTransId="{42B0BCB0-36A0-D84E-8929-2928C11D2FF8}" sibTransId="{3A09E0A0-F4E5-2E4E-B96E-21D306FDC739}"/>
    <dgm:cxn modelId="{F3B23BCD-77E1-4C0F-99E1-0C6A65A0F51D}" type="presOf" srcId="{6952F069-5C3B-A445-8CCA-76BE5D0BBFA0}" destId="{1E3EEDF8-7FB5-4888-95D2-03F37F8E88DB}" srcOrd="0" destOrd="0" presId="urn:microsoft.com/office/officeart/2005/8/layout/hierarchy1"/>
    <dgm:cxn modelId="{F6388CE2-06AC-2A4C-99E8-C6CA6A4CEC4F}" srcId="{51153E1A-6C30-0D43-A22F-1BD698B0BA33}" destId="{B0F1220F-F346-4147-A576-ED34E443BC0F}" srcOrd="0" destOrd="0" parTransId="{87C0D286-4136-8A44-8F10-E58BD7973278}" sibTransId="{854B339C-1735-244F-93A0-AED809B9E017}"/>
    <dgm:cxn modelId="{8F7EAD84-7EAD-4167-8F4E-49F03459A9D4}" type="presOf" srcId="{954FAA55-4E9E-2D42-8A66-594C4A460029}" destId="{F9FFF594-C15B-4701-814B-F889F21E6922}" srcOrd="0" destOrd="0" presId="urn:microsoft.com/office/officeart/2005/8/layout/hierarchy1"/>
    <dgm:cxn modelId="{D5CAD56A-56A5-43E6-A2EF-52CDEA3E7D5F}" type="presOf" srcId="{E336201A-A5F6-C04B-B471-FA91D76CB0CE}" destId="{2FC4830D-FD74-4D71-AC52-CBB88D3B05A7}" srcOrd="0" destOrd="0" presId="urn:microsoft.com/office/officeart/2005/8/layout/hierarchy1"/>
    <dgm:cxn modelId="{80F75EA3-DE7D-EF4D-BA92-5F67AF9D5A48}" srcId="{5EC3ADFB-AA88-D14F-A08C-6E8841041E03}" destId="{E00D6530-FFE3-4E4B-8496-5B210BB83442}" srcOrd="0" destOrd="0" parTransId="{AE74FD6F-A507-A243-818A-AC9641E4CCEB}" sibTransId="{B20948FE-8BF0-0C45-AAB0-06F7BC1C3F8F}"/>
    <dgm:cxn modelId="{A2DDFFB3-58C8-42A9-99DD-66D16F6FCC22}" type="presOf" srcId="{3115D414-3896-D145-B573-FB19BE6460DC}" destId="{06A70B28-DCAB-4417-A08F-C7DAC7F2861B}" srcOrd="0" destOrd="0" presId="urn:microsoft.com/office/officeart/2005/8/layout/hierarchy1"/>
    <dgm:cxn modelId="{73CE6C9C-8932-9941-B633-3291C2C6D1F3}" srcId="{58ED101F-D9A3-6441-94FA-A5780613B31C}" destId="{3115D414-3896-D145-B573-FB19BE6460DC}" srcOrd="1" destOrd="0" parTransId="{22CEA712-2533-AD4C-A9D9-04F9BD5585DA}" sibTransId="{29074554-F42A-624E-8CB5-68AC6E2CF7EE}"/>
    <dgm:cxn modelId="{4DA438F6-D505-9B43-A5F1-7D017B2B46AD}" srcId="{2663063E-C27E-F740-AE1A-B3E5E06222BA}" destId="{816CA15C-974C-1842-99F3-86FB07E5422F}" srcOrd="0" destOrd="0" parTransId="{6952F069-5C3B-A445-8CCA-76BE5D0BBFA0}" sibTransId="{3460AAAA-F636-2449-8ECA-B5202DA2FE9E}"/>
    <dgm:cxn modelId="{6616C698-8406-4CC0-8533-2608E05DDAEF}" type="presOf" srcId="{479A7EA9-400B-B94C-B1B9-3A5CC20048EE}" destId="{D0183D3A-2EDE-4B7B-821E-237C5E81828A}" srcOrd="0" destOrd="0" presId="urn:microsoft.com/office/officeart/2005/8/layout/hierarchy1"/>
    <dgm:cxn modelId="{48DF823C-70C6-634D-9D00-D760AEDD5A87}" srcId="{96D97B66-AFE4-8846-86FD-F57806C24E21}" destId="{A01BB6E3-53C0-A642-AC70-2EBD576C7DC9}" srcOrd="1" destOrd="0" parTransId="{918139C2-5425-3A43-A39B-2216C31F3D4A}" sibTransId="{03CF8DAB-D825-0445-A2DD-1C1FEC1F2D33}"/>
    <dgm:cxn modelId="{BE0B61A0-8946-4ABF-A497-B1AC740B4AB4}" type="presOf" srcId="{A260525B-1EC1-704B-918D-38E462F6FA3F}" destId="{3D388071-EDEF-454F-ADC9-BD761404ABC6}" srcOrd="0" destOrd="0" presId="urn:microsoft.com/office/officeart/2005/8/layout/hierarchy1"/>
    <dgm:cxn modelId="{40E63D41-C618-D74A-A5DE-1271C795423D}" srcId="{58ED101F-D9A3-6441-94FA-A5780613B31C}" destId="{2663063E-C27E-F740-AE1A-B3E5E06222BA}" srcOrd="2" destOrd="0" parTransId="{5AE01764-5313-554D-8FD5-A2DBDDFDEDCE}" sibTransId="{E6F832EB-58E6-F446-A023-3F10A2CB7267}"/>
    <dgm:cxn modelId="{9E75E82E-16F0-4E04-9612-B983AD766145}" type="presOf" srcId="{798B6DFB-E692-8048-A851-47760F26559C}" destId="{158C52A2-D421-4C73-B6F9-937259A637AB}" srcOrd="0" destOrd="0" presId="urn:microsoft.com/office/officeart/2005/8/layout/hierarchy1"/>
    <dgm:cxn modelId="{5663DE5F-5527-DE40-B9BB-DA1BE09E4CCE}" srcId="{A01BB6E3-53C0-A642-AC70-2EBD576C7DC9}" destId="{5EC3ADFB-AA88-D14F-A08C-6E8841041E03}" srcOrd="2" destOrd="0" parTransId="{A87FA96D-C508-D14C-8770-05080B9CE690}" sibTransId="{3CCDC44E-4463-894C-B903-48C22E56E78D}"/>
    <dgm:cxn modelId="{22AD1315-9EA2-4409-8314-113AE208D42B}" type="presOf" srcId="{AE74FD6F-A507-A243-818A-AC9641E4CCEB}" destId="{F81F5EFD-BF0C-40DE-8B63-746B80908C6C}" srcOrd="0" destOrd="0" presId="urn:microsoft.com/office/officeart/2005/8/layout/hierarchy1"/>
    <dgm:cxn modelId="{FBE49DFF-EC53-4125-BD5E-F5AA2BBE0787}" type="presOf" srcId="{A87FA96D-C508-D14C-8770-05080B9CE690}" destId="{51A1D7FB-0943-4F54-8487-98D5E83F7367}" srcOrd="0" destOrd="0" presId="urn:microsoft.com/office/officeart/2005/8/layout/hierarchy1"/>
    <dgm:cxn modelId="{C943BB26-38B7-4E78-A757-641BBAA90EDB}" type="presParOf" srcId="{365DE89F-4320-4F16-8034-219EEC1814B9}" destId="{0A945B87-A8BE-4A4E-A9A2-79A6D6213898}" srcOrd="0" destOrd="0" presId="urn:microsoft.com/office/officeart/2005/8/layout/hierarchy1"/>
    <dgm:cxn modelId="{887D49ED-44E1-430B-B549-E9B8D0135015}" type="presParOf" srcId="{0A945B87-A8BE-4A4E-A9A2-79A6D6213898}" destId="{5FE21AC7-D52A-433C-BF63-61FA65F6EA73}" srcOrd="0" destOrd="0" presId="urn:microsoft.com/office/officeart/2005/8/layout/hierarchy1"/>
    <dgm:cxn modelId="{84E0F86F-7134-4E16-8EFD-54D7703F3DA1}" type="presParOf" srcId="{5FE21AC7-D52A-433C-BF63-61FA65F6EA73}" destId="{A7B9F242-509A-498B-B31F-4C11FFCB716E}" srcOrd="0" destOrd="0" presId="urn:microsoft.com/office/officeart/2005/8/layout/hierarchy1"/>
    <dgm:cxn modelId="{C19A8F94-A681-4B21-94BC-61116F22F743}" type="presParOf" srcId="{5FE21AC7-D52A-433C-BF63-61FA65F6EA73}" destId="{B4ECB222-FC17-42F9-A71D-7ED9412D5493}" srcOrd="1" destOrd="0" presId="urn:microsoft.com/office/officeart/2005/8/layout/hierarchy1"/>
    <dgm:cxn modelId="{0DD8435F-646F-4774-A7AC-0589C4067485}" type="presParOf" srcId="{0A945B87-A8BE-4A4E-A9A2-79A6D6213898}" destId="{AC3BAF19-22F3-497B-806A-4E73376337BE}" srcOrd="1" destOrd="0" presId="urn:microsoft.com/office/officeart/2005/8/layout/hierarchy1"/>
    <dgm:cxn modelId="{B0E5CF74-4C6E-4F65-98DB-2D78A76A5860}" type="presParOf" srcId="{AC3BAF19-22F3-497B-806A-4E73376337BE}" destId="{158C52A2-D421-4C73-B6F9-937259A637AB}" srcOrd="0" destOrd="0" presId="urn:microsoft.com/office/officeart/2005/8/layout/hierarchy1"/>
    <dgm:cxn modelId="{1DEA2EF5-B33B-4790-83C1-87DA03EDDCCC}" type="presParOf" srcId="{AC3BAF19-22F3-497B-806A-4E73376337BE}" destId="{D5BB1340-2316-4291-8062-7D5318442099}" srcOrd="1" destOrd="0" presId="urn:microsoft.com/office/officeart/2005/8/layout/hierarchy1"/>
    <dgm:cxn modelId="{3799F769-291C-45D2-90B4-E36A88096EDF}" type="presParOf" srcId="{D5BB1340-2316-4291-8062-7D5318442099}" destId="{1555D5CD-DD67-4832-9EC5-19EA3F796DFD}" srcOrd="0" destOrd="0" presId="urn:microsoft.com/office/officeart/2005/8/layout/hierarchy1"/>
    <dgm:cxn modelId="{880304D1-4026-4228-AB83-4EDB59FD57DE}" type="presParOf" srcId="{1555D5CD-DD67-4832-9EC5-19EA3F796DFD}" destId="{B847B167-97B6-47D2-84F5-A3AD0C8019A8}" srcOrd="0" destOrd="0" presId="urn:microsoft.com/office/officeart/2005/8/layout/hierarchy1"/>
    <dgm:cxn modelId="{FE4BD849-1B6A-4F6E-AEC5-956FC7AAD09C}" type="presParOf" srcId="{1555D5CD-DD67-4832-9EC5-19EA3F796DFD}" destId="{A1D285FC-FEE9-4FC2-8175-D3F6F62AE4A8}" srcOrd="1" destOrd="0" presId="urn:microsoft.com/office/officeart/2005/8/layout/hierarchy1"/>
    <dgm:cxn modelId="{FE9766FF-213B-4954-8541-C07138E40680}" type="presParOf" srcId="{D5BB1340-2316-4291-8062-7D5318442099}" destId="{E38A10A1-E792-4264-8E9D-05CAE0C21269}" srcOrd="1" destOrd="0" presId="urn:microsoft.com/office/officeart/2005/8/layout/hierarchy1"/>
    <dgm:cxn modelId="{78FF4C21-D5DD-4389-9840-26F02FAEBE20}" type="presParOf" srcId="{E38A10A1-E792-4264-8E9D-05CAE0C21269}" destId="{F9FFF594-C15B-4701-814B-F889F21E6922}" srcOrd="0" destOrd="0" presId="urn:microsoft.com/office/officeart/2005/8/layout/hierarchy1"/>
    <dgm:cxn modelId="{8A231328-D03F-4859-BB14-609CCE30E552}" type="presParOf" srcId="{E38A10A1-E792-4264-8E9D-05CAE0C21269}" destId="{82EA8AF4-4270-4654-98A7-840D4BAE4FC1}" srcOrd="1" destOrd="0" presId="urn:microsoft.com/office/officeart/2005/8/layout/hierarchy1"/>
    <dgm:cxn modelId="{EBE17F3D-85E0-4A36-AD7C-49692BB43949}" type="presParOf" srcId="{82EA8AF4-4270-4654-98A7-840D4BAE4FC1}" destId="{A072AD3A-B2B7-4941-A976-CE24CF2D5D5D}" srcOrd="0" destOrd="0" presId="urn:microsoft.com/office/officeart/2005/8/layout/hierarchy1"/>
    <dgm:cxn modelId="{7DF3F9A5-F888-4CE6-BD2B-9607219B4D72}" type="presParOf" srcId="{A072AD3A-B2B7-4941-A976-CE24CF2D5D5D}" destId="{1249589E-BFDC-49A3-B16D-BB4677982349}" srcOrd="0" destOrd="0" presId="urn:microsoft.com/office/officeart/2005/8/layout/hierarchy1"/>
    <dgm:cxn modelId="{74DD6A06-EC5B-4416-9742-D2A05D188FA1}" type="presParOf" srcId="{A072AD3A-B2B7-4941-A976-CE24CF2D5D5D}" destId="{0B6679B5-95C2-4877-A09A-F78ACB88251D}" srcOrd="1" destOrd="0" presId="urn:microsoft.com/office/officeart/2005/8/layout/hierarchy1"/>
    <dgm:cxn modelId="{D94ADB3C-C6B8-494E-A44D-E9CD821D7BA5}" type="presParOf" srcId="{82EA8AF4-4270-4654-98A7-840D4BAE4FC1}" destId="{16DFC858-3839-465F-BEDD-CD2A4D19E7DE}" srcOrd="1" destOrd="0" presId="urn:microsoft.com/office/officeart/2005/8/layout/hierarchy1"/>
    <dgm:cxn modelId="{7963501A-C8B0-4E52-903E-61D530589DFA}" type="presParOf" srcId="{16DFC858-3839-465F-BEDD-CD2A4D19E7DE}" destId="{3C7E10CF-8F64-4394-912E-9715600C4D9E}" srcOrd="0" destOrd="0" presId="urn:microsoft.com/office/officeart/2005/8/layout/hierarchy1"/>
    <dgm:cxn modelId="{C43BBA16-95B9-4395-9199-17AF6687E4EF}" type="presParOf" srcId="{16DFC858-3839-465F-BEDD-CD2A4D19E7DE}" destId="{1773B0CC-F666-45B9-A232-EA118AD99B3A}" srcOrd="1" destOrd="0" presId="urn:microsoft.com/office/officeart/2005/8/layout/hierarchy1"/>
    <dgm:cxn modelId="{F6FF7491-4393-4315-851C-1B6FBDD6887B}" type="presParOf" srcId="{1773B0CC-F666-45B9-A232-EA118AD99B3A}" destId="{5CBC32E4-9269-429C-AA13-0ED8A64DE4F9}" srcOrd="0" destOrd="0" presId="urn:microsoft.com/office/officeart/2005/8/layout/hierarchy1"/>
    <dgm:cxn modelId="{D211A981-D1D6-4D00-B5F9-1DE5E115D867}" type="presParOf" srcId="{5CBC32E4-9269-429C-AA13-0ED8A64DE4F9}" destId="{30D623AB-B98A-4632-A62D-CCE68F68F887}" srcOrd="0" destOrd="0" presId="urn:microsoft.com/office/officeart/2005/8/layout/hierarchy1"/>
    <dgm:cxn modelId="{152267DA-1064-4E4D-BA47-79C062F0982B}" type="presParOf" srcId="{5CBC32E4-9269-429C-AA13-0ED8A64DE4F9}" destId="{2FC4830D-FD74-4D71-AC52-CBB88D3B05A7}" srcOrd="1" destOrd="0" presId="urn:microsoft.com/office/officeart/2005/8/layout/hierarchy1"/>
    <dgm:cxn modelId="{C7B45C0D-5218-4B08-8644-986A664952C6}" type="presParOf" srcId="{1773B0CC-F666-45B9-A232-EA118AD99B3A}" destId="{277DCB89-0622-4C09-A572-51345E7E7633}" srcOrd="1" destOrd="0" presId="urn:microsoft.com/office/officeart/2005/8/layout/hierarchy1"/>
    <dgm:cxn modelId="{9B6B62F1-56BC-455D-97FB-FBBDB906973B}" type="presParOf" srcId="{E38A10A1-E792-4264-8E9D-05CAE0C21269}" destId="{BF27AF0E-93C3-4221-A105-0F1F6874BBC7}" srcOrd="2" destOrd="0" presId="urn:microsoft.com/office/officeart/2005/8/layout/hierarchy1"/>
    <dgm:cxn modelId="{6ED9009A-5A68-4037-B296-9005CC27A9BE}" type="presParOf" srcId="{E38A10A1-E792-4264-8E9D-05CAE0C21269}" destId="{C7C40223-758A-4CE4-B841-F9AD38464F05}" srcOrd="3" destOrd="0" presId="urn:microsoft.com/office/officeart/2005/8/layout/hierarchy1"/>
    <dgm:cxn modelId="{578187D6-76A8-48F5-B8D0-9EAC22503C82}" type="presParOf" srcId="{C7C40223-758A-4CE4-B841-F9AD38464F05}" destId="{D5F94E75-344B-421E-979A-258B12A04CD8}" srcOrd="0" destOrd="0" presId="urn:microsoft.com/office/officeart/2005/8/layout/hierarchy1"/>
    <dgm:cxn modelId="{AF698151-CA59-4379-B473-E11613DCB3BB}" type="presParOf" srcId="{D5F94E75-344B-421E-979A-258B12A04CD8}" destId="{D9050815-4784-4B44-930A-6420ACF451F5}" srcOrd="0" destOrd="0" presId="urn:microsoft.com/office/officeart/2005/8/layout/hierarchy1"/>
    <dgm:cxn modelId="{00E0D1EC-E0AF-41F0-99F4-12F70BCD261E}" type="presParOf" srcId="{D5F94E75-344B-421E-979A-258B12A04CD8}" destId="{06A70B28-DCAB-4417-A08F-C7DAC7F2861B}" srcOrd="1" destOrd="0" presId="urn:microsoft.com/office/officeart/2005/8/layout/hierarchy1"/>
    <dgm:cxn modelId="{B6A046AF-D5BD-4C52-BAFA-ECB9472E7531}" type="presParOf" srcId="{C7C40223-758A-4CE4-B841-F9AD38464F05}" destId="{4176886E-6FB2-42D6-B336-BC5C342695A3}" srcOrd="1" destOrd="0" presId="urn:microsoft.com/office/officeart/2005/8/layout/hierarchy1"/>
    <dgm:cxn modelId="{F60D549C-6104-45D6-8D50-5470DD6E7317}" type="presParOf" srcId="{4176886E-6FB2-42D6-B336-BC5C342695A3}" destId="{D0E64393-B7AE-4870-A830-433F11E73BD7}" srcOrd="0" destOrd="0" presId="urn:microsoft.com/office/officeart/2005/8/layout/hierarchy1"/>
    <dgm:cxn modelId="{9D285C94-972E-43B3-910E-284AAE8F7DA4}" type="presParOf" srcId="{4176886E-6FB2-42D6-B336-BC5C342695A3}" destId="{A5902B4E-8418-4D2B-9E11-8D4AD22A6304}" srcOrd="1" destOrd="0" presId="urn:microsoft.com/office/officeart/2005/8/layout/hierarchy1"/>
    <dgm:cxn modelId="{34BE44E0-80F9-43D8-9077-1F47C46ECE4F}" type="presParOf" srcId="{A5902B4E-8418-4D2B-9E11-8D4AD22A6304}" destId="{398DD79E-84F6-4E35-BBCA-96887086BE55}" srcOrd="0" destOrd="0" presId="urn:microsoft.com/office/officeart/2005/8/layout/hierarchy1"/>
    <dgm:cxn modelId="{77FBA7BD-D79E-4501-B877-C7E23424ADC8}" type="presParOf" srcId="{398DD79E-84F6-4E35-BBCA-96887086BE55}" destId="{16A8B884-EDC1-4291-AFD2-958E566220A9}" srcOrd="0" destOrd="0" presId="urn:microsoft.com/office/officeart/2005/8/layout/hierarchy1"/>
    <dgm:cxn modelId="{86A64BA0-ECF5-49A9-BE45-FD4FD2D94173}" type="presParOf" srcId="{398DD79E-84F6-4E35-BBCA-96887086BE55}" destId="{D0183D3A-2EDE-4B7B-821E-237C5E81828A}" srcOrd="1" destOrd="0" presId="urn:microsoft.com/office/officeart/2005/8/layout/hierarchy1"/>
    <dgm:cxn modelId="{1D850DF2-A8E2-43A6-9854-C68292B912FD}" type="presParOf" srcId="{A5902B4E-8418-4D2B-9E11-8D4AD22A6304}" destId="{0C4CF16A-E655-418E-A9F1-E592EC193E81}" srcOrd="1" destOrd="0" presId="urn:microsoft.com/office/officeart/2005/8/layout/hierarchy1"/>
    <dgm:cxn modelId="{83C2C0DC-9235-41A8-ABD1-E26D5FE215E7}" type="presParOf" srcId="{E38A10A1-E792-4264-8E9D-05CAE0C21269}" destId="{C3F129F1-5977-4552-849E-0CC554C63A0E}" srcOrd="4" destOrd="0" presId="urn:microsoft.com/office/officeart/2005/8/layout/hierarchy1"/>
    <dgm:cxn modelId="{7A3083D9-9A0A-440E-8A8F-AC5ACA2C1FFA}" type="presParOf" srcId="{E38A10A1-E792-4264-8E9D-05CAE0C21269}" destId="{51FF4CE1-8DFD-4983-AD24-534FD93829DE}" srcOrd="5" destOrd="0" presId="urn:microsoft.com/office/officeart/2005/8/layout/hierarchy1"/>
    <dgm:cxn modelId="{0DE61939-EEFF-4082-9A0D-9DA24ED1787C}" type="presParOf" srcId="{51FF4CE1-8DFD-4983-AD24-534FD93829DE}" destId="{0F64B57B-3974-4643-B9AE-1C78DCC06BB6}" srcOrd="0" destOrd="0" presId="urn:microsoft.com/office/officeart/2005/8/layout/hierarchy1"/>
    <dgm:cxn modelId="{B7CF0FBD-C5C8-4ED6-A625-AD9995BDEB1C}" type="presParOf" srcId="{0F64B57B-3974-4643-B9AE-1C78DCC06BB6}" destId="{015A5017-5E39-49BE-A213-784C21EDC0B0}" srcOrd="0" destOrd="0" presId="urn:microsoft.com/office/officeart/2005/8/layout/hierarchy1"/>
    <dgm:cxn modelId="{FA728B39-B554-4761-8898-F1E201160A0E}" type="presParOf" srcId="{0F64B57B-3974-4643-B9AE-1C78DCC06BB6}" destId="{F8CDEAC8-5F27-4D2C-A11A-EB582E2A52C9}" srcOrd="1" destOrd="0" presId="urn:microsoft.com/office/officeart/2005/8/layout/hierarchy1"/>
    <dgm:cxn modelId="{F5A3451D-AA4D-4A32-BA60-943627D88119}" type="presParOf" srcId="{51FF4CE1-8DFD-4983-AD24-534FD93829DE}" destId="{F731F91E-6F6C-46D8-A34F-2F3D9AAF9D90}" srcOrd="1" destOrd="0" presId="urn:microsoft.com/office/officeart/2005/8/layout/hierarchy1"/>
    <dgm:cxn modelId="{01313648-10FD-4B93-A685-1554E56ECD8A}" type="presParOf" srcId="{F731F91E-6F6C-46D8-A34F-2F3D9AAF9D90}" destId="{1E3EEDF8-7FB5-4888-95D2-03F37F8E88DB}" srcOrd="0" destOrd="0" presId="urn:microsoft.com/office/officeart/2005/8/layout/hierarchy1"/>
    <dgm:cxn modelId="{DB633ED8-B511-4EE5-99B3-1E9C4942E793}" type="presParOf" srcId="{F731F91E-6F6C-46D8-A34F-2F3D9AAF9D90}" destId="{F85E5A0B-2443-4A4F-A7BA-69E3AD58C885}" srcOrd="1" destOrd="0" presId="urn:microsoft.com/office/officeart/2005/8/layout/hierarchy1"/>
    <dgm:cxn modelId="{4EC439B5-C28E-4C75-855D-02B7D0F04937}" type="presParOf" srcId="{F85E5A0B-2443-4A4F-A7BA-69E3AD58C885}" destId="{D02085AE-1472-43CF-8F7F-4DC13E374873}" srcOrd="0" destOrd="0" presId="urn:microsoft.com/office/officeart/2005/8/layout/hierarchy1"/>
    <dgm:cxn modelId="{9C2C6DD8-67F9-4B17-9D2F-9804D0AC58A3}" type="presParOf" srcId="{D02085AE-1472-43CF-8F7F-4DC13E374873}" destId="{A76DBAE8-5A3D-4B3F-B132-863A771A269B}" srcOrd="0" destOrd="0" presId="urn:microsoft.com/office/officeart/2005/8/layout/hierarchy1"/>
    <dgm:cxn modelId="{8F021E0E-C373-4146-96B1-BC9794114448}" type="presParOf" srcId="{D02085AE-1472-43CF-8F7F-4DC13E374873}" destId="{C684B9C9-762E-445F-B6DE-5009D8506016}" srcOrd="1" destOrd="0" presId="urn:microsoft.com/office/officeart/2005/8/layout/hierarchy1"/>
    <dgm:cxn modelId="{DE09EA43-DFE8-4A1C-B17D-2F76D1F5B0A5}" type="presParOf" srcId="{F85E5A0B-2443-4A4F-A7BA-69E3AD58C885}" destId="{906DF602-4C9C-4F7D-A016-9C9DD1C5EA3A}" srcOrd="1" destOrd="0" presId="urn:microsoft.com/office/officeart/2005/8/layout/hierarchy1"/>
    <dgm:cxn modelId="{35BB4303-7E24-4AF6-9858-EAC39E1B6C4F}" type="presParOf" srcId="{AC3BAF19-22F3-497B-806A-4E73376337BE}" destId="{1602D5FE-98FA-4B1F-920D-98D6845AFF5E}" srcOrd="2" destOrd="0" presId="urn:microsoft.com/office/officeart/2005/8/layout/hierarchy1"/>
    <dgm:cxn modelId="{8A7FFD28-1290-47C9-831C-880485B520D1}" type="presParOf" srcId="{AC3BAF19-22F3-497B-806A-4E73376337BE}" destId="{7FD68514-A253-46F8-8692-D42C0A574937}" srcOrd="3" destOrd="0" presId="urn:microsoft.com/office/officeart/2005/8/layout/hierarchy1"/>
    <dgm:cxn modelId="{8E05B801-0706-4659-9F80-568D1BC11FE1}" type="presParOf" srcId="{7FD68514-A253-46F8-8692-D42C0A574937}" destId="{BB3D08BA-AE0A-4A1D-946A-71B28E0B1640}" srcOrd="0" destOrd="0" presId="urn:microsoft.com/office/officeart/2005/8/layout/hierarchy1"/>
    <dgm:cxn modelId="{73D749D7-002C-4347-B6EC-37DB7BC56C65}" type="presParOf" srcId="{BB3D08BA-AE0A-4A1D-946A-71B28E0B1640}" destId="{8329C6F7-C554-4FB0-9730-ED42844942E5}" srcOrd="0" destOrd="0" presId="urn:microsoft.com/office/officeart/2005/8/layout/hierarchy1"/>
    <dgm:cxn modelId="{8235F1BF-A38D-45ED-8253-D8C5CE788F4D}" type="presParOf" srcId="{BB3D08BA-AE0A-4A1D-946A-71B28E0B1640}" destId="{F0CC7896-97CF-4DB8-8B3A-71F87271E75A}" srcOrd="1" destOrd="0" presId="urn:microsoft.com/office/officeart/2005/8/layout/hierarchy1"/>
    <dgm:cxn modelId="{A5019846-BBA6-40B8-8FBD-7F54F2B716FD}" type="presParOf" srcId="{7FD68514-A253-46F8-8692-D42C0A574937}" destId="{6D7F6D6D-B72A-4EAD-B56B-E3752EC39A01}" srcOrd="1" destOrd="0" presId="urn:microsoft.com/office/officeart/2005/8/layout/hierarchy1"/>
    <dgm:cxn modelId="{23D10705-2A0C-49F0-A746-E9DA789D3EC8}" type="presParOf" srcId="{6D7F6D6D-B72A-4EAD-B56B-E3752EC39A01}" destId="{748A2BAC-628F-4789-8427-88AC857B7F05}" srcOrd="0" destOrd="0" presId="urn:microsoft.com/office/officeart/2005/8/layout/hierarchy1"/>
    <dgm:cxn modelId="{16483F02-F1B7-409D-A7EB-EAD5DEC7DDF5}" type="presParOf" srcId="{6D7F6D6D-B72A-4EAD-B56B-E3752EC39A01}" destId="{6DC641B0-5B45-4999-B29B-FB31FCFC95A1}" srcOrd="1" destOrd="0" presId="urn:microsoft.com/office/officeart/2005/8/layout/hierarchy1"/>
    <dgm:cxn modelId="{DE7D295A-0FE8-482D-B925-493165BA2D7B}" type="presParOf" srcId="{6DC641B0-5B45-4999-B29B-FB31FCFC95A1}" destId="{552D11AC-4C84-4A26-8E40-3FEB4835EBD5}" srcOrd="0" destOrd="0" presId="urn:microsoft.com/office/officeart/2005/8/layout/hierarchy1"/>
    <dgm:cxn modelId="{B342CF60-3522-41D2-AD8B-10D0A06D0F4A}" type="presParOf" srcId="{552D11AC-4C84-4A26-8E40-3FEB4835EBD5}" destId="{8CF28CF5-8690-46ED-BCAF-D786BBED4ABF}" srcOrd="0" destOrd="0" presId="urn:microsoft.com/office/officeart/2005/8/layout/hierarchy1"/>
    <dgm:cxn modelId="{5B707DC7-FA60-4C43-B501-6AEBA0804C99}" type="presParOf" srcId="{552D11AC-4C84-4A26-8E40-3FEB4835EBD5}" destId="{46F9062D-4B38-4979-962B-34A88EADB8C7}" srcOrd="1" destOrd="0" presId="urn:microsoft.com/office/officeart/2005/8/layout/hierarchy1"/>
    <dgm:cxn modelId="{0A358887-0C3B-48A9-AD3D-D43A972B33DB}" type="presParOf" srcId="{6DC641B0-5B45-4999-B29B-FB31FCFC95A1}" destId="{494676EF-6482-4E53-9D01-B638DDC04475}" srcOrd="1" destOrd="0" presId="urn:microsoft.com/office/officeart/2005/8/layout/hierarchy1"/>
    <dgm:cxn modelId="{82D94462-A2B4-4612-8F39-A9156E53EFF9}" type="presParOf" srcId="{494676EF-6482-4E53-9D01-B638DDC04475}" destId="{3F5C5F6E-100F-4E82-8931-C769266460CA}" srcOrd="0" destOrd="0" presId="urn:microsoft.com/office/officeart/2005/8/layout/hierarchy1"/>
    <dgm:cxn modelId="{5FF3E76A-B4A0-46F0-B20D-27FFB5036B23}" type="presParOf" srcId="{494676EF-6482-4E53-9D01-B638DDC04475}" destId="{1375E75A-71E0-4724-8473-490666FDB262}" srcOrd="1" destOrd="0" presId="urn:microsoft.com/office/officeart/2005/8/layout/hierarchy1"/>
    <dgm:cxn modelId="{0C24E1A5-1376-46F0-B87E-E4F2891D10B9}" type="presParOf" srcId="{1375E75A-71E0-4724-8473-490666FDB262}" destId="{9F41B6C4-4949-455D-BFF5-04D037EC591C}" srcOrd="0" destOrd="0" presId="urn:microsoft.com/office/officeart/2005/8/layout/hierarchy1"/>
    <dgm:cxn modelId="{672C2918-AB0A-42C1-AEEB-64F73DCF0DD8}" type="presParOf" srcId="{9F41B6C4-4949-455D-BFF5-04D037EC591C}" destId="{F4E4C9F7-A0AC-4610-B33B-B13E640FD69A}" srcOrd="0" destOrd="0" presId="urn:microsoft.com/office/officeart/2005/8/layout/hierarchy1"/>
    <dgm:cxn modelId="{450F537B-00E0-4BC2-AF14-A6CC5E4F8689}" type="presParOf" srcId="{9F41B6C4-4949-455D-BFF5-04D037EC591C}" destId="{A4E03F44-D73D-4D3F-A510-260A5DB812DF}" srcOrd="1" destOrd="0" presId="urn:microsoft.com/office/officeart/2005/8/layout/hierarchy1"/>
    <dgm:cxn modelId="{989512CB-BBA3-464E-A7EC-7741CE68E861}" type="presParOf" srcId="{1375E75A-71E0-4724-8473-490666FDB262}" destId="{82649D73-195C-44E5-BDE2-5F5462D2CC22}" srcOrd="1" destOrd="0" presId="urn:microsoft.com/office/officeart/2005/8/layout/hierarchy1"/>
    <dgm:cxn modelId="{94F84FA6-04F0-4537-AEDF-CE2ADC9773CF}" type="presParOf" srcId="{6D7F6D6D-B72A-4EAD-B56B-E3752EC39A01}" destId="{3D388071-EDEF-454F-ADC9-BD761404ABC6}" srcOrd="2" destOrd="0" presId="urn:microsoft.com/office/officeart/2005/8/layout/hierarchy1"/>
    <dgm:cxn modelId="{BE2D3869-91D0-4C7B-B222-66D4DCEEB94E}" type="presParOf" srcId="{6D7F6D6D-B72A-4EAD-B56B-E3752EC39A01}" destId="{D5E9C12E-4499-4788-A95D-765227B0ABB6}" srcOrd="3" destOrd="0" presId="urn:microsoft.com/office/officeart/2005/8/layout/hierarchy1"/>
    <dgm:cxn modelId="{0A931D4D-A9BA-4F00-A8F3-33FDD814FEB3}" type="presParOf" srcId="{D5E9C12E-4499-4788-A95D-765227B0ABB6}" destId="{F8E9CBF5-45D2-436C-8808-B6A204339471}" srcOrd="0" destOrd="0" presId="urn:microsoft.com/office/officeart/2005/8/layout/hierarchy1"/>
    <dgm:cxn modelId="{A67592AC-4332-461F-8A0B-B364B20E07FE}" type="presParOf" srcId="{F8E9CBF5-45D2-436C-8808-B6A204339471}" destId="{D741A906-635A-4D71-9B9A-061D162F56AF}" srcOrd="0" destOrd="0" presId="urn:microsoft.com/office/officeart/2005/8/layout/hierarchy1"/>
    <dgm:cxn modelId="{B7F09840-B7DD-4ED1-B85B-5B71C356F968}" type="presParOf" srcId="{F8E9CBF5-45D2-436C-8808-B6A204339471}" destId="{F01478B7-0340-4C5E-9F14-92E636C0483A}" srcOrd="1" destOrd="0" presId="urn:microsoft.com/office/officeart/2005/8/layout/hierarchy1"/>
    <dgm:cxn modelId="{72D30A5C-6F16-4B40-A4C0-48BC79AB7D58}" type="presParOf" srcId="{D5E9C12E-4499-4788-A95D-765227B0ABB6}" destId="{22317C7B-D24F-4551-B4F5-7B9136F85104}" srcOrd="1" destOrd="0" presId="urn:microsoft.com/office/officeart/2005/8/layout/hierarchy1"/>
    <dgm:cxn modelId="{A987CBDA-F42A-4103-A914-2BEAE873D6AF}" type="presParOf" srcId="{22317C7B-D24F-4551-B4F5-7B9136F85104}" destId="{16C7B6BA-93C8-4072-88C3-4C40F3DEF9D2}" srcOrd="0" destOrd="0" presId="urn:microsoft.com/office/officeart/2005/8/layout/hierarchy1"/>
    <dgm:cxn modelId="{20216D5C-3730-4B8C-AEDE-573D08E5900A}" type="presParOf" srcId="{22317C7B-D24F-4551-B4F5-7B9136F85104}" destId="{3C273DA1-AF73-4632-96F5-BD15BB8E9CF3}" srcOrd="1" destOrd="0" presId="urn:microsoft.com/office/officeart/2005/8/layout/hierarchy1"/>
    <dgm:cxn modelId="{DFDE3282-5002-402F-925A-75DDC53DACD3}" type="presParOf" srcId="{3C273DA1-AF73-4632-96F5-BD15BB8E9CF3}" destId="{F9DCCD20-A0A4-44AB-8740-8255956BF1CE}" srcOrd="0" destOrd="0" presId="urn:microsoft.com/office/officeart/2005/8/layout/hierarchy1"/>
    <dgm:cxn modelId="{20AFE4DA-565A-442B-81DB-7146681C2A21}" type="presParOf" srcId="{F9DCCD20-A0A4-44AB-8740-8255956BF1CE}" destId="{66C4A11A-532F-4E7C-B2FE-E514248CB924}" srcOrd="0" destOrd="0" presId="urn:microsoft.com/office/officeart/2005/8/layout/hierarchy1"/>
    <dgm:cxn modelId="{08A934D0-DA23-4E53-8729-44766CF6F5FD}" type="presParOf" srcId="{F9DCCD20-A0A4-44AB-8740-8255956BF1CE}" destId="{93F27455-C9F4-47F7-8A08-575A09245AF1}" srcOrd="1" destOrd="0" presId="urn:microsoft.com/office/officeart/2005/8/layout/hierarchy1"/>
    <dgm:cxn modelId="{8F54FFD9-C35B-43E0-9828-788BA156707E}" type="presParOf" srcId="{3C273DA1-AF73-4632-96F5-BD15BB8E9CF3}" destId="{16E0A0B4-EE0D-4E5F-A609-1946C9CE383D}" srcOrd="1" destOrd="0" presId="urn:microsoft.com/office/officeart/2005/8/layout/hierarchy1"/>
    <dgm:cxn modelId="{B869EA80-B176-4E36-BDFA-889AADB2715A}" type="presParOf" srcId="{6D7F6D6D-B72A-4EAD-B56B-E3752EC39A01}" destId="{51A1D7FB-0943-4F54-8487-98D5E83F7367}" srcOrd="4" destOrd="0" presId="urn:microsoft.com/office/officeart/2005/8/layout/hierarchy1"/>
    <dgm:cxn modelId="{514561B3-4B82-4161-AACB-61EDA63AD273}" type="presParOf" srcId="{6D7F6D6D-B72A-4EAD-B56B-E3752EC39A01}" destId="{3F79DF8C-8C98-4B1C-B082-6D8BDE96A89B}" srcOrd="5" destOrd="0" presId="urn:microsoft.com/office/officeart/2005/8/layout/hierarchy1"/>
    <dgm:cxn modelId="{E9B8D24F-48C7-4B08-A48E-1CEE88CDA3E6}" type="presParOf" srcId="{3F79DF8C-8C98-4B1C-B082-6D8BDE96A89B}" destId="{D68BF1AD-77E3-4F51-B5F3-8B5D28E6BC9B}" srcOrd="0" destOrd="0" presId="urn:microsoft.com/office/officeart/2005/8/layout/hierarchy1"/>
    <dgm:cxn modelId="{5CB45C38-0ABA-48E2-A82B-14A7C258C136}" type="presParOf" srcId="{D68BF1AD-77E3-4F51-B5F3-8B5D28E6BC9B}" destId="{541CD3B0-DAB7-454B-B1D6-646C3985527D}" srcOrd="0" destOrd="0" presId="urn:microsoft.com/office/officeart/2005/8/layout/hierarchy1"/>
    <dgm:cxn modelId="{99614982-153F-44A7-A2A4-B17A2A29F32A}" type="presParOf" srcId="{D68BF1AD-77E3-4F51-B5F3-8B5D28E6BC9B}" destId="{4425CB88-C6DF-42EB-A549-22F8CF5AC693}" srcOrd="1" destOrd="0" presId="urn:microsoft.com/office/officeart/2005/8/layout/hierarchy1"/>
    <dgm:cxn modelId="{AF851D43-39E7-4077-9145-91D6BE7FDC29}" type="presParOf" srcId="{3F79DF8C-8C98-4B1C-B082-6D8BDE96A89B}" destId="{6BEB599B-C929-40E9-B4E9-8305E856784C}" srcOrd="1" destOrd="0" presId="urn:microsoft.com/office/officeart/2005/8/layout/hierarchy1"/>
    <dgm:cxn modelId="{9D5C90CB-0FEC-4889-9173-C11123A6E415}" type="presParOf" srcId="{6BEB599B-C929-40E9-B4E9-8305E856784C}" destId="{F81F5EFD-BF0C-40DE-8B63-746B80908C6C}" srcOrd="0" destOrd="0" presId="urn:microsoft.com/office/officeart/2005/8/layout/hierarchy1"/>
    <dgm:cxn modelId="{6ED78B2C-6AE1-4DC3-9D49-D8451B4FDDD0}" type="presParOf" srcId="{6BEB599B-C929-40E9-B4E9-8305E856784C}" destId="{80457F27-904C-4B63-B2A5-F4E1FCFA131F}" srcOrd="1" destOrd="0" presId="urn:microsoft.com/office/officeart/2005/8/layout/hierarchy1"/>
    <dgm:cxn modelId="{16F2BBC1-B4C2-4798-8079-2447B0B3EBFC}" type="presParOf" srcId="{80457F27-904C-4B63-B2A5-F4E1FCFA131F}" destId="{4835265F-ED6B-458E-A481-CF705A25A236}" srcOrd="0" destOrd="0" presId="urn:microsoft.com/office/officeart/2005/8/layout/hierarchy1"/>
    <dgm:cxn modelId="{BCEEAA1A-9860-4C15-A7BE-2EAEBDA844E8}" type="presParOf" srcId="{4835265F-ED6B-458E-A481-CF705A25A236}" destId="{5466650A-A4B6-4FA1-B169-9431692534EE}" srcOrd="0" destOrd="0" presId="urn:microsoft.com/office/officeart/2005/8/layout/hierarchy1"/>
    <dgm:cxn modelId="{D8CF0ED4-D598-4F24-980B-3F69FC49A926}" type="presParOf" srcId="{4835265F-ED6B-458E-A481-CF705A25A236}" destId="{9BABB72E-C93B-4B49-95CB-BEE6140A266D}" srcOrd="1" destOrd="0" presId="urn:microsoft.com/office/officeart/2005/8/layout/hierarchy1"/>
    <dgm:cxn modelId="{23DAAB15-44B5-4643-9839-21D62A46C31C}" type="presParOf" srcId="{80457F27-904C-4B63-B2A5-F4E1FCFA131F}" destId="{8DCEBED0-12D6-46E4-A5B6-784B8AF43F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7BE195-897A-4334-A92D-DF61F6C3BFDF}"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D7301F4-7269-49AD-B2ED-F457130C1D39}">
      <dgm:prSet/>
      <dgm:spPr/>
      <dgm:t>
        <a:bodyPr/>
        <a:lstStyle/>
        <a:p>
          <a:r>
            <a:rPr lang="es-ES" b="0" i="1"/>
            <a:t>"Se trata de conseguir que cada alumno consiga su máximo nivel de excelencia" (Jesús A. Beltrán, UCM)</a:t>
          </a:r>
          <a:endParaRPr lang="en-US"/>
        </a:p>
      </dgm:t>
    </dgm:pt>
    <dgm:pt modelId="{30DD3FA1-B80B-4D5D-87E1-906833A436CD}" type="parTrans" cxnId="{3421AB78-2776-4629-8C66-A09F1552AA0D}">
      <dgm:prSet/>
      <dgm:spPr/>
      <dgm:t>
        <a:bodyPr/>
        <a:lstStyle/>
        <a:p>
          <a:endParaRPr lang="en-US"/>
        </a:p>
      </dgm:t>
    </dgm:pt>
    <dgm:pt modelId="{3FB6E777-A75E-4A57-9499-B24FEBFB9F8B}" type="sibTrans" cxnId="{3421AB78-2776-4629-8C66-A09F1552AA0D}">
      <dgm:prSet/>
      <dgm:spPr/>
      <dgm:t>
        <a:bodyPr/>
        <a:lstStyle/>
        <a:p>
          <a:endParaRPr lang="en-US"/>
        </a:p>
      </dgm:t>
    </dgm:pt>
    <dgm:pt modelId="{AEFE8CDD-F053-4D2E-B7EB-C564B9F4AA7F}">
      <dgm:prSet/>
      <dgm:spPr/>
      <dgm:t>
        <a:bodyPr/>
        <a:lstStyle/>
        <a:p>
          <a:r>
            <a:rPr lang="es-ES" b="0" i="1"/>
            <a:t>“Aquello que se aprende más sólidamente y que se recuerda mejor, es aquello que se aprende por sí mismo”</a:t>
          </a:r>
          <a:r>
            <a:rPr lang="es-ES" b="0" i="0"/>
            <a:t> (Kant)</a:t>
          </a:r>
          <a:endParaRPr lang="en-US"/>
        </a:p>
      </dgm:t>
    </dgm:pt>
    <dgm:pt modelId="{BACAD45B-7FDD-477B-B20C-39D897824C3E}" type="parTrans" cxnId="{72B274F7-1CC5-418E-AF84-1400D62A3F52}">
      <dgm:prSet/>
      <dgm:spPr/>
      <dgm:t>
        <a:bodyPr/>
        <a:lstStyle/>
        <a:p>
          <a:endParaRPr lang="en-US"/>
        </a:p>
      </dgm:t>
    </dgm:pt>
    <dgm:pt modelId="{CDFC4A9F-3578-4C82-B12A-297D5A4575C2}" type="sibTrans" cxnId="{72B274F7-1CC5-418E-AF84-1400D62A3F52}">
      <dgm:prSet/>
      <dgm:spPr/>
      <dgm:t>
        <a:bodyPr/>
        <a:lstStyle/>
        <a:p>
          <a:endParaRPr lang="en-US"/>
        </a:p>
      </dgm:t>
    </dgm:pt>
    <dgm:pt modelId="{63480025-B902-43A8-A1D0-6E73F8EB9B7B}">
      <dgm:prSet/>
      <dgm:spPr/>
      <dgm:t>
        <a:bodyPr/>
        <a:lstStyle/>
        <a:p>
          <a:r>
            <a:rPr lang="es-ES" b="0" i="1"/>
            <a:t>“La antigua forma de enseñar es aburrida; la nueva se basa en que los chicos aprendan solos”</a:t>
          </a:r>
          <a:r>
            <a:rPr lang="es-ES" b="0" i="0"/>
            <a:t> (Marc Prensky)</a:t>
          </a:r>
          <a:endParaRPr lang="en-US"/>
        </a:p>
      </dgm:t>
    </dgm:pt>
    <dgm:pt modelId="{F7B6172F-9019-4EBE-83CE-69092015DAD3}" type="parTrans" cxnId="{BC29942F-1E4A-4B6E-91C7-ED3CD7EFB1B6}">
      <dgm:prSet/>
      <dgm:spPr/>
      <dgm:t>
        <a:bodyPr/>
        <a:lstStyle/>
        <a:p>
          <a:endParaRPr lang="en-US"/>
        </a:p>
      </dgm:t>
    </dgm:pt>
    <dgm:pt modelId="{28C3703F-AB08-405F-8B27-3CF7602BD3AF}" type="sibTrans" cxnId="{BC29942F-1E4A-4B6E-91C7-ED3CD7EFB1B6}">
      <dgm:prSet/>
      <dgm:spPr/>
      <dgm:t>
        <a:bodyPr/>
        <a:lstStyle/>
        <a:p>
          <a:endParaRPr lang="en-US"/>
        </a:p>
      </dgm:t>
    </dgm:pt>
    <dgm:pt modelId="{B5A38E25-0009-4D37-B4D7-E6800BAB5440}" type="pres">
      <dgm:prSet presAssocID="{087BE195-897A-4334-A92D-DF61F6C3BFDF}" presName="Name0" presStyleCnt="0">
        <dgm:presLayoutVars>
          <dgm:dir/>
          <dgm:animLvl val="lvl"/>
          <dgm:resizeHandles val="exact"/>
        </dgm:presLayoutVars>
      </dgm:prSet>
      <dgm:spPr/>
      <dgm:t>
        <a:bodyPr/>
        <a:lstStyle/>
        <a:p>
          <a:endParaRPr lang="es-ES"/>
        </a:p>
      </dgm:t>
    </dgm:pt>
    <dgm:pt modelId="{5EF10ED5-7296-459C-B86E-AFA77AD611DC}" type="pres">
      <dgm:prSet presAssocID="{63480025-B902-43A8-A1D0-6E73F8EB9B7B}" presName="boxAndChildren" presStyleCnt="0"/>
      <dgm:spPr/>
    </dgm:pt>
    <dgm:pt modelId="{F8E2646B-9028-4363-8EB1-B17CCA29CE61}" type="pres">
      <dgm:prSet presAssocID="{63480025-B902-43A8-A1D0-6E73F8EB9B7B}" presName="parentTextBox" presStyleLbl="node1" presStyleIdx="0" presStyleCnt="3"/>
      <dgm:spPr/>
      <dgm:t>
        <a:bodyPr/>
        <a:lstStyle/>
        <a:p>
          <a:endParaRPr lang="es-ES"/>
        </a:p>
      </dgm:t>
    </dgm:pt>
    <dgm:pt modelId="{55CFBB96-14C5-4620-8C04-F38CBB6887C5}" type="pres">
      <dgm:prSet presAssocID="{CDFC4A9F-3578-4C82-B12A-297D5A4575C2}" presName="sp" presStyleCnt="0"/>
      <dgm:spPr/>
    </dgm:pt>
    <dgm:pt modelId="{18F8AAD5-EAF5-4558-B6C7-402C215446AC}" type="pres">
      <dgm:prSet presAssocID="{AEFE8CDD-F053-4D2E-B7EB-C564B9F4AA7F}" presName="arrowAndChildren" presStyleCnt="0"/>
      <dgm:spPr/>
    </dgm:pt>
    <dgm:pt modelId="{66087928-395F-4DEA-9846-86AD79253DF0}" type="pres">
      <dgm:prSet presAssocID="{AEFE8CDD-F053-4D2E-B7EB-C564B9F4AA7F}" presName="parentTextArrow" presStyleLbl="node1" presStyleIdx="1" presStyleCnt="3"/>
      <dgm:spPr/>
      <dgm:t>
        <a:bodyPr/>
        <a:lstStyle/>
        <a:p>
          <a:endParaRPr lang="es-ES"/>
        </a:p>
      </dgm:t>
    </dgm:pt>
    <dgm:pt modelId="{8C1F9745-0062-4B95-BBF8-A96C09761E46}" type="pres">
      <dgm:prSet presAssocID="{3FB6E777-A75E-4A57-9499-B24FEBFB9F8B}" presName="sp" presStyleCnt="0"/>
      <dgm:spPr/>
    </dgm:pt>
    <dgm:pt modelId="{672EF329-A20D-404B-8043-69DBAC2C88C8}" type="pres">
      <dgm:prSet presAssocID="{6D7301F4-7269-49AD-B2ED-F457130C1D39}" presName="arrowAndChildren" presStyleCnt="0"/>
      <dgm:spPr/>
    </dgm:pt>
    <dgm:pt modelId="{3BA36350-4DAA-4722-8C89-8D6C54E9F2F5}" type="pres">
      <dgm:prSet presAssocID="{6D7301F4-7269-49AD-B2ED-F457130C1D39}" presName="parentTextArrow" presStyleLbl="node1" presStyleIdx="2" presStyleCnt="3"/>
      <dgm:spPr/>
      <dgm:t>
        <a:bodyPr/>
        <a:lstStyle/>
        <a:p>
          <a:endParaRPr lang="es-ES"/>
        </a:p>
      </dgm:t>
    </dgm:pt>
  </dgm:ptLst>
  <dgm:cxnLst>
    <dgm:cxn modelId="{9BA1E0CB-A084-4C7C-AFA4-6B8CBF9C4320}" type="presOf" srcId="{63480025-B902-43A8-A1D0-6E73F8EB9B7B}" destId="{F8E2646B-9028-4363-8EB1-B17CCA29CE61}" srcOrd="0" destOrd="0" presId="urn:microsoft.com/office/officeart/2005/8/layout/process4"/>
    <dgm:cxn modelId="{BC29942F-1E4A-4B6E-91C7-ED3CD7EFB1B6}" srcId="{087BE195-897A-4334-A92D-DF61F6C3BFDF}" destId="{63480025-B902-43A8-A1D0-6E73F8EB9B7B}" srcOrd="2" destOrd="0" parTransId="{F7B6172F-9019-4EBE-83CE-69092015DAD3}" sibTransId="{28C3703F-AB08-405F-8B27-3CF7602BD3AF}"/>
    <dgm:cxn modelId="{CE83C049-CE40-4D5A-8149-DD3DFFCB2E91}" type="presOf" srcId="{087BE195-897A-4334-A92D-DF61F6C3BFDF}" destId="{B5A38E25-0009-4D37-B4D7-E6800BAB5440}" srcOrd="0" destOrd="0" presId="urn:microsoft.com/office/officeart/2005/8/layout/process4"/>
    <dgm:cxn modelId="{18227F9E-F6A5-4AA8-8A1C-C75CB006A242}" type="presOf" srcId="{6D7301F4-7269-49AD-B2ED-F457130C1D39}" destId="{3BA36350-4DAA-4722-8C89-8D6C54E9F2F5}" srcOrd="0" destOrd="0" presId="urn:microsoft.com/office/officeart/2005/8/layout/process4"/>
    <dgm:cxn modelId="{72B274F7-1CC5-418E-AF84-1400D62A3F52}" srcId="{087BE195-897A-4334-A92D-DF61F6C3BFDF}" destId="{AEFE8CDD-F053-4D2E-B7EB-C564B9F4AA7F}" srcOrd="1" destOrd="0" parTransId="{BACAD45B-7FDD-477B-B20C-39D897824C3E}" sibTransId="{CDFC4A9F-3578-4C82-B12A-297D5A4575C2}"/>
    <dgm:cxn modelId="{E34DB4CB-C8AA-42B6-84BB-B579663F0740}" type="presOf" srcId="{AEFE8CDD-F053-4D2E-B7EB-C564B9F4AA7F}" destId="{66087928-395F-4DEA-9846-86AD79253DF0}" srcOrd="0" destOrd="0" presId="urn:microsoft.com/office/officeart/2005/8/layout/process4"/>
    <dgm:cxn modelId="{3421AB78-2776-4629-8C66-A09F1552AA0D}" srcId="{087BE195-897A-4334-A92D-DF61F6C3BFDF}" destId="{6D7301F4-7269-49AD-B2ED-F457130C1D39}" srcOrd="0" destOrd="0" parTransId="{30DD3FA1-B80B-4D5D-87E1-906833A436CD}" sibTransId="{3FB6E777-A75E-4A57-9499-B24FEBFB9F8B}"/>
    <dgm:cxn modelId="{2C9EB26D-761C-4CE9-8831-3FF4FB06F0CF}" type="presParOf" srcId="{B5A38E25-0009-4D37-B4D7-E6800BAB5440}" destId="{5EF10ED5-7296-459C-B86E-AFA77AD611DC}" srcOrd="0" destOrd="0" presId="urn:microsoft.com/office/officeart/2005/8/layout/process4"/>
    <dgm:cxn modelId="{A18C359C-D25D-4013-8CCA-A5A74A7FCF22}" type="presParOf" srcId="{5EF10ED5-7296-459C-B86E-AFA77AD611DC}" destId="{F8E2646B-9028-4363-8EB1-B17CCA29CE61}" srcOrd="0" destOrd="0" presId="urn:microsoft.com/office/officeart/2005/8/layout/process4"/>
    <dgm:cxn modelId="{E943FB01-0658-47D5-99E4-C077E1169A6B}" type="presParOf" srcId="{B5A38E25-0009-4D37-B4D7-E6800BAB5440}" destId="{55CFBB96-14C5-4620-8C04-F38CBB6887C5}" srcOrd="1" destOrd="0" presId="urn:microsoft.com/office/officeart/2005/8/layout/process4"/>
    <dgm:cxn modelId="{FB710956-876D-4A73-9B7D-8681DCA07F6E}" type="presParOf" srcId="{B5A38E25-0009-4D37-B4D7-E6800BAB5440}" destId="{18F8AAD5-EAF5-4558-B6C7-402C215446AC}" srcOrd="2" destOrd="0" presId="urn:microsoft.com/office/officeart/2005/8/layout/process4"/>
    <dgm:cxn modelId="{71B39DF0-8BCC-4395-B13A-DD7564B5A105}" type="presParOf" srcId="{18F8AAD5-EAF5-4558-B6C7-402C215446AC}" destId="{66087928-395F-4DEA-9846-86AD79253DF0}" srcOrd="0" destOrd="0" presId="urn:microsoft.com/office/officeart/2005/8/layout/process4"/>
    <dgm:cxn modelId="{3118D1A6-959E-4FD2-89D8-A734A8A8906B}" type="presParOf" srcId="{B5A38E25-0009-4D37-B4D7-E6800BAB5440}" destId="{8C1F9745-0062-4B95-BBF8-A96C09761E46}" srcOrd="3" destOrd="0" presId="urn:microsoft.com/office/officeart/2005/8/layout/process4"/>
    <dgm:cxn modelId="{570D5D65-399A-4173-ADA2-DB59CB1F38D9}" type="presParOf" srcId="{B5A38E25-0009-4D37-B4D7-E6800BAB5440}" destId="{672EF329-A20D-404B-8043-69DBAC2C88C8}" srcOrd="4" destOrd="0" presId="urn:microsoft.com/office/officeart/2005/8/layout/process4"/>
    <dgm:cxn modelId="{C76849BD-942F-4678-A5A4-6FF32D80CAB7}" type="presParOf" srcId="{672EF329-A20D-404B-8043-69DBAC2C88C8}" destId="{3BA36350-4DAA-4722-8C89-8D6C54E9F2F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E84938-41D7-4CCC-8ECB-446118D7513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7F82BA3-16AB-4D0D-AA07-06BA661D2606}">
      <dgm:prSet custT="1"/>
      <dgm:spPr/>
      <dgm:t>
        <a:bodyPr/>
        <a:lstStyle/>
        <a:p>
          <a:pPr algn="l"/>
          <a:r>
            <a:rPr lang="es-MX" sz="2400" b="1" dirty="0">
              <a:solidFill>
                <a:schemeClr val="accent6">
                  <a:lumMod val="20000"/>
                  <a:lumOff val="80000"/>
                </a:schemeClr>
              </a:solidFill>
            </a:rPr>
            <a:t>En él se establecen el objetivo de estudio, las estrategias, el tiempo que vas a dedicar al estudio, entre otros. </a:t>
          </a:r>
          <a:endParaRPr lang="en-US" sz="2400" b="1" dirty="0">
            <a:solidFill>
              <a:schemeClr val="accent6">
                <a:lumMod val="20000"/>
                <a:lumOff val="80000"/>
              </a:schemeClr>
            </a:solidFill>
          </a:endParaRPr>
        </a:p>
      </dgm:t>
    </dgm:pt>
    <dgm:pt modelId="{8B9A37F3-CD78-4C94-B3CE-9BA172B324EA}" type="parTrans" cxnId="{F09A093A-938F-42EA-A7E8-87968FE5E675}">
      <dgm:prSet/>
      <dgm:spPr/>
      <dgm:t>
        <a:bodyPr/>
        <a:lstStyle/>
        <a:p>
          <a:endParaRPr lang="en-US" sz="2400" b="1">
            <a:solidFill>
              <a:schemeClr val="accent6">
                <a:lumMod val="20000"/>
                <a:lumOff val="80000"/>
              </a:schemeClr>
            </a:solidFill>
          </a:endParaRPr>
        </a:p>
      </dgm:t>
    </dgm:pt>
    <dgm:pt modelId="{E6C140F4-61D0-4A45-A470-AD891757DC98}" type="sibTrans" cxnId="{F09A093A-938F-42EA-A7E8-87968FE5E675}">
      <dgm:prSet/>
      <dgm:spPr/>
      <dgm:t>
        <a:bodyPr/>
        <a:lstStyle/>
        <a:p>
          <a:endParaRPr lang="en-US" sz="2400" b="1">
            <a:solidFill>
              <a:schemeClr val="accent6">
                <a:lumMod val="20000"/>
                <a:lumOff val="80000"/>
              </a:schemeClr>
            </a:solidFill>
          </a:endParaRPr>
        </a:p>
      </dgm:t>
    </dgm:pt>
    <dgm:pt modelId="{75550942-0071-4372-A864-80A86F5345B6}">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MX" sz="2400" b="1" dirty="0">
            <a:solidFill>
              <a:schemeClr val="accent6">
                <a:lumMod val="20000"/>
                <a:lumOff val="80000"/>
              </a:schemeClr>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s-MX" sz="2400" b="1" dirty="0">
              <a:solidFill>
                <a:schemeClr val="accent6">
                  <a:lumMod val="20000"/>
                  <a:lumOff val="80000"/>
                </a:schemeClr>
              </a:solidFill>
            </a:rPr>
            <a:t>En él se plantean las estrategias que te permitirán alcanzar tus objetivos personales y profesionales, a través de una planificación cuidadosa de tus actividades.</a:t>
          </a:r>
          <a:endParaRPr lang="en-US" sz="2400" b="1" dirty="0">
            <a:solidFill>
              <a:schemeClr val="accent6">
                <a:lumMod val="20000"/>
                <a:lumOff val="80000"/>
              </a:schemeClr>
            </a:solidFill>
          </a:endParaRPr>
        </a:p>
        <a:p>
          <a:pPr marL="0" lvl="0" algn="ctr" defTabSz="577850">
            <a:lnSpc>
              <a:spcPct val="90000"/>
            </a:lnSpc>
            <a:spcBef>
              <a:spcPct val="0"/>
            </a:spcBef>
            <a:spcAft>
              <a:spcPct val="35000"/>
            </a:spcAft>
            <a:buNone/>
          </a:pPr>
          <a:endParaRPr lang="en-US" sz="2400" b="1" dirty="0">
            <a:solidFill>
              <a:schemeClr val="accent6">
                <a:lumMod val="20000"/>
                <a:lumOff val="80000"/>
              </a:schemeClr>
            </a:solidFill>
          </a:endParaRPr>
        </a:p>
      </dgm:t>
    </dgm:pt>
    <dgm:pt modelId="{7F268D27-DC9E-4ED1-B633-075FF93C620A}" type="parTrans" cxnId="{976F3447-C3E6-4930-93DF-20EBA29295F7}">
      <dgm:prSet/>
      <dgm:spPr/>
      <dgm:t>
        <a:bodyPr/>
        <a:lstStyle/>
        <a:p>
          <a:endParaRPr lang="en-US" sz="2400" b="1">
            <a:solidFill>
              <a:schemeClr val="accent6">
                <a:lumMod val="20000"/>
                <a:lumOff val="80000"/>
              </a:schemeClr>
            </a:solidFill>
          </a:endParaRPr>
        </a:p>
      </dgm:t>
    </dgm:pt>
    <dgm:pt modelId="{C534155C-C390-4586-A0CA-0B12BC655905}" type="sibTrans" cxnId="{976F3447-C3E6-4930-93DF-20EBA29295F7}">
      <dgm:prSet/>
      <dgm:spPr/>
      <dgm:t>
        <a:bodyPr/>
        <a:lstStyle/>
        <a:p>
          <a:endParaRPr lang="en-US" sz="2400" b="1">
            <a:solidFill>
              <a:schemeClr val="accent6">
                <a:lumMod val="20000"/>
                <a:lumOff val="80000"/>
              </a:schemeClr>
            </a:solidFill>
          </a:endParaRPr>
        </a:p>
      </dgm:t>
    </dgm:pt>
    <dgm:pt modelId="{7425D715-66AA-4C8A-9185-D8E8D78742BB}">
      <dgm:prSet custT="1"/>
      <dgm:spPr/>
      <dgm:t>
        <a:bodyPr/>
        <a:lstStyle/>
        <a:p>
          <a:pPr algn="l"/>
          <a:r>
            <a:rPr lang="es-MX" sz="2400" b="1">
              <a:solidFill>
                <a:schemeClr val="accent6">
                  <a:lumMod val="20000"/>
                  <a:lumOff val="80000"/>
                </a:schemeClr>
              </a:solidFill>
            </a:rPr>
            <a:t>La mayor parte del éxito de tu aprendizaje personal depende de la capacidad de planificación</a:t>
          </a:r>
          <a:endParaRPr lang="en-US" sz="2400" b="1">
            <a:solidFill>
              <a:schemeClr val="accent6">
                <a:lumMod val="20000"/>
                <a:lumOff val="80000"/>
              </a:schemeClr>
            </a:solidFill>
          </a:endParaRPr>
        </a:p>
      </dgm:t>
    </dgm:pt>
    <dgm:pt modelId="{694CE009-3CC1-480C-AF02-B7AFDA39385E}" type="parTrans" cxnId="{B6A44E27-4D64-4EDE-96AE-803EF368F5B2}">
      <dgm:prSet/>
      <dgm:spPr/>
      <dgm:t>
        <a:bodyPr/>
        <a:lstStyle/>
        <a:p>
          <a:endParaRPr lang="en-US" sz="2400" b="1">
            <a:solidFill>
              <a:schemeClr val="accent6">
                <a:lumMod val="20000"/>
                <a:lumOff val="80000"/>
              </a:schemeClr>
            </a:solidFill>
          </a:endParaRPr>
        </a:p>
      </dgm:t>
    </dgm:pt>
    <dgm:pt modelId="{8139247E-485D-4EBD-8F24-7C60107EA6F9}" type="sibTrans" cxnId="{B6A44E27-4D64-4EDE-96AE-803EF368F5B2}">
      <dgm:prSet/>
      <dgm:spPr/>
      <dgm:t>
        <a:bodyPr/>
        <a:lstStyle/>
        <a:p>
          <a:endParaRPr lang="en-US" sz="2400" b="1">
            <a:solidFill>
              <a:schemeClr val="accent6">
                <a:lumMod val="20000"/>
                <a:lumOff val="80000"/>
              </a:schemeClr>
            </a:solidFill>
          </a:endParaRPr>
        </a:p>
      </dgm:t>
    </dgm:pt>
    <dgm:pt modelId="{3BF139E9-C60A-4E4B-BD8E-4DFC98FBA103}">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s-MX" sz="2400" b="1" dirty="0">
            <a:solidFill>
              <a:schemeClr val="accent6">
                <a:lumMod val="20000"/>
                <a:lumOff val="80000"/>
              </a:schemeClr>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s-MX" sz="2400" b="1" dirty="0">
              <a:solidFill>
                <a:schemeClr val="accent6">
                  <a:lumMod val="20000"/>
                  <a:lumOff val="80000"/>
                </a:schemeClr>
              </a:solidFill>
            </a:rPr>
            <a:t>Cuanto más claro sea el plan, más control se podrá mantener sobre todo el proceso educativo.</a:t>
          </a:r>
          <a:endParaRPr lang="en-US" sz="2400" b="1" dirty="0">
            <a:solidFill>
              <a:schemeClr val="accent6">
                <a:lumMod val="20000"/>
                <a:lumOff val="80000"/>
              </a:schemeClr>
            </a:solidFill>
          </a:endParaRPr>
        </a:p>
        <a:p>
          <a:pPr marL="0" lvl="0" algn="ctr" defTabSz="844550">
            <a:lnSpc>
              <a:spcPct val="90000"/>
            </a:lnSpc>
            <a:spcBef>
              <a:spcPct val="0"/>
            </a:spcBef>
            <a:spcAft>
              <a:spcPct val="35000"/>
            </a:spcAft>
            <a:buNone/>
          </a:pPr>
          <a:endParaRPr lang="en-US" sz="2400" b="1" dirty="0">
            <a:solidFill>
              <a:schemeClr val="accent6">
                <a:lumMod val="20000"/>
                <a:lumOff val="80000"/>
              </a:schemeClr>
            </a:solidFill>
          </a:endParaRPr>
        </a:p>
      </dgm:t>
    </dgm:pt>
    <dgm:pt modelId="{B0D5FBF4-5DBA-45D4-800F-8A101C8B0768}" type="parTrans" cxnId="{BA27C5FE-F682-4388-BB4C-83E4A15AB0C0}">
      <dgm:prSet/>
      <dgm:spPr/>
      <dgm:t>
        <a:bodyPr/>
        <a:lstStyle/>
        <a:p>
          <a:endParaRPr lang="en-US" sz="2400" b="1">
            <a:solidFill>
              <a:schemeClr val="accent6">
                <a:lumMod val="20000"/>
                <a:lumOff val="80000"/>
              </a:schemeClr>
            </a:solidFill>
          </a:endParaRPr>
        </a:p>
      </dgm:t>
    </dgm:pt>
    <dgm:pt modelId="{2C7A64C0-3815-4992-BF28-4B5F0883E93E}" type="sibTrans" cxnId="{BA27C5FE-F682-4388-BB4C-83E4A15AB0C0}">
      <dgm:prSet/>
      <dgm:spPr/>
      <dgm:t>
        <a:bodyPr/>
        <a:lstStyle/>
        <a:p>
          <a:endParaRPr lang="en-US" sz="2400" b="1">
            <a:solidFill>
              <a:schemeClr val="accent6">
                <a:lumMod val="20000"/>
                <a:lumOff val="80000"/>
              </a:schemeClr>
            </a:solidFill>
          </a:endParaRPr>
        </a:p>
      </dgm:t>
    </dgm:pt>
    <dgm:pt modelId="{413C0F37-AEDA-429B-BB25-A817A4ACD353}">
      <dgm:prSet custT="1"/>
      <dgm:spPr/>
      <dgm:t>
        <a:bodyPr/>
        <a:lstStyle/>
        <a:p>
          <a:pPr marL="0" marR="0" lvl="0" indent="0" algn="ctr" defTabSz="844550" eaLnBrk="1" fontAlgn="auto" latinLnBrk="0" hangingPunct="1">
            <a:lnSpc>
              <a:spcPct val="90000"/>
            </a:lnSpc>
            <a:spcBef>
              <a:spcPct val="0"/>
            </a:spcBef>
            <a:spcAft>
              <a:spcPct val="35000"/>
            </a:spcAft>
            <a:buClrTx/>
            <a:buSzTx/>
            <a:buFontTx/>
            <a:buNone/>
            <a:tabLst/>
            <a:defRPr/>
          </a:pPr>
          <a:endParaRPr lang="es-MX" sz="2400" b="1" dirty="0">
            <a:solidFill>
              <a:schemeClr val="accent6">
                <a:lumMod val="20000"/>
                <a:lumOff val="80000"/>
              </a:schemeClr>
            </a:solidFill>
          </a:endParaRPr>
        </a:p>
        <a:p>
          <a:pPr marL="0" marR="0" lvl="0" indent="0" algn="l" defTabSz="844550" eaLnBrk="1" fontAlgn="auto" latinLnBrk="0" hangingPunct="1">
            <a:lnSpc>
              <a:spcPct val="90000"/>
            </a:lnSpc>
            <a:spcBef>
              <a:spcPct val="0"/>
            </a:spcBef>
            <a:spcAft>
              <a:spcPct val="35000"/>
            </a:spcAft>
            <a:buClrTx/>
            <a:buSzTx/>
            <a:buFontTx/>
            <a:buNone/>
            <a:tabLst/>
            <a:defRPr/>
          </a:pPr>
          <a:r>
            <a:rPr lang="es-MX" sz="2400" b="1" dirty="0">
              <a:solidFill>
                <a:schemeClr val="accent6">
                  <a:lumMod val="20000"/>
                  <a:lumOff val="80000"/>
                </a:schemeClr>
              </a:solidFill>
            </a:rPr>
            <a:t>Objetivo, estrategias a seguir, y tiempo de estudio, son componentes esenciales en la planificación.</a:t>
          </a:r>
          <a:endParaRPr lang="en-US" sz="2400" b="1" dirty="0">
            <a:solidFill>
              <a:schemeClr val="accent6">
                <a:lumMod val="20000"/>
                <a:lumOff val="80000"/>
              </a:schemeClr>
            </a:solidFill>
          </a:endParaRPr>
        </a:p>
        <a:p>
          <a:pPr marL="0" lvl="0" algn="ctr" defTabSz="844550">
            <a:lnSpc>
              <a:spcPct val="90000"/>
            </a:lnSpc>
            <a:spcBef>
              <a:spcPct val="0"/>
            </a:spcBef>
            <a:spcAft>
              <a:spcPct val="35000"/>
            </a:spcAft>
            <a:buNone/>
          </a:pPr>
          <a:endParaRPr lang="en-US" sz="2400" b="1" dirty="0">
            <a:solidFill>
              <a:schemeClr val="accent6">
                <a:lumMod val="20000"/>
                <a:lumOff val="80000"/>
              </a:schemeClr>
            </a:solidFill>
          </a:endParaRPr>
        </a:p>
      </dgm:t>
    </dgm:pt>
    <dgm:pt modelId="{CC543351-AAB4-4C65-8509-A859BD54C0E2}" type="parTrans" cxnId="{699B22F9-0017-4400-A7EF-FEEF1644F1CA}">
      <dgm:prSet/>
      <dgm:spPr/>
      <dgm:t>
        <a:bodyPr/>
        <a:lstStyle/>
        <a:p>
          <a:endParaRPr lang="en-US" sz="2400" b="1">
            <a:solidFill>
              <a:schemeClr val="accent6">
                <a:lumMod val="20000"/>
                <a:lumOff val="80000"/>
              </a:schemeClr>
            </a:solidFill>
          </a:endParaRPr>
        </a:p>
      </dgm:t>
    </dgm:pt>
    <dgm:pt modelId="{B6354C24-66C6-48E1-9C77-D43E63E3B86F}" type="sibTrans" cxnId="{699B22F9-0017-4400-A7EF-FEEF1644F1CA}">
      <dgm:prSet/>
      <dgm:spPr/>
      <dgm:t>
        <a:bodyPr/>
        <a:lstStyle/>
        <a:p>
          <a:endParaRPr lang="en-US" sz="2400" b="1">
            <a:solidFill>
              <a:schemeClr val="accent6">
                <a:lumMod val="20000"/>
                <a:lumOff val="80000"/>
              </a:schemeClr>
            </a:solidFill>
          </a:endParaRPr>
        </a:p>
      </dgm:t>
    </dgm:pt>
    <dgm:pt modelId="{AE0FEBAA-7481-4E33-B990-5DCD6D4ADD8D}">
      <dgm:prSet custT="1"/>
      <dgm:spPr/>
      <dgm:t>
        <a:bodyPr/>
        <a:lstStyle/>
        <a:p>
          <a:r>
            <a:rPr lang="en-US" sz="2400" b="1" dirty="0">
              <a:solidFill>
                <a:schemeClr val="accent6">
                  <a:lumMod val="20000"/>
                  <a:lumOff val="80000"/>
                </a:schemeClr>
              </a:solidFill>
            </a:rPr>
            <a:t>Todo </a:t>
          </a:r>
          <a:r>
            <a:rPr lang="en-US" sz="2400" b="1" dirty="0" err="1">
              <a:solidFill>
                <a:schemeClr val="accent6">
                  <a:lumMod val="20000"/>
                  <a:lumOff val="80000"/>
                </a:schemeClr>
              </a:solidFill>
            </a:rPr>
            <a:t>esto</a:t>
          </a:r>
          <a:r>
            <a:rPr lang="en-US" sz="2400" b="1" dirty="0">
              <a:solidFill>
                <a:schemeClr val="accent6">
                  <a:lumMod val="20000"/>
                  <a:lumOff val="80000"/>
                </a:schemeClr>
              </a:solidFill>
            </a:rPr>
            <a:t> </a:t>
          </a:r>
          <a:r>
            <a:rPr lang="en-US" sz="2400" b="1" dirty="0" err="1">
              <a:solidFill>
                <a:schemeClr val="accent6">
                  <a:lumMod val="20000"/>
                  <a:lumOff val="80000"/>
                </a:schemeClr>
              </a:solidFill>
            </a:rPr>
            <a:t>basado</a:t>
          </a:r>
          <a:r>
            <a:rPr lang="en-US" sz="2400" b="1" dirty="0">
              <a:solidFill>
                <a:schemeClr val="accent6">
                  <a:lumMod val="20000"/>
                  <a:lumOff val="80000"/>
                </a:schemeClr>
              </a:solidFill>
            </a:rPr>
            <a:t> </a:t>
          </a:r>
          <a:r>
            <a:rPr lang="en-US" sz="2400" b="1" dirty="0" err="1">
              <a:solidFill>
                <a:schemeClr val="accent6">
                  <a:lumMod val="20000"/>
                  <a:lumOff val="80000"/>
                </a:schemeClr>
              </a:solidFill>
            </a:rPr>
            <a:t>en</a:t>
          </a:r>
          <a:r>
            <a:rPr lang="en-US" sz="2400" b="1" dirty="0">
              <a:solidFill>
                <a:schemeClr val="accent6">
                  <a:lumMod val="20000"/>
                  <a:lumOff val="80000"/>
                </a:schemeClr>
              </a:solidFill>
            </a:rPr>
            <a:t> </a:t>
          </a:r>
          <a:r>
            <a:rPr lang="en-US" sz="2400" b="1" dirty="0" err="1">
              <a:solidFill>
                <a:schemeClr val="accent6">
                  <a:lumMod val="20000"/>
                  <a:lumOff val="80000"/>
                </a:schemeClr>
              </a:solidFill>
            </a:rPr>
            <a:t>tus</a:t>
          </a:r>
          <a:r>
            <a:rPr lang="en-US" sz="2400" b="1" dirty="0">
              <a:solidFill>
                <a:schemeClr val="accent6">
                  <a:lumMod val="20000"/>
                  <a:lumOff val="80000"/>
                </a:schemeClr>
              </a:solidFill>
            </a:rPr>
            <a:t> </a:t>
          </a:r>
          <a:r>
            <a:rPr lang="en-US" sz="2400" b="1" dirty="0" err="1">
              <a:solidFill>
                <a:schemeClr val="accent6">
                  <a:lumMod val="20000"/>
                  <a:lumOff val="80000"/>
                </a:schemeClr>
              </a:solidFill>
            </a:rPr>
            <a:t>propios</a:t>
          </a:r>
          <a:r>
            <a:rPr lang="en-US" sz="2400" b="1" dirty="0">
              <a:solidFill>
                <a:schemeClr val="accent6">
                  <a:lumMod val="20000"/>
                  <a:lumOff val="80000"/>
                </a:schemeClr>
              </a:solidFill>
            </a:rPr>
            <a:t> </a:t>
          </a:r>
          <a:r>
            <a:rPr lang="en-US" sz="2400" b="1" dirty="0" err="1">
              <a:solidFill>
                <a:schemeClr val="accent6">
                  <a:lumMod val="20000"/>
                  <a:lumOff val="80000"/>
                </a:schemeClr>
              </a:solidFill>
            </a:rPr>
            <a:t>estilos</a:t>
          </a:r>
          <a:r>
            <a:rPr lang="en-US" sz="2400" b="1" dirty="0">
              <a:solidFill>
                <a:schemeClr val="accent6">
                  <a:lumMod val="20000"/>
                  <a:lumOff val="80000"/>
                </a:schemeClr>
              </a:solidFill>
            </a:rPr>
            <a:t> de </a:t>
          </a:r>
          <a:r>
            <a:rPr lang="en-US" sz="2400" b="1" dirty="0" err="1">
              <a:solidFill>
                <a:schemeClr val="accent6">
                  <a:lumMod val="20000"/>
                  <a:lumOff val="80000"/>
                </a:schemeClr>
              </a:solidFill>
            </a:rPr>
            <a:t>aprendizaje</a:t>
          </a:r>
          <a:r>
            <a:rPr lang="en-US" sz="2400" b="1" dirty="0">
              <a:solidFill>
                <a:schemeClr val="accent6">
                  <a:lumMod val="20000"/>
                  <a:lumOff val="80000"/>
                </a:schemeClr>
              </a:solidFill>
            </a:rPr>
            <a:t>.</a:t>
          </a:r>
        </a:p>
      </dgm:t>
    </dgm:pt>
    <dgm:pt modelId="{33181144-5D33-4645-8EC0-804539EC914D}" type="parTrans" cxnId="{38AC52D4-E836-4411-91EE-121A7A104AD0}">
      <dgm:prSet/>
      <dgm:spPr/>
      <dgm:t>
        <a:bodyPr/>
        <a:lstStyle/>
        <a:p>
          <a:endParaRPr lang="en-US" sz="2400" b="1">
            <a:solidFill>
              <a:schemeClr val="accent6">
                <a:lumMod val="20000"/>
                <a:lumOff val="80000"/>
              </a:schemeClr>
            </a:solidFill>
          </a:endParaRPr>
        </a:p>
      </dgm:t>
    </dgm:pt>
    <dgm:pt modelId="{CB6073F1-4979-4562-937C-F747E0A765EE}" type="sibTrans" cxnId="{38AC52D4-E836-4411-91EE-121A7A104AD0}">
      <dgm:prSet/>
      <dgm:spPr/>
      <dgm:t>
        <a:bodyPr/>
        <a:lstStyle/>
        <a:p>
          <a:endParaRPr lang="en-US" sz="2400" b="1">
            <a:solidFill>
              <a:schemeClr val="accent6">
                <a:lumMod val="20000"/>
                <a:lumOff val="80000"/>
              </a:schemeClr>
            </a:solidFill>
          </a:endParaRPr>
        </a:p>
      </dgm:t>
    </dgm:pt>
    <dgm:pt modelId="{993D6E67-0205-48F8-B664-7A3620B74381}">
      <dgm:prSet custT="1"/>
      <dgm:spPr/>
      <dgm:t>
        <a:bodyPr/>
        <a:lstStyle/>
        <a:p>
          <a:pPr algn="ctr"/>
          <a:r>
            <a:rPr lang="es-ES" sz="2400" b="1" dirty="0">
              <a:solidFill>
                <a:schemeClr val="accent1">
                  <a:lumMod val="75000"/>
                </a:schemeClr>
              </a:solidFill>
              <a:hlinkClick xmlns:r="http://schemas.openxmlformats.org/officeDocument/2006/relationships" r:id="rId1">
                <a:extLst>
                  <a:ext uri="{A12FA001-AC4F-418D-AE19-62706E023703}">
                    <ahyp:hlinkClr xmlns:ahyp="http://schemas.microsoft.com/office/drawing/2018/hyperlinkcolor" xmlns="" val="tx"/>
                  </a:ext>
                </a:extLst>
              </a:hlinkClick>
            </a:rPr>
            <a:t>Plan de trabajo</a:t>
          </a:r>
          <a:endParaRPr lang="en-US" sz="2400" b="1" dirty="0">
            <a:solidFill>
              <a:schemeClr val="accent1">
                <a:lumMod val="75000"/>
              </a:schemeClr>
            </a:solidFill>
          </a:endParaRPr>
        </a:p>
      </dgm:t>
    </dgm:pt>
    <dgm:pt modelId="{1560979D-E512-4702-948E-2DFB396CC122}" type="parTrans" cxnId="{D27D4C50-B78D-4B03-9510-A9E304F474F8}">
      <dgm:prSet/>
      <dgm:spPr/>
      <dgm:t>
        <a:bodyPr/>
        <a:lstStyle/>
        <a:p>
          <a:endParaRPr lang="en-US" sz="2400" b="1">
            <a:solidFill>
              <a:schemeClr val="accent6">
                <a:lumMod val="20000"/>
                <a:lumOff val="80000"/>
              </a:schemeClr>
            </a:solidFill>
          </a:endParaRPr>
        </a:p>
      </dgm:t>
    </dgm:pt>
    <dgm:pt modelId="{9E11D411-5413-453E-99C4-E36A97614A6E}" type="sibTrans" cxnId="{D27D4C50-B78D-4B03-9510-A9E304F474F8}">
      <dgm:prSet/>
      <dgm:spPr/>
      <dgm:t>
        <a:bodyPr/>
        <a:lstStyle/>
        <a:p>
          <a:endParaRPr lang="en-US" sz="2400" b="1">
            <a:solidFill>
              <a:schemeClr val="accent6">
                <a:lumMod val="20000"/>
                <a:lumOff val="80000"/>
              </a:schemeClr>
            </a:solidFill>
          </a:endParaRPr>
        </a:p>
      </dgm:t>
    </dgm:pt>
    <dgm:pt modelId="{28167BB7-C7F7-4CBF-8325-E42E9E59794B}" type="pres">
      <dgm:prSet presAssocID="{41E84938-41D7-4CCC-8ECB-446118D7513D}" presName="linear" presStyleCnt="0">
        <dgm:presLayoutVars>
          <dgm:animLvl val="lvl"/>
          <dgm:resizeHandles val="exact"/>
        </dgm:presLayoutVars>
      </dgm:prSet>
      <dgm:spPr/>
      <dgm:t>
        <a:bodyPr/>
        <a:lstStyle/>
        <a:p>
          <a:endParaRPr lang="es-ES"/>
        </a:p>
      </dgm:t>
    </dgm:pt>
    <dgm:pt modelId="{372EFB7C-9E71-4335-A27E-FA0E8F99B572}" type="pres">
      <dgm:prSet presAssocID="{E7F82BA3-16AB-4D0D-AA07-06BA661D2606}" presName="parentText" presStyleLbl="node1" presStyleIdx="0" presStyleCnt="7">
        <dgm:presLayoutVars>
          <dgm:chMax val="0"/>
          <dgm:bulletEnabled val="1"/>
        </dgm:presLayoutVars>
      </dgm:prSet>
      <dgm:spPr/>
      <dgm:t>
        <a:bodyPr/>
        <a:lstStyle/>
        <a:p>
          <a:endParaRPr lang="es-ES"/>
        </a:p>
      </dgm:t>
    </dgm:pt>
    <dgm:pt modelId="{166B50EC-8260-4EA3-A45D-CF1744371584}" type="pres">
      <dgm:prSet presAssocID="{E6C140F4-61D0-4A45-A470-AD891757DC98}" presName="spacer" presStyleCnt="0"/>
      <dgm:spPr/>
    </dgm:pt>
    <dgm:pt modelId="{8FE5C6B5-C8B8-4B6C-B31C-C8D91F182996}" type="pres">
      <dgm:prSet presAssocID="{75550942-0071-4372-A864-80A86F5345B6}" presName="parentText" presStyleLbl="node1" presStyleIdx="1" presStyleCnt="7">
        <dgm:presLayoutVars>
          <dgm:chMax val="0"/>
          <dgm:bulletEnabled val="1"/>
        </dgm:presLayoutVars>
      </dgm:prSet>
      <dgm:spPr/>
      <dgm:t>
        <a:bodyPr/>
        <a:lstStyle/>
        <a:p>
          <a:endParaRPr lang="es-ES"/>
        </a:p>
      </dgm:t>
    </dgm:pt>
    <dgm:pt modelId="{D0D8A667-739A-495C-AA85-D95313E27D96}" type="pres">
      <dgm:prSet presAssocID="{C534155C-C390-4586-A0CA-0B12BC655905}" presName="spacer" presStyleCnt="0"/>
      <dgm:spPr/>
    </dgm:pt>
    <dgm:pt modelId="{C9F3D509-AD61-4ECC-82B9-6DA1B6DE5FDB}" type="pres">
      <dgm:prSet presAssocID="{7425D715-66AA-4C8A-9185-D8E8D78742BB}" presName="parentText" presStyleLbl="node1" presStyleIdx="2" presStyleCnt="7">
        <dgm:presLayoutVars>
          <dgm:chMax val="0"/>
          <dgm:bulletEnabled val="1"/>
        </dgm:presLayoutVars>
      </dgm:prSet>
      <dgm:spPr/>
      <dgm:t>
        <a:bodyPr/>
        <a:lstStyle/>
        <a:p>
          <a:endParaRPr lang="es-ES"/>
        </a:p>
      </dgm:t>
    </dgm:pt>
    <dgm:pt modelId="{35264775-6434-4EE9-B093-BEAAD7AEBC30}" type="pres">
      <dgm:prSet presAssocID="{8139247E-485D-4EBD-8F24-7C60107EA6F9}" presName="spacer" presStyleCnt="0"/>
      <dgm:spPr/>
    </dgm:pt>
    <dgm:pt modelId="{887F12AB-7BAD-4596-AE9C-F451A9D594C8}" type="pres">
      <dgm:prSet presAssocID="{3BF139E9-C60A-4E4B-BD8E-4DFC98FBA103}" presName="parentText" presStyleLbl="node1" presStyleIdx="3" presStyleCnt="7">
        <dgm:presLayoutVars>
          <dgm:chMax val="0"/>
          <dgm:bulletEnabled val="1"/>
        </dgm:presLayoutVars>
      </dgm:prSet>
      <dgm:spPr/>
      <dgm:t>
        <a:bodyPr/>
        <a:lstStyle/>
        <a:p>
          <a:endParaRPr lang="es-ES"/>
        </a:p>
      </dgm:t>
    </dgm:pt>
    <dgm:pt modelId="{02DA8DA5-6565-48F0-9FEE-141B246AE257}" type="pres">
      <dgm:prSet presAssocID="{2C7A64C0-3815-4992-BF28-4B5F0883E93E}" presName="spacer" presStyleCnt="0"/>
      <dgm:spPr/>
    </dgm:pt>
    <dgm:pt modelId="{9A980946-2D7D-4610-8F81-EA27352FE324}" type="pres">
      <dgm:prSet presAssocID="{413C0F37-AEDA-429B-BB25-A817A4ACD353}" presName="parentText" presStyleLbl="node1" presStyleIdx="4" presStyleCnt="7" custScaleY="107372">
        <dgm:presLayoutVars>
          <dgm:chMax val="0"/>
          <dgm:bulletEnabled val="1"/>
        </dgm:presLayoutVars>
      </dgm:prSet>
      <dgm:spPr/>
      <dgm:t>
        <a:bodyPr/>
        <a:lstStyle/>
        <a:p>
          <a:endParaRPr lang="es-ES"/>
        </a:p>
      </dgm:t>
    </dgm:pt>
    <dgm:pt modelId="{C6D13B27-1FBE-4C93-8C7D-F2A28943C168}" type="pres">
      <dgm:prSet presAssocID="{B6354C24-66C6-48E1-9C77-D43E63E3B86F}" presName="spacer" presStyleCnt="0"/>
      <dgm:spPr/>
    </dgm:pt>
    <dgm:pt modelId="{DA9A2262-3539-495F-A0BE-0A919BE8A1AD}" type="pres">
      <dgm:prSet presAssocID="{AE0FEBAA-7481-4E33-B990-5DCD6D4ADD8D}" presName="parentText" presStyleLbl="node1" presStyleIdx="5" presStyleCnt="7">
        <dgm:presLayoutVars>
          <dgm:chMax val="0"/>
          <dgm:bulletEnabled val="1"/>
        </dgm:presLayoutVars>
      </dgm:prSet>
      <dgm:spPr/>
      <dgm:t>
        <a:bodyPr/>
        <a:lstStyle/>
        <a:p>
          <a:endParaRPr lang="es-ES"/>
        </a:p>
      </dgm:t>
    </dgm:pt>
    <dgm:pt modelId="{E71DD2A8-BF98-4390-855C-E9A1B26FA275}" type="pres">
      <dgm:prSet presAssocID="{CB6073F1-4979-4562-937C-F747E0A765EE}" presName="spacer" presStyleCnt="0"/>
      <dgm:spPr/>
    </dgm:pt>
    <dgm:pt modelId="{16B5881D-F7C8-44D9-804E-926BF97841A1}" type="pres">
      <dgm:prSet presAssocID="{993D6E67-0205-48F8-B664-7A3620B74381}" presName="parentText" presStyleLbl="node1" presStyleIdx="6" presStyleCnt="7">
        <dgm:presLayoutVars>
          <dgm:chMax val="0"/>
          <dgm:bulletEnabled val="1"/>
        </dgm:presLayoutVars>
      </dgm:prSet>
      <dgm:spPr/>
      <dgm:t>
        <a:bodyPr/>
        <a:lstStyle/>
        <a:p>
          <a:endParaRPr lang="es-ES"/>
        </a:p>
      </dgm:t>
    </dgm:pt>
  </dgm:ptLst>
  <dgm:cxnLst>
    <dgm:cxn modelId="{15B1579A-7593-4B5E-ABF6-E7D6C153500F}" type="presOf" srcId="{AE0FEBAA-7481-4E33-B990-5DCD6D4ADD8D}" destId="{DA9A2262-3539-495F-A0BE-0A919BE8A1AD}" srcOrd="0" destOrd="0" presId="urn:microsoft.com/office/officeart/2005/8/layout/vList2"/>
    <dgm:cxn modelId="{699B22F9-0017-4400-A7EF-FEEF1644F1CA}" srcId="{41E84938-41D7-4CCC-8ECB-446118D7513D}" destId="{413C0F37-AEDA-429B-BB25-A817A4ACD353}" srcOrd="4" destOrd="0" parTransId="{CC543351-AAB4-4C65-8509-A859BD54C0E2}" sibTransId="{B6354C24-66C6-48E1-9C77-D43E63E3B86F}"/>
    <dgm:cxn modelId="{E10BFDFE-8467-41C2-A6FB-D8AD77C6E431}" type="presOf" srcId="{993D6E67-0205-48F8-B664-7A3620B74381}" destId="{16B5881D-F7C8-44D9-804E-926BF97841A1}" srcOrd="0" destOrd="0" presId="urn:microsoft.com/office/officeart/2005/8/layout/vList2"/>
    <dgm:cxn modelId="{976F3447-C3E6-4930-93DF-20EBA29295F7}" srcId="{41E84938-41D7-4CCC-8ECB-446118D7513D}" destId="{75550942-0071-4372-A864-80A86F5345B6}" srcOrd="1" destOrd="0" parTransId="{7F268D27-DC9E-4ED1-B633-075FF93C620A}" sibTransId="{C534155C-C390-4586-A0CA-0B12BC655905}"/>
    <dgm:cxn modelId="{C1020696-B1DE-4F3C-B86E-E9B80A8F05FE}" type="presOf" srcId="{E7F82BA3-16AB-4D0D-AA07-06BA661D2606}" destId="{372EFB7C-9E71-4335-A27E-FA0E8F99B572}" srcOrd="0" destOrd="0" presId="urn:microsoft.com/office/officeart/2005/8/layout/vList2"/>
    <dgm:cxn modelId="{5D951AB5-200E-42CC-BC89-878B2A8B6D94}" type="presOf" srcId="{41E84938-41D7-4CCC-8ECB-446118D7513D}" destId="{28167BB7-C7F7-4CBF-8325-E42E9E59794B}" srcOrd="0" destOrd="0" presId="urn:microsoft.com/office/officeart/2005/8/layout/vList2"/>
    <dgm:cxn modelId="{440C7C7C-CF2D-49A6-9D68-DCD5FA9785B9}" type="presOf" srcId="{7425D715-66AA-4C8A-9185-D8E8D78742BB}" destId="{C9F3D509-AD61-4ECC-82B9-6DA1B6DE5FDB}" srcOrd="0" destOrd="0" presId="urn:microsoft.com/office/officeart/2005/8/layout/vList2"/>
    <dgm:cxn modelId="{F09A093A-938F-42EA-A7E8-87968FE5E675}" srcId="{41E84938-41D7-4CCC-8ECB-446118D7513D}" destId="{E7F82BA3-16AB-4D0D-AA07-06BA661D2606}" srcOrd="0" destOrd="0" parTransId="{8B9A37F3-CD78-4C94-B3CE-9BA172B324EA}" sibTransId="{E6C140F4-61D0-4A45-A470-AD891757DC98}"/>
    <dgm:cxn modelId="{A640FC8E-768E-464B-A76D-02DF065565C8}" type="presOf" srcId="{413C0F37-AEDA-429B-BB25-A817A4ACD353}" destId="{9A980946-2D7D-4610-8F81-EA27352FE324}" srcOrd="0" destOrd="0" presId="urn:microsoft.com/office/officeart/2005/8/layout/vList2"/>
    <dgm:cxn modelId="{B6A44E27-4D64-4EDE-96AE-803EF368F5B2}" srcId="{41E84938-41D7-4CCC-8ECB-446118D7513D}" destId="{7425D715-66AA-4C8A-9185-D8E8D78742BB}" srcOrd="2" destOrd="0" parTransId="{694CE009-3CC1-480C-AF02-B7AFDA39385E}" sibTransId="{8139247E-485D-4EBD-8F24-7C60107EA6F9}"/>
    <dgm:cxn modelId="{38AC52D4-E836-4411-91EE-121A7A104AD0}" srcId="{41E84938-41D7-4CCC-8ECB-446118D7513D}" destId="{AE0FEBAA-7481-4E33-B990-5DCD6D4ADD8D}" srcOrd="5" destOrd="0" parTransId="{33181144-5D33-4645-8EC0-804539EC914D}" sibTransId="{CB6073F1-4979-4562-937C-F747E0A765EE}"/>
    <dgm:cxn modelId="{BA27C5FE-F682-4388-BB4C-83E4A15AB0C0}" srcId="{41E84938-41D7-4CCC-8ECB-446118D7513D}" destId="{3BF139E9-C60A-4E4B-BD8E-4DFC98FBA103}" srcOrd="3" destOrd="0" parTransId="{B0D5FBF4-5DBA-45D4-800F-8A101C8B0768}" sibTransId="{2C7A64C0-3815-4992-BF28-4B5F0883E93E}"/>
    <dgm:cxn modelId="{D27D4C50-B78D-4B03-9510-A9E304F474F8}" srcId="{41E84938-41D7-4CCC-8ECB-446118D7513D}" destId="{993D6E67-0205-48F8-B664-7A3620B74381}" srcOrd="6" destOrd="0" parTransId="{1560979D-E512-4702-948E-2DFB396CC122}" sibTransId="{9E11D411-5413-453E-99C4-E36A97614A6E}"/>
    <dgm:cxn modelId="{8AA567AD-3FE5-4844-B9EC-30E5DFE74D08}" type="presOf" srcId="{3BF139E9-C60A-4E4B-BD8E-4DFC98FBA103}" destId="{887F12AB-7BAD-4596-AE9C-F451A9D594C8}" srcOrd="0" destOrd="0" presId="urn:microsoft.com/office/officeart/2005/8/layout/vList2"/>
    <dgm:cxn modelId="{F24834C8-0A2C-431F-B2ED-7B77A3E2BD26}" type="presOf" srcId="{75550942-0071-4372-A864-80A86F5345B6}" destId="{8FE5C6B5-C8B8-4B6C-B31C-C8D91F182996}" srcOrd="0" destOrd="0" presId="urn:microsoft.com/office/officeart/2005/8/layout/vList2"/>
    <dgm:cxn modelId="{29C848DB-3AF4-4621-929C-59538AAA29CF}" type="presParOf" srcId="{28167BB7-C7F7-4CBF-8325-E42E9E59794B}" destId="{372EFB7C-9E71-4335-A27E-FA0E8F99B572}" srcOrd="0" destOrd="0" presId="urn:microsoft.com/office/officeart/2005/8/layout/vList2"/>
    <dgm:cxn modelId="{6F1F1F38-CFE0-4EC1-89A3-5115B85C76EC}" type="presParOf" srcId="{28167BB7-C7F7-4CBF-8325-E42E9E59794B}" destId="{166B50EC-8260-4EA3-A45D-CF1744371584}" srcOrd="1" destOrd="0" presId="urn:microsoft.com/office/officeart/2005/8/layout/vList2"/>
    <dgm:cxn modelId="{59FE873B-6C37-43DD-AA90-438A79ED5DC4}" type="presParOf" srcId="{28167BB7-C7F7-4CBF-8325-E42E9E59794B}" destId="{8FE5C6B5-C8B8-4B6C-B31C-C8D91F182996}" srcOrd="2" destOrd="0" presId="urn:microsoft.com/office/officeart/2005/8/layout/vList2"/>
    <dgm:cxn modelId="{547EF04E-A11D-49AD-A8DD-354AF8D52C76}" type="presParOf" srcId="{28167BB7-C7F7-4CBF-8325-E42E9E59794B}" destId="{D0D8A667-739A-495C-AA85-D95313E27D96}" srcOrd="3" destOrd="0" presId="urn:microsoft.com/office/officeart/2005/8/layout/vList2"/>
    <dgm:cxn modelId="{B633B561-E0B4-4ECC-9BEA-2547DD02CADE}" type="presParOf" srcId="{28167BB7-C7F7-4CBF-8325-E42E9E59794B}" destId="{C9F3D509-AD61-4ECC-82B9-6DA1B6DE5FDB}" srcOrd="4" destOrd="0" presId="urn:microsoft.com/office/officeart/2005/8/layout/vList2"/>
    <dgm:cxn modelId="{4347F22A-B646-43B8-BA14-BFCF4C8D58C8}" type="presParOf" srcId="{28167BB7-C7F7-4CBF-8325-E42E9E59794B}" destId="{35264775-6434-4EE9-B093-BEAAD7AEBC30}" srcOrd="5" destOrd="0" presId="urn:microsoft.com/office/officeart/2005/8/layout/vList2"/>
    <dgm:cxn modelId="{2203CAE4-1B22-4324-A87D-4A66877B0D3F}" type="presParOf" srcId="{28167BB7-C7F7-4CBF-8325-E42E9E59794B}" destId="{887F12AB-7BAD-4596-AE9C-F451A9D594C8}" srcOrd="6" destOrd="0" presId="urn:microsoft.com/office/officeart/2005/8/layout/vList2"/>
    <dgm:cxn modelId="{6E5A5B18-731D-49E8-AA4D-FEBA4AEC570C}" type="presParOf" srcId="{28167BB7-C7F7-4CBF-8325-E42E9E59794B}" destId="{02DA8DA5-6565-48F0-9FEE-141B246AE257}" srcOrd="7" destOrd="0" presId="urn:microsoft.com/office/officeart/2005/8/layout/vList2"/>
    <dgm:cxn modelId="{110B03AD-29CF-44C8-BF44-258490097A5F}" type="presParOf" srcId="{28167BB7-C7F7-4CBF-8325-E42E9E59794B}" destId="{9A980946-2D7D-4610-8F81-EA27352FE324}" srcOrd="8" destOrd="0" presId="urn:microsoft.com/office/officeart/2005/8/layout/vList2"/>
    <dgm:cxn modelId="{9CF32945-1EC1-43B7-BDAB-506EF1742659}" type="presParOf" srcId="{28167BB7-C7F7-4CBF-8325-E42E9E59794B}" destId="{C6D13B27-1FBE-4C93-8C7D-F2A28943C168}" srcOrd="9" destOrd="0" presId="urn:microsoft.com/office/officeart/2005/8/layout/vList2"/>
    <dgm:cxn modelId="{A9B64204-4048-45A7-971D-B41AA1DFA878}" type="presParOf" srcId="{28167BB7-C7F7-4CBF-8325-E42E9E59794B}" destId="{DA9A2262-3539-495F-A0BE-0A919BE8A1AD}" srcOrd="10" destOrd="0" presId="urn:microsoft.com/office/officeart/2005/8/layout/vList2"/>
    <dgm:cxn modelId="{4257FA53-208E-4A07-9042-5A06420958CA}" type="presParOf" srcId="{28167BB7-C7F7-4CBF-8325-E42E9E59794B}" destId="{E71DD2A8-BF98-4390-855C-E9A1B26FA275}" srcOrd="11" destOrd="0" presId="urn:microsoft.com/office/officeart/2005/8/layout/vList2"/>
    <dgm:cxn modelId="{2A468218-B27C-421D-8E8D-02922DD55F9D}" type="presParOf" srcId="{28167BB7-C7F7-4CBF-8325-E42E9E59794B}" destId="{16B5881D-F7C8-44D9-804E-926BF97841A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74E392-B1ED-3C47-BC8D-D55EFCA53FD0}"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s-ES"/>
        </a:p>
      </dgm:t>
    </dgm:pt>
    <dgm:pt modelId="{E6478AEE-E75D-6D4F-899B-6E36769E9A7E}">
      <dgm:prSet phldrT="[Texto]" custT="1"/>
      <dgm:spPr/>
      <dgm:t>
        <a:bodyPr/>
        <a:lstStyle/>
        <a:p>
          <a:r>
            <a:rPr lang="es-ES" sz="2200" b="1" dirty="0">
              <a:solidFill>
                <a:schemeClr val="tx1"/>
              </a:solidFill>
            </a:rPr>
            <a:t>¿Qué?</a:t>
          </a:r>
        </a:p>
        <a:p>
          <a:r>
            <a:rPr lang="es-ES" sz="2200" b="1" dirty="0">
              <a:solidFill>
                <a:schemeClr val="bg1"/>
              </a:solidFill>
            </a:rPr>
            <a:t>Razones y motivos</a:t>
          </a:r>
        </a:p>
      </dgm:t>
    </dgm:pt>
    <dgm:pt modelId="{64D31287-FF16-684E-85D5-4AE4EF9D0AD6}" type="parTrans" cxnId="{8D323C2C-D9FA-9249-9659-0E127544901C}">
      <dgm:prSet/>
      <dgm:spPr/>
      <dgm:t>
        <a:bodyPr/>
        <a:lstStyle/>
        <a:p>
          <a:endParaRPr lang="es-ES"/>
        </a:p>
      </dgm:t>
    </dgm:pt>
    <dgm:pt modelId="{13FA6840-7D5C-7244-A7A5-703D78CC9C39}" type="sibTrans" cxnId="{8D323C2C-D9FA-9249-9659-0E127544901C}">
      <dgm:prSet/>
      <dgm:spPr/>
      <dgm:t>
        <a:bodyPr/>
        <a:lstStyle/>
        <a:p>
          <a:endParaRPr lang="es-ES"/>
        </a:p>
      </dgm:t>
    </dgm:pt>
    <dgm:pt modelId="{BE605EE9-96B4-1740-8465-717835CB696A}">
      <dgm:prSet phldrT="[Texto]" custT="1"/>
      <dgm:spPr/>
      <dgm:t>
        <a:bodyPr/>
        <a:lstStyle/>
        <a:p>
          <a:pPr algn="l"/>
          <a:r>
            <a:rPr lang="es-ES" sz="2200" b="1" dirty="0">
              <a:solidFill>
                <a:schemeClr val="tx1"/>
              </a:solidFill>
            </a:rPr>
            <a:t>¿Por qué?¿Para qué?</a:t>
          </a:r>
        </a:p>
        <a:p>
          <a:pPr algn="l"/>
          <a:r>
            <a:rPr lang="es-ES" sz="2200" b="1" dirty="0">
              <a:solidFill>
                <a:schemeClr val="bg1"/>
              </a:solidFill>
            </a:rPr>
            <a:t>¿Qué quieres aprender?</a:t>
          </a:r>
        </a:p>
      </dgm:t>
    </dgm:pt>
    <dgm:pt modelId="{0A7A130A-7913-6D4E-837A-AA6BFBC4177E}" type="parTrans" cxnId="{8D71B321-1000-B249-B5B0-D22E402F96AE}">
      <dgm:prSet/>
      <dgm:spPr/>
      <dgm:t>
        <a:bodyPr/>
        <a:lstStyle/>
        <a:p>
          <a:endParaRPr lang="es-ES"/>
        </a:p>
      </dgm:t>
    </dgm:pt>
    <dgm:pt modelId="{78F8E2F5-944A-A945-8AD9-364F7906A91C}" type="sibTrans" cxnId="{8D71B321-1000-B249-B5B0-D22E402F96AE}">
      <dgm:prSet/>
      <dgm:spPr/>
      <dgm:t>
        <a:bodyPr/>
        <a:lstStyle/>
        <a:p>
          <a:endParaRPr lang="es-ES"/>
        </a:p>
      </dgm:t>
    </dgm:pt>
    <dgm:pt modelId="{B0084E1D-0F18-944A-8964-2E81C8CE6DB6}">
      <dgm:prSet phldrT="[Texto]" custT="1"/>
      <dgm:spPr/>
      <dgm:t>
        <a:bodyPr/>
        <a:lstStyle/>
        <a:p>
          <a:pPr>
            <a:lnSpc>
              <a:spcPct val="90000"/>
            </a:lnSpc>
            <a:spcAft>
              <a:spcPct val="35000"/>
            </a:spcAft>
          </a:pPr>
          <a:endParaRPr lang="es-ES" sz="2000" b="1">
            <a:solidFill>
              <a:schemeClr val="tx1"/>
            </a:solidFill>
          </a:endParaRPr>
        </a:p>
        <a:p>
          <a:pPr>
            <a:lnSpc>
              <a:spcPct val="90000"/>
            </a:lnSpc>
            <a:spcAft>
              <a:spcPct val="35000"/>
            </a:spcAft>
          </a:pPr>
          <a:r>
            <a:rPr lang="es-ES" sz="2000" b="1">
              <a:solidFill>
                <a:schemeClr val="tx1"/>
              </a:solidFill>
            </a:rPr>
            <a:t>¿Como?</a:t>
          </a:r>
        </a:p>
        <a:p>
          <a:pPr>
            <a:lnSpc>
              <a:spcPct val="100000"/>
            </a:lnSpc>
            <a:spcAft>
              <a:spcPts val="0"/>
            </a:spcAft>
          </a:pPr>
          <a:r>
            <a:rPr lang="es-ES" sz="2000" b="1">
              <a:solidFill>
                <a:schemeClr val="bg1"/>
              </a:solidFill>
            </a:rPr>
            <a:t>Recursos, estrategias</a:t>
          </a:r>
        </a:p>
        <a:p>
          <a:pPr>
            <a:lnSpc>
              <a:spcPct val="100000"/>
            </a:lnSpc>
            <a:spcAft>
              <a:spcPts val="0"/>
            </a:spcAft>
          </a:pPr>
          <a:r>
            <a:rPr lang="es-ES" sz="2000" b="1">
              <a:solidFill>
                <a:schemeClr val="bg1"/>
              </a:solidFill>
            </a:rPr>
            <a:t>actitud</a:t>
          </a:r>
        </a:p>
        <a:p>
          <a:pPr>
            <a:lnSpc>
              <a:spcPct val="100000"/>
            </a:lnSpc>
            <a:spcAft>
              <a:spcPts val="0"/>
            </a:spcAft>
          </a:pPr>
          <a:r>
            <a:rPr lang="es-ES" sz="2000" b="1">
              <a:solidFill>
                <a:schemeClr val="bg1"/>
              </a:solidFill>
            </a:rPr>
            <a:t>tiempo</a:t>
          </a:r>
        </a:p>
      </dgm:t>
    </dgm:pt>
    <dgm:pt modelId="{A5619E15-7494-6E4C-BAE7-64ADD04EE83A}" type="parTrans" cxnId="{FDAC75B4-C049-0E42-9326-86238BC1D27E}">
      <dgm:prSet/>
      <dgm:spPr/>
      <dgm:t>
        <a:bodyPr/>
        <a:lstStyle/>
        <a:p>
          <a:endParaRPr lang="es-ES"/>
        </a:p>
      </dgm:t>
    </dgm:pt>
    <dgm:pt modelId="{E8D017DF-C7A6-4C4A-AC61-464F8C73E318}" type="sibTrans" cxnId="{FDAC75B4-C049-0E42-9326-86238BC1D27E}">
      <dgm:prSet/>
      <dgm:spPr/>
      <dgm:t>
        <a:bodyPr/>
        <a:lstStyle/>
        <a:p>
          <a:endParaRPr lang="es-ES"/>
        </a:p>
      </dgm:t>
    </dgm:pt>
    <dgm:pt modelId="{A6CC3C45-0083-2648-A522-113C9EFF61B3}" type="pres">
      <dgm:prSet presAssocID="{BD74E392-B1ED-3C47-BC8D-D55EFCA53FD0}" presName="Name0" presStyleCnt="0">
        <dgm:presLayoutVars>
          <dgm:chMax val="7"/>
          <dgm:chPref val="7"/>
          <dgm:dir/>
          <dgm:animLvl val="lvl"/>
        </dgm:presLayoutVars>
      </dgm:prSet>
      <dgm:spPr/>
      <dgm:t>
        <a:bodyPr/>
        <a:lstStyle/>
        <a:p>
          <a:endParaRPr lang="es-ES"/>
        </a:p>
      </dgm:t>
    </dgm:pt>
    <dgm:pt modelId="{DE1AB791-7833-5346-9B0E-1FFD9C879741}" type="pres">
      <dgm:prSet presAssocID="{E6478AEE-E75D-6D4F-899B-6E36769E9A7E}" presName="Accent1" presStyleCnt="0"/>
      <dgm:spPr/>
    </dgm:pt>
    <dgm:pt modelId="{ED55796B-EDA0-494D-914A-B6DD902C6F5D}" type="pres">
      <dgm:prSet presAssocID="{E6478AEE-E75D-6D4F-899B-6E36769E9A7E}" presName="Accent" presStyleLbl="node1" presStyleIdx="0" presStyleCnt="3"/>
      <dgm:spPr>
        <a:solidFill>
          <a:schemeClr val="tx1"/>
        </a:solidFill>
      </dgm:spPr>
    </dgm:pt>
    <dgm:pt modelId="{719B5139-AE61-4B40-B5D9-4EC3AD711FFC}" type="pres">
      <dgm:prSet presAssocID="{E6478AEE-E75D-6D4F-899B-6E36769E9A7E}" presName="Parent1" presStyleLbl="revTx" presStyleIdx="0" presStyleCnt="3" custScaleY="191485" custLinFactNeighborX="3889" custLinFactNeighborY="-15299">
        <dgm:presLayoutVars>
          <dgm:chMax val="1"/>
          <dgm:chPref val="1"/>
          <dgm:bulletEnabled val="1"/>
        </dgm:presLayoutVars>
      </dgm:prSet>
      <dgm:spPr/>
      <dgm:t>
        <a:bodyPr/>
        <a:lstStyle/>
        <a:p>
          <a:endParaRPr lang="es-ES"/>
        </a:p>
      </dgm:t>
    </dgm:pt>
    <dgm:pt modelId="{B061445C-5A86-CF4C-8ECA-33A41AE55400}" type="pres">
      <dgm:prSet presAssocID="{BE605EE9-96B4-1740-8465-717835CB696A}" presName="Accent2" presStyleCnt="0"/>
      <dgm:spPr/>
    </dgm:pt>
    <dgm:pt modelId="{7A4F89D0-2F77-A74F-9202-CD2F852564DB}" type="pres">
      <dgm:prSet presAssocID="{BE605EE9-96B4-1740-8465-717835CB696A}" presName="Accent" presStyleLbl="node1" presStyleIdx="1" presStyleCnt="3" custLinFactNeighborX="-531" custLinFactNeighborY="531"/>
      <dgm:spPr>
        <a:solidFill>
          <a:schemeClr val="tx1"/>
        </a:solidFill>
      </dgm:spPr>
    </dgm:pt>
    <dgm:pt modelId="{142C2C1C-F203-CE41-927D-4DE6468F8068}" type="pres">
      <dgm:prSet presAssocID="{BE605EE9-96B4-1740-8465-717835CB696A}" presName="Parent2" presStyleLbl="revTx" presStyleIdx="1" presStyleCnt="3" custScaleX="230596" custScaleY="87480" custLinFactNeighborX="76476" custLinFactNeighborY="9562">
        <dgm:presLayoutVars>
          <dgm:chMax val="1"/>
          <dgm:chPref val="1"/>
          <dgm:bulletEnabled val="1"/>
        </dgm:presLayoutVars>
      </dgm:prSet>
      <dgm:spPr/>
      <dgm:t>
        <a:bodyPr/>
        <a:lstStyle/>
        <a:p>
          <a:endParaRPr lang="es-ES"/>
        </a:p>
      </dgm:t>
    </dgm:pt>
    <dgm:pt modelId="{C7C10678-59C6-9843-A3C5-BB13D9928ECD}" type="pres">
      <dgm:prSet presAssocID="{B0084E1D-0F18-944A-8964-2E81C8CE6DB6}" presName="Accent3" presStyleCnt="0"/>
      <dgm:spPr/>
    </dgm:pt>
    <dgm:pt modelId="{662D8C84-0B9E-E54C-87E3-487FFF03A348}" type="pres">
      <dgm:prSet presAssocID="{B0084E1D-0F18-944A-8964-2E81C8CE6DB6}" presName="Accent" presStyleLbl="node1" presStyleIdx="2" presStyleCnt="3"/>
      <dgm:spPr>
        <a:solidFill>
          <a:schemeClr val="tx1"/>
        </a:solidFill>
      </dgm:spPr>
    </dgm:pt>
    <dgm:pt modelId="{9F8ADC66-AF17-AF40-BD55-DA3E43F5D002}" type="pres">
      <dgm:prSet presAssocID="{B0084E1D-0F18-944A-8964-2E81C8CE6DB6}" presName="Parent3" presStyleLbl="revTx" presStyleIdx="2" presStyleCnt="3" custScaleY="245409" custLinFactNeighborX="-2868" custLinFactNeighborY="-22948">
        <dgm:presLayoutVars>
          <dgm:chMax val="1"/>
          <dgm:chPref val="1"/>
          <dgm:bulletEnabled val="1"/>
        </dgm:presLayoutVars>
      </dgm:prSet>
      <dgm:spPr/>
      <dgm:t>
        <a:bodyPr/>
        <a:lstStyle/>
        <a:p>
          <a:endParaRPr lang="es-ES"/>
        </a:p>
      </dgm:t>
    </dgm:pt>
  </dgm:ptLst>
  <dgm:cxnLst>
    <dgm:cxn modelId="{8D323C2C-D9FA-9249-9659-0E127544901C}" srcId="{BD74E392-B1ED-3C47-BC8D-D55EFCA53FD0}" destId="{E6478AEE-E75D-6D4F-899B-6E36769E9A7E}" srcOrd="0" destOrd="0" parTransId="{64D31287-FF16-684E-85D5-4AE4EF9D0AD6}" sibTransId="{13FA6840-7D5C-7244-A7A5-703D78CC9C39}"/>
    <dgm:cxn modelId="{552472BE-39FD-0541-9BF0-81EBD4267A67}" type="presOf" srcId="{BE605EE9-96B4-1740-8465-717835CB696A}" destId="{142C2C1C-F203-CE41-927D-4DE6468F8068}" srcOrd="0" destOrd="0" presId="urn:microsoft.com/office/officeart/2009/layout/CircleArrowProcess"/>
    <dgm:cxn modelId="{7F7E9F8C-FC0A-7D4C-B41C-C0B74BC064C1}" type="presOf" srcId="{BD74E392-B1ED-3C47-BC8D-D55EFCA53FD0}" destId="{A6CC3C45-0083-2648-A522-113C9EFF61B3}" srcOrd="0" destOrd="0" presId="urn:microsoft.com/office/officeart/2009/layout/CircleArrowProcess"/>
    <dgm:cxn modelId="{DE30762E-71AB-394E-B2E3-10B7227D2747}" type="presOf" srcId="{E6478AEE-E75D-6D4F-899B-6E36769E9A7E}" destId="{719B5139-AE61-4B40-B5D9-4EC3AD711FFC}" srcOrd="0" destOrd="0" presId="urn:microsoft.com/office/officeart/2009/layout/CircleArrowProcess"/>
    <dgm:cxn modelId="{FDAC75B4-C049-0E42-9326-86238BC1D27E}" srcId="{BD74E392-B1ED-3C47-BC8D-D55EFCA53FD0}" destId="{B0084E1D-0F18-944A-8964-2E81C8CE6DB6}" srcOrd="2" destOrd="0" parTransId="{A5619E15-7494-6E4C-BAE7-64ADD04EE83A}" sibTransId="{E8D017DF-C7A6-4C4A-AC61-464F8C73E318}"/>
    <dgm:cxn modelId="{AA564D6C-EC51-994D-8E48-9B861B7A4EB2}" type="presOf" srcId="{B0084E1D-0F18-944A-8964-2E81C8CE6DB6}" destId="{9F8ADC66-AF17-AF40-BD55-DA3E43F5D002}" srcOrd="0" destOrd="0" presId="urn:microsoft.com/office/officeart/2009/layout/CircleArrowProcess"/>
    <dgm:cxn modelId="{8D71B321-1000-B249-B5B0-D22E402F96AE}" srcId="{BD74E392-B1ED-3C47-BC8D-D55EFCA53FD0}" destId="{BE605EE9-96B4-1740-8465-717835CB696A}" srcOrd="1" destOrd="0" parTransId="{0A7A130A-7913-6D4E-837A-AA6BFBC4177E}" sibTransId="{78F8E2F5-944A-A945-8AD9-364F7906A91C}"/>
    <dgm:cxn modelId="{646FBF6C-7702-E045-A50D-D86E414D1BCA}" type="presParOf" srcId="{A6CC3C45-0083-2648-A522-113C9EFF61B3}" destId="{DE1AB791-7833-5346-9B0E-1FFD9C879741}" srcOrd="0" destOrd="0" presId="urn:microsoft.com/office/officeart/2009/layout/CircleArrowProcess"/>
    <dgm:cxn modelId="{C4B96BC9-9E69-E94C-B8DA-ACDA9921FEDD}" type="presParOf" srcId="{DE1AB791-7833-5346-9B0E-1FFD9C879741}" destId="{ED55796B-EDA0-494D-914A-B6DD902C6F5D}" srcOrd="0" destOrd="0" presId="urn:microsoft.com/office/officeart/2009/layout/CircleArrowProcess"/>
    <dgm:cxn modelId="{9370FFD1-013D-3A4C-BA4C-DDFBC1F47727}" type="presParOf" srcId="{A6CC3C45-0083-2648-A522-113C9EFF61B3}" destId="{719B5139-AE61-4B40-B5D9-4EC3AD711FFC}" srcOrd="1" destOrd="0" presId="urn:microsoft.com/office/officeart/2009/layout/CircleArrowProcess"/>
    <dgm:cxn modelId="{6A4BAF30-D103-4C45-8494-8D575258249B}" type="presParOf" srcId="{A6CC3C45-0083-2648-A522-113C9EFF61B3}" destId="{B061445C-5A86-CF4C-8ECA-33A41AE55400}" srcOrd="2" destOrd="0" presId="urn:microsoft.com/office/officeart/2009/layout/CircleArrowProcess"/>
    <dgm:cxn modelId="{3F67429E-D121-834C-8164-97DC3C8E71D2}" type="presParOf" srcId="{B061445C-5A86-CF4C-8ECA-33A41AE55400}" destId="{7A4F89D0-2F77-A74F-9202-CD2F852564DB}" srcOrd="0" destOrd="0" presId="urn:microsoft.com/office/officeart/2009/layout/CircleArrowProcess"/>
    <dgm:cxn modelId="{C67FA8C6-67D8-FD40-95E5-139747071579}" type="presParOf" srcId="{A6CC3C45-0083-2648-A522-113C9EFF61B3}" destId="{142C2C1C-F203-CE41-927D-4DE6468F8068}" srcOrd="3" destOrd="0" presId="urn:microsoft.com/office/officeart/2009/layout/CircleArrowProcess"/>
    <dgm:cxn modelId="{2EE2BF6F-2095-C944-AB36-FF02BD5220E8}" type="presParOf" srcId="{A6CC3C45-0083-2648-A522-113C9EFF61B3}" destId="{C7C10678-59C6-9843-A3C5-BB13D9928ECD}" srcOrd="4" destOrd="0" presId="urn:microsoft.com/office/officeart/2009/layout/CircleArrowProcess"/>
    <dgm:cxn modelId="{2A3A39AF-11CE-0047-ABC1-B479AF26AC54}" type="presParOf" srcId="{C7C10678-59C6-9843-A3C5-BB13D9928ECD}" destId="{662D8C84-0B9E-E54C-87E3-487FFF03A348}" srcOrd="0" destOrd="0" presId="urn:microsoft.com/office/officeart/2009/layout/CircleArrowProcess"/>
    <dgm:cxn modelId="{E1A253D0-0D6C-7B4F-A5D1-732BD4C4812A}" type="presParOf" srcId="{A6CC3C45-0083-2648-A522-113C9EFF61B3}" destId="{9F8ADC66-AF17-AF40-BD55-DA3E43F5D002}" srcOrd="5" destOrd="0" presId="urn:microsoft.com/office/officeart/2009/layout/CircleArrowProcess"/>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685F1-8D57-43C1-8687-96918B9B723B}">
      <dsp:nvSpPr>
        <dsp:cNvPr id="0" name=""/>
        <dsp:cNvSpPr/>
      </dsp:nvSpPr>
      <dsp:spPr>
        <a:xfrm>
          <a:off x="1723422" y="1412398"/>
          <a:ext cx="1084052" cy="108405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latin typeface="Arial"/>
              <a:cs typeface="Arial"/>
            </a:rPr>
            <a:t>Buen Aprendiz</a:t>
          </a:r>
        </a:p>
      </dsp:txBody>
      <dsp:txXfrm>
        <a:off x="1882178" y="1571154"/>
        <a:ext cx="766540" cy="766540"/>
      </dsp:txXfrm>
    </dsp:sp>
    <dsp:sp modelId="{BBD35E44-7573-4649-9B9B-D1D82DA0B539}">
      <dsp:nvSpPr>
        <dsp:cNvPr id="0" name=""/>
        <dsp:cNvSpPr/>
      </dsp:nvSpPr>
      <dsp:spPr>
        <a:xfrm rot="16200000">
          <a:off x="2102179" y="1227595"/>
          <a:ext cx="326538" cy="43066"/>
        </a:xfrm>
        <a:custGeom>
          <a:avLst/>
          <a:gdLst/>
          <a:ahLst/>
          <a:cxnLst/>
          <a:rect l="0" t="0" r="0" b="0"/>
          <a:pathLst>
            <a:path>
              <a:moveTo>
                <a:pt x="0" y="21533"/>
              </a:moveTo>
              <a:lnTo>
                <a:pt x="326538" y="215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57285" y="1240965"/>
        <a:ext cx="16326" cy="16326"/>
      </dsp:txXfrm>
    </dsp:sp>
    <dsp:sp modelId="{4E86321F-FF6A-4570-8076-C70E27491AA1}">
      <dsp:nvSpPr>
        <dsp:cNvPr id="0" name=""/>
        <dsp:cNvSpPr/>
      </dsp:nvSpPr>
      <dsp:spPr>
        <a:xfrm>
          <a:off x="1723422" y="1806"/>
          <a:ext cx="1084052" cy="1084052"/>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t>Adecúa estrategias</a:t>
          </a:r>
        </a:p>
      </dsp:txBody>
      <dsp:txXfrm>
        <a:off x="1882178" y="160562"/>
        <a:ext cx="766540" cy="766540"/>
      </dsp:txXfrm>
    </dsp:sp>
    <dsp:sp modelId="{C7B85FFA-468D-4418-8300-8123ECC2DAFC}">
      <dsp:nvSpPr>
        <dsp:cNvPr id="0" name=""/>
        <dsp:cNvSpPr/>
      </dsp:nvSpPr>
      <dsp:spPr>
        <a:xfrm rot="20520000">
          <a:off x="2772955" y="1714942"/>
          <a:ext cx="326538" cy="43066"/>
        </a:xfrm>
        <a:custGeom>
          <a:avLst/>
          <a:gdLst/>
          <a:ahLst/>
          <a:cxnLst/>
          <a:rect l="0" t="0" r="0" b="0"/>
          <a:pathLst>
            <a:path>
              <a:moveTo>
                <a:pt x="0" y="21533"/>
              </a:moveTo>
              <a:lnTo>
                <a:pt x="326538" y="215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28061" y="1728312"/>
        <a:ext cx="16326" cy="16326"/>
      </dsp:txXfrm>
    </dsp:sp>
    <dsp:sp modelId="{C1F26B8D-33CA-417D-8598-EF7DE7F55918}">
      <dsp:nvSpPr>
        <dsp:cNvPr id="0" name=""/>
        <dsp:cNvSpPr/>
      </dsp:nvSpPr>
      <dsp:spPr>
        <a:xfrm>
          <a:off x="3064974" y="976501"/>
          <a:ext cx="1084052" cy="1084052"/>
        </a:xfrm>
        <a:prstGeom prst="ellipse">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s-ES" sz="900" b="1" kern="1200"/>
            <a:t>Es activo</a:t>
          </a:r>
          <a:r>
            <a:rPr lang="es-ES" sz="900" b="1" kern="1200">
              <a:latin typeface="Garamond" panose="02020404030301010803"/>
            </a:rPr>
            <a:t> </a:t>
          </a:r>
          <a:r>
            <a:rPr lang="es-ES" sz="900" b="1" kern="1200"/>
            <a:t>en su aprendizaje</a:t>
          </a:r>
        </a:p>
      </dsp:txBody>
      <dsp:txXfrm>
        <a:off x="3223730" y="1135257"/>
        <a:ext cx="766540" cy="766540"/>
      </dsp:txXfrm>
    </dsp:sp>
    <dsp:sp modelId="{3F9BB44B-FAEF-45C0-9A07-B826ECE38D37}">
      <dsp:nvSpPr>
        <dsp:cNvPr id="0" name=""/>
        <dsp:cNvSpPr/>
      </dsp:nvSpPr>
      <dsp:spPr>
        <a:xfrm rot="3240000">
          <a:off x="2516742" y="2503487"/>
          <a:ext cx="326538" cy="43066"/>
        </a:xfrm>
        <a:custGeom>
          <a:avLst/>
          <a:gdLst/>
          <a:ahLst/>
          <a:cxnLst/>
          <a:rect l="0" t="0" r="0" b="0"/>
          <a:pathLst>
            <a:path>
              <a:moveTo>
                <a:pt x="0" y="21533"/>
              </a:moveTo>
              <a:lnTo>
                <a:pt x="326538" y="215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71847" y="2516857"/>
        <a:ext cx="16326" cy="16326"/>
      </dsp:txXfrm>
    </dsp:sp>
    <dsp:sp modelId="{17FD4AB9-0503-4A46-89F7-796954298D1F}">
      <dsp:nvSpPr>
        <dsp:cNvPr id="0" name=""/>
        <dsp:cNvSpPr/>
      </dsp:nvSpPr>
      <dsp:spPr>
        <a:xfrm>
          <a:off x="2552547" y="2553590"/>
          <a:ext cx="1084052" cy="1084052"/>
        </a:xfrm>
        <a:prstGeom prst="ellipse">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t>Se preocupa por entornos reales y practican</a:t>
          </a:r>
        </a:p>
      </dsp:txBody>
      <dsp:txXfrm>
        <a:off x="2711303" y="2712346"/>
        <a:ext cx="766540" cy="766540"/>
      </dsp:txXfrm>
    </dsp:sp>
    <dsp:sp modelId="{A79DCDD8-6236-4FA6-AC59-D4F634CCFA73}">
      <dsp:nvSpPr>
        <dsp:cNvPr id="0" name=""/>
        <dsp:cNvSpPr/>
      </dsp:nvSpPr>
      <dsp:spPr>
        <a:xfrm rot="7560000">
          <a:off x="1687617" y="2503487"/>
          <a:ext cx="326538" cy="43066"/>
        </a:xfrm>
        <a:custGeom>
          <a:avLst/>
          <a:gdLst/>
          <a:ahLst/>
          <a:cxnLst/>
          <a:rect l="0" t="0" r="0" b="0"/>
          <a:pathLst>
            <a:path>
              <a:moveTo>
                <a:pt x="0" y="21533"/>
              </a:moveTo>
              <a:lnTo>
                <a:pt x="326538" y="215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842723" y="2516857"/>
        <a:ext cx="16326" cy="16326"/>
      </dsp:txXfrm>
    </dsp:sp>
    <dsp:sp modelId="{EDF20088-7597-480D-883C-1A5629978D46}">
      <dsp:nvSpPr>
        <dsp:cNvPr id="0" name=""/>
        <dsp:cNvSpPr/>
      </dsp:nvSpPr>
      <dsp:spPr>
        <a:xfrm>
          <a:off x="894297" y="2553590"/>
          <a:ext cx="1084052" cy="1084052"/>
        </a:xfrm>
        <a:prstGeom prst="ellipse">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latin typeface="Arial"/>
              <a:cs typeface="Arial"/>
            </a:rPr>
            <a:t>Se compromete</a:t>
          </a:r>
        </a:p>
      </dsp:txBody>
      <dsp:txXfrm>
        <a:off x="1053053" y="2712346"/>
        <a:ext cx="766540" cy="766540"/>
      </dsp:txXfrm>
    </dsp:sp>
    <dsp:sp modelId="{EC4B6729-33FF-4B45-84DB-08B9F9BBC616}">
      <dsp:nvSpPr>
        <dsp:cNvPr id="0" name=""/>
        <dsp:cNvSpPr/>
      </dsp:nvSpPr>
      <dsp:spPr>
        <a:xfrm rot="11880000">
          <a:off x="1431403" y="1714942"/>
          <a:ext cx="326538" cy="43066"/>
        </a:xfrm>
        <a:custGeom>
          <a:avLst/>
          <a:gdLst/>
          <a:ahLst/>
          <a:cxnLst/>
          <a:rect l="0" t="0" r="0" b="0"/>
          <a:pathLst>
            <a:path>
              <a:moveTo>
                <a:pt x="0" y="21533"/>
              </a:moveTo>
              <a:lnTo>
                <a:pt x="326538" y="215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586509" y="1728312"/>
        <a:ext cx="16326" cy="16326"/>
      </dsp:txXfrm>
    </dsp:sp>
    <dsp:sp modelId="{684DF54B-0110-418E-929B-A888F07FA645}">
      <dsp:nvSpPr>
        <dsp:cNvPr id="0" name=""/>
        <dsp:cNvSpPr/>
      </dsp:nvSpPr>
      <dsp:spPr>
        <a:xfrm>
          <a:off x="381870" y="976501"/>
          <a:ext cx="1084052" cy="1084052"/>
        </a:xfrm>
        <a:prstGeom prst="ellipse">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t>Busca oportunidades para el uso de la lengua</a:t>
          </a:r>
        </a:p>
      </dsp:txBody>
      <dsp:txXfrm>
        <a:off x="540626" y="1135257"/>
        <a:ext cx="766540" cy="766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27F2-CAC7-4BD2-95E5-542A3DE2A6C7}">
      <dsp:nvSpPr>
        <dsp:cNvPr id="0" name=""/>
        <dsp:cNvSpPr/>
      </dsp:nvSpPr>
      <dsp:spPr>
        <a:xfrm rot="16200000">
          <a:off x="943810" y="-735464"/>
          <a:ext cx="2135999" cy="3740284"/>
        </a:xfrm>
        <a:prstGeom prst="downArrow">
          <a:avLst>
            <a:gd name="adj1" fmla="val 50000"/>
            <a:gd name="adj2" fmla="val 35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dirty="0"/>
            <a:t>Oxford (1990)“...</a:t>
          </a:r>
          <a:r>
            <a:rPr lang="es-MX" sz="1200" b="1" kern="1200" dirty="0" err="1"/>
            <a:t>learning</a:t>
          </a:r>
          <a:r>
            <a:rPr lang="es-MX" sz="1200" b="1" kern="1200" dirty="0"/>
            <a:t> </a:t>
          </a:r>
          <a:r>
            <a:rPr lang="es-MX" sz="1200" b="1" kern="1200" dirty="0" err="1"/>
            <a:t>strategies</a:t>
          </a:r>
          <a:r>
            <a:rPr lang="es-MX" sz="1200" b="1" kern="1200" dirty="0"/>
            <a:t> are </a:t>
          </a:r>
          <a:r>
            <a:rPr lang="es-MX" sz="1200" b="1" kern="1200" dirty="0" err="1"/>
            <a:t>specific</a:t>
          </a:r>
          <a:r>
            <a:rPr lang="es-MX" sz="1200" b="1" kern="1200" dirty="0"/>
            <a:t> </a:t>
          </a:r>
          <a:r>
            <a:rPr lang="es-MX" sz="1200" b="1" kern="1200" dirty="0" err="1"/>
            <a:t>actions</a:t>
          </a:r>
          <a:r>
            <a:rPr lang="es-MX" sz="1200" b="1" kern="1200" dirty="0"/>
            <a:t>, </a:t>
          </a:r>
          <a:r>
            <a:rPr lang="es-MX" sz="1200" b="1" kern="1200" dirty="0" err="1"/>
            <a:t>behaviours</a:t>
          </a:r>
          <a:r>
            <a:rPr lang="es-MX" sz="1200" b="1" kern="1200" dirty="0"/>
            <a:t>, </a:t>
          </a:r>
          <a:r>
            <a:rPr lang="es-MX" sz="1200" b="1" kern="1200" dirty="0" err="1"/>
            <a:t>steps</a:t>
          </a:r>
          <a:r>
            <a:rPr lang="es-MX" sz="1200" b="1" kern="1200" dirty="0"/>
            <a:t>, </a:t>
          </a:r>
          <a:r>
            <a:rPr lang="es-MX" sz="1200" b="1" kern="1200" dirty="0" err="1"/>
            <a:t>or</a:t>
          </a:r>
          <a:r>
            <a:rPr lang="es-MX" sz="1200" b="1" kern="1200" dirty="0"/>
            <a:t> </a:t>
          </a:r>
          <a:r>
            <a:rPr lang="es-MX" sz="1200" b="1" kern="1200" dirty="0" err="1"/>
            <a:t>techniques</a:t>
          </a:r>
          <a:r>
            <a:rPr lang="es-MX" sz="1200" b="1" kern="1200" dirty="0"/>
            <a:t> </a:t>
          </a:r>
          <a:r>
            <a:rPr lang="es-MX" sz="1200" b="1" kern="1200" dirty="0" err="1"/>
            <a:t>students</a:t>
          </a:r>
          <a:r>
            <a:rPr lang="es-MX" sz="1200" b="1" kern="1200" dirty="0"/>
            <a:t> use, </a:t>
          </a:r>
          <a:r>
            <a:rPr lang="es-MX" sz="1200" b="1" kern="1200" dirty="0" err="1"/>
            <a:t>often</a:t>
          </a:r>
          <a:r>
            <a:rPr lang="es-MX" sz="1200" b="1" kern="1200" dirty="0"/>
            <a:t> </a:t>
          </a:r>
          <a:r>
            <a:rPr lang="es-MX" sz="1200" b="1" kern="1200" dirty="0" err="1"/>
            <a:t>consciously</a:t>
          </a:r>
          <a:r>
            <a:rPr lang="es-MX" sz="1200" b="1" kern="1200" dirty="0"/>
            <a:t>, to </a:t>
          </a:r>
          <a:r>
            <a:rPr lang="es-MX" sz="1200" b="1" kern="1200" dirty="0" err="1"/>
            <a:t>improve</a:t>
          </a:r>
          <a:r>
            <a:rPr lang="es-MX" sz="1200" b="1" kern="1200" dirty="0"/>
            <a:t> </a:t>
          </a:r>
          <a:r>
            <a:rPr lang="es-MX" sz="1200" b="1" kern="1200" dirty="0" err="1"/>
            <a:t>their</a:t>
          </a:r>
          <a:r>
            <a:rPr lang="es-MX" sz="1200" b="1" kern="1200" dirty="0"/>
            <a:t> </a:t>
          </a:r>
          <a:r>
            <a:rPr lang="es-MX" sz="1200" b="1" kern="1200" dirty="0" err="1"/>
            <a:t>progress</a:t>
          </a:r>
          <a:r>
            <a:rPr lang="es-MX" sz="1200" b="1" kern="1200" dirty="0"/>
            <a:t> in </a:t>
          </a:r>
          <a:r>
            <a:rPr lang="es-MX" sz="1200" b="1" kern="1200" dirty="0" err="1"/>
            <a:t>apprehending</a:t>
          </a:r>
          <a:r>
            <a:rPr lang="es-MX" sz="1200" b="1" kern="1200" dirty="0"/>
            <a:t>, </a:t>
          </a:r>
          <a:r>
            <a:rPr lang="es-MX" sz="1200" b="1" kern="1200" dirty="0" err="1"/>
            <a:t>internalizing</a:t>
          </a:r>
          <a:r>
            <a:rPr lang="es-MX" sz="1200" b="1" kern="1200" dirty="0"/>
            <a:t>, and </a:t>
          </a:r>
          <a:r>
            <a:rPr lang="es-MX" sz="1200" b="1" kern="1200" dirty="0" err="1"/>
            <a:t>using</a:t>
          </a:r>
          <a:r>
            <a:rPr lang="es-MX" sz="1200" b="1" kern="1200" dirty="0"/>
            <a:t> the L2” (p.18).</a:t>
          </a:r>
          <a:r>
            <a:rPr lang="es-MX" sz="1200" b="1" kern="1200" dirty="0">
              <a:latin typeface="Calibri Light" panose="020F0302020204030204"/>
            </a:rPr>
            <a:t> </a:t>
          </a:r>
          <a:endParaRPr lang="es-ES" sz="1200" b="1" kern="1200" dirty="0"/>
        </a:p>
      </dsp:txBody>
      <dsp:txXfrm rot="5400000">
        <a:off x="141668" y="600678"/>
        <a:ext cx="3366484" cy="1067999"/>
      </dsp:txXfrm>
    </dsp:sp>
    <dsp:sp modelId="{F15DADF7-AC57-4AB3-BB95-DE30AE132D9D}">
      <dsp:nvSpPr>
        <dsp:cNvPr id="0" name=""/>
        <dsp:cNvSpPr/>
      </dsp:nvSpPr>
      <dsp:spPr>
        <a:xfrm rot="5400000">
          <a:off x="1248372" y="973588"/>
          <a:ext cx="2359616" cy="4146166"/>
        </a:xfrm>
        <a:prstGeom prst="downArrow">
          <a:avLst>
            <a:gd name="adj1" fmla="val 50000"/>
            <a:gd name="adj2" fmla="val 35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dirty="0"/>
            <a:t>…las estrategias de aprendizaje son acciones, comportamientos, pasos o técnica específicas que usan los estudiantes, algunas veces de forma consciente, para mejorar su progreso de aprendizaje y adquisición de una segunda lengua</a:t>
          </a:r>
          <a:r>
            <a:rPr lang="es-MX" sz="1200" b="1" kern="1200" dirty="0">
              <a:latin typeface="Calibri Light" panose="020F0302020204030204"/>
            </a:rPr>
            <a:t>.</a:t>
          </a:r>
          <a:endParaRPr lang="es-ES" sz="1200" b="1" kern="1200" dirty="0"/>
        </a:p>
      </dsp:txBody>
      <dsp:txXfrm rot="-5400000">
        <a:off x="768031" y="2456767"/>
        <a:ext cx="3733233" cy="1179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F5EFD-BF0C-40DE-8B63-746B80908C6C}">
      <dsp:nvSpPr>
        <dsp:cNvPr id="0" name=""/>
        <dsp:cNvSpPr/>
      </dsp:nvSpPr>
      <dsp:spPr>
        <a:xfrm>
          <a:off x="9183926" y="3292886"/>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1A1D7FB-0943-4F54-8487-98D5E83F7367}">
      <dsp:nvSpPr>
        <dsp:cNvPr id="0" name=""/>
        <dsp:cNvSpPr/>
      </dsp:nvSpPr>
      <dsp:spPr>
        <a:xfrm>
          <a:off x="7611487" y="2067130"/>
          <a:ext cx="1618159" cy="385048"/>
        </a:xfrm>
        <a:custGeom>
          <a:avLst/>
          <a:gdLst/>
          <a:ahLst/>
          <a:cxnLst/>
          <a:rect l="0" t="0" r="0" b="0"/>
          <a:pathLst>
            <a:path>
              <a:moveTo>
                <a:pt x="0" y="0"/>
              </a:moveTo>
              <a:lnTo>
                <a:pt x="0" y="262399"/>
              </a:lnTo>
              <a:lnTo>
                <a:pt x="1618159" y="262399"/>
              </a:lnTo>
              <a:lnTo>
                <a:pt x="1618159"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6C7B6BA-93C8-4072-88C3-4C40F3DEF9D2}">
      <dsp:nvSpPr>
        <dsp:cNvPr id="0" name=""/>
        <dsp:cNvSpPr/>
      </dsp:nvSpPr>
      <dsp:spPr>
        <a:xfrm>
          <a:off x="7565767" y="3292886"/>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D388071-EDEF-454F-ADC9-BD761404ABC6}">
      <dsp:nvSpPr>
        <dsp:cNvPr id="0" name=""/>
        <dsp:cNvSpPr/>
      </dsp:nvSpPr>
      <dsp:spPr>
        <a:xfrm>
          <a:off x="7565767" y="2067130"/>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F5C5F6E-100F-4E82-8931-C769266460CA}">
      <dsp:nvSpPr>
        <dsp:cNvPr id="0" name=""/>
        <dsp:cNvSpPr/>
      </dsp:nvSpPr>
      <dsp:spPr>
        <a:xfrm>
          <a:off x="5947607" y="3292886"/>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48A2BAC-628F-4789-8427-88AC857B7F05}">
      <dsp:nvSpPr>
        <dsp:cNvPr id="0" name=""/>
        <dsp:cNvSpPr/>
      </dsp:nvSpPr>
      <dsp:spPr>
        <a:xfrm>
          <a:off x="5993327" y="2067130"/>
          <a:ext cx="1618159" cy="385048"/>
        </a:xfrm>
        <a:custGeom>
          <a:avLst/>
          <a:gdLst/>
          <a:ahLst/>
          <a:cxnLst/>
          <a:rect l="0" t="0" r="0" b="0"/>
          <a:pathLst>
            <a:path>
              <a:moveTo>
                <a:pt x="1618159" y="0"/>
              </a:moveTo>
              <a:lnTo>
                <a:pt x="1618159" y="262399"/>
              </a:lnTo>
              <a:lnTo>
                <a:pt x="0" y="262399"/>
              </a:lnTo>
              <a:lnTo>
                <a:pt x="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602D5FE-98FA-4B1F-920D-98D6845AFF5E}">
      <dsp:nvSpPr>
        <dsp:cNvPr id="0" name=""/>
        <dsp:cNvSpPr/>
      </dsp:nvSpPr>
      <dsp:spPr>
        <a:xfrm>
          <a:off x="5198254" y="869386"/>
          <a:ext cx="2413232" cy="357036"/>
        </a:xfrm>
        <a:custGeom>
          <a:avLst/>
          <a:gdLst/>
          <a:ahLst/>
          <a:cxnLst/>
          <a:rect l="0" t="0" r="0" b="0"/>
          <a:pathLst>
            <a:path>
              <a:moveTo>
                <a:pt x="0" y="0"/>
              </a:moveTo>
              <a:lnTo>
                <a:pt x="0" y="234386"/>
              </a:lnTo>
              <a:lnTo>
                <a:pt x="2413232" y="234386"/>
              </a:lnTo>
              <a:lnTo>
                <a:pt x="2413232" y="35703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E3EEDF8-7FB5-4888-95D2-03F37F8E88DB}">
      <dsp:nvSpPr>
        <dsp:cNvPr id="0" name=""/>
        <dsp:cNvSpPr/>
      </dsp:nvSpPr>
      <dsp:spPr>
        <a:xfrm>
          <a:off x="4329447" y="3292886"/>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F129F1-5977-4552-849E-0CC554C63A0E}">
      <dsp:nvSpPr>
        <dsp:cNvPr id="0" name=""/>
        <dsp:cNvSpPr/>
      </dsp:nvSpPr>
      <dsp:spPr>
        <a:xfrm>
          <a:off x="2757007" y="2067130"/>
          <a:ext cx="1618159" cy="385048"/>
        </a:xfrm>
        <a:custGeom>
          <a:avLst/>
          <a:gdLst/>
          <a:ahLst/>
          <a:cxnLst/>
          <a:rect l="0" t="0" r="0" b="0"/>
          <a:pathLst>
            <a:path>
              <a:moveTo>
                <a:pt x="0" y="0"/>
              </a:moveTo>
              <a:lnTo>
                <a:pt x="0" y="262399"/>
              </a:lnTo>
              <a:lnTo>
                <a:pt x="1618159" y="262399"/>
              </a:lnTo>
              <a:lnTo>
                <a:pt x="1618159"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0E64393-B7AE-4870-A830-433F11E73BD7}">
      <dsp:nvSpPr>
        <dsp:cNvPr id="0" name=""/>
        <dsp:cNvSpPr/>
      </dsp:nvSpPr>
      <dsp:spPr>
        <a:xfrm>
          <a:off x="2711287" y="3292886"/>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F27AF0E-93C3-4221-A105-0F1F6874BBC7}">
      <dsp:nvSpPr>
        <dsp:cNvPr id="0" name=""/>
        <dsp:cNvSpPr/>
      </dsp:nvSpPr>
      <dsp:spPr>
        <a:xfrm>
          <a:off x="2711287" y="2067130"/>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C7E10CF-8F64-4394-912E-9715600C4D9E}">
      <dsp:nvSpPr>
        <dsp:cNvPr id="0" name=""/>
        <dsp:cNvSpPr/>
      </dsp:nvSpPr>
      <dsp:spPr>
        <a:xfrm>
          <a:off x="1093127" y="3292886"/>
          <a:ext cx="91440" cy="385048"/>
        </a:xfrm>
        <a:custGeom>
          <a:avLst/>
          <a:gdLst/>
          <a:ahLst/>
          <a:cxnLst/>
          <a:rect l="0" t="0" r="0" b="0"/>
          <a:pathLst>
            <a:path>
              <a:moveTo>
                <a:pt x="45720" y="0"/>
              </a:moveTo>
              <a:lnTo>
                <a:pt x="4572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9FFF594-C15B-4701-814B-F889F21E6922}">
      <dsp:nvSpPr>
        <dsp:cNvPr id="0" name=""/>
        <dsp:cNvSpPr/>
      </dsp:nvSpPr>
      <dsp:spPr>
        <a:xfrm>
          <a:off x="1138847" y="2067130"/>
          <a:ext cx="1618159" cy="385048"/>
        </a:xfrm>
        <a:custGeom>
          <a:avLst/>
          <a:gdLst/>
          <a:ahLst/>
          <a:cxnLst/>
          <a:rect l="0" t="0" r="0" b="0"/>
          <a:pathLst>
            <a:path>
              <a:moveTo>
                <a:pt x="1618159" y="0"/>
              </a:moveTo>
              <a:lnTo>
                <a:pt x="1618159" y="262399"/>
              </a:lnTo>
              <a:lnTo>
                <a:pt x="0" y="262399"/>
              </a:lnTo>
              <a:lnTo>
                <a:pt x="0" y="3850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58C52A2-D421-4C73-B6F9-937259A637AB}">
      <dsp:nvSpPr>
        <dsp:cNvPr id="0" name=""/>
        <dsp:cNvSpPr/>
      </dsp:nvSpPr>
      <dsp:spPr>
        <a:xfrm>
          <a:off x="2757007" y="869386"/>
          <a:ext cx="2441247" cy="357036"/>
        </a:xfrm>
        <a:custGeom>
          <a:avLst/>
          <a:gdLst/>
          <a:ahLst/>
          <a:cxnLst/>
          <a:rect l="0" t="0" r="0" b="0"/>
          <a:pathLst>
            <a:path>
              <a:moveTo>
                <a:pt x="2441247" y="0"/>
              </a:moveTo>
              <a:lnTo>
                <a:pt x="2441247" y="234386"/>
              </a:lnTo>
              <a:lnTo>
                <a:pt x="0" y="234386"/>
              </a:lnTo>
              <a:lnTo>
                <a:pt x="0" y="35703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7B9F242-509A-498B-B31F-4C11FFCB716E}">
      <dsp:nvSpPr>
        <dsp:cNvPr id="0" name=""/>
        <dsp:cNvSpPr/>
      </dsp:nvSpPr>
      <dsp:spPr>
        <a:xfrm>
          <a:off x="4536280" y="28678"/>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CB222-FC17-42F9-A71D-7ED9412D5493}">
      <dsp:nvSpPr>
        <dsp:cNvPr id="0" name=""/>
        <dsp:cNvSpPr/>
      </dsp:nvSpPr>
      <dsp:spPr>
        <a:xfrm>
          <a:off x="4683385" y="168429"/>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t>Estrategias de aprendizaje</a:t>
          </a:r>
        </a:p>
      </dsp:txBody>
      <dsp:txXfrm>
        <a:off x="4708008" y="193052"/>
        <a:ext cx="1274702" cy="791461"/>
      </dsp:txXfrm>
    </dsp:sp>
    <dsp:sp modelId="{B847B167-97B6-47D2-84F5-A3AD0C8019A8}">
      <dsp:nvSpPr>
        <dsp:cNvPr id="0" name=""/>
        <dsp:cNvSpPr/>
      </dsp:nvSpPr>
      <dsp:spPr>
        <a:xfrm>
          <a:off x="2095033" y="1226422"/>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285FC-FEE9-4FC2-8175-D3F6F62AE4A8}">
      <dsp:nvSpPr>
        <dsp:cNvPr id="0" name=""/>
        <dsp:cNvSpPr/>
      </dsp:nvSpPr>
      <dsp:spPr>
        <a:xfrm>
          <a:off x="2242138" y="1366172"/>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a:t>Directas</a:t>
          </a:r>
        </a:p>
      </dsp:txBody>
      <dsp:txXfrm>
        <a:off x="2266761" y="1390795"/>
        <a:ext cx="1274702" cy="791461"/>
      </dsp:txXfrm>
    </dsp:sp>
    <dsp:sp modelId="{1249589E-BFDC-49A3-B16D-BB4677982349}">
      <dsp:nvSpPr>
        <dsp:cNvPr id="0" name=""/>
        <dsp:cNvSpPr/>
      </dsp:nvSpPr>
      <dsp:spPr>
        <a:xfrm>
          <a:off x="476873" y="2452178"/>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679B5-95C2-4877-A09A-F78ACB88251D}">
      <dsp:nvSpPr>
        <dsp:cNvPr id="0" name=""/>
        <dsp:cNvSpPr/>
      </dsp:nvSpPr>
      <dsp:spPr>
        <a:xfrm>
          <a:off x="623978" y="2591928"/>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a:latin typeface="+mn-lt"/>
              <a:cs typeface="Arial" panose="020B0604020202020204" pitchFamily="34" charset="0"/>
            </a:rPr>
            <a:t>Memorización</a:t>
          </a:r>
        </a:p>
        <a:p>
          <a:pPr lvl="0" algn="ctr" defTabSz="622300">
            <a:lnSpc>
              <a:spcPct val="90000"/>
            </a:lnSpc>
            <a:spcBef>
              <a:spcPct val="0"/>
            </a:spcBef>
            <a:spcAft>
              <a:spcPct val="35000"/>
            </a:spcAft>
          </a:pPr>
          <a:r>
            <a:rPr lang="es-ES" sz="1200" kern="1200"/>
            <a:t> (Recordar y recuperar información)</a:t>
          </a:r>
        </a:p>
      </dsp:txBody>
      <dsp:txXfrm>
        <a:off x="648601" y="2616551"/>
        <a:ext cx="1274702" cy="791461"/>
      </dsp:txXfrm>
    </dsp:sp>
    <dsp:sp modelId="{30D623AB-B98A-4632-A62D-CCE68F68F887}">
      <dsp:nvSpPr>
        <dsp:cNvPr id="0" name=""/>
        <dsp:cNvSpPr/>
      </dsp:nvSpPr>
      <dsp:spPr>
        <a:xfrm>
          <a:off x="476873" y="3677934"/>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4830D-FD74-4D71-AC52-CBB88D3B05A7}">
      <dsp:nvSpPr>
        <dsp:cNvPr id="0" name=""/>
        <dsp:cNvSpPr/>
      </dsp:nvSpPr>
      <dsp:spPr>
        <a:xfrm>
          <a:off x="623978" y="3817684"/>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Asociación</a:t>
          </a:r>
        </a:p>
        <a:p>
          <a:pPr lvl="0" algn="ctr" defTabSz="622300">
            <a:lnSpc>
              <a:spcPct val="90000"/>
            </a:lnSpc>
            <a:spcBef>
              <a:spcPct val="0"/>
            </a:spcBef>
            <a:spcAft>
              <a:spcPct val="35000"/>
            </a:spcAft>
          </a:pPr>
          <a:r>
            <a:rPr lang="es-ES" sz="1400" kern="1200"/>
            <a:t>Agrupación</a:t>
          </a:r>
        </a:p>
      </dsp:txBody>
      <dsp:txXfrm>
        <a:off x="648601" y="3842307"/>
        <a:ext cx="1274702" cy="791461"/>
      </dsp:txXfrm>
    </dsp:sp>
    <dsp:sp modelId="{D9050815-4784-4B44-930A-6420ACF451F5}">
      <dsp:nvSpPr>
        <dsp:cNvPr id="0" name=""/>
        <dsp:cNvSpPr/>
      </dsp:nvSpPr>
      <dsp:spPr>
        <a:xfrm>
          <a:off x="2095033" y="2452178"/>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70B28-DCAB-4417-A08F-C7DAC7F2861B}">
      <dsp:nvSpPr>
        <dsp:cNvPr id="0" name=""/>
        <dsp:cNvSpPr/>
      </dsp:nvSpPr>
      <dsp:spPr>
        <a:xfrm>
          <a:off x="2242138" y="2591928"/>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a:t>Cognitivas </a:t>
          </a:r>
        </a:p>
        <a:p>
          <a:pPr lvl="0" algn="ctr" defTabSz="622300">
            <a:lnSpc>
              <a:spcPct val="90000"/>
            </a:lnSpc>
            <a:spcBef>
              <a:spcPct val="0"/>
            </a:spcBef>
            <a:spcAft>
              <a:spcPct val="35000"/>
            </a:spcAft>
          </a:pPr>
          <a:r>
            <a:rPr lang="es-ES" sz="1200" kern="1200"/>
            <a:t>(Entender y producir el lenguaje)</a:t>
          </a:r>
        </a:p>
      </dsp:txBody>
      <dsp:txXfrm>
        <a:off x="2266761" y="2616551"/>
        <a:ext cx="1274702" cy="791461"/>
      </dsp:txXfrm>
    </dsp:sp>
    <dsp:sp modelId="{16A8B884-EDC1-4291-AFD2-958E566220A9}">
      <dsp:nvSpPr>
        <dsp:cNvPr id="0" name=""/>
        <dsp:cNvSpPr/>
      </dsp:nvSpPr>
      <dsp:spPr>
        <a:xfrm>
          <a:off x="2095033" y="3677934"/>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83D3A-2EDE-4B7B-821E-237C5E81828A}">
      <dsp:nvSpPr>
        <dsp:cNvPr id="0" name=""/>
        <dsp:cNvSpPr/>
      </dsp:nvSpPr>
      <dsp:spPr>
        <a:xfrm>
          <a:off x="2242138" y="3817684"/>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Razonamiento</a:t>
          </a:r>
        </a:p>
        <a:p>
          <a:pPr lvl="0" algn="ctr" defTabSz="622300">
            <a:lnSpc>
              <a:spcPct val="90000"/>
            </a:lnSpc>
            <a:spcBef>
              <a:spcPct val="0"/>
            </a:spcBef>
            <a:spcAft>
              <a:spcPct val="35000"/>
            </a:spcAft>
          </a:pPr>
          <a:r>
            <a:rPr lang="es-ES" sz="1400" kern="1200"/>
            <a:t>Análisis</a:t>
          </a:r>
        </a:p>
      </dsp:txBody>
      <dsp:txXfrm>
        <a:off x="2266761" y="3842307"/>
        <a:ext cx="1274702" cy="791461"/>
      </dsp:txXfrm>
    </dsp:sp>
    <dsp:sp modelId="{015A5017-5E39-49BE-A213-784C21EDC0B0}">
      <dsp:nvSpPr>
        <dsp:cNvPr id="0" name=""/>
        <dsp:cNvSpPr/>
      </dsp:nvSpPr>
      <dsp:spPr>
        <a:xfrm>
          <a:off x="3713192" y="2452178"/>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DEAC8-5F27-4D2C-A11A-EB582E2A52C9}">
      <dsp:nvSpPr>
        <dsp:cNvPr id="0" name=""/>
        <dsp:cNvSpPr/>
      </dsp:nvSpPr>
      <dsp:spPr>
        <a:xfrm>
          <a:off x="3860298" y="2591928"/>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a:t>Compensación</a:t>
          </a:r>
        </a:p>
        <a:p>
          <a:pPr lvl="0" algn="ctr" defTabSz="622300">
            <a:lnSpc>
              <a:spcPct val="90000"/>
            </a:lnSpc>
            <a:spcBef>
              <a:spcPct val="0"/>
            </a:spcBef>
            <a:spcAft>
              <a:spcPct val="35000"/>
            </a:spcAft>
          </a:pPr>
          <a:r>
            <a:rPr lang="es-ES" sz="1200" kern="1200"/>
            <a:t>(Utilización del lenguaje aún con carencias)</a:t>
          </a:r>
        </a:p>
      </dsp:txBody>
      <dsp:txXfrm>
        <a:off x="3884921" y="2616551"/>
        <a:ext cx="1274702" cy="791461"/>
      </dsp:txXfrm>
    </dsp:sp>
    <dsp:sp modelId="{A76DBAE8-5A3D-4B3F-B132-863A771A269B}">
      <dsp:nvSpPr>
        <dsp:cNvPr id="0" name=""/>
        <dsp:cNvSpPr/>
      </dsp:nvSpPr>
      <dsp:spPr>
        <a:xfrm>
          <a:off x="3713192" y="3677934"/>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4B9C9-762E-445F-B6DE-5009D8506016}">
      <dsp:nvSpPr>
        <dsp:cNvPr id="0" name=""/>
        <dsp:cNvSpPr/>
      </dsp:nvSpPr>
      <dsp:spPr>
        <a:xfrm>
          <a:off x="3860298" y="3817684"/>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Utilización de sinónimos</a:t>
          </a:r>
        </a:p>
      </dsp:txBody>
      <dsp:txXfrm>
        <a:off x="3884921" y="3842307"/>
        <a:ext cx="1274702" cy="791461"/>
      </dsp:txXfrm>
    </dsp:sp>
    <dsp:sp modelId="{8329C6F7-C554-4FB0-9730-ED42844942E5}">
      <dsp:nvSpPr>
        <dsp:cNvPr id="0" name=""/>
        <dsp:cNvSpPr/>
      </dsp:nvSpPr>
      <dsp:spPr>
        <a:xfrm>
          <a:off x="6949512" y="1226422"/>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C7896-97CF-4DB8-8B3A-71F87271E75A}">
      <dsp:nvSpPr>
        <dsp:cNvPr id="0" name=""/>
        <dsp:cNvSpPr/>
      </dsp:nvSpPr>
      <dsp:spPr>
        <a:xfrm>
          <a:off x="7096617" y="1366172"/>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a:t>Indirectas</a:t>
          </a:r>
        </a:p>
      </dsp:txBody>
      <dsp:txXfrm>
        <a:off x="7121240" y="1390795"/>
        <a:ext cx="1274702" cy="791461"/>
      </dsp:txXfrm>
    </dsp:sp>
    <dsp:sp modelId="{8CF28CF5-8690-46ED-BCAF-D786BBED4ABF}">
      <dsp:nvSpPr>
        <dsp:cNvPr id="0" name=""/>
        <dsp:cNvSpPr/>
      </dsp:nvSpPr>
      <dsp:spPr>
        <a:xfrm>
          <a:off x="5331352" y="2452178"/>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9062D-4B38-4979-962B-34A88EADB8C7}">
      <dsp:nvSpPr>
        <dsp:cNvPr id="0" name=""/>
        <dsp:cNvSpPr/>
      </dsp:nvSpPr>
      <dsp:spPr>
        <a:xfrm>
          <a:off x="5478458" y="2591928"/>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t>Metacognitivas</a:t>
          </a:r>
        </a:p>
        <a:p>
          <a:pPr lvl="0" algn="ctr" defTabSz="622300">
            <a:lnSpc>
              <a:spcPct val="90000"/>
            </a:lnSpc>
            <a:spcBef>
              <a:spcPct val="0"/>
            </a:spcBef>
            <a:spcAft>
              <a:spcPct val="35000"/>
            </a:spcAft>
          </a:pPr>
          <a:r>
            <a:rPr lang="es-ES" sz="1200" kern="1200" dirty="0"/>
            <a:t>(Coordinan el aprendizaje)</a:t>
          </a:r>
        </a:p>
      </dsp:txBody>
      <dsp:txXfrm>
        <a:off x="5503081" y="2616551"/>
        <a:ext cx="1274702" cy="791461"/>
      </dsp:txXfrm>
    </dsp:sp>
    <dsp:sp modelId="{F4E4C9F7-A0AC-4610-B33B-B13E640FD69A}">
      <dsp:nvSpPr>
        <dsp:cNvPr id="0" name=""/>
        <dsp:cNvSpPr/>
      </dsp:nvSpPr>
      <dsp:spPr>
        <a:xfrm>
          <a:off x="5331352" y="3677934"/>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03F44-D73D-4D3F-A510-260A5DB812DF}">
      <dsp:nvSpPr>
        <dsp:cNvPr id="0" name=""/>
        <dsp:cNvSpPr/>
      </dsp:nvSpPr>
      <dsp:spPr>
        <a:xfrm>
          <a:off x="5478458" y="3817684"/>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Organización</a:t>
          </a:r>
        </a:p>
        <a:p>
          <a:pPr lvl="0" algn="ctr" defTabSz="622300">
            <a:lnSpc>
              <a:spcPct val="90000"/>
            </a:lnSpc>
            <a:spcBef>
              <a:spcPct val="0"/>
            </a:spcBef>
            <a:spcAft>
              <a:spcPct val="35000"/>
            </a:spcAft>
          </a:pPr>
          <a:r>
            <a:rPr lang="es-ES" sz="1400" kern="1200"/>
            <a:t>Planificación</a:t>
          </a:r>
        </a:p>
      </dsp:txBody>
      <dsp:txXfrm>
        <a:off x="5503081" y="3842307"/>
        <a:ext cx="1274702" cy="791461"/>
      </dsp:txXfrm>
    </dsp:sp>
    <dsp:sp modelId="{D741A906-635A-4D71-9B9A-061D162F56AF}">
      <dsp:nvSpPr>
        <dsp:cNvPr id="0" name=""/>
        <dsp:cNvSpPr/>
      </dsp:nvSpPr>
      <dsp:spPr>
        <a:xfrm>
          <a:off x="6949512" y="2452178"/>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478B7-0340-4C5E-9F14-92E636C0483A}">
      <dsp:nvSpPr>
        <dsp:cNvPr id="0" name=""/>
        <dsp:cNvSpPr/>
      </dsp:nvSpPr>
      <dsp:spPr>
        <a:xfrm>
          <a:off x="7096617" y="2591928"/>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a:t>Afectivas</a:t>
          </a:r>
        </a:p>
        <a:p>
          <a:pPr lvl="0" algn="ctr" defTabSz="622300">
            <a:lnSpc>
              <a:spcPct val="90000"/>
            </a:lnSpc>
            <a:spcBef>
              <a:spcPct val="0"/>
            </a:spcBef>
            <a:spcAft>
              <a:spcPct val="35000"/>
            </a:spcAft>
          </a:pPr>
          <a:r>
            <a:rPr lang="es-ES" sz="1200" kern="1200"/>
            <a:t>(Regulan las emociones)</a:t>
          </a:r>
        </a:p>
      </dsp:txBody>
      <dsp:txXfrm>
        <a:off x="7121240" y="2616551"/>
        <a:ext cx="1274702" cy="791461"/>
      </dsp:txXfrm>
    </dsp:sp>
    <dsp:sp modelId="{66C4A11A-532F-4E7C-B2FE-E514248CB924}">
      <dsp:nvSpPr>
        <dsp:cNvPr id="0" name=""/>
        <dsp:cNvSpPr/>
      </dsp:nvSpPr>
      <dsp:spPr>
        <a:xfrm>
          <a:off x="6949512" y="3677934"/>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27455-C9F4-47F7-8A08-575A09245AF1}">
      <dsp:nvSpPr>
        <dsp:cNvPr id="0" name=""/>
        <dsp:cNvSpPr/>
      </dsp:nvSpPr>
      <dsp:spPr>
        <a:xfrm>
          <a:off x="7096617" y="3817684"/>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Automotivación</a:t>
          </a:r>
        </a:p>
      </dsp:txBody>
      <dsp:txXfrm>
        <a:off x="7121240" y="3842307"/>
        <a:ext cx="1274702" cy="791461"/>
      </dsp:txXfrm>
    </dsp:sp>
    <dsp:sp modelId="{541CD3B0-DAB7-454B-B1D6-646C3985527D}">
      <dsp:nvSpPr>
        <dsp:cNvPr id="0" name=""/>
        <dsp:cNvSpPr/>
      </dsp:nvSpPr>
      <dsp:spPr>
        <a:xfrm>
          <a:off x="8567672" y="2452178"/>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5CB88-C6DF-42EB-A549-22F8CF5AC693}">
      <dsp:nvSpPr>
        <dsp:cNvPr id="0" name=""/>
        <dsp:cNvSpPr/>
      </dsp:nvSpPr>
      <dsp:spPr>
        <a:xfrm>
          <a:off x="8714777" y="2591928"/>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a:t>Sociales </a:t>
          </a:r>
        </a:p>
        <a:p>
          <a:pPr lvl="0" algn="ctr" defTabSz="622300">
            <a:lnSpc>
              <a:spcPct val="90000"/>
            </a:lnSpc>
            <a:spcBef>
              <a:spcPct val="0"/>
            </a:spcBef>
            <a:spcAft>
              <a:spcPct val="35000"/>
            </a:spcAft>
          </a:pPr>
          <a:r>
            <a:rPr lang="es-ES" sz="1200" kern="1200"/>
            <a:t>(Aprendizaje colaborativo/grupal)</a:t>
          </a:r>
        </a:p>
      </dsp:txBody>
      <dsp:txXfrm>
        <a:off x="8739400" y="2616551"/>
        <a:ext cx="1274702" cy="791461"/>
      </dsp:txXfrm>
    </dsp:sp>
    <dsp:sp modelId="{5466650A-A4B6-4FA1-B169-9431692534EE}">
      <dsp:nvSpPr>
        <dsp:cNvPr id="0" name=""/>
        <dsp:cNvSpPr/>
      </dsp:nvSpPr>
      <dsp:spPr>
        <a:xfrm>
          <a:off x="8567672" y="3677934"/>
          <a:ext cx="1323948" cy="8407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BB72E-C93B-4B49-95CB-BEE6140A266D}">
      <dsp:nvSpPr>
        <dsp:cNvPr id="0" name=""/>
        <dsp:cNvSpPr/>
      </dsp:nvSpPr>
      <dsp:spPr>
        <a:xfrm>
          <a:off x="8714777" y="3817684"/>
          <a:ext cx="1323948" cy="840707"/>
        </a:xfrm>
        <a:prstGeom prst="roundRect">
          <a:avLst>
            <a:gd name="adj" fmla="val 10000"/>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Cooperación Hacer preguntas</a:t>
          </a:r>
        </a:p>
      </dsp:txBody>
      <dsp:txXfrm>
        <a:off x="8739400" y="3842307"/>
        <a:ext cx="1274702" cy="791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646B-9028-4363-8EB1-B17CCA29CE61}">
      <dsp:nvSpPr>
        <dsp:cNvPr id="0" name=""/>
        <dsp:cNvSpPr/>
      </dsp:nvSpPr>
      <dsp:spPr>
        <a:xfrm>
          <a:off x="0" y="4003463"/>
          <a:ext cx="7559504" cy="13140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b="0" i="1" kern="1200"/>
            <a:t>“La antigua forma de enseñar es aburrida; la nueva se basa en que los chicos aprendan solos”</a:t>
          </a:r>
          <a:r>
            <a:rPr lang="es-ES" sz="2300" b="0" i="0" kern="1200"/>
            <a:t> (Marc Prensky)</a:t>
          </a:r>
          <a:endParaRPr lang="en-US" sz="2300" kern="1200"/>
        </a:p>
      </dsp:txBody>
      <dsp:txXfrm>
        <a:off x="0" y="4003463"/>
        <a:ext cx="7559504" cy="1314026"/>
      </dsp:txXfrm>
    </dsp:sp>
    <dsp:sp modelId="{66087928-395F-4DEA-9846-86AD79253DF0}">
      <dsp:nvSpPr>
        <dsp:cNvPr id="0" name=""/>
        <dsp:cNvSpPr/>
      </dsp:nvSpPr>
      <dsp:spPr>
        <a:xfrm rot="10800000">
          <a:off x="0" y="2002201"/>
          <a:ext cx="7559504" cy="202097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b="0" i="1" kern="1200"/>
            <a:t>“Aquello que se aprende más sólidamente y que se recuerda mejor, es aquello que se aprende por sí mismo”</a:t>
          </a:r>
          <a:r>
            <a:rPr lang="es-ES" sz="2300" b="0" i="0" kern="1200"/>
            <a:t> (Kant)</a:t>
          </a:r>
          <a:endParaRPr lang="en-US" sz="2300" kern="1200"/>
        </a:p>
      </dsp:txBody>
      <dsp:txXfrm rot="10800000">
        <a:off x="0" y="2002201"/>
        <a:ext cx="7559504" cy="1313167"/>
      </dsp:txXfrm>
    </dsp:sp>
    <dsp:sp modelId="{3BA36350-4DAA-4722-8C89-8D6C54E9F2F5}">
      <dsp:nvSpPr>
        <dsp:cNvPr id="0" name=""/>
        <dsp:cNvSpPr/>
      </dsp:nvSpPr>
      <dsp:spPr>
        <a:xfrm rot="10800000">
          <a:off x="0" y="940"/>
          <a:ext cx="7559504" cy="202097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b="0" i="1" kern="1200"/>
            <a:t>"Se trata de conseguir que cada alumno consiga su máximo nivel de excelencia" (Jesús A. Beltrán, UCM)</a:t>
          </a:r>
          <a:endParaRPr lang="en-US" sz="2300" kern="1200"/>
        </a:p>
      </dsp:txBody>
      <dsp:txXfrm rot="10800000">
        <a:off x="0" y="940"/>
        <a:ext cx="7559504" cy="1313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FB7C-9E71-4335-A27E-FA0E8F99B572}">
      <dsp:nvSpPr>
        <dsp:cNvPr id="0" name=""/>
        <dsp:cNvSpPr/>
      </dsp:nvSpPr>
      <dsp:spPr>
        <a:xfrm>
          <a:off x="0" y="201152"/>
          <a:ext cx="11072278" cy="7704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solidFill>
                <a:schemeClr val="accent6">
                  <a:lumMod val="20000"/>
                  <a:lumOff val="80000"/>
                </a:schemeClr>
              </a:solidFill>
            </a:rPr>
            <a:t>En él se establecen el objetivo de estudio, las estrategias, el tiempo que vas a dedicar al estudio, entre otros. </a:t>
          </a:r>
          <a:endParaRPr lang="en-US" sz="2400" b="1" kern="1200" dirty="0">
            <a:solidFill>
              <a:schemeClr val="accent6">
                <a:lumMod val="20000"/>
                <a:lumOff val="80000"/>
              </a:schemeClr>
            </a:solidFill>
          </a:endParaRPr>
        </a:p>
      </dsp:txBody>
      <dsp:txXfrm>
        <a:off x="37612" y="238764"/>
        <a:ext cx="10997054" cy="695253"/>
      </dsp:txXfrm>
    </dsp:sp>
    <dsp:sp modelId="{8FE5C6B5-C8B8-4B6C-B31C-C8D91F182996}">
      <dsp:nvSpPr>
        <dsp:cNvPr id="0" name=""/>
        <dsp:cNvSpPr/>
      </dsp:nvSpPr>
      <dsp:spPr>
        <a:xfrm>
          <a:off x="0" y="977586"/>
          <a:ext cx="11072278" cy="770477"/>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s-MX" sz="2400" b="1" kern="1200" dirty="0">
            <a:solidFill>
              <a:schemeClr val="accent6">
                <a:lumMod val="20000"/>
                <a:lumOff val="80000"/>
              </a:schemeClr>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s-MX" sz="2400" b="1" kern="1200" dirty="0">
              <a:solidFill>
                <a:schemeClr val="accent6">
                  <a:lumMod val="20000"/>
                  <a:lumOff val="80000"/>
                </a:schemeClr>
              </a:solidFill>
            </a:rPr>
            <a:t>En él se plantean las estrategias que te permitirán alcanzar tus objetivos personales y profesionales, a través de una planificación cuidadosa de tus actividades.</a:t>
          </a:r>
          <a:endParaRPr lang="en-US" sz="2400" b="1" kern="1200" dirty="0">
            <a:solidFill>
              <a:schemeClr val="accent6">
                <a:lumMod val="20000"/>
                <a:lumOff val="80000"/>
              </a:schemeClr>
            </a:solidFill>
          </a:endParaRPr>
        </a:p>
        <a:p>
          <a:pPr marL="0" lvl="0" algn="ctr" defTabSz="577850">
            <a:lnSpc>
              <a:spcPct val="90000"/>
            </a:lnSpc>
            <a:spcBef>
              <a:spcPct val="0"/>
            </a:spcBef>
            <a:spcAft>
              <a:spcPct val="35000"/>
            </a:spcAft>
            <a:buNone/>
          </a:pPr>
          <a:endParaRPr lang="en-US" sz="2400" b="1" kern="1200" dirty="0">
            <a:solidFill>
              <a:schemeClr val="accent6">
                <a:lumMod val="20000"/>
                <a:lumOff val="80000"/>
              </a:schemeClr>
            </a:solidFill>
          </a:endParaRPr>
        </a:p>
      </dsp:txBody>
      <dsp:txXfrm>
        <a:off x="37612" y="1015198"/>
        <a:ext cx="10997054" cy="695253"/>
      </dsp:txXfrm>
    </dsp:sp>
    <dsp:sp modelId="{C9F3D509-AD61-4ECC-82B9-6DA1B6DE5FDB}">
      <dsp:nvSpPr>
        <dsp:cNvPr id="0" name=""/>
        <dsp:cNvSpPr/>
      </dsp:nvSpPr>
      <dsp:spPr>
        <a:xfrm>
          <a:off x="0" y="1754019"/>
          <a:ext cx="11072278" cy="77047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a:solidFill>
                <a:schemeClr val="accent6">
                  <a:lumMod val="20000"/>
                  <a:lumOff val="80000"/>
                </a:schemeClr>
              </a:solidFill>
            </a:rPr>
            <a:t>La mayor parte del éxito de tu aprendizaje personal depende de la capacidad de planificación</a:t>
          </a:r>
          <a:endParaRPr lang="en-US" sz="2400" b="1" kern="1200">
            <a:solidFill>
              <a:schemeClr val="accent6">
                <a:lumMod val="20000"/>
                <a:lumOff val="80000"/>
              </a:schemeClr>
            </a:solidFill>
          </a:endParaRPr>
        </a:p>
      </dsp:txBody>
      <dsp:txXfrm>
        <a:off x="37612" y="1791631"/>
        <a:ext cx="10997054" cy="695253"/>
      </dsp:txXfrm>
    </dsp:sp>
    <dsp:sp modelId="{887F12AB-7BAD-4596-AE9C-F451A9D594C8}">
      <dsp:nvSpPr>
        <dsp:cNvPr id="0" name=""/>
        <dsp:cNvSpPr/>
      </dsp:nvSpPr>
      <dsp:spPr>
        <a:xfrm>
          <a:off x="0" y="2530452"/>
          <a:ext cx="11072278" cy="77047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s-MX" sz="2400" b="1" kern="1200" dirty="0">
            <a:solidFill>
              <a:schemeClr val="accent6">
                <a:lumMod val="20000"/>
                <a:lumOff val="80000"/>
              </a:schemeClr>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s-MX" sz="2400" b="1" kern="1200" dirty="0">
              <a:solidFill>
                <a:schemeClr val="accent6">
                  <a:lumMod val="20000"/>
                  <a:lumOff val="80000"/>
                </a:schemeClr>
              </a:solidFill>
            </a:rPr>
            <a:t>Cuanto más claro sea el plan, más control se podrá mantener sobre todo el proceso educativo.</a:t>
          </a:r>
          <a:endParaRPr lang="en-US" sz="2400" b="1" kern="1200" dirty="0">
            <a:solidFill>
              <a:schemeClr val="accent6">
                <a:lumMod val="20000"/>
                <a:lumOff val="80000"/>
              </a:schemeClr>
            </a:solidFill>
          </a:endParaRPr>
        </a:p>
        <a:p>
          <a:pPr marL="0" lvl="0" algn="ctr" defTabSz="844550">
            <a:lnSpc>
              <a:spcPct val="90000"/>
            </a:lnSpc>
            <a:spcBef>
              <a:spcPct val="0"/>
            </a:spcBef>
            <a:spcAft>
              <a:spcPct val="35000"/>
            </a:spcAft>
            <a:buNone/>
          </a:pPr>
          <a:endParaRPr lang="en-US" sz="2400" b="1" kern="1200" dirty="0">
            <a:solidFill>
              <a:schemeClr val="accent6">
                <a:lumMod val="20000"/>
                <a:lumOff val="80000"/>
              </a:schemeClr>
            </a:solidFill>
          </a:endParaRPr>
        </a:p>
      </dsp:txBody>
      <dsp:txXfrm>
        <a:off x="37612" y="2568064"/>
        <a:ext cx="10997054" cy="695253"/>
      </dsp:txXfrm>
    </dsp:sp>
    <dsp:sp modelId="{9A980946-2D7D-4610-8F81-EA27352FE324}">
      <dsp:nvSpPr>
        <dsp:cNvPr id="0" name=""/>
        <dsp:cNvSpPr/>
      </dsp:nvSpPr>
      <dsp:spPr>
        <a:xfrm>
          <a:off x="0" y="3306885"/>
          <a:ext cx="11072278" cy="82727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endParaRPr lang="es-MX" sz="2400" b="1" kern="1200" dirty="0">
            <a:solidFill>
              <a:schemeClr val="accent6">
                <a:lumMod val="20000"/>
                <a:lumOff val="80000"/>
              </a:schemeClr>
            </a:solidFill>
          </a:endParaRPr>
        </a:p>
        <a:p>
          <a:pPr marL="0" marR="0" lvl="0" indent="0" algn="l" defTabSz="844550" eaLnBrk="1" fontAlgn="auto" latinLnBrk="0" hangingPunct="1">
            <a:lnSpc>
              <a:spcPct val="90000"/>
            </a:lnSpc>
            <a:spcBef>
              <a:spcPct val="0"/>
            </a:spcBef>
            <a:spcAft>
              <a:spcPct val="35000"/>
            </a:spcAft>
            <a:buClrTx/>
            <a:buSzTx/>
            <a:buFontTx/>
            <a:buNone/>
            <a:tabLst/>
            <a:defRPr/>
          </a:pPr>
          <a:r>
            <a:rPr lang="es-MX" sz="2400" b="1" kern="1200" dirty="0">
              <a:solidFill>
                <a:schemeClr val="accent6">
                  <a:lumMod val="20000"/>
                  <a:lumOff val="80000"/>
                </a:schemeClr>
              </a:solidFill>
            </a:rPr>
            <a:t>Objetivo, estrategias a seguir, y tiempo de estudio, son componentes esenciales en la planificación.</a:t>
          </a:r>
          <a:endParaRPr lang="en-US" sz="2400" b="1" kern="1200" dirty="0">
            <a:solidFill>
              <a:schemeClr val="accent6">
                <a:lumMod val="20000"/>
                <a:lumOff val="80000"/>
              </a:schemeClr>
            </a:solidFill>
          </a:endParaRPr>
        </a:p>
        <a:p>
          <a:pPr marL="0" lvl="0" algn="ctr" defTabSz="844550">
            <a:lnSpc>
              <a:spcPct val="90000"/>
            </a:lnSpc>
            <a:spcBef>
              <a:spcPct val="0"/>
            </a:spcBef>
            <a:spcAft>
              <a:spcPct val="35000"/>
            </a:spcAft>
            <a:buNone/>
          </a:pPr>
          <a:endParaRPr lang="en-US" sz="2400" b="1" kern="1200" dirty="0">
            <a:solidFill>
              <a:schemeClr val="accent6">
                <a:lumMod val="20000"/>
                <a:lumOff val="80000"/>
              </a:schemeClr>
            </a:solidFill>
          </a:endParaRPr>
        </a:p>
      </dsp:txBody>
      <dsp:txXfrm>
        <a:off x="40384" y="3347269"/>
        <a:ext cx="10991510" cy="746509"/>
      </dsp:txXfrm>
    </dsp:sp>
    <dsp:sp modelId="{DA9A2262-3539-495F-A0BE-0A919BE8A1AD}">
      <dsp:nvSpPr>
        <dsp:cNvPr id="0" name=""/>
        <dsp:cNvSpPr/>
      </dsp:nvSpPr>
      <dsp:spPr>
        <a:xfrm>
          <a:off x="0" y="4140118"/>
          <a:ext cx="11072278" cy="770477"/>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accent6">
                  <a:lumMod val="20000"/>
                  <a:lumOff val="80000"/>
                </a:schemeClr>
              </a:solidFill>
            </a:rPr>
            <a:t>Todo </a:t>
          </a:r>
          <a:r>
            <a:rPr lang="en-US" sz="2400" b="1" kern="1200" dirty="0" err="1">
              <a:solidFill>
                <a:schemeClr val="accent6">
                  <a:lumMod val="20000"/>
                  <a:lumOff val="80000"/>
                </a:schemeClr>
              </a:solidFill>
            </a:rPr>
            <a:t>esto</a:t>
          </a:r>
          <a:r>
            <a:rPr lang="en-US" sz="2400" b="1" kern="1200" dirty="0">
              <a:solidFill>
                <a:schemeClr val="accent6">
                  <a:lumMod val="20000"/>
                  <a:lumOff val="80000"/>
                </a:schemeClr>
              </a:solidFill>
            </a:rPr>
            <a:t> </a:t>
          </a:r>
          <a:r>
            <a:rPr lang="en-US" sz="2400" b="1" kern="1200" dirty="0" err="1">
              <a:solidFill>
                <a:schemeClr val="accent6">
                  <a:lumMod val="20000"/>
                  <a:lumOff val="80000"/>
                </a:schemeClr>
              </a:solidFill>
            </a:rPr>
            <a:t>basado</a:t>
          </a:r>
          <a:r>
            <a:rPr lang="en-US" sz="2400" b="1" kern="1200" dirty="0">
              <a:solidFill>
                <a:schemeClr val="accent6">
                  <a:lumMod val="20000"/>
                  <a:lumOff val="80000"/>
                </a:schemeClr>
              </a:solidFill>
            </a:rPr>
            <a:t> </a:t>
          </a:r>
          <a:r>
            <a:rPr lang="en-US" sz="2400" b="1" kern="1200" dirty="0" err="1">
              <a:solidFill>
                <a:schemeClr val="accent6">
                  <a:lumMod val="20000"/>
                  <a:lumOff val="80000"/>
                </a:schemeClr>
              </a:solidFill>
            </a:rPr>
            <a:t>en</a:t>
          </a:r>
          <a:r>
            <a:rPr lang="en-US" sz="2400" b="1" kern="1200" dirty="0">
              <a:solidFill>
                <a:schemeClr val="accent6">
                  <a:lumMod val="20000"/>
                  <a:lumOff val="80000"/>
                </a:schemeClr>
              </a:solidFill>
            </a:rPr>
            <a:t> </a:t>
          </a:r>
          <a:r>
            <a:rPr lang="en-US" sz="2400" b="1" kern="1200" dirty="0" err="1">
              <a:solidFill>
                <a:schemeClr val="accent6">
                  <a:lumMod val="20000"/>
                  <a:lumOff val="80000"/>
                </a:schemeClr>
              </a:solidFill>
            </a:rPr>
            <a:t>tus</a:t>
          </a:r>
          <a:r>
            <a:rPr lang="en-US" sz="2400" b="1" kern="1200" dirty="0">
              <a:solidFill>
                <a:schemeClr val="accent6">
                  <a:lumMod val="20000"/>
                  <a:lumOff val="80000"/>
                </a:schemeClr>
              </a:solidFill>
            </a:rPr>
            <a:t> </a:t>
          </a:r>
          <a:r>
            <a:rPr lang="en-US" sz="2400" b="1" kern="1200" dirty="0" err="1">
              <a:solidFill>
                <a:schemeClr val="accent6">
                  <a:lumMod val="20000"/>
                  <a:lumOff val="80000"/>
                </a:schemeClr>
              </a:solidFill>
            </a:rPr>
            <a:t>propios</a:t>
          </a:r>
          <a:r>
            <a:rPr lang="en-US" sz="2400" b="1" kern="1200" dirty="0">
              <a:solidFill>
                <a:schemeClr val="accent6">
                  <a:lumMod val="20000"/>
                  <a:lumOff val="80000"/>
                </a:schemeClr>
              </a:solidFill>
            </a:rPr>
            <a:t> </a:t>
          </a:r>
          <a:r>
            <a:rPr lang="en-US" sz="2400" b="1" kern="1200" dirty="0" err="1">
              <a:solidFill>
                <a:schemeClr val="accent6">
                  <a:lumMod val="20000"/>
                  <a:lumOff val="80000"/>
                </a:schemeClr>
              </a:solidFill>
            </a:rPr>
            <a:t>estilos</a:t>
          </a:r>
          <a:r>
            <a:rPr lang="en-US" sz="2400" b="1" kern="1200" dirty="0">
              <a:solidFill>
                <a:schemeClr val="accent6">
                  <a:lumMod val="20000"/>
                  <a:lumOff val="80000"/>
                </a:schemeClr>
              </a:solidFill>
            </a:rPr>
            <a:t> de </a:t>
          </a:r>
          <a:r>
            <a:rPr lang="en-US" sz="2400" b="1" kern="1200" dirty="0" err="1">
              <a:solidFill>
                <a:schemeClr val="accent6">
                  <a:lumMod val="20000"/>
                  <a:lumOff val="80000"/>
                </a:schemeClr>
              </a:solidFill>
            </a:rPr>
            <a:t>aprendizaje</a:t>
          </a:r>
          <a:r>
            <a:rPr lang="en-US" sz="2400" b="1" kern="1200" dirty="0">
              <a:solidFill>
                <a:schemeClr val="accent6">
                  <a:lumMod val="20000"/>
                  <a:lumOff val="80000"/>
                </a:schemeClr>
              </a:solidFill>
            </a:rPr>
            <a:t>.</a:t>
          </a:r>
        </a:p>
      </dsp:txBody>
      <dsp:txXfrm>
        <a:off x="37612" y="4177730"/>
        <a:ext cx="10997054" cy="695253"/>
      </dsp:txXfrm>
    </dsp:sp>
    <dsp:sp modelId="{16B5881D-F7C8-44D9-804E-926BF97841A1}">
      <dsp:nvSpPr>
        <dsp:cNvPr id="0" name=""/>
        <dsp:cNvSpPr/>
      </dsp:nvSpPr>
      <dsp:spPr>
        <a:xfrm>
          <a:off x="0" y="4916551"/>
          <a:ext cx="11072278" cy="77047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solidFill>
                <a:schemeClr val="accent1">
                  <a:lumMod val="75000"/>
                </a:schemeClr>
              </a:solidFill>
              <a:hlinkClick xmlns:r="http://schemas.openxmlformats.org/officeDocument/2006/relationships" r:id="rId1">
                <a:extLst>
                  <a:ext uri="{A12FA001-AC4F-418D-AE19-62706E023703}">
                    <ahyp:hlinkClr xmlns:ahyp="http://schemas.microsoft.com/office/drawing/2018/hyperlinkcolor" xmlns="" val="tx"/>
                  </a:ext>
                </a:extLst>
              </a:hlinkClick>
            </a:rPr>
            <a:t>Plan de trabajo</a:t>
          </a:r>
          <a:endParaRPr lang="en-US" sz="2400" b="1" kern="1200" dirty="0">
            <a:solidFill>
              <a:schemeClr val="accent1">
                <a:lumMod val="75000"/>
              </a:schemeClr>
            </a:solidFill>
          </a:endParaRPr>
        </a:p>
      </dsp:txBody>
      <dsp:txXfrm>
        <a:off x="37612" y="4954163"/>
        <a:ext cx="10997054" cy="6952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5796B-EDA0-494D-914A-B6DD902C6F5D}">
      <dsp:nvSpPr>
        <dsp:cNvPr id="0" name=""/>
        <dsp:cNvSpPr/>
      </dsp:nvSpPr>
      <dsp:spPr>
        <a:xfrm>
          <a:off x="3305596" y="0"/>
          <a:ext cx="2608149" cy="2608546"/>
        </a:xfrm>
        <a:prstGeom prst="circularArrow">
          <a:avLst>
            <a:gd name="adj1" fmla="val 10980"/>
            <a:gd name="adj2" fmla="val 1142322"/>
            <a:gd name="adj3" fmla="val 4500000"/>
            <a:gd name="adj4" fmla="val 108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B5139-AE61-4B40-B5D9-4EC3AD711FFC}">
      <dsp:nvSpPr>
        <dsp:cNvPr id="0" name=""/>
        <dsp:cNvSpPr/>
      </dsp:nvSpPr>
      <dsp:spPr>
        <a:xfrm>
          <a:off x="3938446" y="499533"/>
          <a:ext cx="1449298" cy="1387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b="1" kern="1200" dirty="0">
              <a:solidFill>
                <a:schemeClr val="tx1"/>
              </a:solidFill>
            </a:rPr>
            <a:t>¿Qué?</a:t>
          </a:r>
        </a:p>
        <a:p>
          <a:pPr lvl="0" algn="ctr" defTabSz="977900">
            <a:lnSpc>
              <a:spcPct val="90000"/>
            </a:lnSpc>
            <a:spcBef>
              <a:spcPct val="0"/>
            </a:spcBef>
            <a:spcAft>
              <a:spcPct val="35000"/>
            </a:spcAft>
          </a:pPr>
          <a:r>
            <a:rPr lang="es-ES" sz="2200" b="1" kern="1200" dirty="0">
              <a:solidFill>
                <a:schemeClr val="bg1"/>
              </a:solidFill>
            </a:rPr>
            <a:t>Razones y motivos</a:t>
          </a:r>
        </a:p>
      </dsp:txBody>
      <dsp:txXfrm>
        <a:off x="3938446" y="499533"/>
        <a:ext cx="1449298" cy="1387262"/>
      </dsp:txXfrm>
    </dsp:sp>
    <dsp:sp modelId="{7A4F89D0-2F77-A74F-9202-CD2F852564DB}">
      <dsp:nvSpPr>
        <dsp:cNvPr id="0" name=""/>
        <dsp:cNvSpPr/>
      </dsp:nvSpPr>
      <dsp:spPr>
        <a:xfrm>
          <a:off x="2567342" y="1512654"/>
          <a:ext cx="2608149" cy="2608546"/>
        </a:xfrm>
        <a:prstGeom prst="leftCircularArrow">
          <a:avLst>
            <a:gd name="adj1" fmla="val 10980"/>
            <a:gd name="adj2" fmla="val 1142322"/>
            <a:gd name="adj3" fmla="val 6300000"/>
            <a:gd name="adj4" fmla="val 189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C2C1C-F203-CE41-927D-4DE6468F8068}">
      <dsp:nvSpPr>
        <dsp:cNvPr id="0" name=""/>
        <dsp:cNvSpPr/>
      </dsp:nvSpPr>
      <dsp:spPr>
        <a:xfrm>
          <a:off x="3322619" y="2563864"/>
          <a:ext cx="3342024" cy="633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es-ES" sz="2200" b="1" kern="1200" dirty="0">
              <a:solidFill>
                <a:schemeClr val="tx1"/>
              </a:solidFill>
            </a:rPr>
            <a:t>¿Por qué?¿Para qué?</a:t>
          </a:r>
        </a:p>
        <a:p>
          <a:pPr lvl="0" algn="l" defTabSz="977900">
            <a:lnSpc>
              <a:spcPct val="90000"/>
            </a:lnSpc>
            <a:spcBef>
              <a:spcPct val="0"/>
            </a:spcBef>
            <a:spcAft>
              <a:spcPct val="35000"/>
            </a:spcAft>
          </a:pPr>
          <a:r>
            <a:rPr lang="es-ES" sz="2200" b="1" kern="1200" dirty="0">
              <a:solidFill>
                <a:schemeClr val="bg1"/>
              </a:solidFill>
            </a:rPr>
            <a:t>¿Qué quieres aprender?</a:t>
          </a:r>
        </a:p>
      </dsp:txBody>
      <dsp:txXfrm>
        <a:off x="3322619" y="2563864"/>
        <a:ext cx="3342024" cy="633771"/>
      </dsp:txXfrm>
    </dsp:sp>
    <dsp:sp modelId="{662D8C84-0B9E-E54C-87E3-487FFF03A348}">
      <dsp:nvSpPr>
        <dsp:cNvPr id="0" name=""/>
        <dsp:cNvSpPr/>
      </dsp:nvSpPr>
      <dsp:spPr>
        <a:xfrm>
          <a:off x="3491227" y="3176964"/>
          <a:ext cx="2240804" cy="2241702"/>
        </a:xfrm>
        <a:prstGeom prst="blockArc">
          <a:avLst>
            <a:gd name="adj1" fmla="val 13500000"/>
            <a:gd name="adj2" fmla="val 10800000"/>
            <a:gd name="adj3" fmla="val 1274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ADC66-AF17-AF40-BD55-DA3E43F5D002}">
      <dsp:nvSpPr>
        <dsp:cNvPr id="0" name=""/>
        <dsp:cNvSpPr/>
      </dsp:nvSpPr>
      <dsp:spPr>
        <a:xfrm>
          <a:off x="3843945" y="3265898"/>
          <a:ext cx="1449298" cy="1777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a:p>
          <a:pPr lvl="0" algn="ctr" defTabSz="889000">
            <a:lnSpc>
              <a:spcPct val="90000"/>
            </a:lnSpc>
            <a:spcBef>
              <a:spcPct val="0"/>
            </a:spcBef>
            <a:spcAft>
              <a:spcPct val="35000"/>
            </a:spcAft>
          </a:pPr>
          <a:r>
            <a:rPr lang="es-ES" sz="2000" b="1" kern="1200">
              <a:solidFill>
                <a:schemeClr val="tx1"/>
              </a:solidFill>
            </a:rPr>
            <a:t>¿Como?</a:t>
          </a:r>
        </a:p>
        <a:p>
          <a:pPr lvl="0" algn="ctr" defTabSz="889000">
            <a:lnSpc>
              <a:spcPct val="100000"/>
            </a:lnSpc>
            <a:spcBef>
              <a:spcPct val="0"/>
            </a:spcBef>
            <a:spcAft>
              <a:spcPts val="0"/>
            </a:spcAft>
          </a:pPr>
          <a:r>
            <a:rPr lang="es-ES" sz="2000" b="1" kern="1200">
              <a:solidFill>
                <a:schemeClr val="bg1"/>
              </a:solidFill>
            </a:rPr>
            <a:t>Recursos, estrategias</a:t>
          </a:r>
        </a:p>
        <a:p>
          <a:pPr lvl="0" algn="ctr" defTabSz="889000">
            <a:lnSpc>
              <a:spcPct val="100000"/>
            </a:lnSpc>
            <a:spcBef>
              <a:spcPct val="0"/>
            </a:spcBef>
            <a:spcAft>
              <a:spcPts val="0"/>
            </a:spcAft>
          </a:pPr>
          <a:r>
            <a:rPr lang="es-ES" sz="2000" b="1" kern="1200">
              <a:solidFill>
                <a:schemeClr val="bg1"/>
              </a:solidFill>
            </a:rPr>
            <a:t>actitud</a:t>
          </a:r>
        </a:p>
        <a:p>
          <a:pPr lvl="0" algn="ctr" defTabSz="889000">
            <a:lnSpc>
              <a:spcPct val="100000"/>
            </a:lnSpc>
            <a:spcBef>
              <a:spcPct val="0"/>
            </a:spcBef>
            <a:spcAft>
              <a:spcPts val="0"/>
            </a:spcAft>
          </a:pPr>
          <a:r>
            <a:rPr lang="es-ES" sz="2000" b="1" kern="1200">
              <a:solidFill>
                <a:schemeClr val="bg1"/>
              </a:solidFill>
            </a:rPr>
            <a:t>tiempo</a:t>
          </a:r>
        </a:p>
      </dsp:txBody>
      <dsp:txXfrm>
        <a:off x="3843945" y="3265898"/>
        <a:ext cx="1449298" cy="17779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34FFF-AFFB-0D4A-8666-8BF88526DA05}" type="datetimeFigureOut">
              <a:rPr lang="es-MX" smtClean="0"/>
              <a:t>21/02/2024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DC0EC-2A37-2749-ACDB-7A0DE80B5BF5}" type="slidenum">
              <a:rPr lang="es-MX" smtClean="0"/>
              <a:t>‹Nº›</a:t>
            </a:fld>
            <a:endParaRPr lang="es-MX"/>
          </a:p>
        </p:txBody>
      </p:sp>
    </p:spTree>
    <p:extLst>
      <p:ext uri="{BB962C8B-B14F-4D97-AF65-F5344CB8AC3E}">
        <p14:creationId xmlns:p14="http://schemas.microsoft.com/office/powerpoint/2010/main" val="194164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E5DC0EC-2A37-2749-ACDB-7A0DE80B5BF5}" type="slidenum">
              <a:rPr lang="es-MX" smtClean="0"/>
              <a:t>2</a:t>
            </a:fld>
            <a:endParaRPr lang="es-MX"/>
          </a:p>
        </p:txBody>
      </p:sp>
    </p:spTree>
    <p:extLst>
      <p:ext uri="{BB962C8B-B14F-4D97-AF65-F5344CB8AC3E}">
        <p14:creationId xmlns:p14="http://schemas.microsoft.com/office/powerpoint/2010/main" val="55862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Las estrategias de aprendizaje  en este ámbito son 5, y cada una de ella tiene diveros objetivos para un mejor aprendizaje. Estas estrategias se relacionan directamente con tus estilos de aprendizaje, por lo  que de acuerdo a ellos deberás poner en práctica para ser un estudiante exitoso.</a:t>
            </a:r>
          </a:p>
        </p:txBody>
      </p:sp>
      <p:sp>
        <p:nvSpPr>
          <p:cNvPr id="4" name="Marcador de número de diapositiva 3"/>
          <p:cNvSpPr>
            <a:spLocks noGrp="1"/>
          </p:cNvSpPr>
          <p:nvPr>
            <p:ph type="sldNum" sz="quarter" idx="5"/>
          </p:nvPr>
        </p:nvSpPr>
        <p:spPr/>
        <p:txBody>
          <a:bodyPr/>
          <a:lstStyle/>
          <a:p>
            <a:fld id="{5E5DC0EC-2A37-2749-ACDB-7A0DE80B5BF5}" type="slidenum">
              <a:rPr lang="es-MX" smtClean="0"/>
              <a:t>3</a:t>
            </a:fld>
            <a:endParaRPr lang="es-MX"/>
          </a:p>
        </p:txBody>
      </p:sp>
    </p:spTree>
    <p:extLst>
      <p:ext uri="{BB962C8B-B14F-4D97-AF65-F5344CB8AC3E}">
        <p14:creationId xmlns:p14="http://schemas.microsoft.com/office/powerpoint/2010/main" val="113790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Las estrategias de aprendizaje  en este ámbito son 5, y cada una de ella tiene diveros objetivos para un mejor aprendizaje. Estas estrategias se relacionan directamente con tus estilos de aprendizaje, por lo  que de acuerdo a ellos deberás poner en práctica para ser un estudiante exitoso.</a:t>
            </a:r>
          </a:p>
        </p:txBody>
      </p:sp>
      <p:sp>
        <p:nvSpPr>
          <p:cNvPr id="4" name="Marcador de número de diapositiva 3"/>
          <p:cNvSpPr>
            <a:spLocks noGrp="1"/>
          </p:cNvSpPr>
          <p:nvPr>
            <p:ph type="sldNum" sz="quarter" idx="5"/>
          </p:nvPr>
        </p:nvSpPr>
        <p:spPr/>
        <p:txBody>
          <a:bodyPr/>
          <a:lstStyle/>
          <a:p>
            <a:fld id="{5E5DC0EC-2A37-2749-ACDB-7A0DE80B5BF5}" type="slidenum">
              <a:rPr lang="es-MX" smtClean="0"/>
              <a:t>10</a:t>
            </a:fld>
            <a:endParaRPr lang="es-MX"/>
          </a:p>
        </p:txBody>
      </p:sp>
    </p:spTree>
    <p:extLst>
      <p:ext uri="{BB962C8B-B14F-4D97-AF65-F5344CB8AC3E}">
        <p14:creationId xmlns:p14="http://schemas.microsoft.com/office/powerpoint/2010/main" val="380637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426415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61183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66564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90733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47936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72048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5449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07129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59945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8186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16188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a:p>
        </p:txBody>
      </p:sp>
    </p:spTree>
    <p:extLst>
      <p:ext uri="{BB962C8B-B14F-4D97-AF65-F5344CB8AC3E}">
        <p14:creationId xmlns:p14="http://schemas.microsoft.com/office/powerpoint/2010/main" val="194818059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vmx.sharepoint.com/:p:/r/sites/TallerAACAA2022/_layouts/15/Doc.aspx?sourcedoc=%7B332822C9-53FE-45D0-9718-5BC937198933%7D&amp;file=Estilos%20de%20Aprendizaje_KOLB_Julio2021%20(1).pptx&amp;action=edit&amp;mobileredirect=true"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hyperlink" Target="https://tfmelearning.germinadordetalentos.com/test/cuestionario-honey-alonso-de-estilos-de-aprendizaje-chaea/" TargetMode="External"/><Relationship Id="rId2" Type="http://schemas.openxmlformats.org/officeDocument/2006/relationships/hyperlink" Target="https://www.researchgate.net/profile/Domingo-Gallego/publication/265265933_CUESTIONARIO_HONEY-ALONSO_DE_ESTILOS_DE_APRENDIZAJE_CHAEA/links/54b50cb60cf26833efd05da0/CUESTIONARIO-HONEY-ALONSO-DE-ESTILOS-DE-APRENDIZAJE-CHAEA.pdf" TargetMode="External"/><Relationship Id="rId1" Type="http://schemas.openxmlformats.org/officeDocument/2006/relationships/slideLayout" Target="../slideLayouts/slideLayout2.xml"/><Relationship Id="rId4" Type="http://schemas.openxmlformats.org/officeDocument/2006/relationships/hyperlink" Target="https://www.psicoactiva.com/test/educacion-y-aprendizaje/test-de-estilos-de-aprendizaj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uvmx.sharepoint.com/:w:/r/sites/TallerAACAA2022/_layouts/15/Doc.aspx?sourcedoc=%7BBE36BAA3-6C70-4ACC-B62A-2155280FBC07%7D&amp;file=Plan%20de%20trabajoCAA.docx&amp;action=default&amp;mobileredirect=true" TargetMode="Externa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rRftFZgHmI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youtube.com/watch?v=QFeXRHxct08"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DQEiK0_NwY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043017B7-DB56-477D-A4AE-8EC1B3C99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433C4CD-72CE-0443-BF43-04A06F8A53F1}"/>
              </a:ext>
            </a:extLst>
          </p:cNvPr>
          <p:cNvSpPr>
            <a:spLocks noGrp="1"/>
          </p:cNvSpPr>
          <p:nvPr>
            <p:ph type="ctrTitle"/>
          </p:nvPr>
        </p:nvSpPr>
        <p:spPr>
          <a:xfrm>
            <a:off x="6592699" y="539324"/>
            <a:ext cx="5528399" cy="2889358"/>
          </a:xfrm>
        </p:spPr>
        <p:txBody>
          <a:bodyPr vert="horz" lIns="91440" tIns="45720" rIns="91440" bIns="45720" rtlCol="0">
            <a:normAutofit/>
          </a:bodyPr>
          <a:lstStyle/>
          <a:p>
            <a:r>
              <a:rPr lang="en-US" sz="3800" b="1" dirty="0"/>
              <a:t>Taller </a:t>
            </a:r>
            <a:r>
              <a:rPr lang="en-US" sz="3800" b="1" dirty="0" err="1"/>
              <a:t>Aprender</a:t>
            </a:r>
            <a:r>
              <a:rPr lang="en-US" sz="3800" b="1" dirty="0"/>
              <a:t> a </a:t>
            </a:r>
            <a:r>
              <a:rPr lang="en-US" sz="3800" b="1" dirty="0" err="1"/>
              <a:t>Aprender</a:t>
            </a:r>
            <a:r>
              <a:rPr lang="en-US" sz="3800" b="1" dirty="0"/>
              <a:t/>
            </a:r>
            <a:br>
              <a:rPr lang="en-US" sz="3800" b="1" dirty="0"/>
            </a:br>
            <a:r>
              <a:rPr lang="en-US" sz="3800" b="1" dirty="0"/>
              <a:t>CAA Coatzacoalcos</a:t>
            </a:r>
            <a:r>
              <a:rPr lang="en-US" sz="3800" b="1" dirty="0">
                <a:cs typeface="Calibri Light"/>
              </a:rPr>
              <a:t/>
            </a:r>
            <a:br>
              <a:rPr lang="en-US" sz="3800" b="1" dirty="0">
                <a:cs typeface="Calibri Light"/>
              </a:rPr>
            </a:br>
            <a:r>
              <a:rPr lang="en-US" sz="3800" b="1" dirty="0">
                <a:cs typeface="Calibri Light"/>
              </a:rPr>
              <a:t>Universidad </a:t>
            </a:r>
            <a:r>
              <a:rPr lang="en-US" sz="3800" b="1" dirty="0" err="1">
                <a:cs typeface="Calibri Light"/>
              </a:rPr>
              <a:t>Veracruzana</a:t>
            </a:r>
            <a:r>
              <a:rPr lang="en-US" sz="3800" b="1" dirty="0">
                <a:cs typeface="Calibri Light"/>
              </a:rPr>
              <a:t/>
            </a:r>
            <a:br>
              <a:rPr lang="en-US" sz="3800" b="1" dirty="0">
                <a:cs typeface="Calibri Light"/>
              </a:rPr>
            </a:br>
            <a:endParaRPr lang="en-US" sz="3800" b="1" dirty="0">
              <a:cs typeface="Calibri Light"/>
            </a:endParaRPr>
          </a:p>
        </p:txBody>
      </p:sp>
      <p:grpSp>
        <p:nvGrpSpPr>
          <p:cNvPr id="28" name="Group 30">
            <a:extLst>
              <a:ext uri="{FF2B5EF4-FFF2-40B4-BE49-F238E27FC236}">
                <a16:creationId xmlns:a16="http://schemas.microsoft.com/office/drawing/2014/main" id="{3AF6A671-C637-4547-85F4-51B6D18813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32" name="Straight Connector 31">
              <a:extLst>
                <a:ext uri="{FF2B5EF4-FFF2-40B4-BE49-F238E27FC236}">
                  <a16:creationId xmlns:a16="http://schemas.microsoft.com/office/drawing/2014/main" id="{C575CF26-3D3C-4C5A-A2B7-00432016EF6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9413ED5-9ED4-4772-BCE4-2BCAE6B12E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ítulo 2">
            <a:extLst>
              <a:ext uri="{FF2B5EF4-FFF2-40B4-BE49-F238E27FC236}">
                <a16:creationId xmlns:a16="http://schemas.microsoft.com/office/drawing/2014/main" id="{CBC26E2F-F77D-2543-8974-EDE3207A4552}"/>
              </a:ext>
            </a:extLst>
          </p:cNvPr>
          <p:cNvSpPr>
            <a:spLocks noGrp="1"/>
          </p:cNvSpPr>
          <p:nvPr>
            <p:ph type="subTitle" idx="1"/>
          </p:nvPr>
        </p:nvSpPr>
        <p:spPr>
          <a:xfrm>
            <a:off x="7331383" y="5227455"/>
            <a:ext cx="3876085" cy="857461"/>
          </a:xfrm>
        </p:spPr>
        <p:txBody>
          <a:bodyPr vert="horz" lIns="91440" tIns="45720" rIns="91440" bIns="45720" rtlCol="0">
            <a:normAutofit/>
          </a:bodyPr>
          <a:lstStyle/>
          <a:p>
            <a:pPr algn="l"/>
            <a:endParaRPr lang="en-US" sz="1500">
              <a:cs typeface="Calibri"/>
            </a:endParaRPr>
          </a:p>
          <a:p>
            <a:pPr algn="l"/>
            <a:r>
              <a:rPr lang="en-US" sz="1500"/>
              <a:t>Asesores Centro de </a:t>
            </a:r>
            <a:r>
              <a:rPr lang="en-US" sz="1500" err="1"/>
              <a:t>Autoacceso</a:t>
            </a:r>
            <a:r>
              <a:rPr lang="en-US" sz="1500"/>
              <a:t> Coatzacoalcos</a:t>
            </a:r>
            <a:endParaRPr lang="en-US" sz="1500">
              <a:cs typeface="Calibri"/>
            </a:endParaRPr>
          </a:p>
        </p:txBody>
      </p:sp>
      <p:sp>
        <p:nvSpPr>
          <p:cNvPr id="35" name="Rectangle 34">
            <a:extLst>
              <a:ext uri="{FF2B5EF4-FFF2-40B4-BE49-F238E27FC236}">
                <a16:creationId xmlns:a16="http://schemas.microsoft.com/office/drawing/2014/main"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13" descr="Logotipo&#10;&#10;Descripción generada automáticamente">
            <a:extLst>
              <a:ext uri="{FF2B5EF4-FFF2-40B4-BE49-F238E27FC236}">
                <a16:creationId xmlns:a16="http://schemas.microsoft.com/office/drawing/2014/main" id="{B2A5F0AE-5D94-4ADC-B152-841B32FE04DF}"/>
              </a:ext>
            </a:extLst>
          </p:cNvPr>
          <p:cNvPicPr>
            <a:picLocks noChangeAspect="1"/>
          </p:cNvPicPr>
          <p:nvPr/>
        </p:nvPicPr>
        <p:blipFill rotWithShape="1">
          <a:blip r:embed="rId2"/>
          <a:srcRect l="14971" r="10348" b="-2"/>
          <a:stretch/>
        </p:blipFill>
        <p:spPr>
          <a:xfrm>
            <a:off x="942597" y="1731523"/>
            <a:ext cx="4494640" cy="4513924"/>
          </a:xfrm>
          <a:prstGeom prst="rect">
            <a:avLst/>
          </a:prstGeom>
        </p:spPr>
      </p:pic>
    </p:spTree>
    <p:extLst>
      <p:ext uri="{BB962C8B-B14F-4D97-AF65-F5344CB8AC3E}">
        <p14:creationId xmlns:p14="http://schemas.microsoft.com/office/powerpoint/2010/main" val="169605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7">
            <a:extLst>
              <a:ext uri="{FF2B5EF4-FFF2-40B4-BE49-F238E27FC236}">
                <a16:creationId xmlns:a16="http://schemas.microsoft.com/office/drawing/2014/main" id="{EEB6CB95-E653-4C6C-AE51-62FD848E8D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49"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51">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3" name="Freeform: Shape 52">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0B986C6B-2E76-5749-82D8-46869E457ED5}"/>
              </a:ext>
            </a:extLst>
          </p:cNvPr>
          <p:cNvSpPr>
            <a:spLocks noGrp="1"/>
          </p:cNvSpPr>
          <p:nvPr>
            <p:ph type="title"/>
          </p:nvPr>
        </p:nvSpPr>
        <p:spPr>
          <a:xfrm rot="16200000">
            <a:off x="-1325880" y="1947672"/>
            <a:ext cx="5961888" cy="2788920"/>
          </a:xfrm>
          <a:prstGeom prst="ellipse">
            <a:avLst/>
          </a:prstGeom>
        </p:spPr>
        <p:txBody>
          <a:bodyPr anchor="ctr">
            <a:normAutofit/>
          </a:bodyPr>
          <a:lstStyle/>
          <a:p>
            <a:r>
              <a:rPr lang="es-MX" sz="4800" b="1">
                <a:solidFill>
                  <a:schemeClr val="bg1"/>
                </a:solidFill>
              </a:rPr>
              <a:t>Estilos de Aprendizaje</a:t>
            </a:r>
          </a:p>
        </p:txBody>
      </p:sp>
      <p:graphicFrame>
        <p:nvGraphicFramePr>
          <p:cNvPr id="47" name="Marcador de contenido 15">
            <a:extLst>
              <a:ext uri="{FF2B5EF4-FFF2-40B4-BE49-F238E27FC236}">
                <a16:creationId xmlns:a16="http://schemas.microsoft.com/office/drawing/2014/main" id="{64B7AD4B-8C8D-B3D9-7DA2-54CFB6F8AD9D}"/>
              </a:ext>
            </a:extLst>
          </p:cNvPr>
          <p:cNvGraphicFramePr>
            <a:graphicFrameLocks noGrp="1"/>
          </p:cNvGraphicFramePr>
          <p:nvPr>
            <p:ph idx="1"/>
            <p:extLst>
              <p:ext uri="{D42A27DB-BD31-4B8C-83A1-F6EECF244321}">
                <p14:modId xmlns:p14="http://schemas.microsoft.com/office/powerpoint/2010/main" val="100473133"/>
              </p:ext>
            </p:extLst>
          </p:nvPr>
        </p:nvGraphicFramePr>
        <p:xfrm>
          <a:off x="3885867" y="1310443"/>
          <a:ext cx="7559504" cy="531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7C7A29CD-8EEE-D494-5DB3-1FF88937A605}"/>
              </a:ext>
            </a:extLst>
          </p:cNvPr>
          <p:cNvSpPr txBox="1"/>
          <p:nvPr/>
        </p:nvSpPr>
        <p:spPr>
          <a:xfrm>
            <a:off x="4344373" y="229128"/>
            <a:ext cx="7346618"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b="1" i="0" dirty="0">
                <a:solidFill>
                  <a:schemeClr val="accent1"/>
                </a:solidFill>
              </a:rPr>
              <a:t>LOS PROCESOS DE APRENDIZAJE</a:t>
            </a:r>
          </a:p>
          <a:p>
            <a:pPr marL="0" marR="0" lvl="0" indent="0" algn="ctr" defTabSz="914400" eaLnBrk="1" fontAlgn="auto" latinLnBrk="0" hangingPunct="1">
              <a:lnSpc>
                <a:spcPct val="100000"/>
              </a:lnSpc>
              <a:spcBef>
                <a:spcPts val="0"/>
              </a:spcBef>
              <a:spcAft>
                <a:spcPts val="0"/>
              </a:spcAft>
              <a:buClrTx/>
              <a:buSzTx/>
              <a:buFontTx/>
              <a:buNone/>
              <a:tabLst/>
              <a:defRPr/>
            </a:pPr>
            <a:r>
              <a:rPr lang="es-ES" sz="2800" b="1" i="0" dirty="0">
                <a:solidFill>
                  <a:schemeClr val="accent1"/>
                </a:solidFill>
              </a:rPr>
              <a:t> </a:t>
            </a:r>
            <a:r>
              <a:rPr lang="es-ES" sz="2800" b="0" i="0" dirty="0">
                <a:solidFill>
                  <a:schemeClr val="accent1"/>
                </a:solidFill>
              </a:rPr>
              <a:t>(¿Cómo aprenden las personas?)</a:t>
            </a:r>
            <a:endParaRPr lang="en-US" sz="2800" dirty="0">
              <a:solidFill>
                <a:schemeClr val="accent1"/>
              </a:solidFill>
            </a:endParaRPr>
          </a:p>
        </p:txBody>
      </p:sp>
    </p:spTree>
    <p:extLst>
      <p:ext uri="{BB962C8B-B14F-4D97-AF65-F5344CB8AC3E}">
        <p14:creationId xmlns:p14="http://schemas.microsoft.com/office/powerpoint/2010/main" val="392051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4">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8" name="Freeform: Shape 37">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3" name="Freeform: Shape 42">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Rectangle 1">
            <a:extLst>
              <a:ext uri="{FF2B5EF4-FFF2-40B4-BE49-F238E27FC236}">
                <a16:creationId xmlns:a16="http://schemas.microsoft.com/office/drawing/2014/main" id="{B659AF42-7DCC-4328-ACCF-E87AC19E64DF}"/>
              </a:ext>
            </a:extLst>
          </p:cNvPr>
          <p:cNvSpPr>
            <a:spLocks noChangeArrowheads="1"/>
          </p:cNvSpPr>
          <p:nvPr/>
        </p:nvSpPr>
        <p:spPr bwMode="auto">
          <a:xfrm>
            <a:off x="220341" y="105471"/>
            <a:ext cx="11751012" cy="43985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pPr>
            <a:r>
              <a:rPr kumimoji="0" lang="en-US" altLang="es-MX" sz="2400" b="1" i="0" u="none" strike="noStrike" cap="none" normalizeH="0" baseline="0" dirty="0">
                <a:ln>
                  <a:noFill/>
                </a:ln>
                <a:solidFill>
                  <a:schemeClr val="tx2"/>
                </a:solidFill>
                <a:effectLst/>
                <a:latin typeface="+mn-lt"/>
              </a:rPr>
              <a:t>LOS ESTILOS DE APRENDIZAJE</a:t>
            </a: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s-MX" sz="1000" b="0" i="0" u="none" strike="noStrike" cap="none" normalizeH="0" baseline="0" dirty="0">
              <a:ln>
                <a:noFill/>
              </a:ln>
              <a:solidFill>
                <a:schemeClr val="tx2"/>
              </a:solidFill>
              <a:effectLst/>
              <a:latin typeface="+mn-lt"/>
            </a:endParaRPr>
          </a:p>
          <a:p>
            <a:pPr marR="0" lvl="0" eaLnBrk="1" fontAlgn="base" hangingPunct="1">
              <a:lnSpc>
                <a:spcPct val="90000"/>
              </a:lnSpc>
              <a:spcBef>
                <a:spcPct val="0"/>
              </a:spcBef>
              <a:spcAft>
                <a:spcPts val="600"/>
              </a:spcAft>
              <a:buClrTx/>
              <a:buSzTx/>
              <a:tabLst/>
            </a:pPr>
            <a:r>
              <a:rPr kumimoji="0" lang="en-US" altLang="es-MX" sz="2400" b="0" i="0" u="none" strike="noStrike" cap="none" normalizeH="0" baseline="0" dirty="0">
                <a:ln>
                  <a:noFill/>
                </a:ln>
                <a:solidFill>
                  <a:schemeClr val="tx2"/>
                </a:solidFill>
                <a:effectLst/>
                <a:latin typeface="+mn-lt"/>
              </a:rPr>
              <a:t>Las </a:t>
            </a:r>
            <a:r>
              <a:rPr kumimoji="0" lang="en-US" altLang="es-MX" sz="2400" b="0" i="0" u="none" strike="noStrike" cap="none" normalizeH="0" baseline="0" dirty="0" err="1">
                <a:ln>
                  <a:noFill/>
                </a:ln>
                <a:solidFill>
                  <a:schemeClr val="tx2"/>
                </a:solidFill>
                <a:effectLst/>
                <a:latin typeface="+mn-lt"/>
              </a:rPr>
              <a:t>diferencias</a:t>
            </a:r>
            <a:r>
              <a:rPr kumimoji="0" lang="en-US" altLang="es-MX" sz="2400" b="0" i="0" u="none" strike="noStrike" cap="none" normalizeH="0" baseline="0" dirty="0">
                <a:ln>
                  <a:noFill/>
                </a:ln>
                <a:solidFill>
                  <a:schemeClr val="tx2"/>
                </a:solidFill>
                <a:effectLst/>
                <a:latin typeface="+mn-lt"/>
              </a:rPr>
              <a:t> entre </a:t>
            </a:r>
            <a:r>
              <a:rPr kumimoji="0" lang="en-US" altLang="es-MX" sz="2400" b="0" i="0" u="none" strike="noStrike" cap="none" normalizeH="0" baseline="0" dirty="0" err="1">
                <a:ln>
                  <a:noFill/>
                </a:ln>
                <a:solidFill>
                  <a:schemeClr val="tx2"/>
                </a:solidFill>
                <a:effectLst/>
                <a:latin typeface="+mn-lt"/>
              </a:rPr>
              <a:t>los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estudiantes</a:t>
            </a:r>
            <a:r>
              <a:rPr kumimoji="0" lang="en-US" altLang="es-MX" sz="2400" b="0" i="0" u="none" strike="noStrike" cap="none" normalizeH="0" baseline="0" dirty="0">
                <a:ln>
                  <a:noFill/>
                </a:ln>
                <a:solidFill>
                  <a:schemeClr val="tx2"/>
                </a:solidFill>
                <a:effectLst/>
                <a:latin typeface="+mn-lt"/>
              </a:rPr>
              <a:t> son </a:t>
            </a:r>
            <a:r>
              <a:rPr kumimoji="0" lang="en-US" altLang="es-MX" sz="2400" b="0" i="0" u="none" strike="noStrike" cap="none" normalizeH="0" baseline="0" dirty="0" err="1">
                <a:ln>
                  <a:noFill/>
                </a:ln>
                <a:solidFill>
                  <a:schemeClr val="tx2"/>
                </a:solidFill>
                <a:effectLst/>
                <a:latin typeface="+mn-lt"/>
              </a:rPr>
              <a:t>múltiples</a:t>
            </a:r>
            <a:r>
              <a:rPr kumimoji="0" lang="en-US" altLang="es-MX" sz="2400" b="0" i="0" u="none" strike="noStrike" cap="none" normalizeH="0" baseline="0" dirty="0">
                <a:ln>
                  <a:noFill/>
                </a:ln>
                <a:solidFill>
                  <a:schemeClr val="tx2"/>
                </a:solidFill>
                <a:effectLst/>
                <a:latin typeface="+mn-lt"/>
              </a:rPr>
              <a:t>: </a:t>
            </a:r>
            <a:r>
              <a:rPr kumimoji="0" lang="en-US" altLang="es-MX" sz="2400" b="1" i="0" u="none" strike="noStrike" cap="none" normalizeH="0" baseline="0" dirty="0">
                <a:ln>
                  <a:noFill/>
                </a:ln>
                <a:solidFill>
                  <a:schemeClr val="tx2"/>
                </a:solidFill>
                <a:effectLst/>
                <a:latin typeface="+mn-lt"/>
              </a:rPr>
              <a:t>de </a:t>
            </a:r>
            <a:r>
              <a:rPr kumimoji="0" lang="en-US" altLang="es-MX" sz="2400" b="1" i="0" u="none" strike="noStrike" cap="none" normalizeH="0" baseline="0" dirty="0" err="1">
                <a:ln>
                  <a:noFill/>
                </a:ln>
                <a:solidFill>
                  <a:schemeClr val="tx2"/>
                </a:solidFill>
                <a:effectLst/>
                <a:latin typeface="+mn-lt"/>
              </a:rPr>
              <a:t>tipo</a:t>
            </a:r>
            <a:r>
              <a:rPr kumimoji="0" lang="en-US" altLang="es-MX" sz="2400" b="1" i="0" u="none" strike="noStrike" cap="none" normalizeH="0" baseline="0" dirty="0">
                <a:ln>
                  <a:noFill/>
                </a:ln>
                <a:solidFill>
                  <a:schemeClr val="tx2"/>
                </a:solidFill>
                <a:effectLst/>
                <a:latin typeface="+mn-lt"/>
              </a:rPr>
              <a:t> cultural, </a:t>
            </a:r>
            <a:r>
              <a:rPr kumimoji="0" lang="en-US" altLang="es-MX" sz="2400" b="1" i="0" u="none" strike="noStrike" cap="none" normalizeH="0" baseline="0" dirty="0" err="1">
                <a:ln>
                  <a:noFill/>
                </a:ln>
                <a:solidFill>
                  <a:schemeClr val="tx2"/>
                </a:solidFill>
                <a:effectLst/>
                <a:latin typeface="+mn-lt"/>
              </a:rPr>
              <a:t>intelectual</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afectivo</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Cada</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estudiante</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tiene</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su</a:t>
            </a:r>
            <a:r>
              <a:rPr kumimoji="0" lang="en-US" altLang="es-MX" sz="2400" b="0"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estilo</a:t>
            </a:r>
            <a:r>
              <a:rPr kumimoji="0" lang="en-US" altLang="es-MX" sz="2400" b="1" i="0" u="none" strike="noStrike" cap="none" normalizeH="0" baseline="0" dirty="0">
                <a:ln>
                  <a:noFill/>
                </a:ln>
                <a:solidFill>
                  <a:schemeClr val="tx2"/>
                </a:solidFill>
                <a:effectLst/>
                <a:latin typeface="+mn-lt"/>
              </a:rPr>
              <a:t> de </a:t>
            </a:r>
            <a:r>
              <a:rPr kumimoji="0" lang="en-US" altLang="es-MX" sz="2400" b="1" i="0" u="none" strike="noStrike" cap="none" normalizeH="0" baseline="0" dirty="0" err="1">
                <a:ln>
                  <a:noFill/>
                </a:ln>
                <a:solidFill>
                  <a:schemeClr val="tx2"/>
                </a:solidFill>
                <a:effectLst/>
                <a:latin typeface="+mn-lt"/>
              </a:rPr>
              <a:t>aprendizaje</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en</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el</a:t>
            </a:r>
            <a:r>
              <a:rPr kumimoji="0" lang="en-US" altLang="es-MX" sz="2400" b="0" i="0" u="none" strike="noStrike" cap="none" normalizeH="0" baseline="0" dirty="0">
                <a:ln>
                  <a:noFill/>
                </a:ln>
                <a:solidFill>
                  <a:schemeClr val="tx2"/>
                </a:solidFill>
                <a:effectLst/>
                <a:latin typeface="+mn-lt"/>
              </a:rPr>
              <a:t> que, entre </a:t>
            </a:r>
            <a:r>
              <a:rPr kumimoji="0" lang="en-US" altLang="es-MX" sz="2400" b="0" i="0" u="none" strike="noStrike" cap="none" normalizeH="0" baseline="0" dirty="0" err="1">
                <a:ln>
                  <a:noFill/>
                </a:ln>
                <a:solidFill>
                  <a:schemeClr val="tx2"/>
                </a:solidFill>
                <a:effectLst/>
                <a:latin typeface="+mn-lt"/>
              </a:rPr>
              <a:t>otros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factores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podemos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identificar</a:t>
            </a:r>
            <a:r>
              <a:rPr kumimoji="0" lang="en-US" altLang="es-MX" sz="2400" b="0" i="0" u="none" strike="noStrike" cap="none" normalizeH="0" baseline="0" dirty="0">
                <a:ln>
                  <a:noFill/>
                </a:ln>
                <a:solidFill>
                  <a:schemeClr val="tx2"/>
                </a:solidFill>
                <a:effectLst/>
                <a:latin typeface="+mn-lt"/>
              </a:rPr>
              <a:t>:</a:t>
            </a:r>
            <a:endParaRPr kumimoji="0" lang="en-US" altLang="es-MX" sz="1050" b="0" i="0" u="none" strike="noStrike" cap="none" normalizeH="0" baseline="0" dirty="0">
              <a:ln>
                <a:noFill/>
              </a:ln>
              <a:solidFill>
                <a:schemeClr val="tx2"/>
              </a:solidFill>
              <a:effectLst/>
              <a:latin typeface="+mn-lt"/>
            </a:endParaRPr>
          </a:p>
          <a:p>
            <a:pPr marR="0" lvl="0" eaLnBrk="1" fontAlgn="base" hangingPunct="1">
              <a:lnSpc>
                <a:spcPct val="90000"/>
              </a:lnSpc>
              <a:spcBef>
                <a:spcPct val="0"/>
              </a:spcBef>
              <a:spcAft>
                <a:spcPts val="600"/>
              </a:spcAft>
              <a:buClrTx/>
              <a:buSzTx/>
              <a:tabLst/>
            </a:pPr>
            <a:r>
              <a:rPr kumimoji="0" lang="en-US" altLang="es-MX" sz="2400" b="0" i="0" u="none" strike="noStrike" cap="none" normalizeH="0" baseline="0" dirty="0">
                <a:ln>
                  <a:noFill/>
                </a:ln>
                <a:solidFill>
                  <a:schemeClr val="tx2"/>
                </a:solidFill>
                <a:effectLst/>
                <a:latin typeface="+mn-lt"/>
              </a:rPr>
              <a:t>- Las </a:t>
            </a:r>
            <a:r>
              <a:rPr kumimoji="0" lang="en-US" altLang="es-MX" sz="2400" b="0" i="0" u="none" strike="noStrike" cap="none" normalizeH="0" baseline="0" dirty="0" err="1">
                <a:ln>
                  <a:noFill/>
                </a:ln>
                <a:solidFill>
                  <a:schemeClr val="tx2"/>
                </a:solidFill>
                <a:effectLst/>
                <a:latin typeface="+mn-lt"/>
              </a:rPr>
              <a:t>preferencias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perceptivas</a:t>
            </a:r>
            <a:r>
              <a:rPr kumimoji="0" lang="en-US" altLang="es-MX" sz="2400" b="0" i="0" u="none" strike="noStrike" cap="none" normalizeH="0" baseline="0" dirty="0">
                <a:ln>
                  <a:noFill/>
                </a:ln>
                <a:solidFill>
                  <a:schemeClr val="tx2"/>
                </a:solidFill>
                <a:effectLst/>
                <a:latin typeface="+mn-lt"/>
              </a:rPr>
              <a:t>: </a:t>
            </a:r>
            <a:r>
              <a:rPr kumimoji="0" lang="en-US" altLang="es-MX" sz="2400" b="1" i="0" u="none" strike="noStrike" cap="none" normalizeH="0" baseline="0" dirty="0">
                <a:ln>
                  <a:noFill/>
                </a:ln>
                <a:solidFill>
                  <a:schemeClr val="tx2"/>
                </a:solidFill>
                <a:effectLst/>
                <a:latin typeface="+mn-lt"/>
              </a:rPr>
              <a:t>visual, </a:t>
            </a:r>
            <a:r>
              <a:rPr kumimoji="0" lang="en-US" altLang="es-MX" sz="2400" b="1" i="0" u="none" strike="noStrike" cap="none" normalizeH="0" baseline="0" dirty="0" err="1">
                <a:ln>
                  <a:noFill/>
                </a:ln>
                <a:solidFill>
                  <a:schemeClr val="tx2"/>
                </a:solidFill>
                <a:effectLst/>
                <a:latin typeface="+mn-lt"/>
              </a:rPr>
              <a:t>auditiva</a:t>
            </a:r>
            <a:r>
              <a:rPr kumimoji="0" lang="en-US" altLang="es-MX" sz="2400" b="1" i="0" u="none" strike="noStrike" cap="none" normalizeH="0" baseline="0" dirty="0">
                <a:ln>
                  <a:noFill/>
                </a:ln>
                <a:solidFill>
                  <a:schemeClr val="tx2"/>
                </a:solidFill>
                <a:effectLst/>
                <a:latin typeface="+mn-lt"/>
              </a:rPr>
              <a:t>...</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Las </a:t>
            </a:r>
            <a:r>
              <a:rPr kumimoji="0" lang="en-US" altLang="es-MX" sz="2400" b="0" i="0" u="none" strike="noStrike" cap="none" normalizeH="0" baseline="0" dirty="0" err="1">
                <a:ln>
                  <a:noFill/>
                </a:ln>
                <a:solidFill>
                  <a:schemeClr val="tx2"/>
                </a:solidFill>
                <a:effectLst/>
                <a:latin typeface="+mn-lt"/>
              </a:rPr>
              <a:t>preferencias</a:t>
            </a:r>
            <a:r>
              <a:rPr kumimoji="0" lang="en-US" altLang="es-MX" sz="2400" b="0" i="0" u="none" strike="noStrike" cap="none" normalizeH="0" baseline="0" dirty="0">
                <a:ln>
                  <a:noFill/>
                </a:ln>
                <a:solidFill>
                  <a:schemeClr val="tx2"/>
                </a:solidFill>
                <a:effectLst/>
                <a:latin typeface="+mn-lt"/>
              </a:rPr>
              <a:t> de </a:t>
            </a:r>
            <a:r>
              <a:rPr kumimoji="0" lang="en-US" altLang="es-MX" sz="2400" b="0" i="0" u="none" strike="noStrike" cap="none" normalizeH="0" baseline="0" dirty="0" err="1">
                <a:ln>
                  <a:noFill/>
                </a:ln>
                <a:solidFill>
                  <a:schemeClr val="tx2"/>
                </a:solidFill>
                <a:effectLst/>
                <a:latin typeface="+mn-lt"/>
              </a:rPr>
              <a:t>respuesta</a:t>
            </a:r>
            <a:r>
              <a:rPr kumimoji="0" lang="en-US" altLang="es-MX" sz="2400" b="0"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escrita</a:t>
            </a:r>
            <a:r>
              <a:rPr kumimoji="0" lang="en-US" altLang="es-MX" sz="2400" b="1" i="0" u="none" strike="noStrike" cap="none" normalizeH="0" baseline="0" dirty="0">
                <a:ln>
                  <a:noFill/>
                </a:ln>
                <a:solidFill>
                  <a:schemeClr val="tx2"/>
                </a:solidFill>
                <a:effectLst/>
                <a:latin typeface="+mn-lt"/>
              </a:rPr>
              <a:t>, oral, </a:t>
            </a:r>
            <a:r>
              <a:rPr kumimoji="0" lang="en-US" altLang="es-MX" sz="2400" b="1" i="0" u="none" strike="noStrike" cap="none" normalizeH="0" baseline="0" dirty="0" err="1">
                <a:ln>
                  <a:noFill/>
                </a:ln>
                <a:solidFill>
                  <a:schemeClr val="tx2"/>
                </a:solidFill>
                <a:effectLst/>
                <a:latin typeface="+mn-lt"/>
              </a:rPr>
              <a:t>selección</a:t>
            </a:r>
            <a:r>
              <a:rPr kumimoji="0" lang="en-US" altLang="es-MX" sz="2400" b="1" i="0" u="none" strike="noStrike" cap="none" normalizeH="0" baseline="0" dirty="0">
                <a:ln>
                  <a:noFill/>
                </a:ln>
                <a:solidFill>
                  <a:schemeClr val="tx2"/>
                </a:solidFill>
                <a:effectLst/>
                <a:latin typeface="+mn-lt"/>
              </a:rPr>
              <a:t> entre </a:t>
            </a:r>
            <a:r>
              <a:rPr kumimoji="0" lang="en-US" altLang="es-MX" sz="2400" b="1" i="0" u="none" strike="noStrike" cap="none" normalizeH="0" baseline="0" dirty="0" err="1">
                <a:ln>
                  <a:noFill/>
                </a:ln>
                <a:solidFill>
                  <a:schemeClr val="tx2"/>
                </a:solidFill>
                <a:effectLst/>
                <a:latin typeface="+mn-lt"/>
              </a:rPr>
              <a:t>varias</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respuestas</a:t>
            </a:r>
            <a:r>
              <a:rPr kumimoji="0" lang="en-US" altLang="es-MX" sz="2400" b="1" i="0" u="none" strike="noStrike" cap="none" normalizeH="0" baseline="0" dirty="0">
                <a:ln>
                  <a:noFill/>
                </a:ln>
                <a:solidFill>
                  <a:schemeClr val="tx2"/>
                </a:solidFill>
                <a:effectLst/>
                <a:latin typeface="+mn-lt"/>
              </a:rPr>
              <a:t>...</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El </a:t>
            </a:r>
            <a:r>
              <a:rPr kumimoji="0" lang="en-US" altLang="es-MX" sz="2400" b="0" i="0" u="none" strike="noStrike" cap="none" normalizeH="0" baseline="0" dirty="0" err="1">
                <a:ln>
                  <a:noFill/>
                </a:ln>
                <a:solidFill>
                  <a:schemeClr val="tx2"/>
                </a:solidFill>
                <a:effectLst/>
                <a:latin typeface="+mn-lt"/>
              </a:rPr>
              <a:t>ritmo</a:t>
            </a:r>
            <a:r>
              <a:rPr kumimoji="0" lang="en-US" altLang="es-MX" sz="2400" b="0" i="0" u="none" strike="noStrike" cap="none" normalizeH="0" baseline="0" dirty="0">
                <a:ln>
                  <a:noFill/>
                </a:ln>
                <a:solidFill>
                  <a:schemeClr val="tx2"/>
                </a:solidFill>
                <a:effectLst/>
                <a:latin typeface="+mn-lt"/>
              </a:rPr>
              <a:t> de </a:t>
            </a:r>
            <a:r>
              <a:rPr kumimoji="0" lang="en-US" altLang="es-MX" sz="2400" b="0" i="0" u="none" strike="noStrike" cap="none" normalizeH="0" baseline="0" dirty="0" err="1">
                <a:ln>
                  <a:noFill/>
                </a:ln>
                <a:solidFill>
                  <a:schemeClr val="tx2"/>
                </a:solidFill>
                <a:effectLst/>
                <a:latin typeface="+mn-lt"/>
              </a:rPr>
              <a:t>aprendizaje</a:t>
            </a:r>
            <a:r>
              <a:rPr kumimoji="0" lang="en-US" altLang="es-MX" sz="2400" b="0" i="0" u="none" strike="noStrike" cap="none" normalizeH="0" baseline="0" dirty="0">
                <a:ln>
                  <a:noFill/>
                </a:ln>
                <a:solidFill>
                  <a:schemeClr val="tx2"/>
                </a:solidFill>
                <a:effectLst/>
                <a:latin typeface="+mn-lt"/>
              </a:rPr>
              <a:t> </a:t>
            </a:r>
            <a:r>
              <a:rPr kumimoji="0" lang="en-US" altLang="es-MX" sz="2400" b="1" i="0" u="none" strike="noStrike" cap="none" normalizeH="0" baseline="0" dirty="0">
                <a:ln>
                  <a:noFill/>
                </a:ln>
                <a:solidFill>
                  <a:schemeClr val="tx2"/>
                </a:solidFill>
                <a:effectLst/>
                <a:latin typeface="+mn-lt"/>
              </a:rPr>
              <a:t>(</a:t>
            </a:r>
            <a:r>
              <a:rPr kumimoji="0" lang="en-US" altLang="es-MX" sz="2400" b="1" i="0" u="none" strike="noStrike" cap="none" normalizeH="0" baseline="0" dirty="0" err="1">
                <a:ln>
                  <a:noFill/>
                </a:ln>
                <a:solidFill>
                  <a:schemeClr val="tx2"/>
                </a:solidFill>
                <a:effectLst/>
                <a:latin typeface="+mn-lt"/>
              </a:rPr>
              <a:t>el</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tiempo</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necesario</a:t>
            </a:r>
            <a:r>
              <a:rPr kumimoji="0" lang="en-US" altLang="es-MX" sz="2400" b="1" i="0" u="none" strike="noStrike" cap="none" normalizeH="0" baseline="0" dirty="0">
                <a:ln>
                  <a:noFill/>
                </a:ln>
                <a:solidFill>
                  <a:schemeClr val="tx2"/>
                </a:solidFill>
                <a:effectLst/>
                <a:latin typeface="+mn-lt"/>
              </a:rPr>
              <a:t>...)</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 </a:t>
            </a:r>
            <a:r>
              <a:rPr kumimoji="0" lang="en-US" altLang="es-MX" sz="2400" b="0" i="0" u="none" strike="noStrike" cap="none" normalizeH="0" baseline="0" dirty="0" err="1">
                <a:ln>
                  <a:noFill/>
                </a:ln>
                <a:solidFill>
                  <a:schemeClr val="tx2"/>
                </a:solidFill>
                <a:effectLst/>
                <a:latin typeface="+mn-lt"/>
              </a:rPr>
              <a:t>persistencia</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en</a:t>
            </a:r>
            <a:r>
              <a:rPr kumimoji="0" lang="en-US" altLang="es-MX" sz="2400" b="0" i="0" u="none" strike="noStrike" cap="none" normalizeH="0" baseline="0" dirty="0">
                <a:ln>
                  <a:noFill/>
                </a:ln>
                <a:solidFill>
                  <a:schemeClr val="tx2"/>
                </a:solidFill>
                <a:effectLst/>
                <a:latin typeface="+mn-lt"/>
              </a:rPr>
              <a:t> las </a:t>
            </a:r>
            <a:r>
              <a:rPr kumimoji="0" lang="en-US" altLang="es-MX" sz="2400" b="0" i="0" u="none" strike="noStrike" cap="none" normalizeH="0" baseline="0" dirty="0" err="1">
                <a:ln>
                  <a:noFill/>
                </a:ln>
                <a:solidFill>
                  <a:schemeClr val="tx2"/>
                </a:solidFill>
                <a:effectLst/>
                <a:latin typeface="+mn-lt"/>
              </a:rPr>
              <a:t>actividades</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 </a:t>
            </a:r>
            <a:r>
              <a:rPr kumimoji="0" lang="en-US" altLang="es-MX" sz="2400" b="0" i="0" u="none" strike="noStrike" cap="none" normalizeH="0" baseline="0" dirty="0" err="1">
                <a:ln>
                  <a:noFill/>
                </a:ln>
                <a:solidFill>
                  <a:schemeClr val="tx2"/>
                </a:solidFill>
                <a:effectLst/>
                <a:latin typeface="+mn-lt"/>
              </a:rPr>
              <a:t>responsabilidad</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 </a:t>
            </a:r>
            <a:r>
              <a:rPr kumimoji="0" lang="en-US" altLang="es-MX" sz="2400" b="0" i="0" u="none" strike="noStrike" cap="none" normalizeH="0" baseline="0" dirty="0" err="1">
                <a:ln>
                  <a:noFill/>
                </a:ln>
                <a:solidFill>
                  <a:schemeClr val="tx2"/>
                </a:solidFill>
                <a:effectLst/>
                <a:latin typeface="+mn-lt"/>
              </a:rPr>
              <a:t>concentración</a:t>
            </a:r>
            <a:r>
              <a:rPr kumimoji="0" lang="en-US" altLang="es-MX" sz="2400" b="0" i="0" u="none" strike="noStrike" cap="none" normalizeH="0" baseline="0" dirty="0">
                <a:ln>
                  <a:noFill/>
                </a:ln>
                <a:solidFill>
                  <a:schemeClr val="tx2"/>
                </a:solidFill>
                <a:effectLst/>
                <a:latin typeface="+mn-lt"/>
              </a:rPr>
              <a:t> y la </a:t>
            </a:r>
            <a:r>
              <a:rPr kumimoji="0" lang="en-US" altLang="es-MX" sz="2400" b="0" i="0" u="none" strike="noStrike" cap="none" normalizeH="0" baseline="0" dirty="0" err="1">
                <a:ln>
                  <a:noFill/>
                </a:ln>
                <a:solidFill>
                  <a:schemeClr val="tx2"/>
                </a:solidFill>
                <a:effectLst/>
                <a:latin typeface="+mn-lt"/>
              </a:rPr>
              <a:t>facilidad</a:t>
            </a:r>
            <a:r>
              <a:rPr kumimoji="0" lang="en-US" altLang="es-MX" sz="2400" b="0" i="0" u="none" strike="noStrike" cap="none" normalizeH="0" baseline="0" dirty="0">
                <a:ln>
                  <a:noFill/>
                </a:ln>
                <a:solidFill>
                  <a:schemeClr val="tx2"/>
                </a:solidFill>
                <a:effectLst/>
                <a:latin typeface="+mn-lt"/>
              </a:rPr>
              <a:t> para </a:t>
            </a:r>
            <a:r>
              <a:rPr kumimoji="0" lang="en-US" altLang="es-MX" sz="2400" b="0" i="0" u="none" strike="noStrike" cap="none" normalizeH="0" baseline="0" dirty="0" err="1">
                <a:ln>
                  <a:noFill/>
                </a:ln>
                <a:solidFill>
                  <a:schemeClr val="tx2"/>
                </a:solidFill>
                <a:effectLst/>
                <a:latin typeface="+mn-lt"/>
              </a:rPr>
              <a:t>distraerse</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 </a:t>
            </a:r>
            <a:r>
              <a:rPr kumimoji="0" lang="en-US" altLang="es-MX" sz="2400" b="0" i="0" u="none" strike="noStrike" cap="none" normalizeH="0" baseline="0" dirty="0" err="1">
                <a:ln>
                  <a:noFill/>
                </a:ln>
                <a:solidFill>
                  <a:schemeClr val="tx2"/>
                </a:solidFill>
                <a:effectLst/>
                <a:latin typeface="+mn-lt"/>
              </a:rPr>
              <a:t>autonomía</a:t>
            </a:r>
            <a:r>
              <a:rPr kumimoji="0" lang="en-US" altLang="es-MX" sz="2400" b="0" i="0" u="none" strike="noStrike" cap="none" normalizeH="0" baseline="0" dirty="0">
                <a:ln>
                  <a:noFill/>
                </a:ln>
                <a:solidFill>
                  <a:schemeClr val="tx2"/>
                </a:solidFill>
                <a:effectLst/>
                <a:latin typeface="+mn-lt"/>
              </a:rPr>
              <a:t> o </a:t>
            </a:r>
            <a:r>
              <a:rPr kumimoji="0" lang="en-US" altLang="es-MX" sz="2400" b="0" i="0" u="none" strike="noStrike" cap="none" normalizeH="0" baseline="0" dirty="0" err="1">
                <a:ln>
                  <a:noFill/>
                </a:ln>
                <a:solidFill>
                  <a:schemeClr val="tx2"/>
                </a:solidFill>
                <a:effectLst/>
                <a:latin typeface="+mn-lt"/>
              </a:rPr>
              <a:t>necesidad</a:t>
            </a:r>
            <a:r>
              <a:rPr kumimoji="0" lang="en-US" altLang="es-MX" sz="2400" b="0" i="0" u="none" strike="noStrike" cap="none" normalizeH="0" baseline="0" dirty="0">
                <a:ln>
                  <a:noFill/>
                </a:ln>
                <a:solidFill>
                  <a:schemeClr val="tx2"/>
                </a:solidFill>
                <a:effectLst/>
                <a:latin typeface="+mn-lt"/>
              </a:rPr>
              <a:t> de </a:t>
            </a:r>
            <a:r>
              <a:rPr kumimoji="0" lang="en-US" altLang="es-MX" sz="2400" b="0" i="0" u="none" strike="noStrike" cap="none" normalizeH="0" baseline="0" dirty="0" err="1">
                <a:ln>
                  <a:noFill/>
                </a:ln>
                <a:solidFill>
                  <a:schemeClr val="tx2"/>
                </a:solidFill>
                <a:effectLst/>
                <a:latin typeface="+mn-lt"/>
              </a:rPr>
              <a:t>instrucciones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frecuentes</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Las </a:t>
            </a:r>
            <a:r>
              <a:rPr kumimoji="0" lang="en-US" altLang="es-MX" sz="2400" b="0" i="0" u="none" strike="noStrike" cap="none" normalizeH="0" baseline="0" dirty="0" err="1">
                <a:ln>
                  <a:noFill/>
                </a:ln>
                <a:solidFill>
                  <a:schemeClr val="tx2"/>
                </a:solidFill>
                <a:effectLst/>
                <a:latin typeface="+mn-lt"/>
              </a:rPr>
              <a:t>preferencias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en</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cuanto</a:t>
            </a:r>
            <a:r>
              <a:rPr kumimoji="0" lang="en-US" altLang="es-MX" sz="2400" b="0" i="0" u="none" strike="noStrike" cap="none" normalizeH="0" baseline="0" dirty="0">
                <a:ln>
                  <a:noFill/>
                </a:ln>
                <a:solidFill>
                  <a:schemeClr val="tx2"/>
                </a:solidFill>
                <a:effectLst/>
                <a:latin typeface="+mn-lt"/>
              </a:rPr>
              <a:t> a </a:t>
            </a:r>
            <a:r>
              <a:rPr kumimoji="0" lang="en-US" altLang="es-MX" sz="2400" b="0" i="0" u="none" strike="noStrike" cap="none" normalizeH="0" baseline="0" dirty="0" err="1">
                <a:ln>
                  <a:noFill/>
                </a:ln>
                <a:solidFill>
                  <a:schemeClr val="tx2"/>
                </a:solidFill>
                <a:effectLst/>
                <a:latin typeface="+mn-lt"/>
              </a:rPr>
              <a:t>agrupamiento</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trabajo</a:t>
            </a:r>
            <a:r>
              <a:rPr kumimoji="0" lang="en-US" altLang="es-MX" sz="2400" b="0" i="0" u="none" strike="noStrike" cap="none" normalizeH="0" baseline="0" dirty="0">
                <a:ln>
                  <a:noFill/>
                </a:ln>
                <a:solidFill>
                  <a:schemeClr val="tx2"/>
                </a:solidFill>
                <a:effectLst/>
                <a:latin typeface="+mn-lt"/>
              </a:rPr>
              <a:t> individual, </a:t>
            </a:r>
            <a:r>
              <a:rPr kumimoji="0" lang="en-US" altLang="es-MX" sz="2400" b="0" i="0" u="none" strike="noStrike" cap="none" normalizeH="0" baseline="0" dirty="0" err="1">
                <a:ln>
                  <a:noFill/>
                </a:ln>
                <a:solidFill>
                  <a:schemeClr val="tx2"/>
                </a:solidFill>
                <a:effectLst/>
                <a:latin typeface="+mn-lt"/>
              </a:rPr>
              <a:t>en</a:t>
            </a:r>
            <a:r>
              <a:rPr kumimoji="0" lang="en-US" altLang="es-MX" sz="2400" b="0" i="0" u="none" strike="noStrike" cap="none" normalizeH="0" baseline="0" dirty="0">
                <a:ln>
                  <a:noFill/>
                </a:ln>
                <a:solidFill>
                  <a:schemeClr val="tx2"/>
                </a:solidFill>
                <a:effectLst/>
                <a:latin typeface="+mn-lt"/>
              </a:rPr>
              <a:t> parejas, </a:t>
            </a:r>
            <a:r>
              <a:rPr kumimoji="0" lang="en-US" altLang="es-MX" sz="2400" b="0" i="0" u="none" strike="noStrike" cap="none" normalizeH="0" baseline="0" dirty="0" err="1">
                <a:ln>
                  <a:noFill/>
                </a:ln>
                <a:solidFill>
                  <a:schemeClr val="tx2"/>
                </a:solidFill>
                <a:effectLst/>
                <a:latin typeface="+mn-lt"/>
              </a:rPr>
              <a:t>en</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grupo</a:t>
            </a:r>
            <a:r>
              <a:rPr kumimoji="0" lang="en-US" altLang="es-MX" sz="2400" b="0" i="0" u="none" strike="noStrike" cap="none" normalizeH="0" baseline="0" dirty="0">
                <a:ln>
                  <a:noFill/>
                </a:ln>
                <a:solidFill>
                  <a:schemeClr val="tx2"/>
                </a:solidFill>
                <a:effectLst/>
                <a:latin typeface="+mn-lt"/>
              </a:rPr>
              <a:t>, con </a:t>
            </a:r>
            <a:r>
              <a:rPr kumimoji="0" lang="en-US" altLang="es-MX" sz="2400" b="0" i="0" u="none" strike="noStrike" cap="none" normalizeH="0" baseline="0" dirty="0" err="1">
                <a:ln>
                  <a:noFill/>
                </a:ln>
                <a:solidFill>
                  <a:schemeClr val="tx2"/>
                </a:solidFill>
                <a:effectLst/>
                <a:latin typeface="+mn-lt"/>
              </a:rPr>
              <a:t>adultos</a:t>
            </a:r>
            <a:r>
              <a:rPr lang="en-US" altLang="es-MX" sz="2400" dirty="0">
                <a:solidFill>
                  <a:schemeClr val="tx2"/>
                </a:solidFill>
                <a:latin typeface="+mn-lt"/>
              </a:rPr>
              <a:t>, etc.</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Las </a:t>
            </a:r>
            <a:r>
              <a:rPr kumimoji="0" lang="en-US" altLang="es-MX" sz="2400" b="0" i="0" u="none" strike="noStrike" cap="none" normalizeH="0" baseline="0" dirty="0" err="1">
                <a:ln>
                  <a:noFill/>
                </a:ln>
                <a:solidFill>
                  <a:schemeClr val="tx2"/>
                </a:solidFill>
                <a:effectLst/>
                <a:latin typeface="+mn-lt"/>
              </a:rPr>
              <a:t>preferencias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en</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cuanto</a:t>
            </a:r>
            <a:r>
              <a:rPr kumimoji="0" lang="en-US" altLang="es-MX" sz="2400" b="0" i="0" u="none" strike="noStrike" cap="none" normalizeH="0" baseline="0" dirty="0">
                <a:ln>
                  <a:noFill/>
                </a:ln>
                <a:solidFill>
                  <a:schemeClr val="tx2"/>
                </a:solidFill>
                <a:effectLst/>
                <a:latin typeface="+mn-lt"/>
              </a:rPr>
              <a:t> a </a:t>
            </a:r>
            <a:r>
              <a:rPr kumimoji="0" lang="en-US" altLang="es-MX" sz="2400" b="0" i="0" u="none" strike="noStrike" cap="none" normalizeH="0" baseline="0" dirty="0" err="1">
                <a:ln>
                  <a:noFill/>
                </a:ln>
                <a:solidFill>
                  <a:schemeClr val="tx2"/>
                </a:solidFill>
                <a:effectLst/>
                <a:latin typeface="+mn-lt"/>
              </a:rPr>
              <a:t>los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recursos</a:t>
            </a:r>
            <a:r>
              <a:rPr kumimoji="0" lang="en-US" altLang="es-MX" sz="2400" b="0" i="0" u="none" strike="noStrike" cap="none" normalizeH="0" baseline="0" dirty="0">
                <a:ln>
                  <a:noFill/>
                </a:ln>
                <a:solidFill>
                  <a:schemeClr val="tx2"/>
                </a:solidFill>
                <a:effectLst/>
                <a:latin typeface="+mn-lt"/>
              </a:rPr>
              <a:t> a </a:t>
            </a:r>
            <a:r>
              <a:rPr kumimoji="0" lang="en-US" altLang="es-MX" sz="2400" b="0" i="0" u="none" strike="noStrike" cap="none" normalizeH="0" baseline="0" dirty="0" err="1">
                <a:ln>
                  <a:noFill/>
                </a:ln>
                <a:solidFill>
                  <a:schemeClr val="tx2"/>
                </a:solidFill>
                <a:effectLst/>
                <a:latin typeface="+mn-lt"/>
              </a:rPr>
              <a:t>utilizar</a:t>
            </a:r>
            <a:r>
              <a:rPr kumimoji="0" lang="en-US" altLang="es-MX" sz="2400" b="0"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escribir</a:t>
            </a:r>
            <a:r>
              <a:rPr kumimoji="0" lang="en-US" altLang="es-MX" sz="2400" b="1" i="0" u="none" strike="noStrike" cap="none" normalizeH="0" baseline="0" dirty="0">
                <a:ln>
                  <a:noFill/>
                </a:ln>
                <a:solidFill>
                  <a:schemeClr val="tx2"/>
                </a:solidFill>
                <a:effectLst/>
                <a:latin typeface="+mn-lt"/>
              </a:rPr>
              <a:t> a mano o con </a:t>
            </a:r>
            <a:r>
              <a:rPr kumimoji="0" lang="en-US" altLang="es-MX" sz="2400" b="1" i="0" u="none" strike="noStrike" cap="none" normalizeH="0" baseline="0" dirty="0" err="1">
                <a:ln>
                  <a:noFill/>
                </a:ln>
                <a:solidFill>
                  <a:schemeClr val="tx2"/>
                </a:solidFill>
                <a:effectLst/>
                <a:latin typeface="+mn-lt"/>
              </a:rPr>
              <a:t>el</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ordenador</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ir</a:t>
            </a:r>
            <a:r>
              <a:rPr kumimoji="0" lang="en-US" altLang="es-MX" sz="2400" b="1" i="0" u="none" strike="noStrike" cap="none" normalizeH="0" baseline="0" dirty="0">
                <a:ln>
                  <a:noFill/>
                </a:ln>
                <a:solidFill>
                  <a:schemeClr val="tx2"/>
                </a:solidFill>
                <a:effectLst/>
                <a:latin typeface="+mn-lt"/>
              </a:rPr>
              <a:t> a </a:t>
            </a:r>
            <a:r>
              <a:rPr kumimoji="0" lang="en-US" altLang="es-MX" sz="2400" b="1" i="0" u="none" strike="noStrike" cap="none" normalizeH="0" baseline="0" dirty="0" err="1">
                <a:ln>
                  <a:noFill/>
                </a:ln>
                <a:solidFill>
                  <a:schemeClr val="tx2"/>
                </a:solidFill>
                <a:effectLst/>
                <a:latin typeface="+mn-lt"/>
              </a:rPr>
              <a:t>bibliotecas</a:t>
            </a:r>
            <a:r>
              <a:rPr kumimoji="0" lang="en-US" altLang="es-MX" sz="2400" b="1" i="0" u="none" strike="noStrike" cap="none" normalizeH="0" baseline="0" dirty="0">
                <a:ln>
                  <a:noFill/>
                </a:ln>
                <a:solidFill>
                  <a:schemeClr val="tx2"/>
                </a:solidFill>
                <a:effectLst/>
                <a:latin typeface="+mn-lt"/>
              </a:rPr>
              <a:t> o </a:t>
            </a:r>
            <a:r>
              <a:rPr kumimoji="0" lang="en-US" altLang="es-MX" sz="2400" b="1" i="0" u="none" strike="noStrike" cap="none" normalizeH="0" baseline="0" dirty="0" err="1">
                <a:ln>
                  <a:noFill/>
                </a:ln>
                <a:solidFill>
                  <a:schemeClr val="tx2"/>
                </a:solidFill>
                <a:effectLst/>
                <a:latin typeface="+mn-lt"/>
              </a:rPr>
              <a:t>consultar</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por</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Intenet</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enseñanza</a:t>
            </a:r>
            <a:r>
              <a:rPr kumimoji="0" lang="en-US" altLang="es-MX" sz="2400" b="1" i="0" u="none" strike="noStrike" cap="none" normalizeH="0" baseline="0" dirty="0">
                <a:ln>
                  <a:noFill/>
                </a:ln>
                <a:solidFill>
                  <a:schemeClr val="tx2"/>
                </a:solidFill>
                <a:effectLst/>
                <a:latin typeface="+mn-lt"/>
              </a:rPr>
              <a:t> </a:t>
            </a:r>
            <a:r>
              <a:rPr kumimoji="0" lang="en-US" altLang="es-MX" sz="2400" b="1" i="0" u="none" strike="noStrike" cap="none" normalizeH="0" baseline="0" dirty="0" err="1">
                <a:ln>
                  <a:noFill/>
                </a:ln>
                <a:solidFill>
                  <a:schemeClr val="tx2"/>
                </a:solidFill>
                <a:effectLst/>
                <a:latin typeface="+mn-lt"/>
              </a:rPr>
              <a:t>presencial</a:t>
            </a:r>
            <a:r>
              <a:rPr kumimoji="0" lang="en-US" altLang="es-MX" sz="2400" b="1" i="0" u="none" strike="noStrike" cap="none" normalizeH="0" baseline="0" dirty="0">
                <a:ln>
                  <a:noFill/>
                </a:ln>
                <a:solidFill>
                  <a:schemeClr val="tx2"/>
                </a:solidFill>
                <a:effectLst/>
                <a:latin typeface="+mn-lt"/>
              </a:rPr>
              <a:t> o virtual...</a:t>
            </a:r>
            <a:br>
              <a:rPr kumimoji="0" lang="en-US" altLang="es-MX" sz="2400" b="1"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La </a:t>
            </a:r>
            <a:r>
              <a:rPr kumimoji="0" lang="en-US" altLang="es-MX" sz="2400" b="0" i="0" u="none" strike="noStrike" cap="none" normalizeH="0" baseline="0" dirty="0" err="1">
                <a:ln>
                  <a:noFill/>
                </a:ln>
                <a:solidFill>
                  <a:schemeClr val="tx2"/>
                </a:solidFill>
                <a:effectLst/>
                <a:latin typeface="+mn-lt"/>
              </a:rPr>
              <a:t>dominancia</a:t>
            </a:r>
            <a:r>
              <a:rPr kumimoji="0" lang="en-US" altLang="es-MX" sz="2400" b="0" i="0" u="none" strike="noStrike" cap="none" normalizeH="0" baseline="0" dirty="0">
                <a:ln>
                  <a:noFill/>
                </a:ln>
                <a:solidFill>
                  <a:schemeClr val="tx2"/>
                </a:solidFill>
                <a:effectLst/>
                <a:latin typeface="+mn-lt"/>
              </a:rPr>
              <a:t> cerebral: </a:t>
            </a:r>
            <a:r>
              <a:rPr kumimoji="0" lang="en-US" altLang="es-MX" sz="2400" b="1" i="0" u="none" strike="noStrike" cap="none" normalizeH="0" baseline="0" dirty="0" err="1">
                <a:ln>
                  <a:noFill/>
                </a:ln>
                <a:solidFill>
                  <a:schemeClr val="tx2"/>
                </a:solidFill>
                <a:effectLst/>
                <a:latin typeface="+mn-lt"/>
              </a:rPr>
              <a:t>hemisferio</a:t>
            </a:r>
            <a:r>
              <a:rPr kumimoji="0" lang="en-US" altLang="es-MX" sz="2400" b="1" i="0" u="none" strike="noStrike" cap="none" normalizeH="0" baseline="0" dirty="0">
                <a:ln>
                  <a:noFill/>
                </a:ln>
                <a:solidFill>
                  <a:schemeClr val="tx2"/>
                </a:solidFill>
                <a:effectLst/>
                <a:latin typeface="+mn-lt"/>
              </a:rPr>
              <a:t> derecho o </a:t>
            </a:r>
            <a:r>
              <a:rPr kumimoji="0" lang="en-US" altLang="es-MX" sz="2400" b="1" i="0" u="none" strike="noStrike" cap="none" normalizeH="0" baseline="0" dirty="0" err="1">
                <a:ln>
                  <a:noFill/>
                </a:ln>
                <a:solidFill>
                  <a:schemeClr val="tx2"/>
                </a:solidFill>
                <a:effectLst/>
                <a:latin typeface="+mn-lt"/>
              </a:rPr>
              <a:t>izquierdo</a:t>
            </a:r>
            <a:r>
              <a:rPr kumimoji="0" lang="en-US" altLang="es-MX" sz="2400" b="1" i="0" u="none" strike="noStrike" cap="none" normalizeH="0" baseline="0" dirty="0">
                <a:ln>
                  <a:noFill/>
                </a:ln>
                <a:solidFill>
                  <a:schemeClr val="tx2"/>
                </a:solidFill>
                <a:effectLst/>
                <a:latin typeface="+mn-lt"/>
              </a:rPr>
              <a:t>.</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Tendencia</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impulsiva</a:t>
            </a:r>
            <a:r>
              <a:rPr kumimoji="0" lang="en-US" altLang="es-MX" sz="2400" b="0" i="0" u="none" strike="noStrike" cap="none" normalizeH="0" baseline="0" dirty="0">
                <a:ln>
                  <a:noFill/>
                </a:ln>
                <a:solidFill>
                  <a:schemeClr val="tx2"/>
                </a:solidFill>
                <a:effectLst/>
                <a:latin typeface="+mn-lt"/>
              </a:rPr>
              <a:t> o </a:t>
            </a:r>
            <a:r>
              <a:rPr kumimoji="0" lang="en-US" altLang="es-MX" sz="2400" b="0" i="0" u="none" strike="noStrike" cap="none" normalizeH="0" baseline="0" dirty="0" err="1">
                <a:ln>
                  <a:noFill/>
                </a:ln>
                <a:solidFill>
                  <a:schemeClr val="tx2"/>
                </a:solidFill>
                <a:effectLst/>
                <a:latin typeface="+mn-lt"/>
              </a:rPr>
              <a:t>reflexiva</a:t>
            </a:r>
            <a:r>
              <a:rPr kumimoji="0" lang="en-US" altLang="es-MX" sz="2400" b="0" i="0" u="none" strike="noStrike" cap="none" normalizeH="0" baseline="0" dirty="0">
                <a:ln>
                  <a:noFill/>
                </a:ln>
                <a:solidFill>
                  <a:schemeClr val="tx2"/>
                </a:solidFill>
                <a:effectLst/>
                <a:latin typeface="+mn-lt"/>
              </a:rPr>
              <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Tendencia</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analítica</a:t>
            </a:r>
            <a:r>
              <a:rPr kumimoji="0" lang="en-US" altLang="es-MX" sz="2400" b="0" i="0" u="none" strike="noStrike" cap="none" normalizeH="0" baseline="0" dirty="0">
                <a:ln>
                  <a:noFill/>
                </a:ln>
                <a:solidFill>
                  <a:schemeClr val="tx2"/>
                </a:solidFill>
                <a:effectLst/>
                <a:latin typeface="+mn-lt"/>
              </a:rPr>
              <a:t> o global</a:t>
            </a:r>
            <a:br>
              <a:rPr kumimoji="0" lang="en-US" altLang="es-MX" sz="2400" b="0" i="0" u="none" strike="noStrike" cap="none" normalizeH="0" baseline="0" dirty="0">
                <a:ln>
                  <a:noFill/>
                </a:ln>
                <a:solidFill>
                  <a:schemeClr val="tx2"/>
                </a:solidFill>
                <a:effectLst/>
                <a:latin typeface="+mn-lt"/>
              </a:rPr>
            </a:b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Actividades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preferidas</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memorización</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interpretación</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argumentación</a:t>
            </a:r>
            <a:r>
              <a:rPr kumimoji="0" lang="en-US" altLang="es-MX" sz="2400" b="0" i="0" u="none" strike="noStrike" cap="none" normalizeH="0" baseline="0" dirty="0">
                <a:ln>
                  <a:noFill/>
                </a:ln>
                <a:solidFill>
                  <a:schemeClr val="tx2"/>
                </a:solidFill>
                <a:effectLst/>
                <a:latin typeface="+mn-lt"/>
              </a:rPr>
              <a:t>, </a:t>
            </a:r>
            <a:r>
              <a:rPr kumimoji="0" lang="en-US" altLang="es-MX" sz="2400" b="0" i="0" u="none" strike="noStrike" cap="none" normalizeH="0" baseline="0" dirty="0" err="1">
                <a:ln>
                  <a:noFill/>
                </a:ln>
                <a:solidFill>
                  <a:schemeClr val="tx2"/>
                </a:solidFill>
                <a:effectLst/>
                <a:latin typeface="+mn-lt"/>
              </a:rPr>
              <a:t>creación</a:t>
            </a:r>
            <a:r>
              <a:rPr kumimoji="0" lang="en-US" altLang="es-MX" sz="2400" b="0" i="0" u="none" strike="noStrike" cap="none" normalizeH="0" baseline="0" dirty="0">
                <a:ln>
                  <a:noFill/>
                </a:ln>
                <a:solidFill>
                  <a:schemeClr val="tx2"/>
                </a:solidFill>
                <a:effectLst/>
                <a:latin typeface="+mn-lt"/>
              </a:rPr>
              <a:t>.</a:t>
            </a:r>
          </a:p>
        </p:txBody>
      </p:sp>
    </p:spTree>
    <p:extLst>
      <p:ext uri="{BB962C8B-B14F-4D97-AF65-F5344CB8AC3E}">
        <p14:creationId xmlns:p14="http://schemas.microsoft.com/office/powerpoint/2010/main" val="280646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CF567310-6D2C-D44F-A629-F8139DD94FDC}"/>
              </a:ext>
            </a:extLst>
          </p:cNvPr>
          <p:cNvSpPr>
            <a:spLocks noGrp="1"/>
          </p:cNvSpPr>
          <p:nvPr>
            <p:ph type="title"/>
          </p:nvPr>
        </p:nvSpPr>
        <p:spPr>
          <a:xfrm>
            <a:off x="838200" y="365125"/>
            <a:ext cx="5393361" cy="1325563"/>
          </a:xfrm>
        </p:spPr>
        <p:txBody>
          <a:bodyPr>
            <a:normAutofit/>
          </a:bodyPr>
          <a:lstStyle/>
          <a:p>
            <a:r>
              <a:rPr lang="es-MX" b="1" dirty="0">
                <a:solidFill>
                  <a:schemeClr val="accent6">
                    <a:lumMod val="75000"/>
                  </a:schemeClr>
                </a:solidFill>
                <a:cs typeface="Calibri Light"/>
              </a:rPr>
              <a:t>Estilos de aprendizaje</a:t>
            </a:r>
          </a:p>
        </p:txBody>
      </p:sp>
      <p:sp>
        <p:nvSpPr>
          <p:cNvPr id="46" name="Freeform: Shape 45">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1">
            <a:extLst>
              <a:ext uri="{FF2B5EF4-FFF2-40B4-BE49-F238E27FC236}">
                <a16:creationId xmlns:a16="http://schemas.microsoft.com/office/drawing/2014/main" id="{B8ABC4B7-472D-4DEB-A834-95C834262A46}"/>
              </a:ext>
            </a:extLst>
          </p:cNvPr>
          <p:cNvSpPr>
            <a:spLocks noGrp="1" noChangeArrowheads="1"/>
          </p:cNvSpPr>
          <p:nvPr>
            <p:ph idx="1"/>
          </p:nvPr>
        </p:nvSpPr>
        <p:spPr bwMode="auto">
          <a:xfrm>
            <a:off x="452585" y="1223383"/>
            <a:ext cx="9240053" cy="50726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8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endParaRPr lang="es-MX" altLang="es-MX" sz="2600" b="0" i="1" u="none" strike="noStrike" cap="none" normalizeH="0" baseline="0" dirty="0">
              <a:ln>
                <a:noFill/>
              </a:ln>
              <a:effectLst/>
              <a:latin typeface="Arial"/>
              <a:cs typeface="Times New Roman"/>
            </a:endParaRPr>
          </a:p>
          <a:p>
            <a:pPr marL="0" marR="0" lvl="0" indent="0" defTabSz="914400" rtl="0" eaLnBrk="0" fontAlgn="base" latinLnBrk="0" hangingPunct="0">
              <a:spcBef>
                <a:spcPct val="0"/>
              </a:spcBef>
              <a:spcAft>
                <a:spcPts val="600"/>
              </a:spcAft>
              <a:buClrTx/>
              <a:buSzTx/>
              <a:buFontTx/>
              <a:buNone/>
              <a:tabLst/>
            </a:pPr>
            <a:r>
              <a:rPr kumimoji="0" lang="es-MX" altLang="es-MX" sz="2600" b="0" i="0" u="none" strike="noStrike" cap="none" normalizeH="0" baseline="0" dirty="0">
                <a:ln>
                  <a:noFill/>
                </a:ln>
                <a:effectLst/>
                <a:latin typeface="Arial"/>
                <a:cs typeface="Times New Roman"/>
              </a:rPr>
              <a:t> </a:t>
            </a:r>
            <a:r>
              <a:rPr kumimoji="0" lang="es-MX" altLang="es-MX" sz="2600" b="1" i="0" u="none" strike="noStrike" cap="none" normalizeH="0" baseline="0" dirty="0">
                <a:ln>
                  <a:noFill/>
                </a:ln>
                <a:effectLst/>
                <a:latin typeface="Calibri" panose="020F0502020204030204" pitchFamily="34" charset="0"/>
                <a:cs typeface="Calibri" panose="020F0502020204030204" pitchFamily="34" charset="0"/>
              </a:rPr>
              <a:t>Siguiendo a David Kolb identifican 4 estilos:</a:t>
            </a:r>
            <a:endParaRPr lang="es-MX" altLang="es-MX" sz="2600" b="1"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spcBef>
                <a:spcPct val="0"/>
              </a:spcBef>
              <a:spcAft>
                <a:spcPts val="600"/>
              </a:spcAft>
              <a:buClrTx/>
              <a:buSzTx/>
              <a:buFontTx/>
              <a:buNone/>
              <a:tabLst/>
            </a:pPr>
            <a:endParaRPr kumimoji="0" lang="es-MX" altLang="es-MX" sz="2600" b="1" i="0" u="none" strike="noStrike" cap="none" normalizeH="0" baseline="0" dirty="0">
              <a:ln>
                <a:noFill/>
              </a:ln>
              <a:effectLst/>
              <a:latin typeface="Calibri" panose="020F0502020204030204" pitchFamily="34" charset="0"/>
              <a:cs typeface="Calibri" panose="020F0502020204030204" pitchFamily="34" charset="0"/>
            </a:endParaRPr>
          </a:p>
          <a:p>
            <a:pPr algn="just">
              <a:spcAft>
                <a:spcPts val="600"/>
              </a:spcAft>
              <a:buFontTx/>
              <a:buChar char="-"/>
            </a:pPr>
            <a:r>
              <a:rPr kumimoji="0" lang="es-MX" altLang="es-MX" sz="2600" b="1" i="0" u="none" strike="noStrike" cap="none" normalizeH="0" baseline="0" dirty="0">
                <a:ln>
                  <a:noFill/>
                </a:ln>
                <a:effectLst/>
                <a:latin typeface="Calibri" panose="020F0502020204030204" pitchFamily="34" charset="0"/>
                <a:cs typeface="Calibri" panose="020F0502020204030204" pitchFamily="34" charset="0"/>
              </a:rPr>
              <a:t>Activo</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 toma mucha información, capta novedades, se implican con entusiasmo activamente y sin prejuicios en nuevas experiencias (experiencia concreta, </a:t>
            </a:r>
            <a:r>
              <a:rPr kumimoji="0" lang="es-MX" altLang="es-MX" sz="26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PERCIBIR</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a:t>
            </a:r>
            <a:r>
              <a:rPr lang="es-MX" altLang="es-MX" sz="2600" b="0" i="0" u="none" strike="noStrike" cap="none" normalizeH="0" baseline="0" dirty="0">
                <a:ln>
                  <a:noFill/>
                </a:ln>
                <a:effectLst/>
                <a:latin typeface="Calibri" panose="020F0502020204030204" pitchFamily="34" charset="0"/>
                <a:cs typeface="Calibri" panose="020F0502020204030204" pitchFamily="34" charset="0"/>
              </a:rPr>
              <a:t/>
            </a:r>
            <a:br>
              <a:rPr lang="es-MX" altLang="es-MX" sz="2600" b="0" i="0" u="none" strike="noStrike" cap="none" normalizeH="0" baseline="0" dirty="0">
                <a:ln>
                  <a:noFill/>
                </a:ln>
                <a:effectLst/>
                <a:latin typeface="Calibri" panose="020F0502020204030204" pitchFamily="34" charset="0"/>
                <a:cs typeface="Calibri" panose="020F0502020204030204" pitchFamily="34" charset="0"/>
              </a:rPr>
            </a:br>
            <a:endParaRPr lang="es-MX" altLang="es-MX" sz="2600" dirty="0">
              <a:latin typeface="Calibri" panose="020F0502020204030204" pitchFamily="34" charset="0"/>
              <a:cs typeface="Calibri" panose="020F0502020204030204" pitchFamily="34" charset="0"/>
            </a:endParaRPr>
          </a:p>
          <a:p>
            <a:pPr marL="0" indent="0" algn="just">
              <a:spcAft>
                <a:spcPts val="600"/>
              </a:spcAft>
              <a:buNone/>
            </a:pP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 </a:t>
            </a:r>
            <a:r>
              <a:rPr kumimoji="0" lang="es-MX" altLang="es-MX" sz="2600" b="1" i="0" u="none" strike="noStrike" cap="none" normalizeH="0" baseline="0" dirty="0">
                <a:ln>
                  <a:noFill/>
                </a:ln>
                <a:effectLst/>
                <a:latin typeface="Calibri" panose="020F0502020204030204" pitchFamily="34" charset="0"/>
                <a:cs typeface="Calibri" panose="020F0502020204030204" pitchFamily="34" charset="0"/>
              </a:rPr>
              <a:t>Reflexivo</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 acumula y analiza mucha información antes de llegar a conclusiones, les gusta considerar las experiencias desde distintos puntos de vista, observar y escuchar a los demás (observación reflexiva, </a:t>
            </a:r>
            <a:r>
              <a:rPr kumimoji="0" lang="es-MX" altLang="es-MX" sz="26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PENSAR</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a:t>
            </a:r>
            <a:r>
              <a:rPr lang="es-MX" altLang="es-MX" sz="2600" b="0" i="0" u="none" strike="noStrike" cap="none" normalizeH="0" baseline="0" dirty="0">
                <a:ln>
                  <a:noFill/>
                </a:ln>
                <a:effectLst/>
                <a:latin typeface="Calibri" panose="020F0502020204030204" pitchFamily="34" charset="0"/>
                <a:cs typeface="Calibri" panose="020F0502020204030204" pitchFamily="34" charset="0"/>
              </a:rPr>
              <a:t/>
            </a:r>
            <a:br>
              <a:rPr lang="es-MX" altLang="es-MX" sz="2600" b="0" i="0" u="none" strike="noStrike" cap="none" normalizeH="0" baseline="0" dirty="0">
                <a:ln>
                  <a:noFill/>
                </a:ln>
                <a:effectLst/>
                <a:latin typeface="Calibri" panose="020F0502020204030204" pitchFamily="34" charset="0"/>
                <a:cs typeface="Calibri" panose="020F0502020204030204" pitchFamily="34" charset="0"/>
              </a:rPr>
            </a:br>
            <a:endParaRPr lang="es-MX" altLang="es-MX" sz="2600" dirty="0">
              <a:latin typeface="Calibri" panose="020F0502020204030204" pitchFamily="34" charset="0"/>
              <a:cs typeface="Calibri" panose="020F0502020204030204" pitchFamily="34" charset="0"/>
            </a:endParaRPr>
          </a:p>
          <a:p>
            <a:pPr marL="0" indent="0" algn="just">
              <a:spcAft>
                <a:spcPts val="600"/>
              </a:spcAft>
              <a:buNone/>
            </a:pP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 </a:t>
            </a:r>
            <a:r>
              <a:rPr kumimoji="0" lang="es-MX" altLang="es-MX" sz="2600" b="1" i="0" u="none" strike="noStrike" cap="none" normalizeH="0" baseline="0" dirty="0">
                <a:ln>
                  <a:noFill/>
                </a:ln>
                <a:effectLst/>
                <a:latin typeface="Calibri" panose="020F0502020204030204" pitchFamily="34" charset="0"/>
                <a:cs typeface="Calibri" panose="020F0502020204030204" pitchFamily="34" charset="0"/>
              </a:rPr>
              <a:t>Teórico</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 analiza, sintetiza y estructura la información, integran los hechos en estructuras coherentes (conceptualización abstracta, </a:t>
            </a:r>
            <a:r>
              <a:rPr kumimoji="0" lang="es-MX" altLang="es-MX" sz="26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PLANEAR</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a:t>
            </a:r>
            <a:r>
              <a:rPr lang="es-MX" altLang="es-MX" sz="2600" b="0" i="0" u="none" strike="noStrike" cap="none" normalizeH="0" baseline="0" dirty="0">
                <a:ln>
                  <a:noFill/>
                </a:ln>
                <a:effectLst/>
                <a:latin typeface="Calibri" panose="020F0502020204030204" pitchFamily="34" charset="0"/>
                <a:cs typeface="Calibri" panose="020F0502020204030204" pitchFamily="34" charset="0"/>
              </a:rPr>
              <a:t/>
            </a:r>
            <a:br>
              <a:rPr lang="es-MX" altLang="es-MX" sz="2600" b="0" i="0" u="none" strike="noStrike" cap="none" normalizeH="0" baseline="0" dirty="0">
                <a:ln>
                  <a:noFill/>
                </a:ln>
                <a:effectLst/>
                <a:latin typeface="Calibri" panose="020F0502020204030204" pitchFamily="34" charset="0"/>
                <a:cs typeface="Calibri" panose="020F0502020204030204" pitchFamily="34" charset="0"/>
              </a:rPr>
            </a:br>
            <a:endParaRPr lang="es-MX" altLang="es-MX" sz="2600" dirty="0">
              <a:latin typeface="Calibri" panose="020F0502020204030204" pitchFamily="34" charset="0"/>
              <a:cs typeface="Calibri" panose="020F0502020204030204" pitchFamily="34" charset="0"/>
            </a:endParaRPr>
          </a:p>
          <a:p>
            <a:pPr marR="0" lvl="0" algn="just" defTabSz="914400">
              <a:spcBef>
                <a:spcPct val="0"/>
              </a:spcBef>
              <a:spcAft>
                <a:spcPts val="600"/>
              </a:spcAft>
              <a:buClrTx/>
              <a:buSzTx/>
              <a:buFontTx/>
              <a:buChar char="-"/>
              <a:tabLst/>
            </a:pPr>
            <a:r>
              <a:rPr kumimoji="0" lang="es-MX" altLang="es-MX" sz="2600" b="1" i="0" u="none" strike="noStrike" cap="none" normalizeH="0" baseline="0" dirty="0">
                <a:ln>
                  <a:noFill/>
                </a:ln>
                <a:effectLst/>
                <a:latin typeface="Calibri" panose="020F0502020204030204" pitchFamily="34" charset="0"/>
                <a:cs typeface="Calibri" panose="020F0502020204030204" pitchFamily="34" charset="0"/>
              </a:rPr>
              <a:t>Práctico</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 aplica la información; descubren los aspectos positivos de las nuevas ideas y las aplican a la primera oportunidad (experimentación activa, </a:t>
            </a:r>
            <a:r>
              <a:rPr kumimoji="0" lang="es-MX" altLang="es-MX" sz="2600" b="0" i="0" u="none" strike="noStrike" cap="none" normalizeH="0" baseline="0" dirty="0">
                <a:ln>
                  <a:noFill/>
                </a:ln>
                <a:effectLst/>
                <a:highlight>
                  <a:srgbClr val="FFFF00"/>
                </a:highlight>
                <a:latin typeface="Calibri" panose="020F0502020204030204" pitchFamily="34" charset="0"/>
                <a:cs typeface="Calibri" panose="020F0502020204030204" pitchFamily="34" charset="0"/>
              </a:rPr>
              <a:t>HACER</a:t>
            </a:r>
            <a:r>
              <a:rPr kumimoji="0" lang="es-MX" altLang="es-MX" sz="2600" b="0" i="0" u="none" strike="noStrike" cap="none" normalizeH="0" baseline="0" dirty="0">
                <a:ln>
                  <a:noFill/>
                </a:ln>
                <a:effectLst/>
                <a:latin typeface="Calibri" panose="020F0502020204030204" pitchFamily="34" charset="0"/>
                <a:cs typeface="Calibri" panose="020F0502020204030204" pitchFamily="34" charset="0"/>
              </a:rPr>
              <a:t>).</a:t>
            </a:r>
          </a:p>
          <a:p>
            <a:pPr marR="0" lvl="0" defTabSz="914400">
              <a:spcBef>
                <a:spcPct val="0"/>
              </a:spcBef>
              <a:spcAft>
                <a:spcPts val="600"/>
              </a:spcAft>
              <a:buClrTx/>
              <a:buSzTx/>
              <a:buFontTx/>
              <a:buChar char="-"/>
              <a:tabLst/>
            </a:pPr>
            <a:endParaRPr lang="es-MX" altLang="es-MX" sz="2600" dirty="0">
              <a:latin typeface="Calibri" panose="020F0502020204030204" pitchFamily="34" charset="0"/>
              <a:cs typeface="Calibri" panose="020F0502020204030204" pitchFamily="34" charset="0"/>
            </a:endParaRPr>
          </a:p>
          <a:p>
            <a:pPr marL="0" marR="0" lvl="0" indent="0" defTabSz="914400" rtl="0" eaLnBrk="0" fontAlgn="base" latinLnBrk="0" hangingPunct="0">
              <a:spcBef>
                <a:spcPct val="0"/>
              </a:spcBef>
              <a:spcAft>
                <a:spcPts val="600"/>
              </a:spcAft>
              <a:buClrTx/>
              <a:buSzTx/>
              <a:buNone/>
              <a:tabLst/>
            </a:pPr>
            <a:r>
              <a:rPr kumimoji="0" lang="es-MX" altLang="es-MX" sz="2300" b="0" i="0" u="none" strike="noStrike" cap="none" normalizeH="0" baseline="0" dirty="0">
                <a:ln>
                  <a:noFill/>
                </a:ln>
                <a:effectLst/>
                <a:latin typeface="Calibri" panose="020F0502020204030204" pitchFamily="34" charset="0"/>
                <a:cs typeface="Calibri" panose="020F0502020204030204" pitchFamily="34" charset="0"/>
              </a:rPr>
              <a:t>**</a:t>
            </a:r>
            <a:r>
              <a:rPr kumimoji="0" lang="es-MX" altLang="es-MX" sz="2300" b="0" i="0" u="none" strike="noStrike" cap="none" normalizeH="0" baseline="0" dirty="0">
                <a:ln>
                  <a:noFill/>
                </a:ln>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presentación de Estilos de Aprendizaje de KOLB</a:t>
            </a:r>
            <a:endParaRPr kumimoji="0" lang="es-MX" altLang="es-MX" sz="23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48" name="Oval 47">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Subtítulos">
            <a:extLst>
              <a:ext uri="{FF2B5EF4-FFF2-40B4-BE49-F238E27FC236}">
                <a16:creationId xmlns:a16="http://schemas.microsoft.com/office/drawing/2014/main" id="{F1801A06-411B-E35F-1E02-1F302FE90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358010" y="1598510"/>
            <a:ext cx="2797483" cy="279748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0" name="Freeform: Shape 49">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2" name="Straight Connector 51">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4" name="Freeform: Shape 53">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2904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ítulo 1">
            <a:extLst>
              <a:ext uri="{FF2B5EF4-FFF2-40B4-BE49-F238E27FC236}">
                <a16:creationId xmlns:a16="http://schemas.microsoft.com/office/drawing/2014/main" id="{CF567310-6D2C-D44F-A629-F8139DD94FDC}"/>
              </a:ext>
            </a:extLst>
          </p:cNvPr>
          <p:cNvSpPr>
            <a:spLocks noGrp="1"/>
          </p:cNvSpPr>
          <p:nvPr>
            <p:ph type="title"/>
          </p:nvPr>
        </p:nvSpPr>
        <p:spPr>
          <a:xfrm>
            <a:off x="1178564" y="322027"/>
            <a:ext cx="9833548" cy="661647"/>
          </a:xfrm>
        </p:spPr>
        <p:txBody>
          <a:bodyPr anchor="b">
            <a:normAutofit/>
          </a:bodyPr>
          <a:lstStyle/>
          <a:p>
            <a:pPr algn="ctr"/>
            <a:r>
              <a:rPr lang="es-MX" sz="3600" b="1" dirty="0">
                <a:solidFill>
                  <a:schemeClr val="tx2"/>
                </a:solidFill>
                <a:cs typeface="Calibri Light"/>
              </a:rPr>
              <a:t>Estilos de aprendizaje</a:t>
            </a: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7" name="Freeform: Shape 26">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Marcador de contenido 3">
            <a:extLst>
              <a:ext uri="{FF2B5EF4-FFF2-40B4-BE49-F238E27FC236}">
                <a16:creationId xmlns:a16="http://schemas.microsoft.com/office/drawing/2014/main" id="{AAD65744-BF81-4DA8-9BD7-88F0A96F5B40}"/>
              </a:ext>
            </a:extLst>
          </p:cNvPr>
          <p:cNvSpPr>
            <a:spLocks noGrp="1"/>
          </p:cNvSpPr>
          <p:nvPr>
            <p:ph idx="1"/>
          </p:nvPr>
        </p:nvSpPr>
        <p:spPr>
          <a:xfrm>
            <a:off x="389105" y="1305699"/>
            <a:ext cx="11284085" cy="5230274"/>
          </a:xfrm>
        </p:spPr>
        <p:txBody>
          <a:bodyPr vert="horz" lIns="91440" tIns="45720" rIns="91440" bIns="45720" rtlCol="0">
            <a:normAutofit fontScale="92500" lnSpcReduction="20000"/>
          </a:bodyPr>
          <a:lstStyle/>
          <a:p>
            <a:pPr marL="0" marR="0" lvl="0" indent="0" defTabSz="914400" rtl="0" eaLnBrk="0" fontAlgn="base" latinLnBrk="0" hangingPunct="0">
              <a:spcBef>
                <a:spcPct val="0"/>
              </a:spcBef>
              <a:spcAft>
                <a:spcPct val="0"/>
              </a:spcAft>
              <a:buClrTx/>
              <a:buSzTx/>
              <a:buFontTx/>
              <a:buNone/>
              <a:tabLst/>
            </a:pPr>
            <a:r>
              <a:rPr kumimoji="0" lang="es-MX" altLang="es-MX" sz="2400" b="0" u="none" strike="noStrike" cap="none" normalizeH="0" baseline="0" dirty="0">
                <a:ln>
                  <a:noFill/>
                </a:ln>
                <a:solidFill>
                  <a:schemeClr val="tx2"/>
                </a:solidFill>
                <a:effectLst/>
                <a:cs typeface="Arial"/>
              </a:rPr>
              <a:t>Según Catalina Alonso y Domingo Gallego (2003), el </a:t>
            </a:r>
            <a:r>
              <a:rPr kumimoji="0" lang="es-MX" altLang="es-MX" sz="2400" b="1" u="none" strike="noStrike" cap="none" normalizeH="0" baseline="0" dirty="0">
                <a:ln>
                  <a:noFill/>
                </a:ln>
                <a:solidFill>
                  <a:schemeClr val="tx2"/>
                </a:solidFill>
                <a:effectLst/>
                <a:cs typeface="Arial"/>
              </a:rPr>
              <a:t>proceso de aprendizaje es un proceso cíclico</a:t>
            </a:r>
            <a:r>
              <a:rPr kumimoji="0" lang="es-MX" altLang="es-MX" sz="2400" b="0" u="none" strike="noStrike" cap="none" normalizeH="0" baseline="0" dirty="0">
                <a:ln>
                  <a:noFill/>
                </a:ln>
                <a:solidFill>
                  <a:schemeClr val="tx2"/>
                </a:solidFill>
                <a:effectLst/>
                <a:cs typeface="Arial"/>
              </a:rPr>
              <a:t> que implica los </a:t>
            </a:r>
            <a:r>
              <a:rPr kumimoji="0" lang="es-MX" altLang="es-MX" sz="2400" b="1" u="none" strike="noStrike" cap="none" normalizeH="0" baseline="0" dirty="0">
                <a:ln>
                  <a:noFill/>
                </a:ln>
                <a:solidFill>
                  <a:schemeClr val="tx2"/>
                </a:solidFill>
                <a:effectLst/>
                <a:cs typeface="Arial"/>
              </a:rPr>
              <a:t>4 estilos aprendizaje básicos</a:t>
            </a:r>
            <a:r>
              <a:rPr kumimoji="0" lang="es-MX" altLang="es-MX" sz="2400" b="0" u="none" strike="noStrike" cap="none" normalizeH="0" baseline="0" dirty="0">
                <a:ln>
                  <a:noFill/>
                </a:ln>
                <a:solidFill>
                  <a:schemeClr val="tx2"/>
                </a:solidFill>
                <a:effectLst/>
                <a:cs typeface="Arial"/>
              </a:rPr>
              <a:t>: </a:t>
            </a:r>
            <a:endParaRPr lang="es-MX" altLang="es-MX" sz="2400" b="0" u="none" strike="noStrike" cap="none" normalizeH="0" baseline="0" dirty="0">
              <a:ln>
                <a:noFill/>
              </a:ln>
              <a:solidFill>
                <a:schemeClr val="tx2"/>
              </a:solidFill>
              <a:effectLst/>
              <a:cs typeface="Arial"/>
            </a:endParaRPr>
          </a:p>
          <a:p>
            <a:pPr marL="0" marR="0" lvl="0" indent="0" defTabSz="914400" rtl="0" eaLnBrk="0" fontAlgn="base" latinLnBrk="0" hangingPunct="0">
              <a:spcBef>
                <a:spcPct val="0"/>
              </a:spcBef>
              <a:spcAft>
                <a:spcPct val="0"/>
              </a:spcAft>
              <a:buClrTx/>
              <a:buSzTx/>
              <a:buFontTx/>
              <a:buNone/>
              <a:tabLst/>
            </a:pPr>
            <a:endParaRPr lang="es-MX" altLang="es-MX" sz="2400" b="0" u="none" strike="noStrike" cap="none" normalizeH="0" baseline="0" dirty="0">
              <a:ln>
                <a:noFill/>
              </a:ln>
              <a:solidFill>
                <a:schemeClr val="tx2"/>
              </a:solidFill>
              <a:effectLst/>
              <a:cs typeface="Arial" panose="020B0604020202020204" pitchFamily="34" charset="0"/>
            </a:endParaRPr>
          </a:p>
          <a:p>
            <a:pPr marL="0" indent="0" eaLnBrk="0" fontAlgn="base" hangingPunct="0">
              <a:spcBef>
                <a:spcPct val="0"/>
              </a:spcBef>
              <a:spcAft>
                <a:spcPct val="0"/>
              </a:spcAft>
              <a:buNone/>
            </a:pPr>
            <a:r>
              <a:rPr kumimoji="0" lang="es-MX" altLang="es-MX" sz="2400" b="0" u="none" strike="noStrike" cap="none" normalizeH="0" baseline="0" dirty="0">
                <a:ln>
                  <a:noFill/>
                </a:ln>
                <a:solidFill>
                  <a:schemeClr val="tx2"/>
                </a:solidFill>
                <a:effectLst/>
                <a:cs typeface="Arial"/>
              </a:rPr>
              <a:t>Primeramente, se toma información, se capta</a:t>
            </a:r>
            <a:r>
              <a:rPr kumimoji="0" lang="es-MX" altLang="es-MX" sz="2400" b="1" u="none" strike="noStrike" cap="none" normalizeH="0" baseline="0" dirty="0">
                <a:ln>
                  <a:noFill/>
                </a:ln>
                <a:solidFill>
                  <a:schemeClr val="tx2"/>
                </a:solidFill>
                <a:effectLst/>
                <a:cs typeface="Arial"/>
              </a:rPr>
              <a:t> (estilo activo)</a:t>
            </a:r>
            <a:r>
              <a:rPr lang="es-MX" altLang="es-MX" sz="2400" dirty="0">
                <a:solidFill>
                  <a:schemeClr val="tx2"/>
                </a:solidFill>
                <a:cs typeface="Arial"/>
              </a:rPr>
              <a:t>, a</a:t>
            </a:r>
            <a:r>
              <a:rPr kumimoji="0" lang="es-MX" altLang="es-MX" sz="2400" b="0" u="none" strike="noStrike" cap="none" normalizeH="0" baseline="0" dirty="0">
                <a:ln>
                  <a:noFill/>
                </a:ln>
                <a:solidFill>
                  <a:schemeClr val="tx2"/>
                </a:solidFill>
                <a:effectLst/>
                <a:cs typeface="Arial"/>
              </a:rPr>
              <a:t> continuación, se analiza</a:t>
            </a:r>
            <a:r>
              <a:rPr kumimoji="0" lang="es-MX" altLang="es-MX" sz="2400" b="1" u="none" strike="noStrike" cap="none" normalizeH="0" baseline="0" dirty="0">
                <a:ln>
                  <a:noFill/>
                </a:ln>
                <a:solidFill>
                  <a:schemeClr val="tx2"/>
                </a:solidFill>
                <a:effectLst/>
                <a:cs typeface="Arial"/>
              </a:rPr>
              <a:t> (estilo reflexivo)</a:t>
            </a:r>
            <a:r>
              <a:rPr lang="es-MX" altLang="es-MX" sz="2400" dirty="0">
                <a:solidFill>
                  <a:schemeClr val="tx2"/>
                </a:solidFill>
                <a:cs typeface="Arial"/>
              </a:rPr>
              <a:t>, después s</a:t>
            </a:r>
            <a:r>
              <a:rPr kumimoji="0" lang="es-MX" altLang="es-MX" sz="2400" b="0" u="none" strike="noStrike" cap="none" normalizeH="0" baseline="0" dirty="0">
                <a:ln>
                  <a:noFill/>
                </a:ln>
                <a:solidFill>
                  <a:schemeClr val="tx2"/>
                </a:solidFill>
                <a:effectLst/>
                <a:cs typeface="Arial"/>
              </a:rPr>
              <a:t>e abstrae para sintetizar, clasificar, estructurar y asociarla a conocimientos anteriores </a:t>
            </a:r>
            <a:r>
              <a:rPr kumimoji="0" lang="es-MX" altLang="es-MX" sz="2400" b="1" u="none" strike="noStrike" cap="none" normalizeH="0" baseline="0" dirty="0">
                <a:ln>
                  <a:noFill/>
                </a:ln>
                <a:solidFill>
                  <a:schemeClr val="tx2"/>
                </a:solidFill>
                <a:effectLst/>
                <a:cs typeface="Arial"/>
              </a:rPr>
              <a:t>(estilo teórico) </a:t>
            </a:r>
            <a:r>
              <a:rPr kumimoji="0" lang="es-MX" altLang="es-MX" sz="2400" u="none" strike="noStrike" cap="none" normalizeH="0" baseline="0" dirty="0">
                <a:ln>
                  <a:noFill/>
                </a:ln>
                <a:solidFill>
                  <a:schemeClr val="tx2"/>
                </a:solidFill>
                <a:effectLst/>
                <a:cs typeface="Arial"/>
              </a:rPr>
              <a:t>y posteriormente </a:t>
            </a:r>
            <a:r>
              <a:rPr kumimoji="0" lang="es-MX" altLang="es-MX" sz="2400" b="0" u="none" strike="noStrike" cap="none" normalizeH="0" baseline="0" dirty="0">
                <a:ln>
                  <a:noFill/>
                </a:ln>
                <a:solidFill>
                  <a:schemeClr val="tx2"/>
                </a:solidFill>
                <a:effectLst/>
                <a:cs typeface="Arial"/>
              </a:rPr>
              <a:t>se lleva a la práctica, se aplica, se experimenta</a:t>
            </a:r>
            <a:r>
              <a:rPr kumimoji="0" lang="es-MX" altLang="es-MX" sz="2400" b="1" u="none" strike="noStrike" cap="none" normalizeH="0" baseline="0" dirty="0">
                <a:ln>
                  <a:noFill/>
                </a:ln>
                <a:solidFill>
                  <a:schemeClr val="tx2"/>
                </a:solidFill>
                <a:effectLst/>
                <a:cs typeface="Arial"/>
              </a:rPr>
              <a:t> (estilo pragmático).</a:t>
            </a:r>
            <a:r>
              <a:rPr lang="es-MX" altLang="es-MX" sz="2400" dirty="0">
                <a:solidFill>
                  <a:schemeClr val="tx2"/>
                </a:solidFill>
                <a:cs typeface="Arial"/>
              </a:rPr>
              <a:t> </a:t>
            </a:r>
            <a:endParaRPr lang="es-MX" altLang="es-MX" sz="2400" b="0" u="none" strike="noStrike" cap="none" normalizeH="0" baseline="0" dirty="0">
              <a:ln>
                <a:noFill/>
              </a:ln>
              <a:solidFill>
                <a:schemeClr val="tx2"/>
              </a:solidFill>
              <a:effectLst/>
              <a:cs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endParaRPr lang="es-MX" altLang="es-MX" sz="2400" b="0" u="none" strike="noStrike" cap="none" normalizeH="0" baseline="0" dirty="0">
              <a:ln>
                <a:noFill/>
              </a:ln>
              <a:solidFill>
                <a:schemeClr val="tx2"/>
              </a:solidFill>
              <a:effectLst/>
              <a:cs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s-MX" altLang="es-MX" sz="2400" b="0" u="none" strike="noStrike" cap="none" normalizeH="0" baseline="0" dirty="0">
                <a:ln>
                  <a:noFill/>
                </a:ln>
                <a:solidFill>
                  <a:schemeClr val="tx2"/>
                </a:solidFill>
                <a:effectLst/>
                <a:cs typeface="Arial"/>
              </a:rPr>
              <a:t>Según su estilo de aprendizaje ("rasgos cognitivos, afectivos y fisiológicos que sirven como indicadores relativamente estables de cómo los discentes perciben, interaccionan y responden a sus ambientes de aprendizaje"), unos estudiantes harán de manera </a:t>
            </a:r>
            <a:r>
              <a:rPr kumimoji="0" lang="es-MX" altLang="es-MX" sz="2400" b="1" u="none" strike="noStrike" cap="none" normalizeH="0" baseline="0" dirty="0">
                <a:ln>
                  <a:noFill/>
                </a:ln>
                <a:solidFill>
                  <a:schemeClr val="tx2"/>
                </a:solidFill>
                <a:effectLst/>
                <a:cs typeface="Arial"/>
              </a:rPr>
              <a:t>más eficaz o eficiente alguna/s de estas fases.</a:t>
            </a:r>
            <a:endParaRPr lang="es-MX" altLang="es-MX" sz="2400" b="1" u="none" strike="noStrike" cap="none" normalizeH="0" baseline="0" dirty="0">
              <a:ln>
                <a:noFill/>
              </a:ln>
              <a:solidFill>
                <a:schemeClr val="tx2"/>
              </a:solidFill>
              <a:effectLst/>
              <a:cs typeface="Arial"/>
            </a:endParaRPr>
          </a:p>
          <a:p>
            <a:pPr marL="0" marR="0" lvl="0" indent="0" defTabSz="914400" rtl="0" eaLnBrk="0" fontAlgn="base" latinLnBrk="0" hangingPunct="0">
              <a:spcBef>
                <a:spcPct val="0"/>
              </a:spcBef>
              <a:spcAft>
                <a:spcPct val="0"/>
              </a:spcAft>
              <a:buClrTx/>
              <a:buSzTx/>
              <a:buFontTx/>
              <a:buNone/>
              <a:tabLst/>
            </a:pPr>
            <a:r>
              <a:rPr kumimoji="0" lang="es-MX" altLang="es-MX" sz="2400" b="0" u="none" strike="noStrike" cap="none" normalizeH="0" baseline="0" dirty="0">
                <a:ln>
                  <a:noFill/>
                </a:ln>
                <a:solidFill>
                  <a:schemeClr val="tx2"/>
                </a:solidFill>
                <a:effectLst/>
                <a:cs typeface="Arial"/>
              </a:rPr>
              <a:t>Catalina Alonso y P. </a:t>
            </a:r>
            <a:r>
              <a:rPr kumimoji="0" lang="es-MX" altLang="es-MX" sz="2400" b="0" u="none" strike="noStrike" cap="none" normalizeH="0" baseline="0" dirty="0" err="1">
                <a:ln>
                  <a:noFill/>
                </a:ln>
                <a:solidFill>
                  <a:schemeClr val="tx2"/>
                </a:solidFill>
                <a:effectLst/>
                <a:cs typeface="Arial"/>
              </a:rPr>
              <a:t>Honey</a:t>
            </a:r>
            <a:r>
              <a:rPr kumimoji="0" lang="es-MX" altLang="es-MX" sz="2400" b="0" u="none" strike="noStrike" cap="none" normalizeH="0" baseline="0" dirty="0">
                <a:ln>
                  <a:noFill/>
                </a:ln>
                <a:solidFill>
                  <a:schemeClr val="tx2"/>
                </a:solidFill>
                <a:effectLst/>
                <a:cs typeface="Arial"/>
              </a:rPr>
              <a:t> han elaborado un cuestionario, CHAEA, para detectar los estilos de aprendizaje.</a:t>
            </a:r>
          </a:p>
          <a:p>
            <a:pPr marL="0" marR="0" lvl="0" indent="0" defTabSz="914400" rtl="0" eaLnBrk="0" fontAlgn="base" latinLnBrk="0" hangingPunct="0">
              <a:spcBef>
                <a:spcPct val="0"/>
              </a:spcBef>
              <a:spcAft>
                <a:spcPct val="0"/>
              </a:spcAft>
              <a:buClrTx/>
              <a:buSzTx/>
              <a:buFontTx/>
              <a:buNone/>
              <a:tabLst/>
            </a:pPr>
            <a:endParaRPr lang="es-MX" altLang="es-MX" sz="4800" dirty="0">
              <a:solidFill>
                <a:schemeClr val="tx2"/>
              </a:solidFill>
              <a:cs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endParaRPr kumimoji="0" lang="es-MX" altLang="es-MX" sz="2200" b="0" u="none" strike="noStrike" cap="none" normalizeH="0" baseline="0" dirty="0">
              <a:ln>
                <a:noFill/>
              </a:ln>
              <a:solidFill>
                <a:schemeClr val="tx2"/>
              </a:solidFill>
              <a:effectLst/>
              <a:cs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lang="es-MX" sz="2200" dirty="0">
                <a:solidFill>
                  <a:schemeClr val="tx2"/>
                </a:solidFill>
                <a:hlinkClick r:id="rId2"/>
              </a:rPr>
              <a:t>Microsoft Word - Cuestionario CHAEA1.rtf (researchgate.net)</a:t>
            </a:r>
            <a:r>
              <a:rPr lang="es-MX" sz="2200" dirty="0">
                <a:solidFill>
                  <a:schemeClr val="tx2"/>
                </a:solidFill>
              </a:rPr>
              <a:t> Imprimible</a:t>
            </a:r>
          </a:p>
          <a:p>
            <a:pPr marL="0" marR="0" lvl="0" indent="0" defTabSz="914400" rtl="0" eaLnBrk="0" fontAlgn="base" latinLnBrk="0" hangingPunct="0">
              <a:spcBef>
                <a:spcPct val="0"/>
              </a:spcBef>
              <a:spcAft>
                <a:spcPct val="0"/>
              </a:spcAft>
              <a:buClrTx/>
              <a:buSzTx/>
              <a:buFontTx/>
              <a:buNone/>
              <a:tabLst/>
            </a:pPr>
            <a:endParaRPr lang="es-MX" sz="2200" dirty="0">
              <a:solidFill>
                <a:schemeClr val="tx2"/>
              </a:solidFill>
            </a:endParaRPr>
          </a:p>
          <a:p>
            <a:pPr marL="0" marR="0" lvl="0" indent="0" defTabSz="914400" rtl="0" eaLnBrk="0" fontAlgn="base" latinLnBrk="0" hangingPunct="0">
              <a:spcBef>
                <a:spcPct val="0"/>
              </a:spcBef>
              <a:spcAft>
                <a:spcPct val="0"/>
              </a:spcAft>
              <a:buClrTx/>
              <a:buSzTx/>
              <a:buFontTx/>
              <a:buNone/>
              <a:tabLst/>
            </a:pPr>
            <a:r>
              <a:rPr lang="es-MX" sz="2200" dirty="0">
                <a:solidFill>
                  <a:schemeClr val="tx2"/>
                </a:solidFill>
                <a:hlinkClick r:id="rId3"/>
              </a:rPr>
              <a:t>Cuestionario </a:t>
            </a:r>
            <a:r>
              <a:rPr lang="es-MX" sz="2200" dirty="0" err="1">
                <a:solidFill>
                  <a:schemeClr val="tx2"/>
                </a:solidFill>
                <a:hlinkClick r:id="rId3"/>
              </a:rPr>
              <a:t>Honey</a:t>
            </a:r>
            <a:r>
              <a:rPr lang="es-MX" sz="2200" dirty="0">
                <a:solidFill>
                  <a:schemeClr val="tx2"/>
                </a:solidFill>
                <a:hlinkClick r:id="rId3"/>
              </a:rPr>
              <a:t>-Alonso de Estilos de Aprendizaje (CHAEA) – MAPEA/C TFM UNIR (germinadordetalentos.com)</a:t>
            </a:r>
            <a:r>
              <a:rPr lang="es-MX" sz="2200" dirty="0">
                <a:solidFill>
                  <a:schemeClr val="tx2"/>
                </a:solidFill>
              </a:rPr>
              <a:t> En línea</a:t>
            </a:r>
          </a:p>
          <a:p>
            <a:pPr marL="0" marR="0" lvl="0" indent="0" defTabSz="914400" rtl="0" eaLnBrk="0" fontAlgn="base" latinLnBrk="0" hangingPunct="0">
              <a:spcBef>
                <a:spcPct val="0"/>
              </a:spcBef>
              <a:spcAft>
                <a:spcPct val="0"/>
              </a:spcAft>
              <a:buClrTx/>
              <a:buSzTx/>
              <a:buFontTx/>
              <a:buNone/>
              <a:tabLst/>
            </a:pPr>
            <a:r>
              <a:rPr lang="es-ES" sz="1600" dirty="0">
                <a:hlinkClick r:id="rId4"/>
              </a:rPr>
              <a:t>Test de estilos de aprendizaje ▷ Cuál es mejor para ti (psicoactiva.com)</a:t>
            </a:r>
            <a:r>
              <a:rPr lang="es-MX" sz="2200" dirty="0">
                <a:solidFill>
                  <a:schemeClr val="tx2"/>
                </a:solidFill>
              </a:rPr>
              <a:t> En línea</a:t>
            </a:r>
            <a:endParaRPr kumimoji="0" lang="es-MX" altLang="es-MX" sz="2200" b="0" u="none" strike="noStrike" cap="none" normalizeH="0" baseline="0" dirty="0">
              <a:ln>
                <a:noFill/>
              </a:ln>
              <a:solidFill>
                <a:schemeClr val="tx2"/>
              </a:solidFill>
              <a:effectLst/>
              <a:cs typeface="Arial" panose="020B0604020202020204" pitchFamily="34" charset="0"/>
            </a:endParaRPr>
          </a:p>
          <a:p>
            <a:endParaRPr lang="es-MX" sz="1100" dirty="0">
              <a:solidFill>
                <a:schemeClr val="tx2"/>
              </a:solidFill>
            </a:endParaRPr>
          </a:p>
        </p:txBody>
      </p:sp>
      <p:grpSp>
        <p:nvGrpSpPr>
          <p:cNvPr id="32" name="Group 31">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212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A2F42F6F-FDA2-4441-805F-CF30FBC99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567310-6D2C-D44F-A629-F8139DD94FDC}"/>
              </a:ext>
            </a:extLst>
          </p:cNvPr>
          <p:cNvSpPr>
            <a:spLocks noGrp="1"/>
          </p:cNvSpPr>
          <p:nvPr>
            <p:ph type="title"/>
          </p:nvPr>
        </p:nvSpPr>
        <p:spPr>
          <a:xfrm>
            <a:off x="5465537" y="446733"/>
            <a:ext cx="6403282" cy="1514185"/>
          </a:xfrm>
        </p:spPr>
        <p:txBody>
          <a:bodyPr vert="horz" lIns="91440" tIns="45720" rIns="91440" bIns="45720" rtlCol="0" anchor="t">
            <a:normAutofit/>
          </a:bodyPr>
          <a:lstStyle/>
          <a:p>
            <a:r>
              <a:rPr lang="en-US" sz="4000" b="1" dirty="0">
                <a:solidFill>
                  <a:schemeClr val="tx2"/>
                </a:solidFill>
              </a:rPr>
              <a:t>ROL del </a:t>
            </a:r>
            <a:r>
              <a:rPr lang="en-US" sz="4000" b="1" dirty="0" err="1">
                <a:solidFill>
                  <a:schemeClr val="tx2"/>
                </a:solidFill>
              </a:rPr>
              <a:t>estudiante</a:t>
            </a:r>
            <a:r>
              <a:rPr lang="en-US" sz="4000" b="1" dirty="0">
                <a:solidFill>
                  <a:schemeClr val="tx2"/>
                </a:solidFill>
              </a:rPr>
              <a:t> </a:t>
            </a:r>
            <a:r>
              <a:rPr lang="en-US" sz="4000" b="1" dirty="0" err="1">
                <a:solidFill>
                  <a:schemeClr val="tx2"/>
                </a:solidFill>
              </a:rPr>
              <a:t>autónomo</a:t>
            </a:r>
            <a:endParaRPr lang="en-US" sz="4000" b="1" dirty="0">
              <a:solidFill>
                <a:schemeClr val="tx2"/>
              </a:solidFill>
            </a:endParaRPr>
          </a:p>
        </p:txBody>
      </p:sp>
      <p:grpSp>
        <p:nvGrpSpPr>
          <p:cNvPr id="5129" name="Group 5128">
            <a:extLst>
              <a:ext uri="{FF2B5EF4-FFF2-40B4-BE49-F238E27FC236}">
                <a16:creationId xmlns:a16="http://schemas.microsoft.com/office/drawing/2014/main" id="{18226A8C-7793-4AE1-93F3-C51E771AB9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5130" name="Freeform: Shape 5129">
              <a:extLst>
                <a:ext uri="{FF2B5EF4-FFF2-40B4-BE49-F238E27FC236}">
                  <a16:creationId xmlns:a16="http://schemas.microsoft.com/office/drawing/2014/main" id="{33835AF5-9945-4DCC-B810-B2A76714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Freeform: Shape 5130">
              <a:extLst>
                <a:ext uri="{FF2B5EF4-FFF2-40B4-BE49-F238E27FC236}">
                  <a16:creationId xmlns:a16="http://schemas.microsoft.com/office/drawing/2014/main" id="{95D01A87-EFF2-48AC-9C6B-C4653A804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Freeform: Shape 5131">
              <a:extLst>
                <a:ext uri="{FF2B5EF4-FFF2-40B4-BE49-F238E27FC236}">
                  <a16:creationId xmlns:a16="http://schemas.microsoft.com/office/drawing/2014/main" id="{2C02A9F7-5A86-41CD-98C2-5EE1CDE3A7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88535FA6-8D15-4E17-B087-AD3D45711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2" name="Picture 2" descr="Estilos de aprendizaje - Cursos.com">
            <a:extLst>
              <a:ext uri="{FF2B5EF4-FFF2-40B4-BE49-F238E27FC236}">
                <a16:creationId xmlns:a16="http://schemas.microsoft.com/office/drawing/2014/main" id="{138A8781-4738-481B-A405-6BDDA18006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181" y="574285"/>
            <a:ext cx="4909129" cy="2644384"/>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5" descr="Texto&#10;&#10;Descripción generada automáticamente con confianza media">
            <a:extLst>
              <a:ext uri="{FF2B5EF4-FFF2-40B4-BE49-F238E27FC236}">
                <a16:creationId xmlns:a16="http://schemas.microsoft.com/office/drawing/2014/main" id="{2750D265-3006-439F-9EB3-01FF20C242BE}"/>
              </a:ext>
            </a:extLst>
          </p:cNvPr>
          <p:cNvPicPr>
            <a:picLocks noChangeAspect="1"/>
          </p:cNvPicPr>
          <p:nvPr/>
        </p:nvPicPr>
        <p:blipFill>
          <a:blip r:embed="rId3"/>
          <a:stretch>
            <a:fillRect/>
          </a:stretch>
        </p:blipFill>
        <p:spPr>
          <a:xfrm>
            <a:off x="2121536" y="3027816"/>
            <a:ext cx="9276032" cy="3548081"/>
          </a:xfrm>
          <a:prstGeom prst="rect">
            <a:avLst/>
          </a:prstGeom>
        </p:spPr>
      </p:pic>
    </p:spTree>
    <p:extLst>
      <p:ext uri="{BB962C8B-B14F-4D97-AF65-F5344CB8AC3E}">
        <p14:creationId xmlns:p14="http://schemas.microsoft.com/office/powerpoint/2010/main" val="141630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98DEF-BE56-BC44-9E06-AF96C3C1E495}"/>
              </a:ext>
            </a:extLst>
          </p:cNvPr>
          <p:cNvSpPr>
            <a:spLocks noGrp="1"/>
          </p:cNvSpPr>
          <p:nvPr>
            <p:ph type="title"/>
          </p:nvPr>
        </p:nvSpPr>
        <p:spPr>
          <a:xfrm>
            <a:off x="138545" y="268144"/>
            <a:ext cx="11804073" cy="701674"/>
          </a:xfrm>
        </p:spPr>
        <p:txBody>
          <a:bodyPr>
            <a:normAutofit/>
          </a:bodyPr>
          <a:lstStyle/>
          <a:p>
            <a:pPr algn="ctr"/>
            <a:r>
              <a:rPr lang="es-MX" b="1" dirty="0">
                <a:solidFill>
                  <a:schemeClr val="accent1"/>
                </a:solidFill>
              </a:rPr>
              <a:t>Autoaprendizaje: plan de trabajo </a:t>
            </a:r>
          </a:p>
        </p:txBody>
      </p:sp>
      <p:sp>
        <p:nvSpPr>
          <p:cNvPr id="5" name="Rectángulo 4">
            <a:extLst>
              <a:ext uri="{FF2B5EF4-FFF2-40B4-BE49-F238E27FC236}">
                <a16:creationId xmlns:a16="http://schemas.microsoft.com/office/drawing/2014/main" id="{6C95E124-4A77-7246-ACDA-0B9D84C021B0}"/>
              </a:ext>
            </a:extLst>
          </p:cNvPr>
          <p:cNvSpPr/>
          <p:nvPr/>
        </p:nvSpPr>
        <p:spPr>
          <a:xfrm>
            <a:off x="3048000" y="2967335"/>
            <a:ext cx="6096000" cy="923330"/>
          </a:xfrm>
          <a:prstGeom prst="rect">
            <a:avLst/>
          </a:prstGeom>
        </p:spPr>
        <p:txBody>
          <a:bodyPr>
            <a:spAutoFit/>
          </a:bodyPr>
          <a:lstStyle/>
          <a:p>
            <a:pPr lvl="0"/>
            <a:r>
              <a:rPr lang="es-MX" b="1"/>
              <a:t>en el que se establece el objetivo de estudio, las estrategias,  y el tiempo que vas a dedicar al estudio, apoyándote en tus estilos de aprendizaje </a:t>
            </a:r>
            <a:endParaRPr lang="en-US"/>
          </a:p>
        </p:txBody>
      </p:sp>
      <p:graphicFrame>
        <p:nvGraphicFramePr>
          <p:cNvPr id="6" name="Marcador de contenido 2">
            <a:extLst>
              <a:ext uri="{FF2B5EF4-FFF2-40B4-BE49-F238E27FC236}">
                <a16:creationId xmlns:a16="http://schemas.microsoft.com/office/drawing/2014/main" id="{456045F8-D9B9-A547-BCD9-A612D7AC91E7}"/>
              </a:ext>
            </a:extLst>
          </p:cNvPr>
          <p:cNvGraphicFramePr>
            <a:graphicFrameLocks/>
          </p:cNvGraphicFramePr>
          <p:nvPr>
            <p:extLst>
              <p:ext uri="{D42A27DB-BD31-4B8C-83A1-F6EECF244321}">
                <p14:modId xmlns:p14="http://schemas.microsoft.com/office/powerpoint/2010/main" val="289405484"/>
              </p:ext>
            </p:extLst>
          </p:nvPr>
        </p:nvGraphicFramePr>
        <p:xfrm>
          <a:off x="249382" y="969818"/>
          <a:ext cx="11072278" cy="5888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echa curvada hacia la derecha 6">
            <a:extLst>
              <a:ext uri="{FF2B5EF4-FFF2-40B4-BE49-F238E27FC236}">
                <a16:creationId xmlns:a16="http://schemas.microsoft.com/office/drawing/2014/main" id="{255987CB-275D-6747-A9CE-2394F34EE62C}"/>
              </a:ext>
            </a:extLst>
          </p:cNvPr>
          <p:cNvSpPr/>
          <p:nvPr/>
        </p:nvSpPr>
        <p:spPr>
          <a:xfrm>
            <a:off x="870340" y="0"/>
            <a:ext cx="755073" cy="1064198"/>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Flecha curvada hacia la izquierda 7">
            <a:extLst>
              <a:ext uri="{FF2B5EF4-FFF2-40B4-BE49-F238E27FC236}">
                <a16:creationId xmlns:a16="http://schemas.microsoft.com/office/drawing/2014/main" id="{78427197-CBA2-2F48-946B-49FB799AFFBF}"/>
              </a:ext>
            </a:extLst>
          </p:cNvPr>
          <p:cNvSpPr/>
          <p:nvPr/>
        </p:nvSpPr>
        <p:spPr>
          <a:xfrm>
            <a:off x="10335195" y="-52956"/>
            <a:ext cx="755073" cy="1117154"/>
          </a:xfrm>
          <a:prstGeom prst="curved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44529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DDD8D-C49E-3541-BE46-117623987717}"/>
              </a:ext>
            </a:extLst>
          </p:cNvPr>
          <p:cNvSpPr>
            <a:spLocks noGrp="1"/>
          </p:cNvSpPr>
          <p:nvPr>
            <p:ph type="title"/>
          </p:nvPr>
        </p:nvSpPr>
        <p:spPr>
          <a:xfrm>
            <a:off x="838200" y="365126"/>
            <a:ext cx="10515600" cy="590838"/>
          </a:xfrm>
        </p:spPr>
        <p:txBody>
          <a:bodyPr>
            <a:normAutofit fontScale="90000"/>
          </a:bodyPr>
          <a:lstStyle/>
          <a:p>
            <a:pPr algn="ctr"/>
            <a:r>
              <a:rPr lang="es-MX">
                <a:solidFill>
                  <a:schemeClr val="bg1"/>
                </a:solidFill>
              </a:rPr>
              <a:t>¿Que incluir en un plan de trabajo?</a:t>
            </a:r>
          </a:p>
        </p:txBody>
      </p:sp>
      <p:graphicFrame>
        <p:nvGraphicFramePr>
          <p:cNvPr id="3" name="Diagrama 2">
            <a:extLst>
              <a:ext uri="{FF2B5EF4-FFF2-40B4-BE49-F238E27FC236}">
                <a16:creationId xmlns:a16="http://schemas.microsoft.com/office/drawing/2014/main" id="{E9E98174-7882-C347-8898-6DA337B38022}"/>
              </a:ext>
            </a:extLst>
          </p:cNvPr>
          <p:cNvGraphicFramePr/>
          <p:nvPr>
            <p:extLst>
              <p:ext uri="{D42A27DB-BD31-4B8C-83A1-F6EECF244321}">
                <p14:modId xmlns:p14="http://schemas.microsoft.com/office/powerpoint/2010/main" val="3784148481"/>
              </p:ext>
            </p:extLst>
          </p:nvPr>
        </p:nvGraphicFramePr>
        <p:xfrm>
          <a:off x="1810327" y="114915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28706D1E-2E64-FC44-A87A-4FB6422EE693}"/>
              </a:ext>
            </a:extLst>
          </p:cNvPr>
          <p:cNvSpPr txBox="1"/>
          <p:nvPr/>
        </p:nvSpPr>
        <p:spPr>
          <a:xfrm>
            <a:off x="1810327" y="6056242"/>
            <a:ext cx="2796208" cy="369332"/>
          </a:xfrm>
          <a:prstGeom prst="rect">
            <a:avLst/>
          </a:prstGeom>
          <a:noFill/>
        </p:spPr>
        <p:txBody>
          <a:bodyPr wrap="square" rtlCol="0">
            <a:spAutoFit/>
          </a:bodyPr>
          <a:lstStyle/>
          <a:p>
            <a:r>
              <a:rPr lang="es-MX"/>
              <a:t>Plan de trabajo del </a:t>
            </a:r>
            <a:r>
              <a:rPr lang="es-MX">
                <a:hlinkClick r:id="rId7"/>
              </a:rPr>
              <a:t>CAA</a:t>
            </a:r>
            <a:endParaRPr lang="es-MX"/>
          </a:p>
        </p:txBody>
      </p:sp>
    </p:spTree>
    <p:extLst>
      <p:ext uri="{BB962C8B-B14F-4D97-AF65-F5344CB8AC3E}">
        <p14:creationId xmlns:p14="http://schemas.microsoft.com/office/powerpoint/2010/main" val="44555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8" name="Rectangle 6167">
            <a:extLst>
              <a:ext uri="{FF2B5EF4-FFF2-40B4-BE49-F238E27FC236}">
                <a16:creationId xmlns:a16="http://schemas.microsoft.com/office/drawing/2014/main"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7B71123D-59BD-4ADD-BD62-7CB7D8E0D29D}"/>
              </a:ext>
            </a:extLst>
          </p:cNvPr>
          <p:cNvSpPr>
            <a:spLocks noGrp="1"/>
          </p:cNvSpPr>
          <p:nvPr>
            <p:ph idx="1"/>
          </p:nvPr>
        </p:nvSpPr>
        <p:spPr>
          <a:xfrm>
            <a:off x="838201" y="1825625"/>
            <a:ext cx="5092194" cy="4351338"/>
          </a:xfrm>
        </p:spPr>
        <p:txBody>
          <a:bodyPr>
            <a:normAutofit/>
          </a:bodyPr>
          <a:lstStyle/>
          <a:p>
            <a:pPr marL="0" indent="0">
              <a:buNone/>
            </a:pPr>
            <a:r>
              <a:rPr lang="es-ES">
                <a:latin typeface="Arial" panose="020B0604020202020204" pitchFamily="34" charset="0"/>
                <a:cs typeface="Arial" panose="020B0604020202020204" pitchFamily="34" charset="0"/>
              </a:rPr>
              <a:t> </a:t>
            </a:r>
            <a:endParaRPr lang="es-MX">
              <a:latin typeface="Arial" panose="020B0604020202020204" pitchFamily="34" charset="0"/>
              <a:cs typeface="Arial" panose="020B0604020202020204" pitchFamily="34" charset="0"/>
            </a:endParaRPr>
          </a:p>
        </p:txBody>
      </p:sp>
      <p:sp>
        <p:nvSpPr>
          <p:cNvPr id="6170" name="Oval 6169">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Imagen 13" descr="Logotipo&#10;&#10;Descripción generada automáticamente">
            <a:extLst>
              <a:ext uri="{FF2B5EF4-FFF2-40B4-BE49-F238E27FC236}">
                <a16:creationId xmlns:a16="http://schemas.microsoft.com/office/drawing/2014/main" id="{E225760A-42B1-24CF-3D3B-2B674642701E}"/>
              </a:ext>
            </a:extLst>
          </p:cNvPr>
          <p:cNvPicPr>
            <a:picLocks noChangeAspect="1"/>
          </p:cNvPicPr>
          <p:nvPr/>
        </p:nvPicPr>
        <p:blipFill rotWithShape="1">
          <a:blip r:embed="rId2"/>
          <a:srcRect l="13353" r="8735" b="3"/>
          <a:stretch/>
        </p:blipFill>
        <p:spPr>
          <a:xfrm>
            <a:off x="6915827" y="2286517"/>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6172" name="Arc 6171">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146" name="Picture 2" descr="Gracias Nota Adhesiva En Computadora Portátil Foto de stock y más banco de  imágenes de Thank You - Frase corta en inglés - iStock">
            <a:extLst>
              <a:ext uri="{FF2B5EF4-FFF2-40B4-BE49-F238E27FC236}">
                <a16:creationId xmlns:a16="http://schemas.microsoft.com/office/drawing/2014/main" id="{0A3FD084-6363-4A73-AF19-60114E57CE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94" r="3510" b="4"/>
          <a:stretch/>
        </p:blipFill>
        <p:spPr bwMode="auto">
          <a:xfrm>
            <a:off x="1757882" y="321669"/>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1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2" name="Rectangle 34">
            <a:extLst>
              <a:ext uri="{FF2B5EF4-FFF2-40B4-BE49-F238E27FC236}">
                <a16:creationId xmlns:a16="http://schemas.microsoft.com/office/drawing/2014/main" id="{21739CA5-F0F5-48E1-8E8C-F24B71827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CD444A3-C338-4886-B7F1-4BA2AF46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 name="Título 1">
            <a:extLst>
              <a:ext uri="{FF2B5EF4-FFF2-40B4-BE49-F238E27FC236}">
                <a16:creationId xmlns:a16="http://schemas.microsoft.com/office/drawing/2014/main" id="{1C2DCB58-BE97-4533-BDB4-F33726315DE8}"/>
              </a:ext>
            </a:extLst>
          </p:cNvPr>
          <p:cNvSpPr>
            <a:spLocks noGrp="1"/>
          </p:cNvSpPr>
          <p:nvPr>
            <p:ph type="title"/>
          </p:nvPr>
        </p:nvSpPr>
        <p:spPr>
          <a:xfrm>
            <a:off x="1452656" y="1444741"/>
            <a:ext cx="9357865" cy="1041901"/>
          </a:xfrm>
        </p:spPr>
        <p:txBody>
          <a:bodyPr>
            <a:normAutofit/>
          </a:bodyPr>
          <a:lstStyle/>
          <a:p>
            <a:r>
              <a:rPr lang="es-ES" sz="4000" b="1">
                <a:cs typeface="Calibri Light"/>
              </a:rPr>
              <a:t>Introducción y objetivos del taller.</a:t>
            </a:r>
            <a:endParaRPr lang="es-ES" sz="4000" b="1"/>
          </a:p>
        </p:txBody>
      </p:sp>
      <p:sp>
        <p:nvSpPr>
          <p:cNvPr id="3" name="Marcador de contenido 2">
            <a:extLst>
              <a:ext uri="{FF2B5EF4-FFF2-40B4-BE49-F238E27FC236}">
                <a16:creationId xmlns:a16="http://schemas.microsoft.com/office/drawing/2014/main" id="{CB87BD3E-DAA1-2E4C-9337-90F831C9DFEB}"/>
              </a:ext>
            </a:extLst>
          </p:cNvPr>
          <p:cNvSpPr>
            <a:spLocks noGrp="1"/>
          </p:cNvSpPr>
          <p:nvPr>
            <p:ph sz="half" idx="1"/>
          </p:nvPr>
        </p:nvSpPr>
        <p:spPr>
          <a:xfrm>
            <a:off x="1026736" y="2434019"/>
            <a:ext cx="3701521" cy="2699968"/>
          </a:xfrm>
        </p:spPr>
        <p:txBody>
          <a:bodyPr vert="horz" lIns="91440" tIns="45720" rIns="91440" bIns="45720" rtlCol="0">
            <a:noAutofit/>
          </a:bodyPr>
          <a:lstStyle/>
          <a:p>
            <a:pPr marL="0" indent="0" algn="just">
              <a:buNone/>
            </a:pPr>
            <a:r>
              <a:rPr lang="es-MX" sz="2000" b="1" dirty="0">
                <a:solidFill>
                  <a:schemeClr val="accent6">
                    <a:lumMod val="75000"/>
                  </a:schemeClr>
                </a:solidFill>
              </a:rPr>
              <a:t>Introducción</a:t>
            </a:r>
          </a:p>
          <a:p>
            <a:pPr marL="0" indent="0" algn="just">
              <a:lnSpc>
                <a:spcPct val="110000"/>
              </a:lnSpc>
              <a:buNone/>
            </a:pPr>
            <a:r>
              <a:rPr lang="es-ES" sz="2000" b="1" dirty="0"/>
              <a:t>En el Centro de auto acceso se promueve el auto aprendizaje del idioma Inglés. El estudiante que ingresa al CAA se enfrenta a una nueva modalidad que requiere desarrollar habilidades específicas que lo ayuden a ser un estudiante autónomo exitoso. </a:t>
            </a:r>
            <a:endParaRPr lang="es-ES" sz="2000" b="1" dirty="0">
              <a:cs typeface="Calibri"/>
            </a:endParaRPr>
          </a:p>
        </p:txBody>
      </p:sp>
      <p:sp>
        <p:nvSpPr>
          <p:cNvPr id="4" name="Marcador de contenido 3">
            <a:extLst>
              <a:ext uri="{FF2B5EF4-FFF2-40B4-BE49-F238E27FC236}">
                <a16:creationId xmlns:a16="http://schemas.microsoft.com/office/drawing/2014/main" id="{7D0D8669-DADA-424E-86F3-9BB973CBB441}"/>
              </a:ext>
            </a:extLst>
          </p:cNvPr>
          <p:cNvSpPr>
            <a:spLocks noGrp="1"/>
          </p:cNvSpPr>
          <p:nvPr>
            <p:ph sz="half" idx="2"/>
          </p:nvPr>
        </p:nvSpPr>
        <p:spPr>
          <a:xfrm>
            <a:off x="4808873" y="2326627"/>
            <a:ext cx="6356391" cy="2914753"/>
          </a:xfrm>
        </p:spPr>
        <p:txBody>
          <a:bodyPr vert="horz" lIns="91440" tIns="45720" rIns="91440" bIns="45720" rtlCol="0">
            <a:noAutofit/>
          </a:bodyPr>
          <a:lstStyle/>
          <a:p>
            <a:pPr marL="0" indent="0" algn="just">
              <a:buNone/>
            </a:pPr>
            <a:r>
              <a:rPr lang="es-ES" sz="2000" b="1" dirty="0">
                <a:solidFill>
                  <a:schemeClr val="accent6">
                    <a:lumMod val="75000"/>
                  </a:schemeClr>
                </a:solidFill>
              </a:rPr>
              <a:t>Objetivo general</a:t>
            </a:r>
          </a:p>
          <a:p>
            <a:pPr marL="0" indent="0" algn="just">
              <a:buNone/>
            </a:pPr>
            <a:r>
              <a:rPr lang="es-ES" sz="2000" b="1" dirty="0"/>
              <a:t>Ofrecer información relevante que ayude al estudiante adquirir el conocimiento de manera significativa.</a:t>
            </a:r>
            <a:endParaRPr lang="es-MX" sz="2000" dirty="0">
              <a:cs typeface="Calibri"/>
            </a:endParaRPr>
          </a:p>
          <a:p>
            <a:pPr marL="0" indent="0" algn="just">
              <a:buNone/>
            </a:pPr>
            <a:endParaRPr lang="es-MX" sz="2000" dirty="0">
              <a:solidFill>
                <a:schemeClr val="accent6">
                  <a:lumMod val="75000"/>
                </a:schemeClr>
              </a:solidFill>
              <a:cs typeface="Calibri"/>
            </a:endParaRPr>
          </a:p>
          <a:p>
            <a:pPr marL="0" indent="0" algn="just">
              <a:buNone/>
            </a:pPr>
            <a:r>
              <a:rPr lang="es-MX" sz="2000" b="1" dirty="0">
                <a:solidFill>
                  <a:schemeClr val="accent6">
                    <a:lumMod val="75000"/>
                  </a:schemeClr>
                </a:solidFill>
              </a:rPr>
              <a:t>Objetivos particulares</a:t>
            </a:r>
            <a:endParaRPr lang="es-MX" sz="2000" b="1" dirty="0">
              <a:solidFill>
                <a:schemeClr val="accent6">
                  <a:lumMod val="75000"/>
                </a:schemeClr>
              </a:solidFill>
              <a:cs typeface="Calibri"/>
            </a:endParaRPr>
          </a:p>
          <a:p>
            <a:pPr algn="just"/>
            <a:r>
              <a:rPr lang="es-ES" sz="2000" b="1" dirty="0"/>
              <a:t>Concientizarlos sobre el uso de estrategias de aprendizaje. </a:t>
            </a:r>
            <a:endParaRPr lang="es-ES" sz="2000" b="1" dirty="0">
              <a:cs typeface="Calibri" panose="020F0502020204030204"/>
            </a:endParaRPr>
          </a:p>
          <a:p>
            <a:pPr algn="just"/>
            <a:r>
              <a:rPr lang="es-ES" sz="2000" b="1" dirty="0"/>
              <a:t>Lograr que identifiquen sus estilos de aprendizaje.</a:t>
            </a:r>
            <a:endParaRPr lang="es-ES" sz="2000" b="1" dirty="0">
              <a:cs typeface="Calibri"/>
            </a:endParaRPr>
          </a:p>
          <a:p>
            <a:pPr algn="just"/>
            <a:r>
              <a:rPr lang="es-ES" sz="2000" b="1" dirty="0">
                <a:cs typeface="Calibri"/>
              </a:rPr>
              <a:t>Enfatizar la importancia de planear los procesos de aprendizajes.</a:t>
            </a:r>
            <a:endParaRPr lang="es-ES" sz="2000" dirty="0">
              <a:cs typeface="Calibri"/>
            </a:endParaRPr>
          </a:p>
        </p:txBody>
      </p:sp>
    </p:spTree>
    <p:extLst>
      <p:ext uri="{BB962C8B-B14F-4D97-AF65-F5344CB8AC3E}">
        <p14:creationId xmlns:p14="http://schemas.microsoft.com/office/powerpoint/2010/main" val="402246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8"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B986C6B-2E76-5749-82D8-46869E457ED5}"/>
              </a:ext>
            </a:extLst>
          </p:cNvPr>
          <p:cNvSpPr>
            <a:spLocks noGrp="1"/>
          </p:cNvSpPr>
          <p:nvPr>
            <p:ph type="title"/>
          </p:nvPr>
        </p:nvSpPr>
        <p:spPr>
          <a:xfrm>
            <a:off x="2162413" y="1607781"/>
            <a:ext cx="3933587" cy="3642438"/>
          </a:xfrm>
          <a:prstGeom prst="ellipse">
            <a:avLst/>
          </a:prstGeom>
          <a:solidFill>
            <a:schemeClr val="accent6">
              <a:lumMod val="20000"/>
              <a:lumOff val="80000"/>
            </a:schemeClr>
          </a:solidFill>
          <a:ln w="174625" cmpd="thinThick">
            <a:solidFill>
              <a:srgbClr val="262626"/>
            </a:solidFill>
          </a:ln>
        </p:spPr>
        <p:txBody>
          <a:bodyPr>
            <a:normAutofit/>
          </a:bodyPr>
          <a:lstStyle/>
          <a:p>
            <a:pPr algn="ctr"/>
            <a:r>
              <a:rPr lang="es-MX" sz="4000" b="1" dirty="0">
                <a:solidFill>
                  <a:schemeClr val="accent2">
                    <a:lumMod val="60000"/>
                    <a:lumOff val="40000"/>
                  </a:schemeClr>
                </a:solidFill>
                <a:cs typeface="Calibri Light"/>
              </a:rPr>
              <a:t>Formulario</a:t>
            </a:r>
            <a:br>
              <a:rPr lang="es-MX" sz="4000" b="1" dirty="0">
                <a:solidFill>
                  <a:schemeClr val="accent2">
                    <a:lumMod val="60000"/>
                    <a:lumOff val="40000"/>
                  </a:schemeClr>
                </a:solidFill>
                <a:cs typeface="Calibri Light"/>
              </a:rPr>
            </a:br>
            <a:r>
              <a:rPr lang="es-MX" sz="4000" b="1" dirty="0">
                <a:cs typeface="Calibri Light"/>
              </a:rPr>
              <a:t/>
            </a:r>
            <a:br>
              <a:rPr lang="es-MX" sz="4000" b="1" dirty="0">
                <a:cs typeface="Calibri Light"/>
              </a:rPr>
            </a:br>
            <a:r>
              <a:rPr lang="es-MX" sz="4000" b="1" dirty="0">
                <a:cs typeface="Calibri Light"/>
              </a:rPr>
              <a:t/>
            </a:r>
            <a:br>
              <a:rPr lang="es-MX" sz="4000" b="1" dirty="0">
                <a:cs typeface="Calibri Light"/>
              </a:rPr>
            </a:br>
            <a:endParaRPr lang="es-MX" sz="1800" dirty="0">
              <a:solidFill>
                <a:srgbClr val="FF0000"/>
              </a:solidFill>
              <a:latin typeface="Calibri"/>
              <a:ea typeface="Calibri"/>
              <a:cs typeface="Calibri"/>
            </a:endParaRPr>
          </a:p>
        </p:txBody>
      </p:sp>
      <p:sp>
        <p:nvSpPr>
          <p:cNvPr id="4" name="Marcador de contenido 3">
            <a:extLst>
              <a:ext uri="{FF2B5EF4-FFF2-40B4-BE49-F238E27FC236}">
                <a16:creationId xmlns:a16="http://schemas.microsoft.com/office/drawing/2014/main" id="{C7765203-A77C-47A5-88EC-56B0BB76F862}"/>
              </a:ext>
            </a:extLst>
          </p:cNvPr>
          <p:cNvSpPr>
            <a:spLocks noGrp="1"/>
          </p:cNvSpPr>
          <p:nvPr>
            <p:ph idx="1"/>
          </p:nvPr>
        </p:nvSpPr>
        <p:spPr>
          <a:xfrm>
            <a:off x="2162413" y="161929"/>
            <a:ext cx="10022499" cy="731206"/>
          </a:xfrm>
        </p:spPr>
        <p:txBody>
          <a:bodyPr>
            <a:normAutofit/>
          </a:bodyPr>
          <a:lstStyle/>
          <a:p>
            <a:pPr marL="0" indent="0" algn="ctr">
              <a:buNone/>
            </a:pPr>
            <a:r>
              <a:rPr lang="es-ES" sz="4400" dirty="0"/>
              <a:t>Formulario: Mi manera de estudiar</a:t>
            </a:r>
          </a:p>
        </p:txBody>
      </p:sp>
      <p:sp>
        <p:nvSpPr>
          <p:cNvPr id="5" name="Rectángulo 4">
            <a:extLst>
              <a:ext uri="{FF2B5EF4-FFF2-40B4-BE49-F238E27FC236}">
                <a16:creationId xmlns:a16="http://schemas.microsoft.com/office/drawing/2014/main" id="{7942E35B-2A1E-B64A-B1E6-7F14535022BF}"/>
              </a:ext>
            </a:extLst>
          </p:cNvPr>
          <p:cNvSpPr/>
          <p:nvPr/>
        </p:nvSpPr>
        <p:spPr>
          <a:xfrm>
            <a:off x="2672775" y="6134693"/>
            <a:ext cx="9001773" cy="646331"/>
          </a:xfrm>
          <a:prstGeom prst="rect">
            <a:avLst/>
          </a:prstGeom>
        </p:spPr>
        <p:txBody>
          <a:bodyPr wrap="square">
            <a:spAutoFit/>
          </a:bodyPr>
          <a:lstStyle/>
          <a:p>
            <a:r>
              <a:rPr lang="es-MX" u="sng" dirty="0">
                <a:solidFill>
                  <a:srgbClr val="0563C1"/>
                </a:solidFill>
                <a:latin typeface="Calibri" panose="020F0502020204030204" pitchFamily="34" charset="0"/>
                <a:hlinkClick r:id="rId3"/>
              </a:rPr>
              <a:t>https://youtu.be/rRftFZgHmIw</a:t>
            </a:r>
            <a:endParaRPr lang="es-MX" u="sng" dirty="0">
              <a:solidFill>
                <a:srgbClr val="0563C1"/>
              </a:solidFill>
              <a:latin typeface="Calibri" panose="020F0502020204030204" pitchFamily="34" charset="0"/>
            </a:endParaRPr>
          </a:p>
          <a:p>
            <a:r>
              <a:rPr lang="es-ES" b="1" dirty="0"/>
              <a:t>El cerebro y sus conexiones: aprender a aprender del neurobiólogo Héctor Ruíz.</a:t>
            </a:r>
            <a:r>
              <a:rPr lang="es-MX" dirty="0"/>
              <a:t> </a:t>
            </a:r>
            <a:endParaRPr lang="es-MX" dirty="0">
              <a:latin typeface="Calibri" panose="020F0502020204030204" pitchFamily="34" charset="0"/>
              <a:ea typeface="Calibri" panose="020F0502020204030204" pitchFamily="34" charset="0"/>
            </a:endParaRPr>
          </a:p>
        </p:txBody>
      </p:sp>
      <p:sp>
        <p:nvSpPr>
          <p:cNvPr id="8" name="Título 1">
            <a:extLst>
              <a:ext uri="{FF2B5EF4-FFF2-40B4-BE49-F238E27FC236}">
                <a16:creationId xmlns:a16="http://schemas.microsoft.com/office/drawing/2014/main" id="{1F1E2A60-CDCC-E54E-989E-876A887E5D7E}"/>
              </a:ext>
            </a:extLst>
          </p:cNvPr>
          <p:cNvSpPr txBox="1">
            <a:spLocks/>
          </p:cNvSpPr>
          <p:nvPr/>
        </p:nvSpPr>
        <p:spPr>
          <a:xfrm>
            <a:off x="6471224" y="893135"/>
            <a:ext cx="5358809" cy="5318534"/>
          </a:xfrm>
          <a:prstGeom prst="ellipse">
            <a:avLst/>
          </a:prstGeom>
          <a:solidFill>
            <a:schemeClr val="accent5">
              <a:lumMod val="20000"/>
              <a:lumOff val="80000"/>
            </a:schemeClr>
          </a:solidFill>
          <a:ln w="174625" cmpd="thinThick">
            <a:solidFill>
              <a:srgbClr val="26262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a:solidFill>
                  <a:schemeClr val="accent2">
                    <a:lumMod val="75000"/>
                  </a:schemeClr>
                </a:solidFill>
              </a:rPr>
              <a:t>1. ¿Qué recuperas de las preguntas del formulario? </a:t>
            </a:r>
          </a:p>
          <a:p>
            <a:r>
              <a:rPr lang="es-ES" sz="2600" b="1" dirty="0">
                <a:solidFill>
                  <a:schemeClr val="accent2">
                    <a:lumMod val="75000"/>
                  </a:schemeClr>
                </a:solidFill>
              </a:rPr>
              <a:t>2.¿Sobre qué te hizo reflexionar?</a:t>
            </a:r>
          </a:p>
          <a:p>
            <a:r>
              <a:rPr lang="es-ES" sz="2600" b="1" dirty="0">
                <a:solidFill>
                  <a:schemeClr val="accent2">
                    <a:lumMod val="75000"/>
                  </a:schemeClr>
                </a:solidFill>
              </a:rPr>
              <a:t>3. ¿Podrías identificar tus fortalezas y debilidades sobre tu forma de estudiar?</a:t>
            </a:r>
          </a:p>
          <a:p>
            <a:r>
              <a:rPr lang="es-ES" sz="2600" b="1" dirty="0">
                <a:solidFill>
                  <a:schemeClr val="accent2">
                    <a:lumMod val="75000"/>
                  </a:schemeClr>
                </a:solidFill>
              </a:rPr>
              <a:t>4. ¿Consideras que debes hacer cambios? </a:t>
            </a:r>
            <a:endParaRPr lang="es-ES" sz="1400" b="1" dirty="0">
              <a:solidFill>
                <a:schemeClr val="accent2">
                  <a:lumMod val="75000"/>
                </a:schemeClr>
              </a:solidFill>
              <a:cs typeface="Calibri Light"/>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187" y="3040399"/>
            <a:ext cx="1768038" cy="1768038"/>
          </a:xfrm>
          <a:prstGeom prst="rect">
            <a:avLst/>
          </a:prstGeom>
        </p:spPr>
      </p:pic>
    </p:spTree>
    <p:extLst>
      <p:ext uri="{BB962C8B-B14F-4D97-AF65-F5344CB8AC3E}">
        <p14:creationId xmlns:p14="http://schemas.microsoft.com/office/powerpoint/2010/main" val="160831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053CBF-3932-45FF-8285-EE5146085F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E751C04-BEA6-446B-A678-9C74819EBD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4" name="Freeform: Shape 23">
              <a:extLst>
                <a:ext uri="{FF2B5EF4-FFF2-40B4-BE49-F238E27FC236}">
                  <a16:creationId xmlns:a16="http://schemas.microsoft.com/office/drawing/2014/main" id="{2625A013-D9BE-43C4-AF21-6F2B003EFB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7875715-EC2E-457F-851D-F6C817685F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7E41CC6-0C83-40EE-80BB-79394D9E9B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0603498-5DFE-4D26-BFB5-C9269C9BD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4E19D9E3-42A6-6646-80F4-554354C09FB9}"/>
              </a:ext>
            </a:extLst>
          </p:cNvPr>
          <p:cNvSpPr>
            <a:spLocks noGrp="1"/>
          </p:cNvSpPr>
          <p:nvPr>
            <p:ph type="title"/>
          </p:nvPr>
        </p:nvSpPr>
        <p:spPr>
          <a:xfrm>
            <a:off x="3027924" y="341021"/>
            <a:ext cx="5754696" cy="540275"/>
          </a:xfrm>
        </p:spPr>
        <p:txBody>
          <a:bodyPr vert="horz" lIns="91440" tIns="45720" rIns="91440" bIns="45720" rtlCol="0" anchor="ctr">
            <a:normAutofit fontScale="90000"/>
          </a:bodyPr>
          <a:lstStyle/>
          <a:p>
            <a:pPr algn="ctr"/>
            <a:r>
              <a:rPr lang="en-US" sz="3600" b="1" kern="1200" dirty="0" err="1">
                <a:solidFill>
                  <a:schemeClr val="tx1">
                    <a:lumMod val="95000"/>
                    <a:lumOff val="5000"/>
                  </a:schemeClr>
                </a:solidFill>
                <a:latin typeface="+mj-lt"/>
                <a:ea typeface="+mj-ea"/>
                <a:cs typeface="+mj-cs"/>
              </a:rPr>
              <a:t>Aprender</a:t>
            </a:r>
            <a:r>
              <a:rPr lang="en-US" sz="3600" b="1" kern="1200" dirty="0">
                <a:solidFill>
                  <a:schemeClr val="tx1">
                    <a:lumMod val="95000"/>
                    <a:lumOff val="5000"/>
                  </a:schemeClr>
                </a:solidFill>
                <a:latin typeface="+mj-lt"/>
                <a:ea typeface="+mj-ea"/>
                <a:cs typeface="+mj-cs"/>
              </a:rPr>
              <a:t> a </a:t>
            </a:r>
            <a:r>
              <a:rPr lang="en-US" sz="3600" b="1" kern="1200" dirty="0" err="1">
                <a:solidFill>
                  <a:schemeClr val="tx1">
                    <a:lumMod val="95000"/>
                    <a:lumOff val="5000"/>
                  </a:schemeClr>
                </a:solidFill>
                <a:latin typeface="+mj-lt"/>
                <a:ea typeface="+mj-ea"/>
                <a:cs typeface="+mj-cs"/>
              </a:rPr>
              <a:t>Aprender</a:t>
            </a:r>
            <a:endParaRPr lang="en-US" sz="3600" b="1" kern="1200" dirty="0">
              <a:solidFill>
                <a:schemeClr val="tx1">
                  <a:lumMod val="95000"/>
                  <a:lumOff val="5000"/>
                </a:schemeClr>
              </a:solidFill>
              <a:latin typeface="+mj-lt"/>
              <a:ea typeface="+mj-ea"/>
              <a:cs typeface="+mj-cs"/>
            </a:endParaRPr>
          </a:p>
        </p:txBody>
      </p:sp>
      <p:sp>
        <p:nvSpPr>
          <p:cNvPr id="3" name="Marcador de contenido 2">
            <a:extLst>
              <a:ext uri="{FF2B5EF4-FFF2-40B4-BE49-F238E27FC236}">
                <a16:creationId xmlns:a16="http://schemas.microsoft.com/office/drawing/2014/main" id="{98E2CBA5-1A18-304E-9772-C69CED64E323}"/>
              </a:ext>
            </a:extLst>
          </p:cNvPr>
          <p:cNvSpPr>
            <a:spLocks noGrp="1"/>
          </p:cNvSpPr>
          <p:nvPr>
            <p:ph sz="half" idx="1"/>
          </p:nvPr>
        </p:nvSpPr>
        <p:spPr>
          <a:xfrm>
            <a:off x="589280" y="917483"/>
            <a:ext cx="11013440" cy="5300437"/>
          </a:xfrm>
        </p:spPr>
        <p:txBody>
          <a:bodyPr vert="horz" lIns="91440" tIns="45720" rIns="91440" bIns="45720" rtlCol="0" anchor="t">
            <a:normAutofit fontScale="92500" lnSpcReduction="20000"/>
          </a:bodyPr>
          <a:lstStyle/>
          <a:p>
            <a:pPr marL="0" algn="just"/>
            <a:endParaRPr lang="en-US" sz="2400" dirty="0">
              <a:solidFill>
                <a:schemeClr val="tx1">
                  <a:lumMod val="50000"/>
                  <a:lumOff val="50000"/>
                </a:schemeClr>
              </a:solidFill>
            </a:endParaRPr>
          </a:p>
          <a:p>
            <a:pPr algn="just"/>
            <a:r>
              <a:rPr lang="en-US" sz="2600" dirty="0" err="1">
                <a:solidFill>
                  <a:schemeClr val="tx1">
                    <a:lumMod val="75000"/>
                    <a:lumOff val="25000"/>
                  </a:schemeClr>
                </a:solidFill>
              </a:rPr>
              <a:t>Bahamón</a:t>
            </a:r>
            <a:r>
              <a:rPr lang="en-US" sz="2600" dirty="0">
                <a:solidFill>
                  <a:schemeClr val="tx1">
                    <a:lumMod val="75000"/>
                    <a:lumOff val="25000"/>
                  </a:schemeClr>
                </a:solidFill>
              </a:rPr>
              <a:t> (2000) </a:t>
            </a:r>
            <a:r>
              <a:rPr lang="en-US" sz="2600" dirty="0" err="1">
                <a:solidFill>
                  <a:schemeClr val="tx1">
                    <a:lumMod val="75000"/>
                    <a:lumOff val="25000"/>
                  </a:schemeClr>
                </a:solidFill>
              </a:rPr>
              <a:t>incluye</a:t>
            </a:r>
            <a:r>
              <a:rPr lang="en-US" sz="2600" dirty="0">
                <a:solidFill>
                  <a:schemeClr val="tx1">
                    <a:lumMod val="75000"/>
                    <a:lumOff val="25000"/>
                  </a:schemeClr>
                </a:solidFill>
              </a:rPr>
              <a:t> </a:t>
            </a:r>
            <a:r>
              <a:rPr lang="en-US" sz="2600" dirty="0" err="1">
                <a:solidFill>
                  <a:schemeClr val="tx1">
                    <a:lumMod val="75000"/>
                    <a:lumOff val="25000"/>
                  </a:schemeClr>
                </a:solidFill>
              </a:rPr>
              <a:t>en</a:t>
            </a:r>
            <a:r>
              <a:rPr lang="en-US" sz="2600" dirty="0">
                <a:solidFill>
                  <a:schemeClr val="tx1">
                    <a:lumMod val="75000"/>
                    <a:lumOff val="25000"/>
                  </a:schemeClr>
                </a:solidFill>
              </a:rPr>
              <a:t> </a:t>
            </a:r>
            <a:r>
              <a:rPr lang="en-US" sz="2600" dirty="0" err="1">
                <a:solidFill>
                  <a:schemeClr val="tx1">
                    <a:lumMod val="75000"/>
                    <a:lumOff val="25000"/>
                  </a:schemeClr>
                </a:solidFill>
              </a:rPr>
              <a:t>el</a:t>
            </a:r>
            <a:r>
              <a:rPr lang="en-US" sz="2600" dirty="0">
                <a:solidFill>
                  <a:schemeClr val="tx1">
                    <a:lumMod val="75000"/>
                    <a:lumOff val="25000"/>
                  </a:schemeClr>
                </a:solidFill>
              </a:rPr>
              <a:t> </a:t>
            </a:r>
            <a:r>
              <a:rPr lang="en-US" sz="2600" dirty="0" err="1">
                <a:solidFill>
                  <a:schemeClr val="tx1">
                    <a:lumMod val="75000"/>
                    <a:lumOff val="25000"/>
                  </a:schemeClr>
                </a:solidFill>
              </a:rPr>
              <a:t>aprendizaje</a:t>
            </a:r>
            <a:r>
              <a:rPr lang="en-US" sz="2600" dirty="0">
                <a:solidFill>
                  <a:schemeClr val="tx1">
                    <a:lumMod val="75000"/>
                    <a:lumOff val="25000"/>
                  </a:schemeClr>
                </a:solidFill>
              </a:rPr>
              <a:t> individual </a:t>
            </a:r>
            <a:r>
              <a:rPr lang="en-US" sz="2600" dirty="0" err="1">
                <a:solidFill>
                  <a:schemeClr val="tx1">
                    <a:lumMod val="75000"/>
                    <a:lumOff val="25000"/>
                  </a:schemeClr>
                </a:solidFill>
              </a:rPr>
              <a:t>permanente</a:t>
            </a:r>
            <a:r>
              <a:rPr lang="en-US" sz="2600" dirty="0">
                <a:solidFill>
                  <a:schemeClr val="tx1">
                    <a:lumMod val="75000"/>
                    <a:lumOff val="25000"/>
                  </a:schemeClr>
                </a:solidFill>
              </a:rPr>
              <a:t>, </a:t>
            </a:r>
            <a:r>
              <a:rPr lang="en-US" sz="2600" dirty="0" err="1">
                <a:solidFill>
                  <a:schemeClr val="tx1">
                    <a:lumMod val="75000"/>
                    <a:lumOff val="25000"/>
                  </a:schemeClr>
                </a:solidFill>
              </a:rPr>
              <a:t>el</a:t>
            </a:r>
            <a:r>
              <a:rPr lang="en-US" sz="2600" dirty="0">
                <a:solidFill>
                  <a:schemeClr val="tx1">
                    <a:lumMod val="75000"/>
                    <a:lumOff val="25000"/>
                  </a:schemeClr>
                </a:solidFill>
              </a:rPr>
              <a:t> </a:t>
            </a:r>
            <a:r>
              <a:rPr lang="en-US" sz="2600" dirty="0" err="1">
                <a:solidFill>
                  <a:schemeClr val="tx1">
                    <a:lumMod val="75000"/>
                    <a:lumOff val="25000"/>
                  </a:schemeClr>
                </a:solidFill>
              </a:rPr>
              <a:t>aprender</a:t>
            </a:r>
            <a:r>
              <a:rPr lang="en-US" sz="2600" dirty="0">
                <a:solidFill>
                  <a:schemeClr val="tx1">
                    <a:lumMod val="75000"/>
                    <a:lumOff val="25000"/>
                  </a:schemeClr>
                </a:solidFill>
              </a:rPr>
              <a:t> a </a:t>
            </a:r>
            <a:r>
              <a:rPr lang="en-US" sz="2600" dirty="0" err="1">
                <a:solidFill>
                  <a:schemeClr val="tx1">
                    <a:lumMod val="75000"/>
                    <a:lumOff val="25000"/>
                  </a:schemeClr>
                </a:solidFill>
              </a:rPr>
              <a:t>aprender</a:t>
            </a:r>
            <a:r>
              <a:rPr lang="en-US" sz="2600" dirty="0">
                <a:solidFill>
                  <a:schemeClr val="tx1">
                    <a:lumMod val="75000"/>
                    <a:lumOff val="25000"/>
                  </a:schemeClr>
                </a:solidFill>
              </a:rPr>
              <a:t> = </a:t>
            </a:r>
            <a:r>
              <a:rPr lang="en-US" sz="2600" dirty="0" err="1">
                <a:solidFill>
                  <a:schemeClr val="tx1">
                    <a:lumMod val="75000"/>
                    <a:lumOff val="25000"/>
                  </a:schemeClr>
                </a:solidFill>
              </a:rPr>
              <a:t>los</a:t>
            </a:r>
            <a:r>
              <a:rPr lang="en-US" sz="2600" dirty="0">
                <a:solidFill>
                  <a:schemeClr val="tx1">
                    <a:lumMod val="75000"/>
                    <a:lumOff val="25000"/>
                  </a:schemeClr>
                </a:solidFill>
              </a:rPr>
              <a:t> </a:t>
            </a:r>
            <a:r>
              <a:rPr lang="en-US" sz="2600" dirty="0" err="1">
                <a:solidFill>
                  <a:schemeClr val="tx1">
                    <a:lumMod val="75000"/>
                    <a:lumOff val="25000"/>
                  </a:schemeClr>
                </a:solidFill>
              </a:rPr>
              <a:t>estudiantes</a:t>
            </a:r>
            <a:r>
              <a:rPr lang="en-US" sz="2600" dirty="0">
                <a:solidFill>
                  <a:schemeClr val="tx1">
                    <a:lumMod val="75000"/>
                    <a:lumOff val="25000"/>
                  </a:schemeClr>
                </a:solidFill>
              </a:rPr>
              <a:t> </a:t>
            </a:r>
            <a:r>
              <a:rPr lang="en-US" sz="2600" dirty="0" err="1">
                <a:solidFill>
                  <a:schemeClr val="tx1">
                    <a:lumMod val="75000"/>
                    <a:lumOff val="25000"/>
                  </a:schemeClr>
                </a:solidFill>
              </a:rPr>
              <a:t>adquieran</a:t>
            </a:r>
            <a:r>
              <a:rPr lang="en-US" sz="2600" dirty="0">
                <a:solidFill>
                  <a:schemeClr val="tx1">
                    <a:lumMod val="75000"/>
                    <a:lumOff val="25000"/>
                  </a:schemeClr>
                </a:solidFill>
              </a:rPr>
              <a:t> </a:t>
            </a:r>
            <a:r>
              <a:rPr lang="en-US" sz="2600" dirty="0" err="1">
                <a:solidFill>
                  <a:schemeClr val="tx1">
                    <a:lumMod val="75000"/>
                    <a:lumOff val="25000"/>
                  </a:schemeClr>
                </a:solidFill>
              </a:rPr>
              <a:t>estrategias</a:t>
            </a:r>
            <a:r>
              <a:rPr lang="en-US" sz="2600" dirty="0">
                <a:solidFill>
                  <a:schemeClr val="tx1">
                    <a:lumMod val="75000"/>
                    <a:lumOff val="25000"/>
                  </a:schemeClr>
                </a:solidFill>
              </a:rPr>
              <a:t> de </a:t>
            </a:r>
            <a:r>
              <a:rPr lang="en-US" sz="2600" dirty="0" err="1">
                <a:solidFill>
                  <a:schemeClr val="tx1">
                    <a:lumMod val="75000"/>
                    <a:lumOff val="25000"/>
                  </a:schemeClr>
                </a:solidFill>
              </a:rPr>
              <a:t>aprendizaje</a:t>
            </a:r>
            <a:r>
              <a:rPr lang="en-US" sz="2600" dirty="0">
                <a:solidFill>
                  <a:schemeClr val="tx1">
                    <a:lumMod val="75000"/>
                    <a:lumOff val="25000"/>
                  </a:schemeClr>
                </a:solidFill>
              </a:rPr>
              <a:t> </a:t>
            </a:r>
            <a:r>
              <a:rPr lang="en-US" sz="2600" dirty="0" err="1">
                <a:solidFill>
                  <a:schemeClr val="tx1">
                    <a:lumMod val="75000"/>
                    <a:lumOff val="25000"/>
                  </a:schemeClr>
                </a:solidFill>
              </a:rPr>
              <a:t>necesarias</a:t>
            </a:r>
            <a:r>
              <a:rPr lang="en-US" sz="2600" dirty="0">
                <a:solidFill>
                  <a:schemeClr val="tx1">
                    <a:lumMod val="75000"/>
                    <a:lumOff val="25000"/>
                  </a:schemeClr>
                </a:solidFill>
              </a:rPr>
              <a:t> para </a:t>
            </a:r>
            <a:r>
              <a:rPr lang="en-US" sz="2600" dirty="0" err="1">
                <a:solidFill>
                  <a:schemeClr val="tx1">
                    <a:lumMod val="75000"/>
                    <a:lumOff val="25000"/>
                  </a:schemeClr>
                </a:solidFill>
              </a:rPr>
              <a:t>planificar</a:t>
            </a:r>
            <a:r>
              <a:rPr lang="en-US" sz="2600" dirty="0">
                <a:solidFill>
                  <a:schemeClr val="tx1">
                    <a:lumMod val="75000"/>
                    <a:lumOff val="25000"/>
                  </a:schemeClr>
                </a:solidFill>
              </a:rPr>
              <a:t>, </a:t>
            </a:r>
            <a:r>
              <a:rPr lang="en-US" sz="2600" dirty="0" err="1">
                <a:solidFill>
                  <a:schemeClr val="tx1">
                    <a:lumMod val="75000"/>
                    <a:lumOff val="25000"/>
                  </a:schemeClr>
                </a:solidFill>
              </a:rPr>
              <a:t>organizar</a:t>
            </a:r>
            <a:r>
              <a:rPr lang="en-US" sz="2600" dirty="0">
                <a:solidFill>
                  <a:schemeClr val="tx1">
                    <a:lumMod val="75000"/>
                    <a:lumOff val="25000"/>
                  </a:schemeClr>
                </a:solidFill>
              </a:rPr>
              <a:t> y </a:t>
            </a:r>
            <a:r>
              <a:rPr lang="en-US" sz="2600" dirty="0" err="1">
                <a:solidFill>
                  <a:schemeClr val="tx1">
                    <a:lumMod val="75000"/>
                    <a:lumOff val="25000"/>
                  </a:schemeClr>
                </a:solidFill>
              </a:rPr>
              <a:t>controlar</a:t>
            </a:r>
            <a:r>
              <a:rPr lang="en-US" sz="2600" dirty="0">
                <a:solidFill>
                  <a:schemeClr val="tx1">
                    <a:lumMod val="75000"/>
                    <a:lumOff val="25000"/>
                  </a:schemeClr>
                </a:solidFill>
              </a:rPr>
              <a:t> sus </a:t>
            </a:r>
            <a:r>
              <a:rPr lang="en-US" sz="2600" dirty="0" err="1">
                <a:solidFill>
                  <a:schemeClr val="tx1">
                    <a:lumMod val="75000"/>
                    <a:lumOff val="25000"/>
                  </a:schemeClr>
                </a:solidFill>
              </a:rPr>
              <a:t>propias</a:t>
            </a:r>
            <a:r>
              <a:rPr lang="en-US" sz="2600" dirty="0">
                <a:solidFill>
                  <a:schemeClr val="tx1">
                    <a:lumMod val="75000"/>
                    <a:lumOff val="25000"/>
                  </a:schemeClr>
                </a:solidFill>
              </a:rPr>
              <a:t> </a:t>
            </a:r>
            <a:r>
              <a:rPr lang="en-US" sz="2600" dirty="0" err="1">
                <a:solidFill>
                  <a:schemeClr val="tx1">
                    <a:lumMod val="75000"/>
                    <a:lumOff val="25000"/>
                  </a:schemeClr>
                </a:solidFill>
              </a:rPr>
              <a:t>actividades</a:t>
            </a:r>
            <a:r>
              <a:rPr lang="en-US" sz="2600" dirty="0">
                <a:solidFill>
                  <a:schemeClr val="tx1">
                    <a:lumMod val="75000"/>
                    <a:lumOff val="25000"/>
                  </a:schemeClr>
                </a:solidFill>
              </a:rPr>
              <a:t> </a:t>
            </a:r>
            <a:r>
              <a:rPr lang="en-US" sz="2600" dirty="0" err="1">
                <a:solidFill>
                  <a:schemeClr val="tx1">
                    <a:lumMod val="75000"/>
                    <a:lumOff val="25000"/>
                  </a:schemeClr>
                </a:solidFill>
              </a:rPr>
              <a:t>cuando</a:t>
            </a:r>
            <a:r>
              <a:rPr lang="en-US" sz="2600" dirty="0">
                <a:solidFill>
                  <a:schemeClr val="tx1">
                    <a:lumMod val="75000"/>
                    <a:lumOff val="25000"/>
                  </a:schemeClr>
                </a:solidFill>
              </a:rPr>
              <a:t> se </a:t>
            </a:r>
            <a:r>
              <a:rPr lang="en-US" sz="2600" dirty="0" err="1">
                <a:solidFill>
                  <a:schemeClr val="tx1">
                    <a:lumMod val="75000"/>
                    <a:lumOff val="25000"/>
                  </a:schemeClr>
                </a:solidFill>
              </a:rPr>
              <a:t>enfrentan</a:t>
            </a:r>
            <a:r>
              <a:rPr lang="en-US" sz="2600" dirty="0">
                <a:solidFill>
                  <a:schemeClr val="tx1">
                    <a:lumMod val="75000"/>
                    <a:lumOff val="25000"/>
                  </a:schemeClr>
                </a:solidFill>
              </a:rPr>
              <a:t> con </a:t>
            </a:r>
            <a:r>
              <a:rPr lang="en-US" sz="2600" dirty="0" err="1">
                <a:solidFill>
                  <a:schemeClr val="tx1">
                    <a:lumMod val="75000"/>
                    <a:lumOff val="25000"/>
                  </a:schemeClr>
                </a:solidFill>
              </a:rPr>
              <a:t>nuevos</a:t>
            </a:r>
            <a:r>
              <a:rPr lang="en-US" sz="2600" dirty="0">
                <a:solidFill>
                  <a:schemeClr val="tx1">
                    <a:lumMod val="75000"/>
                    <a:lumOff val="25000"/>
                  </a:schemeClr>
                </a:solidFill>
              </a:rPr>
              <a:t> </a:t>
            </a:r>
            <a:r>
              <a:rPr lang="en-US" sz="2600" dirty="0" err="1">
                <a:solidFill>
                  <a:schemeClr val="tx1">
                    <a:lumMod val="75000"/>
                    <a:lumOff val="25000"/>
                  </a:schemeClr>
                </a:solidFill>
              </a:rPr>
              <a:t>conocimientos</a:t>
            </a:r>
            <a:r>
              <a:rPr lang="en-US" sz="2600" dirty="0">
                <a:solidFill>
                  <a:schemeClr val="tx1">
                    <a:lumMod val="75000"/>
                    <a:lumOff val="25000"/>
                  </a:schemeClr>
                </a:solidFill>
              </a:rPr>
              <a:t>.</a:t>
            </a:r>
          </a:p>
          <a:p>
            <a:pPr algn="just"/>
            <a:r>
              <a:rPr lang="en-US" sz="2600" dirty="0">
                <a:solidFill>
                  <a:schemeClr val="tx1">
                    <a:lumMod val="75000"/>
                    <a:lumOff val="25000"/>
                  </a:schemeClr>
                </a:solidFill>
              </a:rPr>
              <a:t> Para Ruiz Iglesias (2000), es </a:t>
            </a:r>
            <a:r>
              <a:rPr lang="en-US" sz="2600" dirty="0" err="1">
                <a:solidFill>
                  <a:schemeClr val="tx1">
                    <a:lumMod val="75000"/>
                    <a:lumOff val="25000"/>
                  </a:schemeClr>
                </a:solidFill>
              </a:rPr>
              <a:t>una</a:t>
            </a:r>
            <a:r>
              <a:rPr lang="en-US" sz="2600" dirty="0">
                <a:solidFill>
                  <a:schemeClr val="tx1">
                    <a:lumMod val="75000"/>
                    <a:lumOff val="25000"/>
                  </a:schemeClr>
                </a:solidFill>
              </a:rPr>
              <a:t> </a:t>
            </a:r>
            <a:r>
              <a:rPr lang="en-US" sz="2600" dirty="0" err="1">
                <a:solidFill>
                  <a:schemeClr val="tx1">
                    <a:lumMod val="75000"/>
                    <a:lumOff val="25000"/>
                  </a:schemeClr>
                </a:solidFill>
              </a:rPr>
              <a:t>tendencia</a:t>
            </a:r>
            <a:r>
              <a:rPr lang="en-US" sz="2600" dirty="0">
                <a:solidFill>
                  <a:schemeClr val="tx1">
                    <a:lumMod val="75000"/>
                    <a:lumOff val="25000"/>
                  </a:schemeClr>
                </a:solidFill>
              </a:rPr>
              <a:t> </a:t>
            </a:r>
            <a:r>
              <a:rPr lang="en-US" sz="2600" dirty="0" err="1">
                <a:solidFill>
                  <a:schemeClr val="tx1">
                    <a:lumMod val="75000"/>
                    <a:lumOff val="25000"/>
                  </a:schemeClr>
                </a:solidFill>
              </a:rPr>
              <a:t>educativa</a:t>
            </a:r>
            <a:r>
              <a:rPr lang="en-US" sz="2600" dirty="0">
                <a:solidFill>
                  <a:schemeClr val="tx1">
                    <a:lumMod val="75000"/>
                    <a:lumOff val="25000"/>
                  </a:schemeClr>
                </a:solidFill>
              </a:rPr>
              <a:t> </a:t>
            </a:r>
            <a:r>
              <a:rPr lang="en-US" sz="2600" dirty="0" err="1">
                <a:solidFill>
                  <a:schemeClr val="tx1">
                    <a:lumMod val="75000"/>
                    <a:lumOff val="25000"/>
                  </a:schemeClr>
                </a:solidFill>
              </a:rPr>
              <a:t>encaminada</a:t>
            </a:r>
            <a:r>
              <a:rPr lang="en-US" sz="2600" dirty="0">
                <a:solidFill>
                  <a:schemeClr val="tx1">
                    <a:lumMod val="75000"/>
                    <a:lumOff val="25000"/>
                  </a:schemeClr>
                </a:solidFill>
              </a:rPr>
              <a:t> a </a:t>
            </a:r>
            <a:r>
              <a:rPr lang="en-US" sz="2600" dirty="0" err="1">
                <a:solidFill>
                  <a:schemeClr val="tx1">
                    <a:lumMod val="75000"/>
                    <a:lumOff val="25000"/>
                  </a:schemeClr>
                </a:solidFill>
              </a:rPr>
              <a:t>favorecer</a:t>
            </a:r>
            <a:r>
              <a:rPr lang="en-US" sz="2600" dirty="0">
                <a:solidFill>
                  <a:schemeClr val="tx1">
                    <a:lumMod val="75000"/>
                    <a:lumOff val="25000"/>
                  </a:schemeClr>
                </a:solidFill>
              </a:rPr>
              <a:t> </a:t>
            </a:r>
            <a:r>
              <a:rPr lang="en-US" sz="2600" dirty="0" err="1">
                <a:solidFill>
                  <a:schemeClr val="tx1">
                    <a:lumMod val="75000"/>
                    <a:lumOff val="25000"/>
                  </a:schemeClr>
                </a:solidFill>
              </a:rPr>
              <a:t>el</a:t>
            </a:r>
            <a:r>
              <a:rPr lang="en-US" sz="2600" dirty="0">
                <a:solidFill>
                  <a:schemeClr val="tx1">
                    <a:lumMod val="75000"/>
                    <a:lumOff val="25000"/>
                  </a:schemeClr>
                </a:solidFill>
              </a:rPr>
              <a:t> </a:t>
            </a:r>
            <a:r>
              <a:rPr lang="en-US" sz="2600" dirty="0" err="1">
                <a:solidFill>
                  <a:schemeClr val="tx1">
                    <a:lumMod val="75000"/>
                    <a:lumOff val="25000"/>
                  </a:schemeClr>
                </a:solidFill>
              </a:rPr>
              <a:t>acceso</a:t>
            </a:r>
            <a:r>
              <a:rPr lang="en-US" sz="2600" dirty="0">
                <a:solidFill>
                  <a:schemeClr val="tx1">
                    <a:lumMod val="75000"/>
                    <a:lumOff val="25000"/>
                  </a:schemeClr>
                </a:solidFill>
              </a:rPr>
              <a:t> de </a:t>
            </a:r>
            <a:r>
              <a:rPr lang="en-US" sz="2600" dirty="0" err="1">
                <a:solidFill>
                  <a:schemeClr val="tx1">
                    <a:lumMod val="75000"/>
                    <a:lumOff val="25000"/>
                  </a:schemeClr>
                </a:solidFill>
              </a:rPr>
              <a:t>los</a:t>
            </a:r>
            <a:r>
              <a:rPr lang="en-US" sz="2600" dirty="0">
                <a:solidFill>
                  <a:schemeClr val="tx1">
                    <a:lumMod val="75000"/>
                    <a:lumOff val="25000"/>
                  </a:schemeClr>
                </a:solidFill>
              </a:rPr>
              <a:t> </a:t>
            </a:r>
            <a:r>
              <a:rPr lang="en-US" sz="2600" dirty="0" err="1">
                <a:solidFill>
                  <a:schemeClr val="tx1">
                    <a:lumMod val="75000"/>
                    <a:lumOff val="25000"/>
                  </a:schemeClr>
                </a:solidFill>
              </a:rPr>
              <a:t>individuos</a:t>
            </a:r>
            <a:r>
              <a:rPr lang="en-US" sz="2600" dirty="0">
                <a:solidFill>
                  <a:schemeClr val="tx1">
                    <a:lumMod val="75000"/>
                    <a:lumOff val="25000"/>
                  </a:schemeClr>
                </a:solidFill>
              </a:rPr>
              <a:t> de forma </a:t>
            </a:r>
            <a:r>
              <a:rPr lang="en-US" sz="2600" dirty="0" err="1">
                <a:solidFill>
                  <a:schemeClr val="tx1">
                    <a:lumMod val="75000"/>
                    <a:lumOff val="25000"/>
                  </a:schemeClr>
                </a:solidFill>
              </a:rPr>
              <a:t>cada</a:t>
            </a:r>
            <a:r>
              <a:rPr lang="en-US" sz="2600" dirty="0">
                <a:solidFill>
                  <a:schemeClr val="tx1">
                    <a:lumMod val="75000"/>
                    <a:lumOff val="25000"/>
                  </a:schemeClr>
                </a:solidFill>
              </a:rPr>
              <a:t> </a:t>
            </a:r>
            <a:r>
              <a:rPr lang="en-US" sz="2600" dirty="0" err="1">
                <a:solidFill>
                  <a:schemeClr val="tx1">
                    <a:lumMod val="75000"/>
                    <a:lumOff val="25000"/>
                  </a:schemeClr>
                </a:solidFill>
              </a:rPr>
              <a:t>vez</a:t>
            </a:r>
            <a:r>
              <a:rPr lang="en-US" sz="2600" dirty="0">
                <a:solidFill>
                  <a:schemeClr val="tx1">
                    <a:lumMod val="75000"/>
                    <a:lumOff val="25000"/>
                  </a:schemeClr>
                </a:solidFill>
              </a:rPr>
              <a:t> </a:t>
            </a:r>
            <a:r>
              <a:rPr lang="en-US" sz="2600" dirty="0" err="1">
                <a:solidFill>
                  <a:schemeClr val="tx1">
                    <a:lumMod val="75000"/>
                    <a:lumOff val="25000"/>
                  </a:schemeClr>
                </a:solidFill>
              </a:rPr>
              <a:t>más</a:t>
            </a:r>
            <a:r>
              <a:rPr lang="en-US" sz="2600" dirty="0">
                <a:solidFill>
                  <a:schemeClr val="tx1">
                    <a:lumMod val="75000"/>
                    <a:lumOff val="25000"/>
                  </a:schemeClr>
                </a:solidFill>
              </a:rPr>
              <a:t> </a:t>
            </a:r>
            <a:r>
              <a:rPr lang="en-US" sz="2600" b="1" dirty="0" err="1">
                <a:solidFill>
                  <a:schemeClr val="tx1">
                    <a:lumMod val="75000"/>
                    <a:lumOff val="25000"/>
                  </a:schemeClr>
                </a:solidFill>
              </a:rPr>
              <a:t>autónoma</a:t>
            </a:r>
            <a:r>
              <a:rPr lang="en-US" sz="2600" dirty="0">
                <a:solidFill>
                  <a:schemeClr val="tx1">
                    <a:lumMod val="75000"/>
                    <a:lumOff val="25000"/>
                  </a:schemeClr>
                </a:solidFill>
              </a:rPr>
              <a:t> al </a:t>
            </a:r>
            <a:r>
              <a:rPr lang="en-US" sz="2600" dirty="0" err="1">
                <a:solidFill>
                  <a:schemeClr val="tx1">
                    <a:lumMod val="75000"/>
                    <a:lumOff val="25000"/>
                  </a:schemeClr>
                </a:solidFill>
              </a:rPr>
              <a:t>conocimiento</a:t>
            </a:r>
            <a:r>
              <a:rPr lang="en-US" sz="2600" dirty="0">
                <a:solidFill>
                  <a:schemeClr val="tx1">
                    <a:lumMod val="75000"/>
                    <a:lumOff val="25000"/>
                  </a:schemeClr>
                </a:solidFill>
              </a:rPr>
              <a:t> </a:t>
            </a:r>
            <a:r>
              <a:rPr lang="en-US" sz="2600" dirty="0" err="1">
                <a:solidFill>
                  <a:schemeClr val="tx1">
                    <a:lumMod val="75000"/>
                    <a:lumOff val="25000"/>
                  </a:schemeClr>
                </a:solidFill>
              </a:rPr>
              <a:t>creciente</a:t>
            </a:r>
            <a:r>
              <a:rPr lang="en-US" sz="2600" dirty="0">
                <a:solidFill>
                  <a:schemeClr val="tx1">
                    <a:lumMod val="75000"/>
                    <a:lumOff val="25000"/>
                  </a:schemeClr>
                </a:solidFill>
              </a:rPr>
              <a:t>, </a:t>
            </a:r>
            <a:r>
              <a:rPr lang="en-US" sz="2600" dirty="0" err="1">
                <a:solidFill>
                  <a:schemeClr val="tx1">
                    <a:lumMod val="75000"/>
                    <a:lumOff val="25000"/>
                  </a:schemeClr>
                </a:solidFill>
              </a:rPr>
              <a:t>definiendo</a:t>
            </a:r>
            <a:r>
              <a:rPr lang="en-US" sz="2600" dirty="0">
                <a:solidFill>
                  <a:schemeClr val="tx1">
                    <a:lumMod val="75000"/>
                    <a:lumOff val="25000"/>
                  </a:schemeClr>
                </a:solidFill>
              </a:rPr>
              <a:t> </a:t>
            </a:r>
            <a:r>
              <a:rPr lang="en-US" sz="2600" dirty="0" err="1">
                <a:solidFill>
                  <a:schemeClr val="tx1">
                    <a:lumMod val="75000"/>
                    <a:lumOff val="25000"/>
                  </a:schemeClr>
                </a:solidFill>
              </a:rPr>
              <a:t>como</a:t>
            </a:r>
            <a:r>
              <a:rPr lang="en-US" sz="2600" dirty="0">
                <a:solidFill>
                  <a:schemeClr val="tx1">
                    <a:lumMod val="75000"/>
                    <a:lumOff val="25000"/>
                  </a:schemeClr>
                </a:solidFill>
              </a:rPr>
              <a:t> </a:t>
            </a:r>
            <a:r>
              <a:rPr lang="en-US" sz="2600" dirty="0" err="1">
                <a:solidFill>
                  <a:schemeClr val="tx1">
                    <a:lumMod val="75000"/>
                    <a:lumOff val="25000"/>
                  </a:schemeClr>
                </a:solidFill>
              </a:rPr>
              <a:t>dimensiones</a:t>
            </a:r>
            <a:r>
              <a:rPr lang="en-US" sz="2600" dirty="0">
                <a:solidFill>
                  <a:schemeClr val="tx1">
                    <a:lumMod val="75000"/>
                    <a:lumOff val="25000"/>
                  </a:schemeClr>
                </a:solidFill>
              </a:rPr>
              <a:t>: </a:t>
            </a:r>
            <a:r>
              <a:rPr lang="en-US" sz="2600" dirty="0" err="1">
                <a:solidFill>
                  <a:schemeClr val="tx1">
                    <a:lumMod val="75000"/>
                    <a:lumOff val="25000"/>
                  </a:schemeClr>
                </a:solidFill>
              </a:rPr>
              <a:t>aprender</a:t>
            </a:r>
            <a:r>
              <a:rPr lang="en-US" sz="2600" dirty="0">
                <a:solidFill>
                  <a:schemeClr val="tx1">
                    <a:lumMod val="75000"/>
                    <a:lumOff val="25000"/>
                  </a:schemeClr>
                </a:solidFill>
              </a:rPr>
              <a:t> a </a:t>
            </a:r>
            <a:r>
              <a:rPr lang="en-US" sz="2600" dirty="0" err="1">
                <a:solidFill>
                  <a:schemeClr val="tx1">
                    <a:lumMod val="75000"/>
                    <a:lumOff val="25000"/>
                  </a:schemeClr>
                </a:solidFill>
              </a:rPr>
              <a:t>estudiar</a:t>
            </a:r>
            <a:r>
              <a:rPr lang="en-US" sz="2600" dirty="0">
                <a:solidFill>
                  <a:schemeClr val="tx1">
                    <a:lumMod val="75000"/>
                    <a:lumOff val="25000"/>
                  </a:schemeClr>
                </a:solidFill>
              </a:rPr>
              <a:t>, a leer para </a:t>
            </a:r>
            <a:r>
              <a:rPr lang="en-US" sz="2600" dirty="0" err="1">
                <a:solidFill>
                  <a:schemeClr val="tx1">
                    <a:lumMod val="75000"/>
                    <a:lumOff val="25000"/>
                  </a:schemeClr>
                </a:solidFill>
              </a:rPr>
              <a:t>aprender</a:t>
            </a:r>
            <a:r>
              <a:rPr lang="en-US" sz="2600" dirty="0">
                <a:solidFill>
                  <a:schemeClr val="tx1">
                    <a:lumMod val="75000"/>
                    <a:lumOff val="25000"/>
                  </a:schemeClr>
                </a:solidFill>
              </a:rPr>
              <a:t> y a </a:t>
            </a:r>
            <a:r>
              <a:rPr lang="en-US" sz="2600" dirty="0" err="1">
                <a:solidFill>
                  <a:schemeClr val="tx1">
                    <a:lumMod val="75000"/>
                    <a:lumOff val="25000"/>
                  </a:schemeClr>
                </a:solidFill>
              </a:rPr>
              <a:t>pensar</a:t>
            </a:r>
            <a:r>
              <a:rPr lang="en-US" sz="2600" dirty="0">
                <a:solidFill>
                  <a:schemeClr val="tx1">
                    <a:lumMod val="75000"/>
                    <a:lumOff val="25000"/>
                  </a:schemeClr>
                </a:solidFill>
              </a:rPr>
              <a:t>.</a:t>
            </a:r>
          </a:p>
          <a:p>
            <a:pPr algn="just"/>
            <a:r>
              <a:rPr lang="en-US" sz="2600" dirty="0">
                <a:solidFill>
                  <a:schemeClr val="tx1">
                    <a:lumMod val="75000"/>
                    <a:lumOff val="25000"/>
                  </a:schemeClr>
                </a:solidFill>
              </a:rPr>
              <a:t> Para </a:t>
            </a:r>
            <a:r>
              <a:rPr lang="en-US" sz="2600" dirty="0" err="1">
                <a:solidFill>
                  <a:schemeClr val="tx1">
                    <a:lumMod val="75000"/>
                    <a:lumOff val="25000"/>
                  </a:schemeClr>
                </a:solidFill>
              </a:rPr>
              <a:t>Fariñas</a:t>
            </a:r>
            <a:r>
              <a:rPr lang="en-US" sz="2600" dirty="0">
                <a:solidFill>
                  <a:schemeClr val="tx1">
                    <a:lumMod val="75000"/>
                    <a:lumOff val="25000"/>
                  </a:schemeClr>
                </a:solidFill>
              </a:rPr>
              <a:t> León (2004) la </a:t>
            </a:r>
            <a:r>
              <a:rPr lang="en-US" sz="2600" dirty="0" err="1">
                <a:solidFill>
                  <a:schemeClr val="tx1">
                    <a:lumMod val="75000"/>
                    <a:lumOff val="25000"/>
                  </a:schemeClr>
                </a:solidFill>
              </a:rPr>
              <a:t>capacidad</a:t>
            </a:r>
            <a:r>
              <a:rPr lang="en-US" sz="2600" dirty="0">
                <a:solidFill>
                  <a:schemeClr val="tx1">
                    <a:lumMod val="75000"/>
                    <a:lumOff val="25000"/>
                  </a:schemeClr>
                </a:solidFill>
              </a:rPr>
              <a:t> de </a:t>
            </a:r>
            <a:r>
              <a:rPr lang="en-US" sz="2600" b="1" dirty="0" err="1">
                <a:solidFill>
                  <a:schemeClr val="tx1">
                    <a:lumMod val="75000"/>
                    <a:lumOff val="25000"/>
                  </a:schemeClr>
                </a:solidFill>
              </a:rPr>
              <a:t>aprender</a:t>
            </a:r>
            <a:r>
              <a:rPr lang="en-US" sz="2600" b="1" dirty="0">
                <a:solidFill>
                  <a:schemeClr val="tx1">
                    <a:lumMod val="75000"/>
                    <a:lumOff val="25000"/>
                  </a:schemeClr>
                </a:solidFill>
              </a:rPr>
              <a:t> a </a:t>
            </a:r>
            <a:r>
              <a:rPr lang="en-US" sz="2600" b="1" dirty="0" err="1">
                <a:solidFill>
                  <a:schemeClr val="tx1">
                    <a:lumMod val="75000"/>
                    <a:lumOff val="25000"/>
                  </a:schemeClr>
                </a:solidFill>
              </a:rPr>
              <a:t>aprender</a:t>
            </a:r>
            <a:r>
              <a:rPr lang="en-US" sz="2600" b="1" dirty="0">
                <a:solidFill>
                  <a:schemeClr val="tx1">
                    <a:lumMod val="75000"/>
                    <a:lumOff val="25000"/>
                  </a:schemeClr>
                </a:solidFill>
              </a:rPr>
              <a:t> </a:t>
            </a:r>
            <a:r>
              <a:rPr lang="en-US" sz="2600" dirty="0" err="1">
                <a:solidFill>
                  <a:schemeClr val="tx1">
                    <a:lumMod val="75000"/>
                    <a:lumOff val="25000"/>
                  </a:schemeClr>
                </a:solidFill>
              </a:rPr>
              <a:t>tiene</a:t>
            </a:r>
            <a:r>
              <a:rPr lang="en-US" sz="2600" dirty="0">
                <a:solidFill>
                  <a:schemeClr val="tx1">
                    <a:lumMod val="75000"/>
                    <a:lumOff val="25000"/>
                  </a:schemeClr>
                </a:solidFill>
              </a:rPr>
              <a:t> </a:t>
            </a:r>
            <a:r>
              <a:rPr lang="en-US" sz="2600" dirty="0" err="1">
                <a:solidFill>
                  <a:schemeClr val="tx1">
                    <a:lumMod val="75000"/>
                    <a:lumOff val="25000"/>
                  </a:schemeClr>
                </a:solidFill>
              </a:rPr>
              <a:t>como</a:t>
            </a:r>
            <a:r>
              <a:rPr lang="en-US" sz="2600" dirty="0">
                <a:solidFill>
                  <a:schemeClr val="tx1">
                    <a:lumMod val="75000"/>
                    <a:lumOff val="25000"/>
                  </a:schemeClr>
                </a:solidFill>
              </a:rPr>
              <a:t> </a:t>
            </a:r>
            <a:r>
              <a:rPr lang="en-US" sz="2600" dirty="0" err="1">
                <a:solidFill>
                  <a:schemeClr val="tx1">
                    <a:lumMod val="75000"/>
                    <a:lumOff val="25000"/>
                  </a:schemeClr>
                </a:solidFill>
              </a:rPr>
              <a:t>finalidad</a:t>
            </a:r>
            <a:r>
              <a:rPr lang="en-US" sz="2600" dirty="0">
                <a:solidFill>
                  <a:schemeClr val="tx1">
                    <a:lumMod val="75000"/>
                    <a:lumOff val="25000"/>
                  </a:schemeClr>
                </a:solidFill>
              </a:rPr>
              <a:t> </a:t>
            </a:r>
            <a:r>
              <a:rPr lang="en-US" sz="2600" dirty="0" err="1">
                <a:solidFill>
                  <a:schemeClr val="tx1">
                    <a:lumMod val="75000"/>
                    <a:lumOff val="25000"/>
                  </a:schemeClr>
                </a:solidFill>
              </a:rPr>
              <a:t>promover</a:t>
            </a:r>
            <a:r>
              <a:rPr lang="en-US" sz="2600" dirty="0">
                <a:solidFill>
                  <a:schemeClr val="tx1">
                    <a:lumMod val="75000"/>
                    <a:lumOff val="25000"/>
                  </a:schemeClr>
                </a:solidFill>
              </a:rPr>
              <a:t> </a:t>
            </a:r>
            <a:r>
              <a:rPr lang="en-US" sz="2600" dirty="0" err="1">
                <a:solidFill>
                  <a:schemeClr val="tx1">
                    <a:lumMod val="75000"/>
                    <a:lumOff val="25000"/>
                  </a:schemeClr>
                </a:solidFill>
              </a:rPr>
              <a:t>formas</a:t>
            </a:r>
            <a:r>
              <a:rPr lang="en-US" sz="2600" dirty="0">
                <a:solidFill>
                  <a:schemeClr val="tx1">
                    <a:lumMod val="75000"/>
                    <a:lumOff val="25000"/>
                  </a:schemeClr>
                </a:solidFill>
              </a:rPr>
              <a:t> de </a:t>
            </a:r>
            <a:r>
              <a:rPr lang="en-US" sz="2600" dirty="0" err="1">
                <a:solidFill>
                  <a:schemeClr val="tx1">
                    <a:lumMod val="75000"/>
                    <a:lumOff val="25000"/>
                  </a:schemeClr>
                </a:solidFill>
              </a:rPr>
              <a:t>vida</a:t>
            </a:r>
            <a:r>
              <a:rPr lang="en-US" sz="2600" dirty="0">
                <a:solidFill>
                  <a:schemeClr val="tx1">
                    <a:lumMod val="75000"/>
                    <a:lumOff val="25000"/>
                  </a:schemeClr>
                </a:solidFill>
              </a:rPr>
              <a:t> que </a:t>
            </a:r>
            <a:r>
              <a:rPr lang="en-US" sz="2600" dirty="0" err="1">
                <a:solidFill>
                  <a:schemeClr val="tx1">
                    <a:lumMod val="75000"/>
                    <a:lumOff val="25000"/>
                  </a:schemeClr>
                </a:solidFill>
              </a:rPr>
              <a:t>generen</a:t>
            </a:r>
            <a:r>
              <a:rPr lang="en-US" sz="2600" dirty="0">
                <a:solidFill>
                  <a:schemeClr val="tx1">
                    <a:lumMod val="75000"/>
                    <a:lumOff val="25000"/>
                  </a:schemeClr>
                </a:solidFill>
              </a:rPr>
              <a:t> y </a:t>
            </a:r>
            <a:r>
              <a:rPr lang="en-US" sz="2600" dirty="0" err="1">
                <a:solidFill>
                  <a:schemeClr val="tx1">
                    <a:lumMod val="75000"/>
                    <a:lumOff val="25000"/>
                  </a:schemeClr>
                </a:solidFill>
              </a:rPr>
              <a:t>preserven</a:t>
            </a:r>
            <a:r>
              <a:rPr lang="en-US" sz="2600" dirty="0">
                <a:solidFill>
                  <a:schemeClr val="tx1">
                    <a:lumMod val="75000"/>
                    <a:lumOff val="25000"/>
                  </a:schemeClr>
                </a:solidFill>
              </a:rPr>
              <a:t> </a:t>
            </a:r>
            <a:r>
              <a:rPr lang="en-US" sz="2600" dirty="0" err="1">
                <a:solidFill>
                  <a:schemeClr val="tx1">
                    <a:lumMod val="75000"/>
                    <a:lumOff val="25000"/>
                  </a:schemeClr>
                </a:solidFill>
              </a:rPr>
              <a:t>por</a:t>
            </a:r>
            <a:r>
              <a:rPr lang="en-US" sz="2600" dirty="0">
                <a:solidFill>
                  <a:schemeClr val="tx1">
                    <a:lumMod val="75000"/>
                    <a:lumOff val="25000"/>
                  </a:schemeClr>
                </a:solidFill>
              </a:rPr>
              <a:t> </a:t>
            </a:r>
            <a:r>
              <a:rPr lang="en-US" sz="2600" dirty="0" err="1">
                <a:solidFill>
                  <a:schemeClr val="tx1">
                    <a:lumMod val="75000"/>
                    <a:lumOff val="25000"/>
                  </a:schemeClr>
                </a:solidFill>
              </a:rPr>
              <a:t>sí</a:t>
            </a:r>
            <a:r>
              <a:rPr lang="en-US" sz="2600" dirty="0">
                <a:solidFill>
                  <a:schemeClr val="tx1">
                    <a:lumMod val="75000"/>
                    <a:lumOff val="25000"/>
                  </a:schemeClr>
                </a:solidFill>
              </a:rPr>
              <a:t> </a:t>
            </a:r>
            <a:r>
              <a:rPr lang="en-US" sz="2600" dirty="0" err="1">
                <a:solidFill>
                  <a:schemeClr val="tx1">
                    <a:lumMod val="75000"/>
                    <a:lumOff val="25000"/>
                  </a:schemeClr>
                </a:solidFill>
              </a:rPr>
              <a:t>mismas</a:t>
            </a:r>
            <a:r>
              <a:rPr lang="en-US" sz="2600" dirty="0">
                <a:solidFill>
                  <a:schemeClr val="tx1">
                    <a:lumMod val="75000"/>
                    <a:lumOff val="25000"/>
                  </a:schemeClr>
                </a:solidFill>
              </a:rPr>
              <a:t> </a:t>
            </a:r>
            <a:r>
              <a:rPr lang="en-US" sz="2600" dirty="0" err="1">
                <a:solidFill>
                  <a:schemeClr val="tx1">
                    <a:lumMod val="75000"/>
                    <a:lumOff val="25000"/>
                  </a:schemeClr>
                </a:solidFill>
              </a:rPr>
              <a:t>el</a:t>
            </a:r>
            <a:r>
              <a:rPr lang="en-US" sz="2600" dirty="0">
                <a:solidFill>
                  <a:schemeClr val="tx1">
                    <a:lumMod val="75000"/>
                    <a:lumOff val="25000"/>
                  </a:schemeClr>
                </a:solidFill>
              </a:rPr>
              <a:t> </a:t>
            </a:r>
            <a:r>
              <a:rPr lang="en-US" sz="2600" b="1" dirty="0" err="1">
                <a:solidFill>
                  <a:schemeClr val="tx1">
                    <a:lumMod val="75000"/>
                    <a:lumOff val="25000"/>
                  </a:schemeClr>
                </a:solidFill>
              </a:rPr>
              <a:t>autodesarrollo</a:t>
            </a:r>
            <a:r>
              <a:rPr lang="en-US" sz="2600" dirty="0">
                <a:solidFill>
                  <a:schemeClr val="tx1">
                    <a:lumMod val="75000"/>
                    <a:lumOff val="25000"/>
                  </a:schemeClr>
                </a:solidFill>
              </a:rPr>
              <a:t>.</a:t>
            </a:r>
          </a:p>
          <a:p>
            <a:pPr algn="just"/>
            <a:r>
              <a:rPr lang="en-US" sz="2600" dirty="0">
                <a:solidFill>
                  <a:schemeClr val="tx1">
                    <a:lumMod val="75000"/>
                    <a:lumOff val="25000"/>
                  </a:schemeClr>
                </a:solidFill>
              </a:rPr>
              <a:t>El </a:t>
            </a:r>
            <a:r>
              <a:rPr lang="en-US" sz="2600" dirty="0" err="1">
                <a:solidFill>
                  <a:schemeClr val="tx1">
                    <a:lumMod val="75000"/>
                    <a:lumOff val="25000"/>
                  </a:schemeClr>
                </a:solidFill>
              </a:rPr>
              <a:t>estudiante</a:t>
            </a:r>
            <a:r>
              <a:rPr lang="en-US" sz="2600" dirty="0">
                <a:solidFill>
                  <a:schemeClr val="tx1">
                    <a:lumMod val="75000"/>
                    <a:lumOff val="25000"/>
                  </a:schemeClr>
                </a:solidFill>
              </a:rPr>
              <a:t> </a:t>
            </a:r>
            <a:r>
              <a:rPr lang="en-US" sz="2600" b="1" dirty="0" err="1">
                <a:solidFill>
                  <a:schemeClr val="tx1">
                    <a:lumMod val="75000"/>
                    <a:lumOff val="25000"/>
                  </a:schemeClr>
                </a:solidFill>
              </a:rPr>
              <a:t>autónomo</a:t>
            </a:r>
            <a:r>
              <a:rPr lang="en-US" sz="2600" dirty="0">
                <a:solidFill>
                  <a:schemeClr val="tx1">
                    <a:lumMod val="75000"/>
                    <a:lumOff val="25000"/>
                  </a:schemeClr>
                </a:solidFill>
              </a:rPr>
              <a:t>, </a:t>
            </a:r>
            <a:r>
              <a:rPr lang="en-US" sz="2600" dirty="0" err="1">
                <a:solidFill>
                  <a:schemeClr val="tx1">
                    <a:lumMod val="75000"/>
                    <a:lumOff val="25000"/>
                  </a:schemeClr>
                </a:solidFill>
              </a:rPr>
              <a:t>como</a:t>
            </a:r>
            <a:r>
              <a:rPr lang="en-US" sz="2600" dirty="0">
                <a:solidFill>
                  <a:schemeClr val="tx1">
                    <a:lumMod val="75000"/>
                    <a:lumOff val="25000"/>
                  </a:schemeClr>
                </a:solidFill>
              </a:rPr>
              <a:t> </a:t>
            </a:r>
            <a:r>
              <a:rPr lang="en-US" sz="2600" dirty="0" err="1">
                <a:solidFill>
                  <a:schemeClr val="tx1">
                    <a:lumMod val="75000"/>
                    <a:lumOff val="25000"/>
                  </a:schemeClr>
                </a:solidFill>
              </a:rPr>
              <a:t>sujeto</a:t>
            </a:r>
            <a:r>
              <a:rPr lang="en-US" sz="2600" dirty="0">
                <a:solidFill>
                  <a:schemeClr val="tx1">
                    <a:lumMod val="75000"/>
                    <a:lumOff val="25000"/>
                  </a:schemeClr>
                </a:solidFill>
              </a:rPr>
              <a:t> </a:t>
            </a:r>
            <a:r>
              <a:rPr lang="en-US" sz="2600" dirty="0" err="1">
                <a:solidFill>
                  <a:schemeClr val="tx1">
                    <a:lumMod val="75000"/>
                    <a:lumOff val="25000"/>
                  </a:schemeClr>
                </a:solidFill>
              </a:rPr>
              <a:t>activo</a:t>
            </a:r>
            <a:r>
              <a:rPr lang="en-US" sz="2600" dirty="0">
                <a:solidFill>
                  <a:schemeClr val="tx1">
                    <a:lumMod val="75000"/>
                    <a:lumOff val="25000"/>
                  </a:schemeClr>
                </a:solidFill>
              </a:rPr>
              <a:t> de </a:t>
            </a:r>
            <a:r>
              <a:rPr lang="en-US" sz="2600" dirty="0" err="1">
                <a:solidFill>
                  <a:schemeClr val="tx1">
                    <a:lumMod val="75000"/>
                    <a:lumOff val="25000"/>
                  </a:schemeClr>
                </a:solidFill>
              </a:rPr>
              <a:t>su</a:t>
            </a:r>
            <a:r>
              <a:rPr lang="en-US" sz="2600" dirty="0">
                <a:solidFill>
                  <a:schemeClr val="tx1">
                    <a:lumMod val="75000"/>
                    <a:lumOff val="25000"/>
                  </a:schemeClr>
                </a:solidFill>
              </a:rPr>
              <a:t> </a:t>
            </a:r>
            <a:r>
              <a:rPr lang="en-US" sz="2600" dirty="0" err="1">
                <a:solidFill>
                  <a:schemeClr val="tx1">
                    <a:lumMod val="75000"/>
                    <a:lumOff val="25000"/>
                  </a:schemeClr>
                </a:solidFill>
              </a:rPr>
              <a:t>propio</a:t>
            </a:r>
            <a:r>
              <a:rPr lang="en-US" sz="2600" dirty="0">
                <a:solidFill>
                  <a:schemeClr val="tx1">
                    <a:lumMod val="75000"/>
                    <a:lumOff val="25000"/>
                  </a:schemeClr>
                </a:solidFill>
              </a:rPr>
              <a:t> </a:t>
            </a:r>
            <a:r>
              <a:rPr lang="en-US" sz="2600" dirty="0" err="1">
                <a:solidFill>
                  <a:schemeClr val="tx1">
                    <a:lumMod val="75000"/>
                    <a:lumOff val="25000"/>
                  </a:schemeClr>
                </a:solidFill>
              </a:rPr>
              <a:t>aprendizaje</a:t>
            </a:r>
            <a:r>
              <a:rPr lang="en-US" sz="2600" dirty="0">
                <a:solidFill>
                  <a:schemeClr val="tx1">
                    <a:lumMod val="75000"/>
                    <a:lumOff val="25000"/>
                  </a:schemeClr>
                </a:solidFill>
              </a:rPr>
              <a:t>: formula </a:t>
            </a:r>
            <a:r>
              <a:rPr lang="en-US" sz="2600" dirty="0" err="1">
                <a:solidFill>
                  <a:schemeClr val="tx1">
                    <a:lumMod val="75000"/>
                    <a:lumOff val="25000"/>
                  </a:schemeClr>
                </a:solidFill>
              </a:rPr>
              <a:t>metas</a:t>
            </a:r>
            <a:r>
              <a:rPr lang="en-US" sz="2600" dirty="0">
                <a:solidFill>
                  <a:schemeClr val="tx1">
                    <a:lumMod val="75000"/>
                    <a:lumOff val="25000"/>
                  </a:schemeClr>
                </a:solidFill>
              </a:rPr>
              <a:t>, </a:t>
            </a:r>
            <a:r>
              <a:rPr lang="en-US" sz="2600" dirty="0" err="1">
                <a:solidFill>
                  <a:schemeClr val="tx1">
                    <a:lumMod val="75000"/>
                    <a:lumOff val="25000"/>
                  </a:schemeClr>
                </a:solidFill>
              </a:rPr>
              <a:t>organiza</a:t>
            </a:r>
            <a:r>
              <a:rPr lang="en-US" sz="2600" dirty="0">
                <a:solidFill>
                  <a:schemeClr val="tx1">
                    <a:lumMod val="75000"/>
                    <a:lumOff val="25000"/>
                  </a:schemeClr>
                </a:solidFill>
              </a:rPr>
              <a:t> </a:t>
            </a:r>
            <a:r>
              <a:rPr lang="en-US" sz="2600" dirty="0" err="1">
                <a:solidFill>
                  <a:schemeClr val="tx1">
                    <a:lumMod val="75000"/>
                    <a:lumOff val="25000"/>
                  </a:schemeClr>
                </a:solidFill>
              </a:rPr>
              <a:t>el</a:t>
            </a:r>
            <a:r>
              <a:rPr lang="en-US" sz="2600" dirty="0">
                <a:solidFill>
                  <a:schemeClr val="tx1">
                    <a:lumMod val="75000"/>
                    <a:lumOff val="25000"/>
                  </a:schemeClr>
                </a:solidFill>
              </a:rPr>
              <a:t> </a:t>
            </a:r>
            <a:r>
              <a:rPr lang="en-US" sz="2600" dirty="0" err="1">
                <a:solidFill>
                  <a:schemeClr val="tx1">
                    <a:lumMod val="75000"/>
                    <a:lumOff val="25000"/>
                  </a:schemeClr>
                </a:solidFill>
              </a:rPr>
              <a:t>conocimiento</a:t>
            </a:r>
            <a:r>
              <a:rPr lang="en-US" sz="2600" dirty="0">
                <a:solidFill>
                  <a:schemeClr val="tx1">
                    <a:lumMod val="75000"/>
                    <a:lumOff val="25000"/>
                  </a:schemeClr>
                </a:solidFill>
              </a:rPr>
              <a:t>, </a:t>
            </a:r>
            <a:r>
              <a:rPr lang="en-US" sz="2600" dirty="0" err="1">
                <a:solidFill>
                  <a:schemeClr val="tx1">
                    <a:lumMod val="75000"/>
                    <a:lumOff val="25000"/>
                  </a:schemeClr>
                </a:solidFill>
              </a:rPr>
              <a:t>construye</a:t>
            </a:r>
            <a:r>
              <a:rPr lang="en-US" sz="2600" dirty="0">
                <a:solidFill>
                  <a:schemeClr val="tx1">
                    <a:lumMod val="75000"/>
                    <a:lumOff val="25000"/>
                  </a:schemeClr>
                </a:solidFill>
              </a:rPr>
              <a:t> </a:t>
            </a:r>
            <a:r>
              <a:rPr lang="en-US" sz="2600" dirty="0" err="1">
                <a:solidFill>
                  <a:schemeClr val="tx1">
                    <a:lumMod val="75000"/>
                    <a:lumOff val="25000"/>
                  </a:schemeClr>
                </a:solidFill>
              </a:rPr>
              <a:t>significados</a:t>
            </a:r>
            <a:r>
              <a:rPr lang="en-US" sz="2600" dirty="0">
                <a:solidFill>
                  <a:schemeClr val="tx1">
                    <a:lumMod val="75000"/>
                    <a:lumOff val="25000"/>
                  </a:schemeClr>
                </a:solidFill>
              </a:rPr>
              <a:t>, </a:t>
            </a:r>
            <a:r>
              <a:rPr lang="en-US" sz="2600" dirty="0" err="1">
                <a:solidFill>
                  <a:schemeClr val="tx1">
                    <a:lumMod val="75000"/>
                    <a:lumOff val="25000"/>
                  </a:schemeClr>
                </a:solidFill>
              </a:rPr>
              <a:t>utiliza</a:t>
            </a:r>
            <a:r>
              <a:rPr lang="en-US" sz="2600" dirty="0">
                <a:solidFill>
                  <a:schemeClr val="tx1">
                    <a:lumMod val="75000"/>
                    <a:lumOff val="25000"/>
                  </a:schemeClr>
                </a:solidFill>
              </a:rPr>
              <a:t> </a:t>
            </a:r>
            <a:r>
              <a:rPr lang="en-US" sz="2600" dirty="0" err="1">
                <a:solidFill>
                  <a:schemeClr val="tx1">
                    <a:lumMod val="75000"/>
                    <a:lumOff val="25000"/>
                  </a:schemeClr>
                </a:solidFill>
              </a:rPr>
              <a:t>estrategias</a:t>
            </a:r>
            <a:r>
              <a:rPr lang="en-US" sz="2600" dirty="0">
                <a:solidFill>
                  <a:schemeClr val="tx1">
                    <a:lumMod val="75000"/>
                    <a:lumOff val="25000"/>
                  </a:schemeClr>
                </a:solidFill>
              </a:rPr>
              <a:t> </a:t>
            </a:r>
            <a:r>
              <a:rPr lang="en-US" sz="2600" dirty="0" err="1">
                <a:solidFill>
                  <a:schemeClr val="tx1">
                    <a:lumMod val="75000"/>
                    <a:lumOff val="25000"/>
                  </a:schemeClr>
                </a:solidFill>
              </a:rPr>
              <a:t>adecuadas</a:t>
            </a:r>
            <a:r>
              <a:rPr lang="en-US" sz="2600" dirty="0">
                <a:solidFill>
                  <a:schemeClr val="tx1">
                    <a:lumMod val="75000"/>
                    <a:lumOff val="25000"/>
                  </a:schemeClr>
                </a:solidFill>
              </a:rPr>
              <a:t> y </a:t>
            </a:r>
            <a:r>
              <a:rPr lang="en-US" sz="2600" dirty="0" err="1">
                <a:solidFill>
                  <a:schemeClr val="tx1">
                    <a:lumMod val="75000"/>
                    <a:lumOff val="25000"/>
                  </a:schemeClr>
                </a:solidFill>
              </a:rPr>
              <a:t>elige</a:t>
            </a:r>
            <a:r>
              <a:rPr lang="en-US" sz="2600" dirty="0">
                <a:solidFill>
                  <a:schemeClr val="tx1">
                    <a:lumMod val="75000"/>
                    <a:lumOff val="25000"/>
                  </a:schemeClr>
                </a:solidFill>
              </a:rPr>
              <a:t> </a:t>
            </a:r>
            <a:r>
              <a:rPr lang="en-US" sz="2600" dirty="0" err="1">
                <a:solidFill>
                  <a:schemeClr val="tx1">
                    <a:lumMod val="75000"/>
                    <a:lumOff val="25000"/>
                  </a:schemeClr>
                </a:solidFill>
              </a:rPr>
              <a:t>los</a:t>
            </a:r>
            <a:r>
              <a:rPr lang="en-US" sz="2600" dirty="0">
                <a:solidFill>
                  <a:schemeClr val="tx1">
                    <a:lumMod val="75000"/>
                    <a:lumOff val="25000"/>
                  </a:schemeClr>
                </a:solidFill>
              </a:rPr>
              <a:t> </a:t>
            </a:r>
            <a:r>
              <a:rPr lang="en-US" sz="2600" dirty="0" err="1">
                <a:solidFill>
                  <a:schemeClr val="tx1">
                    <a:lumMod val="75000"/>
                    <a:lumOff val="25000"/>
                  </a:schemeClr>
                </a:solidFill>
              </a:rPr>
              <a:t>momentos</a:t>
            </a:r>
            <a:r>
              <a:rPr lang="en-US" sz="2600" dirty="0">
                <a:solidFill>
                  <a:schemeClr val="tx1">
                    <a:lumMod val="75000"/>
                    <a:lumOff val="25000"/>
                  </a:schemeClr>
                </a:solidFill>
              </a:rPr>
              <a:t> que </a:t>
            </a:r>
            <a:r>
              <a:rPr lang="en-US" sz="2600" dirty="0" err="1">
                <a:solidFill>
                  <a:schemeClr val="tx1">
                    <a:lumMod val="75000"/>
                    <a:lumOff val="25000"/>
                  </a:schemeClr>
                </a:solidFill>
              </a:rPr>
              <a:t>considera</a:t>
            </a:r>
            <a:r>
              <a:rPr lang="en-US" sz="2600" dirty="0">
                <a:solidFill>
                  <a:schemeClr val="tx1">
                    <a:lumMod val="75000"/>
                    <a:lumOff val="25000"/>
                  </a:schemeClr>
                </a:solidFill>
              </a:rPr>
              <a:t> </a:t>
            </a:r>
            <a:r>
              <a:rPr lang="en-US" sz="2600" dirty="0" err="1">
                <a:solidFill>
                  <a:schemeClr val="tx1">
                    <a:lumMod val="75000"/>
                    <a:lumOff val="25000"/>
                  </a:schemeClr>
                </a:solidFill>
              </a:rPr>
              <a:t>pertinentes</a:t>
            </a:r>
            <a:r>
              <a:rPr lang="en-US" sz="2600" dirty="0">
                <a:solidFill>
                  <a:schemeClr val="tx1">
                    <a:lumMod val="75000"/>
                    <a:lumOff val="25000"/>
                  </a:schemeClr>
                </a:solidFill>
              </a:rPr>
              <a:t> para </a:t>
            </a:r>
            <a:r>
              <a:rPr lang="en-US" sz="2600" dirty="0" err="1">
                <a:solidFill>
                  <a:schemeClr val="tx1">
                    <a:lumMod val="75000"/>
                    <a:lumOff val="25000"/>
                  </a:schemeClr>
                </a:solidFill>
              </a:rPr>
              <a:t>adquirir</a:t>
            </a:r>
            <a:r>
              <a:rPr lang="en-US" sz="2600" dirty="0">
                <a:solidFill>
                  <a:schemeClr val="tx1">
                    <a:lumMod val="75000"/>
                    <a:lumOff val="25000"/>
                  </a:schemeClr>
                </a:solidFill>
              </a:rPr>
              <a:t>, </a:t>
            </a:r>
            <a:r>
              <a:rPr lang="en-US" sz="2600" dirty="0" err="1">
                <a:solidFill>
                  <a:schemeClr val="tx1">
                    <a:lumMod val="75000"/>
                    <a:lumOff val="25000"/>
                  </a:schemeClr>
                </a:solidFill>
              </a:rPr>
              <a:t>desarrollar</a:t>
            </a:r>
            <a:r>
              <a:rPr lang="en-US" sz="2600" dirty="0">
                <a:solidFill>
                  <a:schemeClr val="tx1">
                    <a:lumMod val="75000"/>
                    <a:lumOff val="25000"/>
                  </a:schemeClr>
                </a:solidFill>
              </a:rPr>
              <a:t> y </a:t>
            </a:r>
            <a:r>
              <a:rPr lang="en-US" sz="2600" dirty="0" err="1">
                <a:solidFill>
                  <a:schemeClr val="tx1">
                    <a:lumMod val="75000"/>
                    <a:lumOff val="25000"/>
                  </a:schemeClr>
                </a:solidFill>
              </a:rPr>
              <a:t>generalizar</a:t>
            </a:r>
            <a:r>
              <a:rPr lang="en-US" sz="2600" dirty="0">
                <a:solidFill>
                  <a:schemeClr val="tx1">
                    <a:lumMod val="75000"/>
                    <a:lumOff val="25000"/>
                  </a:schemeClr>
                </a:solidFill>
              </a:rPr>
              <a:t> lo </a:t>
            </a:r>
            <a:r>
              <a:rPr lang="en-US" sz="2600" dirty="0" err="1">
                <a:solidFill>
                  <a:schemeClr val="tx1">
                    <a:lumMod val="75000"/>
                    <a:lumOff val="25000"/>
                  </a:schemeClr>
                </a:solidFill>
              </a:rPr>
              <a:t>aprendido</a:t>
            </a:r>
            <a:r>
              <a:rPr lang="en-US" sz="2600" dirty="0">
                <a:solidFill>
                  <a:schemeClr val="tx1">
                    <a:lumMod val="75000"/>
                    <a:lumOff val="25000"/>
                  </a:schemeClr>
                </a:solidFill>
              </a:rPr>
              <a:t>.  </a:t>
            </a:r>
          </a:p>
          <a:p>
            <a:pPr algn="just"/>
            <a:endParaRPr lang="en-US" sz="2600" b="1" dirty="0">
              <a:solidFill>
                <a:schemeClr val="tx2"/>
              </a:solidFill>
            </a:endParaRPr>
          </a:p>
          <a:p>
            <a:pPr marL="0" indent="0" algn="just">
              <a:buNone/>
            </a:pPr>
            <a:r>
              <a:rPr lang="en-US" sz="2600" b="1" dirty="0" err="1">
                <a:solidFill>
                  <a:schemeClr val="tx2"/>
                </a:solidFill>
              </a:rPr>
              <a:t>Así</a:t>
            </a:r>
            <a:r>
              <a:rPr lang="en-US" sz="2600" b="1" dirty="0">
                <a:solidFill>
                  <a:schemeClr val="tx2"/>
                </a:solidFill>
              </a:rPr>
              <a:t> </a:t>
            </a:r>
            <a:r>
              <a:rPr lang="en-US" sz="2600" b="1" dirty="0" err="1">
                <a:solidFill>
                  <a:schemeClr val="tx2"/>
                </a:solidFill>
              </a:rPr>
              <a:t>pues</a:t>
            </a:r>
            <a:r>
              <a:rPr lang="en-US" sz="2600" b="1" dirty="0">
                <a:solidFill>
                  <a:schemeClr val="tx2"/>
                </a:solidFill>
              </a:rPr>
              <a:t>, </a:t>
            </a:r>
            <a:r>
              <a:rPr lang="en-US" sz="2600" b="1" dirty="0" err="1">
                <a:solidFill>
                  <a:schemeClr val="tx2"/>
                </a:solidFill>
              </a:rPr>
              <a:t>el</a:t>
            </a:r>
            <a:r>
              <a:rPr lang="en-US" sz="2600" b="1" dirty="0">
                <a:solidFill>
                  <a:schemeClr val="tx2"/>
                </a:solidFill>
              </a:rPr>
              <a:t> </a:t>
            </a:r>
            <a:r>
              <a:rPr lang="en-US" sz="2600" b="1" dirty="0" err="1">
                <a:solidFill>
                  <a:schemeClr val="tx2"/>
                </a:solidFill>
              </a:rPr>
              <a:t>aprendizaje</a:t>
            </a:r>
            <a:r>
              <a:rPr lang="en-US" sz="2600" b="1" dirty="0">
                <a:solidFill>
                  <a:schemeClr val="tx2"/>
                </a:solidFill>
              </a:rPr>
              <a:t> </a:t>
            </a:r>
            <a:r>
              <a:rPr lang="en-US" sz="2600" b="1" dirty="0" err="1">
                <a:solidFill>
                  <a:schemeClr val="tx2"/>
                </a:solidFill>
              </a:rPr>
              <a:t>autónomo</a:t>
            </a:r>
            <a:r>
              <a:rPr lang="en-US" sz="2600" b="1" dirty="0">
                <a:solidFill>
                  <a:schemeClr val="tx2"/>
                </a:solidFill>
              </a:rPr>
              <a:t> es un </a:t>
            </a:r>
            <a:r>
              <a:rPr lang="en-US" sz="2600" b="1" dirty="0" err="1">
                <a:solidFill>
                  <a:schemeClr val="tx2"/>
                </a:solidFill>
              </a:rPr>
              <a:t>proceso</a:t>
            </a:r>
            <a:r>
              <a:rPr lang="en-US" sz="2600" b="1" dirty="0">
                <a:solidFill>
                  <a:schemeClr val="tx2"/>
                </a:solidFill>
              </a:rPr>
              <a:t> que </a:t>
            </a:r>
            <a:r>
              <a:rPr lang="en-US" sz="2600" b="1" dirty="0" err="1">
                <a:solidFill>
                  <a:schemeClr val="tx2"/>
                </a:solidFill>
              </a:rPr>
              <a:t>permite</a:t>
            </a:r>
            <a:r>
              <a:rPr lang="en-US" sz="2600" b="1" dirty="0">
                <a:solidFill>
                  <a:schemeClr val="tx2"/>
                </a:solidFill>
              </a:rPr>
              <a:t> al </a:t>
            </a:r>
            <a:r>
              <a:rPr lang="en-US" sz="2600" b="1" dirty="0" err="1">
                <a:solidFill>
                  <a:schemeClr val="tx2"/>
                </a:solidFill>
              </a:rPr>
              <a:t>estudiante</a:t>
            </a:r>
            <a:r>
              <a:rPr lang="en-US" sz="2600" b="1" dirty="0">
                <a:solidFill>
                  <a:schemeClr val="tx2"/>
                </a:solidFill>
              </a:rPr>
              <a:t> ser </a:t>
            </a:r>
            <a:r>
              <a:rPr lang="en-US" sz="2600" b="1" dirty="0" err="1">
                <a:solidFill>
                  <a:schemeClr val="tx2"/>
                </a:solidFill>
              </a:rPr>
              <a:t>autor</a:t>
            </a:r>
            <a:r>
              <a:rPr lang="en-US" sz="2600" b="1" dirty="0">
                <a:solidFill>
                  <a:schemeClr val="tx2"/>
                </a:solidFill>
              </a:rPr>
              <a:t> de </a:t>
            </a:r>
            <a:r>
              <a:rPr lang="en-US" sz="2600" b="1" dirty="0" err="1">
                <a:solidFill>
                  <a:schemeClr val="tx2"/>
                </a:solidFill>
              </a:rPr>
              <a:t>su</a:t>
            </a:r>
            <a:r>
              <a:rPr lang="en-US" sz="2600" b="1" dirty="0">
                <a:solidFill>
                  <a:schemeClr val="tx2"/>
                </a:solidFill>
              </a:rPr>
              <a:t> </a:t>
            </a:r>
            <a:r>
              <a:rPr lang="en-US" sz="2600" b="1" dirty="0" err="1">
                <a:solidFill>
                  <a:schemeClr val="tx2"/>
                </a:solidFill>
              </a:rPr>
              <a:t>propio</a:t>
            </a:r>
            <a:r>
              <a:rPr lang="en-US" sz="2600" b="1" dirty="0">
                <a:solidFill>
                  <a:schemeClr val="tx2"/>
                </a:solidFill>
              </a:rPr>
              <a:t> </a:t>
            </a:r>
            <a:r>
              <a:rPr lang="en-US" sz="2600" b="1" dirty="0" err="1">
                <a:solidFill>
                  <a:schemeClr val="tx2"/>
                </a:solidFill>
              </a:rPr>
              <a:t>desarrollo</a:t>
            </a:r>
            <a:r>
              <a:rPr lang="en-US" sz="2600" b="1" dirty="0">
                <a:solidFill>
                  <a:schemeClr val="tx2"/>
                </a:solidFill>
              </a:rPr>
              <a:t>. </a:t>
            </a:r>
          </a:p>
          <a:p>
            <a:pPr algn="just"/>
            <a:endParaRPr lang="en-US" sz="2400" dirty="0">
              <a:solidFill>
                <a:schemeClr val="tx2"/>
              </a:solidFill>
            </a:endParaRPr>
          </a:p>
          <a:p>
            <a:pPr algn="just"/>
            <a:endParaRPr lang="en-US" sz="2400" dirty="0">
              <a:solidFill>
                <a:schemeClr val="tx2"/>
              </a:solidFill>
            </a:endParaRPr>
          </a:p>
        </p:txBody>
      </p:sp>
      <p:grpSp>
        <p:nvGrpSpPr>
          <p:cNvPr id="29" name="Group 28">
            <a:extLst>
              <a:ext uri="{FF2B5EF4-FFF2-40B4-BE49-F238E27FC236}">
                <a16:creationId xmlns:a16="http://schemas.microsoft.com/office/drawing/2014/main" id="{B63ACBA3-DEFD-4C6D-BBA0-64468FA99C2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0" name="Freeform: Shape 29">
              <a:extLst>
                <a:ext uri="{FF2B5EF4-FFF2-40B4-BE49-F238E27FC236}">
                  <a16:creationId xmlns:a16="http://schemas.microsoft.com/office/drawing/2014/main" id="{62F7819D-2B89-4D80-A1C3-8B318116BA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7065990-2350-41B3-858B-20EF8744F2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8DA7EC7-CAA0-4665-AA29-BFBA806ECA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B1132A14-489F-4CED-B626-2A1711C987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835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C67420-F814-274E-B89B-2E33D3E458C9}"/>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b="1" kern="1200" dirty="0" err="1">
                <a:solidFill>
                  <a:schemeClr val="tx1"/>
                </a:solidFill>
                <a:latin typeface="+mj-lt"/>
                <a:ea typeface="+mj-ea"/>
                <a:cs typeface="+mj-cs"/>
              </a:rPr>
              <a:t>Recursos</a:t>
            </a:r>
            <a:r>
              <a:rPr lang="en-US" b="1" kern="1200" dirty="0">
                <a:solidFill>
                  <a:schemeClr val="tx1"/>
                </a:solidFill>
                <a:latin typeface="+mj-lt"/>
                <a:ea typeface="+mj-ea"/>
                <a:cs typeface="+mj-cs"/>
              </a:rPr>
              <a:t>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de un </a:t>
            </a:r>
            <a:r>
              <a:rPr lang="en-US" b="1" kern="1200" dirty="0" err="1">
                <a:solidFill>
                  <a:schemeClr val="tx1"/>
                </a:solidFill>
                <a:latin typeface="+mj-lt"/>
                <a:ea typeface="+mj-ea"/>
                <a:cs typeface="+mj-cs"/>
              </a:rPr>
              <a:t>buen</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aprendiz</a:t>
            </a:r>
            <a:endParaRPr lang="en-US" b="1" kern="1200" dirty="0">
              <a:solidFill>
                <a:schemeClr val="tx1"/>
              </a:solidFill>
              <a:latin typeface="+mj-lt"/>
              <a:ea typeface="+mj-ea"/>
              <a:cs typeface="+mj-cs"/>
            </a:endParaRPr>
          </a:p>
        </p:txBody>
      </p:sp>
      <p:sp>
        <p:nvSpPr>
          <p:cNvPr id="26" name="Rectangle 3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CC233C3E-9926-B749-9107-F7CAE55BD2AF}"/>
              </a:ext>
            </a:extLst>
          </p:cNvPr>
          <p:cNvSpPr/>
          <p:nvPr/>
        </p:nvSpPr>
        <p:spPr>
          <a:xfrm>
            <a:off x="4306104" y="2322186"/>
            <a:ext cx="7112874" cy="3970318"/>
          </a:xfrm>
          <a:prstGeom prst="rect">
            <a:avLst/>
          </a:prstGeom>
        </p:spPr>
        <p:txBody>
          <a:bodyPr wrap="square" lIns="91440" tIns="45720" rIns="91440" bIns="45720" anchor="t">
            <a:spAutoFit/>
          </a:bodyPr>
          <a:lstStyle/>
          <a:p>
            <a:pPr algn="just">
              <a:spcAft>
                <a:spcPts val="600"/>
              </a:spcAft>
            </a:pPr>
            <a:r>
              <a:rPr lang="es-MX" sz="2800" b="1" dirty="0">
                <a:latin typeface="Arial"/>
                <a:cs typeface="Arial"/>
              </a:rPr>
              <a:t>Autores como O ́</a:t>
            </a:r>
            <a:r>
              <a:rPr lang="es-MX" sz="2800" b="1" dirty="0" err="1">
                <a:latin typeface="Arial"/>
                <a:cs typeface="Arial"/>
              </a:rPr>
              <a:t>Malley</a:t>
            </a:r>
            <a:r>
              <a:rPr lang="es-MX" sz="2800" b="1" dirty="0">
                <a:latin typeface="Arial"/>
                <a:cs typeface="Arial"/>
              </a:rPr>
              <a:t> &amp; </a:t>
            </a:r>
            <a:r>
              <a:rPr lang="es-MX" sz="2800" b="1" dirty="0" err="1">
                <a:latin typeface="Arial"/>
                <a:cs typeface="Arial"/>
              </a:rPr>
              <a:t>Chamot</a:t>
            </a:r>
            <a:r>
              <a:rPr lang="es-MX" sz="2800" b="1" dirty="0">
                <a:latin typeface="Arial"/>
                <a:cs typeface="Arial"/>
              </a:rPr>
              <a:t> (1990), Oxford (1990) y </a:t>
            </a:r>
            <a:r>
              <a:rPr lang="es-MX" sz="2800" b="1" dirty="0" err="1">
                <a:latin typeface="Arial"/>
                <a:cs typeface="Arial"/>
              </a:rPr>
              <a:t>Wenden</a:t>
            </a:r>
            <a:r>
              <a:rPr lang="es-MX" sz="2800" b="1" dirty="0">
                <a:latin typeface="Arial"/>
                <a:cs typeface="Arial"/>
              </a:rPr>
              <a:t> (1991), afirmaron que el uso de </a:t>
            </a:r>
            <a:r>
              <a:rPr lang="es-MX" sz="2800" b="1" u="sng" dirty="0">
                <a:latin typeface="Arial"/>
                <a:cs typeface="Arial"/>
              </a:rPr>
              <a:t>estrategias</a:t>
            </a:r>
            <a:r>
              <a:rPr lang="es-MX" sz="2800" b="1" dirty="0">
                <a:latin typeface="Arial"/>
                <a:cs typeface="Arial"/>
              </a:rPr>
              <a:t> refleja la contribución activa del estudiante para la mejora en la eficacia de su propio aprendizaje, además aseguraron que su uso es uno de los factores más importante en el proceso de aprendizaje de la lengua extranjera. </a:t>
            </a:r>
            <a:endParaRPr lang="es-MX" sz="3200" b="1" dirty="0">
              <a:effectLst/>
              <a:latin typeface="Arial"/>
              <a:cs typeface="Arial"/>
            </a:endParaRPr>
          </a:p>
        </p:txBody>
      </p:sp>
      <p:sp>
        <p:nvSpPr>
          <p:cNvPr id="35" name="Rectangle 34">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F7232F62-C1B6-8746-80C1-885AD0DE6558}"/>
              </a:ext>
            </a:extLst>
          </p:cNvPr>
          <p:cNvGraphicFramePr>
            <a:graphicFrameLocks noGrp="1"/>
          </p:cNvGraphicFramePr>
          <p:nvPr>
            <p:ph idx="1"/>
            <p:extLst>
              <p:ext uri="{D42A27DB-BD31-4B8C-83A1-F6EECF244321}">
                <p14:modId xmlns:p14="http://schemas.microsoft.com/office/powerpoint/2010/main" val="416276769"/>
              </p:ext>
            </p:extLst>
          </p:nvPr>
        </p:nvGraphicFramePr>
        <p:xfrm>
          <a:off x="-2" y="2194696"/>
          <a:ext cx="4530898" cy="363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54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0" descr="Imagen que contiene computadora, computer, interior, tabla">
            <a:extLst>
              <a:ext uri="{FF2B5EF4-FFF2-40B4-BE49-F238E27FC236}">
                <a16:creationId xmlns:a16="http://schemas.microsoft.com/office/drawing/2014/main" id="{362B29FC-7B79-3392-B629-E3D092A54DAB}"/>
              </a:ext>
            </a:extLst>
          </p:cNvPr>
          <p:cNvPicPr>
            <a:picLocks noChangeAspect="1"/>
          </p:cNvPicPr>
          <p:nvPr/>
        </p:nvPicPr>
        <p:blipFill rotWithShape="1">
          <a:blip r:embed="rId2"/>
          <a:srcRect t="7552" b="3516"/>
          <a:stretch/>
        </p:blipFill>
        <p:spPr>
          <a:xfrm>
            <a:off x="2522356" y="10"/>
            <a:ext cx="9669642" cy="6857990"/>
          </a:xfrm>
          <a:prstGeom prst="rect">
            <a:avLst/>
          </a:prstGeom>
        </p:spPr>
      </p:pic>
      <p:sp>
        <p:nvSpPr>
          <p:cNvPr id="50" name="Rectangle 4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1">
            <a:extLst>
              <a:ext uri="{FF2B5EF4-FFF2-40B4-BE49-F238E27FC236}">
                <a16:creationId xmlns:a16="http://schemas.microsoft.com/office/drawing/2014/main" id="{56AC5861-6D0C-DF88-C9C8-D8F43D28CA6C}"/>
              </a:ext>
            </a:extLst>
          </p:cNvPr>
          <p:cNvSpPr>
            <a:spLocks noGrp="1"/>
          </p:cNvSpPr>
          <p:nvPr>
            <p:ph type="title"/>
          </p:nvPr>
        </p:nvSpPr>
        <p:spPr>
          <a:xfrm>
            <a:off x="838200" y="365125"/>
            <a:ext cx="3822189" cy="1899912"/>
          </a:xfrm>
        </p:spPr>
        <p:txBody>
          <a:bodyPr>
            <a:normAutofit/>
          </a:bodyPr>
          <a:lstStyle/>
          <a:p>
            <a:r>
              <a:rPr lang="es-MX" sz="4000" b="1"/>
              <a:t>Estrategias de aprendizaje y su definición</a:t>
            </a:r>
          </a:p>
        </p:txBody>
      </p:sp>
      <p:graphicFrame>
        <p:nvGraphicFramePr>
          <p:cNvPr id="5" name="Marcador de contenido 4">
            <a:extLst>
              <a:ext uri="{FF2B5EF4-FFF2-40B4-BE49-F238E27FC236}">
                <a16:creationId xmlns:a16="http://schemas.microsoft.com/office/drawing/2014/main" id="{F27E10CD-8F61-FC56-A408-74BA0FC9494B}"/>
              </a:ext>
            </a:extLst>
          </p:cNvPr>
          <p:cNvGraphicFramePr>
            <a:graphicFrameLocks noGrp="1"/>
          </p:cNvGraphicFramePr>
          <p:nvPr>
            <p:ph idx="1"/>
            <p:extLst>
              <p:ext uri="{D42A27DB-BD31-4B8C-83A1-F6EECF244321}">
                <p14:modId xmlns:p14="http://schemas.microsoft.com/office/powerpoint/2010/main" val="1934138244"/>
              </p:ext>
            </p:extLst>
          </p:nvPr>
        </p:nvGraphicFramePr>
        <p:xfrm>
          <a:off x="510539" y="2479723"/>
          <a:ext cx="4477509" cy="422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694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9">
            <a:extLst>
              <a:ext uri="{FF2B5EF4-FFF2-40B4-BE49-F238E27FC236}">
                <a16:creationId xmlns:a16="http://schemas.microsoft.com/office/drawing/2014/main" id="{1D2C85F1-A25E-ACF0-F435-AF8D6EFBDC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35585" y="871147"/>
            <a:ext cx="0" cy="511471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ítulo 1">
            <a:extLst>
              <a:ext uri="{FF2B5EF4-FFF2-40B4-BE49-F238E27FC236}">
                <a16:creationId xmlns:a16="http://schemas.microsoft.com/office/drawing/2014/main" id="{9B0059DD-4251-D93E-3855-92C9F0044B61}"/>
              </a:ext>
            </a:extLst>
          </p:cNvPr>
          <p:cNvSpPr>
            <a:spLocks noGrp="1"/>
          </p:cNvSpPr>
          <p:nvPr>
            <p:ph type="title"/>
          </p:nvPr>
        </p:nvSpPr>
        <p:spPr>
          <a:xfrm>
            <a:off x="856414" y="0"/>
            <a:ext cx="10515600" cy="1325563"/>
          </a:xfrm>
        </p:spPr>
        <p:txBody>
          <a:bodyPr vert="horz" lIns="91440" tIns="45720" rIns="91440" bIns="45720" rtlCol="0">
            <a:normAutofit/>
          </a:bodyPr>
          <a:lstStyle/>
          <a:p>
            <a:r>
              <a:rPr lang="en-US" b="1" kern="1200" dirty="0" err="1">
                <a:latin typeface="+mj-lt"/>
                <a:ea typeface="+mj-ea"/>
                <a:cs typeface="+mj-cs"/>
              </a:rPr>
              <a:t>Clasificación</a:t>
            </a:r>
            <a:r>
              <a:rPr lang="en-US" b="1" kern="1200" dirty="0">
                <a:latin typeface="+mj-lt"/>
                <a:ea typeface="+mj-ea"/>
                <a:cs typeface="+mj-cs"/>
              </a:rPr>
              <a:t> de las </a:t>
            </a:r>
            <a:r>
              <a:rPr lang="en-US" b="1" kern="1200" dirty="0" err="1">
                <a:latin typeface="+mj-lt"/>
                <a:ea typeface="+mj-ea"/>
                <a:cs typeface="+mj-cs"/>
              </a:rPr>
              <a:t>estrategias</a:t>
            </a:r>
            <a:r>
              <a:rPr lang="en-US" b="1" kern="1200" dirty="0">
                <a:latin typeface="+mj-lt"/>
                <a:ea typeface="+mj-ea"/>
                <a:cs typeface="+mj-cs"/>
              </a:rPr>
              <a:t> de </a:t>
            </a:r>
            <a:r>
              <a:rPr lang="en-US" b="1" kern="1200" dirty="0" err="1">
                <a:latin typeface="+mj-lt"/>
                <a:ea typeface="+mj-ea"/>
                <a:cs typeface="+mj-cs"/>
              </a:rPr>
              <a:t>aprendizaje</a:t>
            </a:r>
            <a:endParaRPr lang="en-US" b="1" kern="1200" dirty="0">
              <a:latin typeface="+mj-lt"/>
              <a:cs typeface="Calibri Light"/>
            </a:endParaRPr>
          </a:p>
        </p:txBody>
      </p:sp>
      <p:graphicFrame>
        <p:nvGraphicFramePr>
          <p:cNvPr id="5" name="Marcador de contenido 3">
            <a:extLst>
              <a:ext uri="{FF2B5EF4-FFF2-40B4-BE49-F238E27FC236}">
                <a16:creationId xmlns:a16="http://schemas.microsoft.com/office/drawing/2014/main" id="{B1643593-0518-4F99-E14C-69CD493D0FCD}"/>
              </a:ext>
            </a:extLst>
          </p:cNvPr>
          <p:cNvGraphicFramePr>
            <a:graphicFrameLocks noGrp="1"/>
          </p:cNvGraphicFramePr>
          <p:nvPr>
            <p:ph idx="1"/>
            <p:extLst>
              <p:ext uri="{D42A27DB-BD31-4B8C-83A1-F6EECF244321}">
                <p14:modId xmlns:p14="http://schemas.microsoft.com/office/powerpoint/2010/main" val="2809518183"/>
              </p:ext>
            </p:extLst>
          </p:nvPr>
        </p:nvGraphicFramePr>
        <p:xfrm>
          <a:off x="856414" y="1228215"/>
          <a:ext cx="10515600" cy="4659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A8C5980C-2CD8-F638-507B-7123698F4C14}"/>
              </a:ext>
            </a:extLst>
          </p:cNvPr>
          <p:cNvSpPr txBox="1"/>
          <p:nvPr/>
        </p:nvSpPr>
        <p:spPr>
          <a:xfrm>
            <a:off x="3803904" y="5985861"/>
            <a:ext cx="5804452" cy="646331"/>
          </a:xfrm>
          <a:prstGeom prst="rect">
            <a:avLst/>
          </a:prstGeom>
          <a:noFill/>
        </p:spPr>
        <p:txBody>
          <a:bodyPr wrap="square" rtlCol="0">
            <a:spAutoFit/>
          </a:bodyPr>
          <a:lstStyle/>
          <a:p>
            <a:r>
              <a:rPr lang="es-MX" b="1" u="sng" dirty="0">
                <a:hlinkClick r:id="rId7"/>
              </a:rPr>
              <a:t>https://www.youtube.com/watch?v=QFeXRHxct08</a:t>
            </a:r>
            <a:endParaRPr lang="es-MX" b="1" u="sng" dirty="0"/>
          </a:p>
          <a:p>
            <a:r>
              <a:rPr lang="es-MX" b="1" u="sng" dirty="0">
                <a:solidFill>
                  <a:schemeClr val="accent1">
                    <a:lumMod val="75000"/>
                  </a:schemeClr>
                </a:solidFill>
              </a:rPr>
              <a:t>Estrategias de Rebeca Oxford (1990)</a:t>
            </a:r>
            <a:endParaRPr lang="es-MX" b="1" dirty="0">
              <a:solidFill>
                <a:schemeClr val="accent1">
                  <a:lumMod val="75000"/>
                </a:schemeClr>
              </a:solidFill>
            </a:endParaRPr>
          </a:p>
        </p:txBody>
      </p:sp>
    </p:spTree>
    <p:extLst>
      <p:ext uri="{BB962C8B-B14F-4D97-AF65-F5344CB8AC3E}">
        <p14:creationId xmlns:p14="http://schemas.microsoft.com/office/powerpoint/2010/main" val="12508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B71B5AB5-C202-CEE6-4155-44B77FED9E44}"/>
              </a:ext>
            </a:extLst>
          </p:cNvPr>
          <p:cNvSpPr txBox="1">
            <a:spLocks/>
          </p:cNvSpPr>
          <p:nvPr/>
        </p:nvSpPr>
        <p:spPr>
          <a:xfrm>
            <a:off x="370644" y="196763"/>
            <a:ext cx="6630519" cy="1265434"/>
          </a:xfrm>
          <a:prstGeom prst="ellipse">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kern="1200" dirty="0" err="1">
                <a:solidFill>
                  <a:srgbClr val="C00000"/>
                </a:solidFill>
                <a:effectLst>
                  <a:outerShdw blurRad="38100" dist="38100" dir="2700000" algn="tl">
                    <a:srgbClr val="000000">
                      <a:alpha val="43137"/>
                    </a:srgbClr>
                  </a:outerShdw>
                </a:effectLst>
                <a:latin typeface="+mj-lt"/>
                <a:ea typeface="+mj-ea"/>
                <a:cs typeface="+mj-cs"/>
              </a:rPr>
              <a:t>Estrategias</a:t>
            </a:r>
            <a:r>
              <a:rPr lang="en-US" sz="2400" b="1" kern="1200" dirty="0">
                <a:solidFill>
                  <a:srgbClr val="C00000"/>
                </a:solidFill>
                <a:effectLst>
                  <a:outerShdw blurRad="38100" dist="38100" dir="2700000" algn="tl">
                    <a:srgbClr val="000000">
                      <a:alpha val="43137"/>
                    </a:srgbClr>
                  </a:outerShdw>
                </a:effectLst>
                <a:latin typeface="+mj-lt"/>
                <a:ea typeface="+mj-ea"/>
                <a:cs typeface="+mj-cs"/>
              </a:rPr>
              <a:t> de </a:t>
            </a:r>
            <a:r>
              <a:rPr lang="en-US" sz="2400" b="1" kern="1200" dirty="0" err="1">
                <a:solidFill>
                  <a:srgbClr val="C00000"/>
                </a:solidFill>
                <a:effectLst>
                  <a:outerShdw blurRad="38100" dist="38100" dir="2700000" algn="tl">
                    <a:srgbClr val="000000">
                      <a:alpha val="43137"/>
                    </a:srgbClr>
                  </a:outerShdw>
                </a:effectLst>
                <a:latin typeface="+mj-lt"/>
                <a:ea typeface="+mj-ea"/>
                <a:cs typeface="+mj-cs"/>
              </a:rPr>
              <a:t>aprendizaje</a:t>
            </a:r>
            <a:r>
              <a:rPr lang="en-US" sz="2400" b="1" kern="1200" dirty="0">
                <a:solidFill>
                  <a:srgbClr val="C00000"/>
                </a:solidFill>
                <a:effectLst>
                  <a:outerShdw blurRad="38100" dist="38100" dir="2700000" algn="tl">
                    <a:srgbClr val="000000">
                      <a:alpha val="43137"/>
                    </a:srgbClr>
                  </a:outerShdw>
                </a:effectLst>
                <a:latin typeface="+mj-lt"/>
                <a:ea typeface="+mj-ea"/>
                <a:cs typeface="+mj-cs"/>
              </a:rPr>
              <a:t/>
            </a:r>
            <a:br>
              <a:rPr lang="en-US" sz="2400" b="1" kern="1200" dirty="0">
                <a:solidFill>
                  <a:srgbClr val="C00000"/>
                </a:solidFill>
                <a:effectLst>
                  <a:outerShdw blurRad="38100" dist="38100" dir="2700000" algn="tl">
                    <a:srgbClr val="000000">
                      <a:alpha val="43137"/>
                    </a:srgbClr>
                  </a:outerShdw>
                </a:effectLst>
                <a:latin typeface="+mj-lt"/>
                <a:ea typeface="+mj-ea"/>
                <a:cs typeface="+mj-cs"/>
              </a:rPr>
            </a:br>
            <a:r>
              <a:rPr lang="en-US" sz="2400" b="1" kern="1200" dirty="0" err="1">
                <a:solidFill>
                  <a:srgbClr val="C00000"/>
                </a:solidFill>
                <a:effectLst>
                  <a:outerShdw blurRad="38100" dist="38100" dir="2700000" algn="tl">
                    <a:srgbClr val="000000">
                      <a:alpha val="43137"/>
                    </a:srgbClr>
                  </a:outerShdw>
                </a:effectLst>
                <a:latin typeface="+mj-lt"/>
                <a:ea typeface="+mj-ea"/>
                <a:cs typeface="+mj-cs"/>
              </a:rPr>
              <a:t>comunes</a:t>
            </a:r>
            <a:r>
              <a:rPr lang="en-US" sz="2400" b="1" kern="1200" dirty="0">
                <a:solidFill>
                  <a:srgbClr val="C00000"/>
                </a:solidFill>
                <a:effectLst>
                  <a:outerShdw blurRad="38100" dist="38100" dir="2700000" algn="tl">
                    <a:srgbClr val="000000">
                      <a:alpha val="43137"/>
                    </a:srgbClr>
                  </a:outerShdw>
                </a:effectLst>
                <a:latin typeface="+mj-lt"/>
                <a:ea typeface="+mj-ea"/>
                <a:cs typeface="+mj-cs"/>
              </a:rPr>
              <a:t> </a:t>
            </a:r>
            <a:r>
              <a:rPr lang="en-US" sz="2400" b="1" kern="1200" dirty="0" err="1">
                <a:solidFill>
                  <a:srgbClr val="C00000"/>
                </a:solidFill>
                <a:effectLst>
                  <a:outerShdw blurRad="38100" dist="38100" dir="2700000" algn="tl">
                    <a:srgbClr val="000000">
                      <a:alpha val="43137"/>
                    </a:srgbClr>
                  </a:outerShdw>
                </a:effectLst>
                <a:latin typeface="+mj-lt"/>
                <a:ea typeface="+mj-ea"/>
                <a:cs typeface="+mj-cs"/>
              </a:rPr>
              <a:t>en</a:t>
            </a:r>
            <a:r>
              <a:rPr lang="en-US" sz="2400" b="1" kern="1200" dirty="0">
                <a:solidFill>
                  <a:srgbClr val="C00000"/>
                </a:solidFill>
                <a:effectLst>
                  <a:outerShdw blurRad="38100" dist="38100" dir="2700000" algn="tl">
                    <a:srgbClr val="000000">
                      <a:alpha val="43137"/>
                    </a:srgbClr>
                  </a:outerShdw>
                </a:effectLst>
                <a:latin typeface="+mj-lt"/>
                <a:ea typeface="+mj-ea"/>
                <a:cs typeface="+mj-cs"/>
              </a:rPr>
              <a:t> </a:t>
            </a:r>
            <a:r>
              <a:rPr lang="en-US" sz="2400" b="1" kern="1200" dirty="0" err="1">
                <a:solidFill>
                  <a:srgbClr val="C00000"/>
                </a:solidFill>
                <a:effectLst>
                  <a:outerShdw blurRad="38100" dist="38100" dir="2700000" algn="tl">
                    <a:srgbClr val="000000">
                      <a:alpha val="43137"/>
                    </a:srgbClr>
                  </a:outerShdw>
                </a:effectLst>
                <a:latin typeface="+mj-lt"/>
                <a:ea typeface="+mj-ea"/>
                <a:cs typeface="+mj-cs"/>
              </a:rPr>
              <a:t>el</a:t>
            </a:r>
            <a:r>
              <a:rPr lang="en-US" sz="2400" b="1" kern="1200" dirty="0">
                <a:solidFill>
                  <a:srgbClr val="C00000"/>
                </a:solidFill>
                <a:effectLst>
                  <a:outerShdw blurRad="38100" dist="38100" dir="2700000" algn="tl">
                    <a:srgbClr val="000000">
                      <a:alpha val="43137"/>
                    </a:srgbClr>
                  </a:outerShdw>
                </a:effectLst>
                <a:latin typeface="+mj-lt"/>
                <a:ea typeface="+mj-ea"/>
                <a:cs typeface="+mj-cs"/>
              </a:rPr>
              <a:t> </a:t>
            </a:r>
            <a:r>
              <a:rPr lang="en-US" sz="2400" b="1" kern="1200" dirty="0" err="1">
                <a:solidFill>
                  <a:srgbClr val="C00000"/>
                </a:solidFill>
                <a:effectLst>
                  <a:outerShdw blurRad="38100" dist="38100" dir="2700000" algn="tl">
                    <a:srgbClr val="000000">
                      <a:alpha val="43137"/>
                    </a:srgbClr>
                  </a:outerShdw>
                </a:effectLst>
                <a:latin typeface="+mj-lt"/>
                <a:ea typeface="+mj-ea"/>
                <a:cs typeface="+mj-cs"/>
              </a:rPr>
              <a:t>ámbito</a:t>
            </a:r>
            <a:r>
              <a:rPr lang="en-US" sz="2400" b="1" kern="1200" dirty="0">
                <a:solidFill>
                  <a:srgbClr val="C00000"/>
                </a:solidFill>
                <a:effectLst>
                  <a:outerShdw blurRad="38100" dist="38100" dir="2700000" algn="tl">
                    <a:srgbClr val="000000">
                      <a:alpha val="43137"/>
                    </a:srgbClr>
                  </a:outerShdw>
                </a:effectLst>
                <a:latin typeface="+mj-lt"/>
                <a:ea typeface="+mj-ea"/>
                <a:cs typeface="+mj-cs"/>
              </a:rPr>
              <a:t> </a:t>
            </a:r>
            <a:r>
              <a:rPr lang="en-US" sz="2400" b="1" kern="1200" dirty="0" err="1">
                <a:solidFill>
                  <a:srgbClr val="C00000"/>
                </a:solidFill>
                <a:effectLst>
                  <a:outerShdw blurRad="38100" dist="38100" dir="2700000" algn="tl">
                    <a:srgbClr val="000000">
                      <a:alpha val="43137"/>
                    </a:srgbClr>
                  </a:outerShdw>
                </a:effectLst>
                <a:latin typeface="+mj-lt"/>
                <a:ea typeface="+mj-ea"/>
                <a:cs typeface="+mj-cs"/>
              </a:rPr>
              <a:t>educativo</a:t>
            </a:r>
            <a:r>
              <a:rPr lang="en-US" sz="2400" b="1" kern="1200" dirty="0">
                <a:solidFill>
                  <a:srgbClr val="C00000"/>
                </a:solidFill>
                <a:effectLst>
                  <a:outerShdw blurRad="38100" dist="38100" dir="2700000" algn="tl">
                    <a:srgbClr val="000000">
                      <a:alpha val="43137"/>
                    </a:srgbClr>
                  </a:outerShdw>
                </a:effectLst>
                <a:latin typeface="+mj-lt"/>
                <a:ea typeface="+mj-ea"/>
                <a:cs typeface="+mj-cs"/>
              </a:rPr>
              <a:t>.</a:t>
            </a:r>
          </a:p>
        </p:txBody>
      </p:sp>
      <p:sp>
        <p:nvSpPr>
          <p:cNvPr id="2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arcador de contenido 2">
            <a:extLst>
              <a:ext uri="{FF2B5EF4-FFF2-40B4-BE49-F238E27FC236}">
                <a16:creationId xmlns:a16="http://schemas.microsoft.com/office/drawing/2014/main" id="{CDB64CC1-B3B3-FE8B-1108-8912FE437F15}"/>
              </a:ext>
            </a:extLst>
          </p:cNvPr>
          <p:cNvSpPr txBox="1">
            <a:spLocks/>
          </p:cNvSpPr>
          <p:nvPr/>
        </p:nvSpPr>
        <p:spPr>
          <a:xfrm>
            <a:off x="630936" y="2327563"/>
            <a:ext cx="3429000" cy="4333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r>
              <a:rPr lang="en-US" sz="2000" b="1" dirty="0" err="1"/>
              <a:t>Ensayo</a:t>
            </a:r>
            <a:r>
              <a:rPr lang="en-US" sz="2000" b="1" dirty="0"/>
              <a:t>, </a:t>
            </a:r>
            <a:r>
              <a:rPr lang="en-US" sz="2000" b="1" dirty="0" err="1"/>
              <a:t>organización</a:t>
            </a:r>
            <a:r>
              <a:rPr lang="en-US" sz="2000" b="1" dirty="0"/>
              <a:t> y </a:t>
            </a:r>
            <a:r>
              <a:rPr lang="en-US" sz="2000" b="1" dirty="0" err="1"/>
              <a:t>elaboración</a:t>
            </a:r>
            <a:r>
              <a:rPr lang="en-US" sz="2000" b="1" dirty="0"/>
              <a:t>: </a:t>
            </a:r>
            <a:r>
              <a:rPr lang="en-US" sz="2000" dirty="0" err="1"/>
              <a:t>te</a:t>
            </a:r>
            <a:r>
              <a:rPr lang="en-US" sz="2000" dirty="0"/>
              <a:t> </a:t>
            </a:r>
            <a:r>
              <a:rPr lang="en-US" sz="2000" dirty="0" err="1"/>
              <a:t>ayuda</a:t>
            </a:r>
            <a:r>
              <a:rPr lang="en-US" sz="2000" dirty="0"/>
              <a:t> a </a:t>
            </a:r>
            <a:r>
              <a:rPr lang="en-US" sz="2000" dirty="0" err="1"/>
              <a:t>organizar</a:t>
            </a:r>
            <a:r>
              <a:rPr lang="en-US" sz="2000" dirty="0"/>
              <a:t> </a:t>
            </a:r>
            <a:r>
              <a:rPr lang="en-US" sz="2000" dirty="0" err="1"/>
              <a:t>tus</a:t>
            </a:r>
            <a:r>
              <a:rPr lang="en-US" sz="2000" dirty="0"/>
              <a:t> EE para que sea </a:t>
            </a:r>
            <a:r>
              <a:rPr lang="en-US" sz="2000" dirty="0" err="1"/>
              <a:t>más</a:t>
            </a:r>
            <a:r>
              <a:rPr lang="en-US" sz="2000" dirty="0"/>
              <a:t> </a:t>
            </a:r>
            <a:r>
              <a:rPr lang="en-US" sz="2000" dirty="0" err="1"/>
              <a:t>sencillo</a:t>
            </a:r>
            <a:r>
              <a:rPr lang="en-US" sz="2000" dirty="0"/>
              <a:t> </a:t>
            </a:r>
            <a:r>
              <a:rPr lang="en-US" sz="2000" dirty="0" err="1"/>
              <a:t>su</a:t>
            </a:r>
            <a:r>
              <a:rPr lang="en-US" sz="2000" dirty="0"/>
              <a:t> </a:t>
            </a:r>
            <a:r>
              <a:rPr lang="en-US" sz="2000" dirty="0" err="1"/>
              <a:t>estudio</a:t>
            </a:r>
            <a:r>
              <a:rPr lang="en-US" sz="2000" dirty="0"/>
              <a:t>.</a:t>
            </a:r>
          </a:p>
          <a:p>
            <a:endParaRPr lang="en-US" sz="2000" b="1" dirty="0"/>
          </a:p>
          <a:p>
            <a:r>
              <a:rPr lang="en-US" sz="2000" b="1" dirty="0" err="1"/>
              <a:t>Apoyo</a:t>
            </a:r>
            <a:r>
              <a:rPr lang="en-US" sz="2000" b="1" dirty="0"/>
              <a:t>: </a:t>
            </a:r>
            <a:r>
              <a:rPr lang="en-US" sz="2000" dirty="0" err="1">
                <a:sym typeface="Trebuchet MS"/>
              </a:rPr>
              <a:t>Controla</a:t>
            </a:r>
            <a:r>
              <a:rPr lang="en-US" sz="2000" dirty="0">
                <a:sym typeface="Trebuchet MS"/>
              </a:rPr>
              <a:t> </a:t>
            </a:r>
            <a:r>
              <a:rPr lang="en-US" sz="2000" dirty="0" err="1">
                <a:sym typeface="Trebuchet MS"/>
              </a:rPr>
              <a:t>tu</a:t>
            </a:r>
            <a:r>
              <a:rPr lang="en-US" sz="2000" dirty="0">
                <a:sym typeface="Trebuchet MS"/>
              </a:rPr>
              <a:t> </a:t>
            </a:r>
            <a:r>
              <a:rPr lang="en-US" sz="2000" dirty="0" err="1">
                <a:sym typeface="Trebuchet MS"/>
              </a:rPr>
              <a:t>actividad</a:t>
            </a:r>
            <a:r>
              <a:rPr lang="en-US" sz="2000" dirty="0">
                <a:sym typeface="Trebuchet MS"/>
              </a:rPr>
              <a:t> </a:t>
            </a:r>
            <a:r>
              <a:rPr lang="en-US" sz="2000" dirty="0" err="1">
                <a:sym typeface="Trebuchet MS"/>
              </a:rPr>
              <a:t>cognitiva</a:t>
            </a:r>
            <a:r>
              <a:rPr lang="en-US" sz="2000" dirty="0">
                <a:sym typeface="Trebuchet MS"/>
              </a:rPr>
              <a:t> y conduce </a:t>
            </a:r>
            <a:r>
              <a:rPr lang="en-US" sz="2000" dirty="0" err="1">
                <a:sym typeface="Trebuchet MS"/>
              </a:rPr>
              <a:t>tu</a:t>
            </a:r>
            <a:r>
              <a:rPr lang="en-US" sz="2000" dirty="0">
                <a:sym typeface="Trebuchet MS"/>
              </a:rPr>
              <a:t> </a:t>
            </a:r>
            <a:r>
              <a:rPr lang="en-US" sz="2000" dirty="0" err="1">
                <a:sym typeface="Trebuchet MS"/>
              </a:rPr>
              <a:t>aprendizaje</a:t>
            </a:r>
            <a:r>
              <a:rPr lang="en-US" sz="2000" dirty="0">
                <a:sym typeface="Trebuchet MS"/>
              </a:rPr>
              <a:t>.</a:t>
            </a:r>
          </a:p>
          <a:p>
            <a:endParaRPr lang="en-US" sz="2000" b="1" dirty="0"/>
          </a:p>
          <a:p>
            <a:pPr>
              <a:spcBef>
                <a:spcPts val="0"/>
              </a:spcBef>
              <a:buSzPts val="1800"/>
            </a:pPr>
            <a:r>
              <a:rPr lang="en-US" sz="2000" b="1" dirty="0" err="1">
                <a:sym typeface="Trebuchet MS"/>
              </a:rPr>
              <a:t>Comprensión</a:t>
            </a:r>
            <a:r>
              <a:rPr lang="en-US" sz="2000" b="1" dirty="0">
                <a:sym typeface="Trebuchet MS"/>
              </a:rPr>
              <a:t>: </a:t>
            </a:r>
            <a:r>
              <a:rPr lang="en-US" sz="2000" dirty="0" err="1">
                <a:sym typeface="Trebuchet MS"/>
              </a:rPr>
              <a:t>Te</a:t>
            </a:r>
            <a:r>
              <a:rPr lang="en-US" sz="2000" dirty="0">
                <a:sym typeface="Trebuchet MS"/>
              </a:rPr>
              <a:t> </a:t>
            </a:r>
            <a:r>
              <a:rPr lang="en-US" sz="2000" dirty="0" err="1">
                <a:sym typeface="Trebuchet MS"/>
              </a:rPr>
              <a:t>ayuda</a:t>
            </a:r>
            <a:r>
              <a:rPr lang="en-US" sz="2000" dirty="0">
                <a:sym typeface="Trebuchet MS"/>
              </a:rPr>
              <a:t> a </a:t>
            </a:r>
            <a:r>
              <a:rPr lang="en-US" sz="2000" dirty="0" err="1">
                <a:sym typeface="Trebuchet MS"/>
              </a:rPr>
              <a:t>producir</a:t>
            </a:r>
            <a:r>
              <a:rPr lang="en-US" sz="2000" dirty="0">
                <a:sym typeface="Trebuchet MS"/>
              </a:rPr>
              <a:t> </a:t>
            </a:r>
            <a:r>
              <a:rPr lang="en-US" sz="2000" dirty="0" err="1">
                <a:sym typeface="Trebuchet MS"/>
              </a:rPr>
              <a:t>tu</a:t>
            </a:r>
            <a:r>
              <a:rPr lang="en-US" sz="2000" dirty="0">
                <a:sym typeface="Trebuchet MS"/>
              </a:rPr>
              <a:t> </a:t>
            </a:r>
            <a:r>
              <a:rPr lang="en-US" sz="2000" dirty="0" err="1">
                <a:sym typeface="Trebuchet MS"/>
              </a:rPr>
              <a:t>aprendizaje</a:t>
            </a:r>
            <a:r>
              <a:rPr lang="en-US" sz="2000" dirty="0">
                <a:sym typeface="Trebuchet MS"/>
              </a:rPr>
              <a:t> de </a:t>
            </a:r>
            <a:r>
              <a:rPr lang="en-US" sz="2000" dirty="0" err="1">
                <a:sym typeface="Trebuchet MS"/>
              </a:rPr>
              <a:t>una</a:t>
            </a:r>
            <a:r>
              <a:rPr lang="en-US" sz="2000" dirty="0">
                <a:sym typeface="Trebuchet MS"/>
              </a:rPr>
              <a:t> </a:t>
            </a:r>
            <a:r>
              <a:rPr lang="en-US" sz="2000" dirty="0" err="1">
                <a:sym typeface="Trebuchet MS"/>
              </a:rPr>
              <a:t>manera</a:t>
            </a:r>
            <a:r>
              <a:rPr lang="en-US" sz="2000" dirty="0">
                <a:sym typeface="Trebuchet MS"/>
              </a:rPr>
              <a:t> </a:t>
            </a:r>
            <a:r>
              <a:rPr lang="en-US" sz="2000" dirty="0" err="1">
                <a:sym typeface="Trebuchet MS"/>
              </a:rPr>
              <a:t>más</a:t>
            </a:r>
            <a:r>
              <a:rPr lang="en-US" sz="2000" dirty="0">
                <a:sym typeface="Trebuchet MS"/>
              </a:rPr>
              <a:t> </a:t>
            </a:r>
            <a:r>
              <a:rPr lang="en-US" sz="2000" dirty="0" err="1">
                <a:sym typeface="Trebuchet MS"/>
              </a:rPr>
              <a:t>eficiente</a:t>
            </a:r>
            <a:r>
              <a:rPr lang="en-US" sz="2000" dirty="0">
                <a:sym typeface="Trebuchet MS"/>
              </a:rPr>
              <a:t>. </a:t>
            </a:r>
            <a:endParaRPr lang="en-US" sz="2000" b="1" dirty="0"/>
          </a:p>
          <a:p>
            <a:endParaRPr lang="en-US" sz="2000" dirty="0"/>
          </a:p>
          <a:p>
            <a:endParaRPr lang="en-US" sz="2000" dirty="0"/>
          </a:p>
        </p:txBody>
      </p:sp>
      <p:grpSp>
        <p:nvGrpSpPr>
          <p:cNvPr id="5" name="Google Shape;172;p5">
            <a:extLst>
              <a:ext uri="{FF2B5EF4-FFF2-40B4-BE49-F238E27FC236}">
                <a16:creationId xmlns:a16="http://schemas.microsoft.com/office/drawing/2014/main" id="{A9D95575-7351-6BBA-AC8A-D9590CB7C33E}"/>
              </a:ext>
            </a:extLst>
          </p:cNvPr>
          <p:cNvGrpSpPr/>
          <p:nvPr/>
        </p:nvGrpSpPr>
        <p:grpSpPr>
          <a:xfrm>
            <a:off x="3910716" y="1195958"/>
            <a:ext cx="8156960" cy="5361860"/>
            <a:chOff x="6234" y="-119126"/>
            <a:chExt cx="11654877" cy="5246077"/>
          </a:xfrm>
          <a:solidFill>
            <a:schemeClr val="accent6">
              <a:lumMod val="20000"/>
              <a:lumOff val="80000"/>
            </a:schemeClr>
          </a:solidFill>
        </p:grpSpPr>
        <p:sp>
          <p:nvSpPr>
            <p:cNvPr id="6" name="Google Shape;173;p5">
              <a:extLst>
                <a:ext uri="{FF2B5EF4-FFF2-40B4-BE49-F238E27FC236}">
                  <a16:creationId xmlns:a16="http://schemas.microsoft.com/office/drawing/2014/main" id="{D7AE4F9C-D6C5-FA38-0EA5-4857E2834C90}"/>
                </a:ext>
              </a:extLst>
            </p:cNvPr>
            <p:cNvSpPr/>
            <p:nvPr/>
          </p:nvSpPr>
          <p:spPr>
            <a:xfrm rot="16200000">
              <a:off x="-913858" y="1622178"/>
              <a:ext cx="4027636" cy="2187450"/>
            </a:xfrm>
            <a:prstGeom prst="flowChartManualOperation">
              <a:avLst/>
            </a:prstGeom>
            <a:solidFill>
              <a:schemeClr val="bg2">
                <a:lumMod val="25000"/>
              </a:schemeClr>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4;p5">
              <a:extLst>
                <a:ext uri="{FF2B5EF4-FFF2-40B4-BE49-F238E27FC236}">
                  <a16:creationId xmlns:a16="http://schemas.microsoft.com/office/drawing/2014/main" id="{C6AD9819-EC54-237B-A130-D076498147EF}"/>
                </a:ext>
              </a:extLst>
            </p:cNvPr>
            <p:cNvSpPr txBox="1"/>
            <p:nvPr/>
          </p:nvSpPr>
          <p:spPr>
            <a:xfrm>
              <a:off x="6234" y="1121332"/>
              <a:ext cx="2138625" cy="2986136"/>
            </a:xfrm>
            <a:prstGeom prst="rect">
              <a:avLst/>
            </a:prstGeom>
            <a:solidFill>
              <a:schemeClr val="accent2"/>
            </a:solidFill>
            <a:ln>
              <a:noFill/>
            </a:ln>
          </p:spPr>
          <p:txBody>
            <a:bodyPr spcFirstLastPara="1" wrap="square" lIns="127000" tIns="0" rIns="127000" bIns="0" anchor="ctr" anchorCtr="0">
              <a:normAutofit/>
            </a:bodyPr>
            <a:lstStyle/>
            <a:p>
              <a:pPr algn="ctr" defTabSz="777240">
                <a:lnSpc>
                  <a:spcPct val="90000"/>
                </a:lnSpc>
                <a:spcAft>
                  <a:spcPts val="510"/>
                </a:spcAft>
              </a:pPr>
              <a:r>
                <a:rPr lang="en-US" sz="1600" b="1" kern="1200" dirty="0">
                  <a:solidFill>
                    <a:schemeClr val="tx1"/>
                  </a:solidFill>
                  <a:latin typeface="Arial"/>
                  <a:ea typeface="+mn-ea"/>
                  <a:cs typeface="Arial"/>
                  <a:sym typeface="Trebuchet MS"/>
                </a:rPr>
                <a:t>De </a:t>
              </a:r>
              <a:r>
                <a:rPr lang="en-US" sz="1600" b="1" kern="1200" dirty="0" err="1">
                  <a:solidFill>
                    <a:schemeClr val="tx1"/>
                  </a:solidFill>
                  <a:latin typeface="Arial"/>
                  <a:ea typeface="+mn-ea"/>
                  <a:cs typeface="Arial"/>
                  <a:sym typeface="Trebuchet MS"/>
                </a:rPr>
                <a:t>Ensayo</a:t>
              </a:r>
              <a:r>
                <a:rPr lang="en-US" sz="1600" b="1" kern="1200" dirty="0">
                  <a:solidFill>
                    <a:schemeClr val="tx1"/>
                  </a:solidFill>
                  <a:latin typeface="Arial"/>
                  <a:ea typeface="+mn-ea"/>
                  <a:cs typeface="Arial"/>
                  <a:sym typeface="Trebuchet MS"/>
                </a:rPr>
                <a:t>:</a:t>
              </a:r>
            </a:p>
            <a:p>
              <a:pPr algn="ctr" defTabSz="777240">
                <a:lnSpc>
                  <a:spcPct val="90000"/>
                </a:lnSpc>
                <a:spcAft>
                  <a:spcPts val="510"/>
                </a:spcAft>
              </a:pPr>
              <a:endParaRPr lang="en-US" sz="1600" b="1" kern="1200" dirty="0">
                <a:solidFill>
                  <a:schemeClr val="tx1"/>
                </a:solidFill>
                <a:latin typeface="Arial"/>
                <a:ea typeface="+mn-ea"/>
                <a:cs typeface="Arial"/>
                <a:sym typeface="Trebuchet MS"/>
              </a:endParaRPr>
            </a:p>
            <a:p>
              <a:pPr algn="just" defTabSz="777240">
                <a:lnSpc>
                  <a:spcPct val="90000"/>
                </a:lnSpc>
                <a:spcAft>
                  <a:spcPts val="510"/>
                </a:spcAft>
              </a:pPr>
              <a:r>
                <a:rPr lang="en-US" sz="1600" b="1" i="1" kern="1200" dirty="0" err="1">
                  <a:solidFill>
                    <a:schemeClr val="bg1"/>
                  </a:solidFill>
                  <a:latin typeface="Arial"/>
                  <a:ea typeface="+mn-ea"/>
                  <a:cs typeface="Arial"/>
                  <a:sym typeface="Trebuchet MS"/>
                </a:rPr>
                <a:t>repetición</a:t>
              </a:r>
              <a:r>
                <a:rPr lang="en-US" sz="1600" b="1" i="1" kern="1200" dirty="0">
                  <a:solidFill>
                    <a:schemeClr val="bg1"/>
                  </a:solidFill>
                  <a:latin typeface="Arial"/>
                  <a:ea typeface="+mn-ea"/>
                  <a:cs typeface="Arial"/>
                  <a:sym typeface="Trebuchet MS"/>
                </a:rPr>
                <a:t> de </a:t>
              </a:r>
              <a:r>
                <a:rPr lang="en-US" sz="1600" b="1" i="1" kern="1200" dirty="0" err="1">
                  <a:solidFill>
                    <a:schemeClr val="bg1"/>
                  </a:solidFill>
                  <a:latin typeface="Arial"/>
                  <a:ea typeface="+mn-ea"/>
                  <a:cs typeface="Arial"/>
                  <a:sym typeface="Trebuchet MS"/>
                </a:rPr>
                <a:t>contenidos</a:t>
              </a:r>
              <a:r>
                <a:rPr lang="en-US" sz="1600" b="1" i="1" kern="1200" dirty="0">
                  <a:solidFill>
                    <a:schemeClr val="bg1"/>
                  </a:solidFill>
                  <a:latin typeface="Arial"/>
                  <a:ea typeface="+mn-ea"/>
                  <a:cs typeface="Arial"/>
                  <a:sym typeface="Trebuchet MS"/>
                </a:rPr>
                <a:t>  </a:t>
              </a:r>
            </a:p>
            <a:p>
              <a:pPr algn="just" defTabSz="777240">
                <a:lnSpc>
                  <a:spcPct val="90000"/>
                </a:lnSpc>
                <a:spcAft>
                  <a:spcPts val="510"/>
                </a:spcAft>
              </a:pPr>
              <a:r>
                <a:rPr lang="en-US" sz="1600" b="1" kern="1200" dirty="0">
                  <a:solidFill>
                    <a:schemeClr val="bg1"/>
                  </a:solidFill>
                  <a:latin typeface="Arial"/>
                  <a:ea typeface="+mn-ea"/>
                  <a:cs typeface="Arial"/>
                  <a:sym typeface="Trebuchet MS"/>
                </a:rPr>
                <a:t>[leer </a:t>
              </a:r>
              <a:r>
                <a:rPr lang="en-US" sz="1600" b="1" kern="1200" dirty="0" err="1">
                  <a:solidFill>
                    <a:schemeClr val="bg1"/>
                  </a:solidFill>
                  <a:latin typeface="Arial"/>
                  <a:ea typeface="+mn-ea"/>
                  <a:cs typeface="Arial"/>
                  <a:sym typeface="Trebuchet MS"/>
                </a:rPr>
                <a:t>en</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voz</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alta</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copiar</a:t>
              </a:r>
              <a:r>
                <a:rPr lang="en-US" sz="1600" b="1" kern="1200" dirty="0">
                  <a:solidFill>
                    <a:schemeClr val="bg1"/>
                  </a:solidFill>
                  <a:latin typeface="Arial"/>
                  <a:ea typeface="+mn-ea"/>
                  <a:cs typeface="Arial"/>
                  <a:sym typeface="Trebuchet MS"/>
                </a:rPr>
                <a:t> material, </a:t>
              </a:r>
              <a:r>
                <a:rPr lang="en-US" sz="1600" b="1" kern="1200" dirty="0" err="1">
                  <a:solidFill>
                    <a:schemeClr val="bg1"/>
                  </a:solidFill>
                  <a:latin typeface="Arial"/>
                  <a:ea typeface="+mn-ea"/>
                  <a:cs typeface="Arial"/>
                  <a:sym typeface="Trebuchet MS"/>
                </a:rPr>
                <a:t>tomar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apuntes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subrayar</a:t>
              </a:r>
              <a:r>
                <a:rPr lang="en-US" sz="1600" b="1" kern="1200" dirty="0">
                  <a:solidFill>
                    <a:schemeClr val="bg1"/>
                  </a:solidFill>
                  <a:latin typeface="Arial"/>
                  <a:ea typeface="+mn-ea"/>
                  <a:cs typeface="Arial"/>
                  <a:sym typeface="Trebuchet MS"/>
                </a:rPr>
                <a:t>]</a:t>
              </a:r>
              <a:endParaRPr sz="2000" b="1" i="0" dirty="0">
                <a:solidFill>
                  <a:schemeClr val="bg1"/>
                </a:solidFill>
                <a:latin typeface="Arial"/>
                <a:ea typeface="Trebuchet MS"/>
                <a:cs typeface="Arial"/>
              </a:endParaRPr>
            </a:p>
          </p:txBody>
        </p:sp>
        <p:sp>
          <p:nvSpPr>
            <p:cNvPr id="8" name="Google Shape;175;p5">
              <a:extLst>
                <a:ext uri="{FF2B5EF4-FFF2-40B4-BE49-F238E27FC236}">
                  <a16:creationId xmlns:a16="http://schemas.microsoft.com/office/drawing/2014/main" id="{29187CDF-A6D6-1A4E-D250-D5D31EDD8EEC}"/>
                </a:ext>
              </a:extLst>
            </p:cNvPr>
            <p:cNvSpPr/>
            <p:nvPr/>
          </p:nvSpPr>
          <p:spPr>
            <a:xfrm rot="16200000">
              <a:off x="1343999" y="1528522"/>
              <a:ext cx="4214942" cy="2187451"/>
            </a:xfrm>
            <a:prstGeom prst="flowChartManualOperation">
              <a:avLst/>
            </a:prstGeom>
            <a:solidFill>
              <a:schemeClr val="bg2">
                <a:lumMod val="25000"/>
              </a:schemeClr>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7;p5">
              <a:extLst>
                <a:ext uri="{FF2B5EF4-FFF2-40B4-BE49-F238E27FC236}">
                  <a16:creationId xmlns:a16="http://schemas.microsoft.com/office/drawing/2014/main" id="{CEB033E1-03FF-3938-46B3-4A926668143F}"/>
                </a:ext>
              </a:extLst>
            </p:cNvPr>
            <p:cNvSpPr/>
            <p:nvPr/>
          </p:nvSpPr>
          <p:spPr>
            <a:xfrm rot="16200000">
              <a:off x="3592954" y="1425968"/>
              <a:ext cx="4420053" cy="2187451"/>
            </a:xfrm>
            <a:prstGeom prst="flowChartManualOperation">
              <a:avLst/>
            </a:prstGeom>
            <a:solidFill>
              <a:schemeClr val="bg2">
                <a:lumMod val="25000"/>
              </a:schemeClr>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p5">
              <a:extLst>
                <a:ext uri="{FF2B5EF4-FFF2-40B4-BE49-F238E27FC236}">
                  <a16:creationId xmlns:a16="http://schemas.microsoft.com/office/drawing/2014/main" id="{B4A64904-9534-ED44-C4CA-A48D7682B54E}"/>
                </a:ext>
              </a:extLst>
            </p:cNvPr>
            <p:cNvSpPr txBox="1"/>
            <p:nvPr/>
          </p:nvSpPr>
          <p:spPr>
            <a:xfrm>
              <a:off x="2211321" y="1099131"/>
              <a:ext cx="2463512" cy="3233541"/>
            </a:xfrm>
            <a:prstGeom prst="rect">
              <a:avLst/>
            </a:prstGeom>
            <a:solidFill>
              <a:schemeClr val="accent2"/>
            </a:solidFill>
            <a:ln>
              <a:noFill/>
            </a:ln>
          </p:spPr>
          <p:txBody>
            <a:bodyPr spcFirstLastPara="1" wrap="square" lIns="127000" tIns="0" rIns="127000" bIns="0" anchor="ctr" anchorCtr="0">
              <a:normAutofit/>
            </a:bodyPr>
            <a:lstStyle/>
            <a:p>
              <a:pPr defTabSz="777240">
                <a:lnSpc>
                  <a:spcPct val="90000"/>
                </a:lnSpc>
                <a:spcAft>
                  <a:spcPts val="510"/>
                </a:spcAft>
              </a:pPr>
              <a:r>
                <a:rPr lang="en-US" sz="1000" b="1" kern="1200" dirty="0">
                  <a:solidFill>
                    <a:schemeClr val="tx1"/>
                  </a:solidFill>
                  <a:latin typeface="Arial"/>
                  <a:ea typeface="+mn-ea"/>
                  <a:cs typeface="Arial"/>
                  <a:sym typeface="Trebuchet MS"/>
                </a:rPr>
                <a:t> </a:t>
              </a:r>
              <a:r>
                <a:rPr lang="en-US" sz="1600" b="1" kern="1200" dirty="0">
                  <a:solidFill>
                    <a:schemeClr val="bg1"/>
                  </a:solidFill>
                  <a:latin typeface="Arial"/>
                  <a:ea typeface="+mn-ea"/>
                  <a:cs typeface="Arial"/>
                  <a:sym typeface="Trebuchet MS"/>
                </a:rPr>
                <a:t> </a:t>
              </a:r>
              <a:r>
                <a:rPr lang="en-US" sz="1600" b="1" kern="1200" dirty="0">
                  <a:solidFill>
                    <a:schemeClr val="tx1"/>
                  </a:solidFill>
                  <a:latin typeface="Arial"/>
                  <a:ea typeface="+mn-ea"/>
                  <a:cs typeface="Arial"/>
                  <a:sym typeface="Trebuchet MS"/>
                </a:rPr>
                <a:t>De </a:t>
              </a:r>
              <a:r>
                <a:rPr lang="en-US" sz="1600" b="1" dirty="0" err="1">
                  <a:latin typeface="Arial"/>
                  <a:cs typeface="Arial"/>
                  <a:sym typeface="Trebuchet MS"/>
                </a:rPr>
                <a:t>O</a:t>
              </a:r>
              <a:r>
                <a:rPr lang="en-US" sz="1600" b="1" kern="1200" dirty="0" err="1">
                  <a:solidFill>
                    <a:schemeClr val="tx1"/>
                  </a:solidFill>
                  <a:latin typeface="Arial"/>
                  <a:ea typeface="+mn-ea"/>
                  <a:cs typeface="Arial"/>
                  <a:sym typeface="Trebuchet MS"/>
                </a:rPr>
                <a:t>rganización</a:t>
              </a:r>
              <a:r>
                <a:rPr lang="en-US" sz="1600" b="1" kern="1200" dirty="0">
                  <a:solidFill>
                    <a:schemeClr val="tx1"/>
                  </a:solidFill>
                  <a:latin typeface="Arial"/>
                  <a:ea typeface="+mn-ea"/>
                  <a:cs typeface="Arial"/>
                  <a:sym typeface="Trebuchet MS"/>
                </a:rPr>
                <a:t>:</a:t>
              </a:r>
            </a:p>
            <a:p>
              <a:pPr defTabSz="777240">
                <a:lnSpc>
                  <a:spcPct val="90000"/>
                </a:lnSpc>
                <a:spcAft>
                  <a:spcPts val="510"/>
                </a:spcAft>
              </a:pPr>
              <a:endParaRPr lang="en-US" sz="1600" b="1" dirty="0">
                <a:latin typeface="Arial"/>
                <a:cs typeface="Arial"/>
                <a:sym typeface="Trebuchet MS"/>
              </a:endParaRPr>
            </a:p>
            <a:p>
              <a:pPr defTabSz="777240">
                <a:lnSpc>
                  <a:spcPct val="90000"/>
                </a:lnSpc>
                <a:spcAft>
                  <a:spcPts val="510"/>
                </a:spcAft>
              </a:pPr>
              <a:r>
                <a:rPr lang="en-US" sz="1600" b="1" i="1" kern="1200" dirty="0" err="1">
                  <a:solidFill>
                    <a:schemeClr val="bg1"/>
                  </a:solidFill>
                  <a:latin typeface="Arial"/>
                  <a:ea typeface="+mn-ea"/>
                  <a:cs typeface="Arial"/>
                  <a:sym typeface="Trebuchet MS"/>
                </a:rPr>
                <a:t>estructuración</a:t>
              </a:r>
              <a:r>
                <a:rPr lang="en-US" sz="1600" b="1" i="1" kern="1200" dirty="0">
                  <a:solidFill>
                    <a:schemeClr val="bg1"/>
                  </a:solidFill>
                  <a:latin typeface="Arial"/>
                  <a:ea typeface="+mn-ea"/>
                  <a:cs typeface="Arial"/>
                  <a:sym typeface="Trebuchet MS"/>
                </a:rPr>
                <a:t> </a:t>
              </a:r>
              <a:r>
                <a:rPr lang="en-US" sz="1600" b="1" i="1" kern="1200" dirty="0" err="1">
                  <a:solidFill>
                    <a:schemeClr val="bg1"/>
                  </a:solidFill>
                  <a:latin typeface="Arial"/>
                  <a:ea typeface="+mn-ea"/>
                  <a:cs typeface="Arial"/>
                  <a:sym typeface="Trebuchet MS"/>
                </a:rPr>
                <a:t>agrupamiento</a:t>
              </a:r>
              <a:r>
                <a:rPr lang="en-US" sz="1600" b="1" i="1" kern="1200" dirty="0">
                  <a:solidFill>
                    <a:schemeClr val="bg1"/>
                  </a:solidFill>
                  <a:latin typeface="Arial"/>
                  <a:ea typeface="+mn-ea"/>
                  <a:cs typeface="Arial"/>
                  <a:sym typeface="Trebuchet MS"/>
                </a:rPr>
                <a:t> de la </a:t>
              </a:r>
              <a:r>
                <a:rPr lang="en-US" sz="1600" b="1" i="1" kern="1200" dirty="0" err="1">
                  <a:solidFill>
                    <a:schemeClr val="bg1"/>
                  </a:solidFill>
                  <a:latin typeface="Arial"/>
                  <a:ea typeface="+mn-ea"/>
                  <a:cs typeface="Arial"/>
                  <a:sym typeface="Trebuchet MS"/>
                </a:rPr>
                <a:t>información</a:t>
              </a:r>
              <a:r>
                <a:rPr lang="en-US" sz="1600" b="1" i="1" kern="1200" dirty="0">
                  <a:solidFill>
                    <a:schemeClr val="bg1"/>
                  </a:solidFill>
                  <a:latin typeface="Arial"/>
                  <a:ea typeface="+mn-ea"/>
                  <a:cs typeface="Arial"/>
                  <a:sym typeface="Trebuchet MS"/>
                </a:rPr>
                <a:t> para </a:t>
              </a:r>
              <a:r>
                <a:rPr lang="en-US" sz="1600" b="1" i="1" kern="1200" dirty="0" err="1">
                  <a:solidFill>
                    <a:schemeClr val="bg1"/>
                  </a:solidFill>
                  <a:latin typeface="Arial"/>
                  <a:ea typeface="+mn-ea"/>
                  <a:cs typeface="Arial"/>
                  <a:sym typeface="Trebuchet MS"/>
                </a:rPr>
                <a:t>su</a:t>
              </a:r>
              <a:r>
                <a:rPr lang="en-US" sz="1600" b="1" i="1" kern="1200" dirty="0">
                  <a:solidFill>
                    <a:schemeClr val="bg1"/>
                  </a:solidFill>
                  <a:latin typeface="Arial"/>
                  <a:ea typeface="+mn-ea"/>
                  <a:cs typeface="Arial"/>
                  <a:sym typeface="Trebuchet MS"/>
                </a:rPr>
                <a:t> </a:t>
              </a:r>
              <a:r>
                <a:rPr lang="en-US" sz="1600" b="1" i="1" kern="1200" dirty="0" err="1">
                  <a:solidFill>
                    <a:schemeClr val="bg1"/>
                  </a:solidFill>
                  <a:latin typeface="Arial"/>
                  <a:ea typeface="+mn-ea"/>
                  <a:cs typeface="Arial"/>
                  <a:sym typeface="Trebuchet MS"/>
                </a:rPr>
                <a:t>simplificación</a:t>
              </a:r>
              <a:r>
                <a:rPr lang="en-US" sz="1600" b="1" kern="1200" dirty="0">
                  <a:solidFill>
                    <a:schemeClr val="bg1"/>
                  </a:solidFill>
                  <a:latin typeface="Arial"/>
                  <a:ea typeface="+mn-ea"/>
                  <a:cs typeface="Arial"/>
                  <a:sym typeface="Trebuchet MS"/>
                </a:rPr>
                <a:t> </a:t>
              </a:r>
              <a:endParaRPr lang="en-US" sz="1600" b="1" kern="1200" dirty="0">
                <a:solidFill>
                  <a:schemeClr val="bg1"/>
                </a:solidFill>
                <a:latin typeface="Arial" panose="020B0604020202020204" pitchFamily="34" charset="0"/>
                <a:ea typeface="+mn-ea"/>
                <a:cs typeface="Arial" panose="020B0604020202020204" pitchFamily="34" charset="0"/>
              </a:endParaRPr>
            </a:p>
            <a:p>
              <a:pPr defTabSz="777240">
                <a:lnSpc>
                  <a:spcPct val="90000"/>
                </a:lnSpc>
                <a:spcAft>
                  <a:spcPts val="510"/>
                </a:spcAft>
              </a:pPr>
              <a:r>
                <a:rPr lang="en-US" sz="1600" b="1" kern="1200" dirty="0">
                  <a:solidFill>
                    <a:schemeClr val="bg1"/>
                  </a:solidFill>
                  <a:latin typeface="Arial"/>
                  <a:ea typeface="+mn-ea"/>
                  <a:cs typeface="Arial"/>
                  <a:sym typeface="Trebuchet MS"/>
                </a:rPr>
                <a:t>[</a:t>
              </a:r>
              <a:r>
                <a:rPr lang="en-US" sz="1600" b="1" kern="1200" dirty="0" err="1">
                  <a:solidFill>
                    <a:schemeClr val="bg1"/>
                  </a:solidFill>
                  <a:latin typeface="Arial"/>
                  <a:ea typeface="+mn-ea"/>
                  <a:cs typeface="Arial"/>
                  <a:sym typeface="Trebuchet MS"/>
                </a:rPr>
                <a:t>resumir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textos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hacer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esquemas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subrayar</a:t>
              </a:r>
              <a:r>
                <a:rPr lang="en-US" sz="1600" b="1" kern="1200" dirty="0">
                  <a:solidFill>
                    <a:schemeClr val="bg1"/>
                  </a:solidFill>
                  <a:latin typeface="Arial"/>
                  <a:ea typeface="+mn-ea"/>
                  <a:cs typeface="Arial"/>
                  <a:sym typeface="Trebuchet MS"/>
                </a:rPr>
                <a:t>]</a:t>
              </a:r>
              <a:endParaRPr sz="2000" b="1" dirty="0">
                <a:solidFill>
                  <a:schemeClr val="bg1"/>
                </a:solidFill>
                <a:latin typeface="Arial"/>
                <a:ea typeface="Trebuchet MS"/>
                <a:cs typeface="Arial"/>
              </a:endParaRPr>
            </a:p>
          </p:txBody>
        </p:sp>
        <p:sp>
          <p:nvSpPr>
            <p:cNvPr id="11" name="Google Shape;179;p5">
              <a:extLst>
                <a:ext uri="{FF2B5EF4-FFF2-40B4-BE49-F238E27FC236}">
                  <a16:creationId xmlns:a16="http://schemas.microsoft.com/office/drawing/2014/main" id="{D63F8E52-4AD3-E4FD-F8A3-1339B3EBF471}"/>
                </a:ext>
              </a:extLst>
            </p:cNvPr>
            <p:cNvSpPr/>
            <p:nvPr/>
          </p:nvSpPr>
          <p:spPr>
            <a:xfrm rot="16200000">
              <a:off x="5645979" y="1417017"/>
              <a:ext cx="4875589" cy="2041554"/>
            </a:xfrm>
            <a:prstGeom prst="flowChartManualOperation">
              <a:avLst/>
            </a:prstGeom>
            <a:solidFill>
              <a:schemeClr val="bg2">
                <a:lumMod val="25000"/>
              </a:schemeClr>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1;p5">
              <a:extLst>
                <a:ext uri="{FF2B5EF4-FFF2-40B4-BE49-F238E27FC236}">
                  <a16:creationId xmlns:a16="http://schemas.microsoft.com/office/drawing/2014/main" id="{6191C1FA-4C29-3FEB-9777-E4DDAEE75D9F}"/>
                </a:ext>
              </a:extLst>
            </p:cNvPr>
            <p:cNvSpPr/>
            <p:nvPr/>
          </p:nvSpPr>
          <p:spPr>
            <a:xfrm rot="16200000">
              <a:off x="7844843" y="1410187"/>
              <a:ext cx="5246077" cy="2187451"/>
            </a:xfrm>
            <a:prstGeom prst="flowChartManualOperation">
              <a:avLst/>
            </a:prstGeom>
            <a:solidFill>
              <a:schemeClr val="bg2">
                <a:lumMod val="25000"/>
              </a:schemeClr>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p5">
              <a:extLst>
                <a:ext uri="{FF2B5EF4-FFF2-40B4-BE49-F238E27FC236}">
                  <a16:creationId xmlns:a16="http://schemas.microsoft.com/office/drawing/2014/main" id="{C1A44CA5-9481-D378-6CD7-7AAC9B9D1515}"/>
                </a:ext>
              </a:extLst>
            </p:cNvPr>
            <p:cNvSpPr txBox="1"/>
            <p:nvPr/>
          </p:nvSpPr>
          <p:spPr>
            <a:xfrm>
              <a:off x="7062994" y="625656"/>
              <a:ext cx="2080316" cy="3634751"/>
            </a:xfrm>
            <a:prstGeom prst="rect">
              <a:avLst/>
            </a:prstGeom>
            <a:solidFill>
              <a:schemeClr val="accent2"/>
            </a:solidFill>
            <a:ln>
              <a:noFill/>
            </a:ln>
          </p:spPr>
          <p:txBody>
            <a:bodyPr spcFirstLastPara="1" wrap="square" lIns="114300" tIns="0" rIns="114300" bIns="0" anchor="ctr" anchorCtr="0">
              <a:normAutofit lnSpcReduction="10000"/>
            </a:bodyPr>
            <a:lstStyle/>
            <a:p>
              <a:pPr algn="just" defTabSz="777240">
                <a:lnSpc>
                  <a:spcPct val="90000"/>
                </a:lnSpc>
                <a:spcAft>
                  <a:spcPts val="510"/>
                </a:spcAft>
              </a:pPr>
              <a:r>
                <a:rPr lang="en-US" sz="1600" b="1" kern="1200" dirty="0">
                  <a:solidFill>
                    <a:schemeClr val="bg1"/>
                  </a:solidFill>
                  <a:latin typeface="Arial"/>
                  <a:ea typeface="+mn-ea"/>
                  <a:cs typeface="Arial"/>
                  <a:sym typeface="Trebuchet MS"/>
                </a:rPr>
                <a:t> </a:t>
              </a:r>
              <a:r>
                <a:rPr lang="en-US" sz="1600" b="1" kern="1200" dirty="0">
                  <a:solidFill>
                    <a:schemeClr val="tx1"/>
                  </a:solidFill>
                  <a:latin typeface="Arial"/>
                  <a:ea typeface="+mn-ea"/>
                  <a:cs typeface="Arial"/>
                  <a:sym typeface="Trebuchet MS"/>
                </a:rPr>
                <a:t>De </a:t>
              </a:r>
              <a:r>
                <a:rPr lang="en-US" sz="1600" b="1" kern="1200" dirty="0" err="1">
                  <a:solidFill>
                    <a:schemeClr val="tx1"/>
                  </a:solidFill>
                  <a:latin typeface="Arial"/>
                  <a:ea typeface="+mn-ea"/>
                  <a:cs typeface="Arial"/>
                  <a:sym typeface="Trebuchet MS"/>
                </a:rPr>
                <a:t>Apoyo</a:t>
              </a:r>
              <a:r>
                <a:rPr lang="en-US" sz="1600" b="1" kern="1200" dirty="0">
                  <a:solidFill>
                    <a:schemeClr val="tx1"/>
                  </a:solidFill>
                  <a:latin typeface="Arial"/>
                  <a:ea typeface="+mn-ea"/>
                  <a:cs typeface="Arial"/>
                  <a:sym typeface="Trebuchet MS"/>
                </a:rPr>
                <a:t>: </a:t>
              </a:r>
            </a:p>
            <a:p>
              <a:pPr algn="just" defTabSz="777240">
                <a:lnSpc>
                  <a:spcPct val="90000"/>
                </a:lnSpc>
                <a:spcAft>
                  <a:spcPts val="510"/>
                </a:spcAft>
              </a:pPr>
              <a:endParaRPr lang="es-ES" sz="1600" kern="1200" dirty="0">
                <a:solidFill>
                  <a:schemeClr val="tx1"/>
                </a:solidFill>
                <a:latin typeface="+mn-lt"/>
                <a:ea typeface="+mn-ea"/>
                <a:cs typeface="Calibri"/>
              </a:endParaRPr>
            </a:p>
            <a:p>
              <a:pPr algn="just" defTabSz="777240">
                <a:lnSpc>
                  <a:spcPct val="90000"/>
                </a:lnSpc>
                <a:spcAft>
                  <a:spcPts val="510"/>
                </a:spcAft>
              </a:pPr>
              <a:r>
                <a:rPr lang="en-US" sz="1600" b="1" i="1" kern="1200" dirty="0" err="1">
                  <a:solidFill>
                    <a:schemeClr val="bg1"/>
                  </a:solidFill>
                  <a:latin typeface="Arial"/>
                  <a:ea typeface="+mn-ea"/>
                  <a:cs typeface="Arial"/>
                  <a:sym typeface="Trebuchet MS"/>
                </a:rPr>
                <a:t>mejora</a:t>
              </a:r>
              <a:r>
                <a:rPr lang="en-US" sz="1600" b="1" i="1" kern="1200" dirty="0">
                  <a:solidFill>
                    <a:schemeClr val="bg1"/>
                  </a:solidFill>
                  <a:latin typeface="Arial"/>
                  <a:ea typeface="+mn-ea"/>
                  <a:cs typeface="Arial"/>
                  <a:sym typeface="Trebuchet MS"/>
                </a:rPr>
                <a:t> de la </a:t>
              </a:r>
              <a:r>
                <a:rPr lang="en-US" sz="1600" b="1" i="1" kern="1200" dirty="0" err="1">
                  <a:solidFill>
                    <a:schemeClr val="bg1"/>
                  </a:solidFill>
                  <a:latin typeface="Arial"/>
                  <a:ea typeface="+mn-ea"/>
                  <a:cs typeface="Arial"/>
                  <a:sym typeface="Trebuchet MS"/>
                </a:rPr>
                <a:t>eficacia</a:t>
              </a:r>
              <a:r>
                <a:rPr lang="en-US" sz="1600" b="1" i="1" kern="1200" dirty="0">
                  <a:solidFill>
                    <a:schemeClr val="bg1"/>
                  </a:solidFill>
                  <a:latin typeface="Arial"/>
                  <a:ea typeface="+mn-ea"/>
                  <a:cs typeface="Arial"/>
                  <a:sym typeface="Trebuchet MS"/>
                </a:rPr>
                <a:t> y las </a:t>
              </a:r>
              <a:r>
                <a:rPr lang="en-US" sz="1600" b="1" i="1" kern="1200" dirty="0" err="1">
                  <a:solidFill>
                    <a:schemeClr val="bg1"/>
                  </a:solidFill>
                  <a:latin typeface="Arial"/>
                  <a:ea typeface="+mn-ea"/>
                  <a:cs typeface="Arial"/>
                  <a:sym typeface="Trebuchet MS"/>
                </a:rPr>
                <a:t>condiciones</a:t>
              </a:r>
              <a:r>
                <a:rPr lang="en-US" sz="1600" b="1" i="1" kern="1200" dirty="0">
                  <a:solidFill>
                    <a:schemeClr val="bg1"/>
                  </a:solidFill>
                  <a:latin typeface="Arial"/>
                  <a:ea typeface="+mn-ea"/>
                  <a:cs typeface="Arial"/>
                  <a:sym typeface="Trebuchet MS"/>
                </a:rPr>
                <a:t> de las </a:t>
              </a:r>
              <a:r>
                <a:rPr lang="en-US" sz="1600" b="1" i="1" kern="1200" dirty="0" err="1">
                  <a:solidFill>
                    <a:schemeClr val="bg1"/>
                  </a:solidFill>
                  <a:latin typeface="Arial"/>
                  <a:ea typeface="+mn-ea"/>
                  <a:cs typeface="Arial"/>
                  <a:sym typeface="Trebuchet MS"/>
                </a:rPr>
                <a:t>estrategias</a:t>
              </a:r>
              <a:r>
                <a:rPr lang="en-US" sz="1600" b="1" i="1" kern="1200" dirty="0">
                  <a:solidFill>
                    <a:schemeClr val="bg1"/>
                  </a:solidFill>
                  <a:latin typeface="Arial"/>
                  <a:ea typeface="+mn-ea"/>
                  <a:cs typeface="Arial"/>
                  <a:sym typeface="Trebuchet MS"/>
                </a:rPr>
                <a:t> </a:t>
              </a:r>
              <a:r>
                <a:rPr lang="en-US" sz="1600" b="1" i="1" kern="1200" dirty="0" err="1">
                  <a:solidFill>
                    <a:schemeClr val="bg1"/>
                  </a:solidFill>
                  <a:latin typeface="Arial"/>
                  <a:ea typeface="+mn-ea"/>
                  <a:cs typeface="Arial"/>
                  <a:sym typeface="Trebuchet MS"/>
                </a:rPr>
                <a:t>utilizadas</a:t>
              </a:r>
              <a:r>
                <a:rPr lang="en-US" sz="1600" b="1" i="1" kern="1200" dirty="0">
                  <a:solidFill>
                    <a:schemeClr val="bg1"/>
                  </a:solidFill>
                  <a:latin typeface="Arial"/>
                  <a:ea typeface="+mn-ea"/>
                  <a:cs typeface="Arial"/>
                  <a:sym typeface="Trebuchet MS"/>
                </a:rPr>
                <a:t> </a:t>
              </a:r>
              <a:r>
                <a:rPr lang="en-US" sz="1600" b="1" kern="1200" dirty="0">
                  <a:solidFill>
                    <a:schemeClr val="bg1"/>
                  </a:solidFill>
                  <a:latin typeface="Arial"/>
                  <a:ea typeface="+mn-ea"/>
                  <a:cs typeface="Arial"/>
                  <a:sym typeface="Trebuchet MS"/>
                </a:rPr>
                <a:t>[</a:t>
              </a:r>
              <a:r>
                <a:rPr lang="en-US" sz="1600" b="1" kern="1200" dirty="0" err="1">
                  <a:solidFill>
                    <a:schemeClr val="bg1"/>
                  </a:solidFill>
                  <a:latin typeface="Arial"/>
                  <a:ea typeface="+mn-ea"/>
                  <a:cs typeface="Arial"/>
                  <a:sym typeface="Trebuchet MS"/>
                </a:rPr>
                <a:t>establecer</a:t>
              </a:r>
              <a:r>
                <a:rPr lang="en-US" sz="1600" b="1" kern="1200" dirty="0">
                  <a:solidFill>
                    <a:schemeClr val="bg1"/>
                  </a:solidFill>
                  <a:latin typeface="Arial"/>
                  <a:ea typeface="+mn-ea"/>
                  <a:cs typeface="Arial"/>
                  <a:sym typeface="Trebuchet MS"/>
                </a:rPr>
                <a:t> la </a:t>
              </a:r>
              <a:r>
                <a:rPr lang="en-US" sz="1600" b="1" kern="1200" dirty="0" err="1">
                  <a:solidFill>
                    <a:schemeClr val="bg1"/>
                  </a:solidFill>
                  <a:latin typeface="Arial"/>
                  <a:ea typeface="+mn-ea"/>
                  <a:cs typeface="Arial"/>
                  <a:sym typeface="Trebuchet MS"/>
                </a:rPr>
                <a:t>motivación</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enfocar</a:t>
              </a:r>
              <a:r>
                <a:rPr lang="en-US" sz="1600" b="1" kern="1200" dirty="0">
                  <a:solidFill>
                    <a:schemeClr val="bg1"/>
                  </a:solidFill>
                  <a:latin typeface="Arial"/>
                  <a:ea typeface="+mn-ea"/>
                  <a:cs typeface="Arial"/>
                  <a:sym typeface="Trebuchet MS"/>
                </a:rPr>
                <a:t> la </a:t>
              </a:r>
              <a:r>
                <a:rPr lang="en-US" sz="1600" b="1" kern="1200" dirty="0" err="1">
                  <a:solidFill>
                    <a:schemeClr val="bg1"/>
                  </a:solidFill>
                  <a:latin typeface="Arial"/>
                  <a:ea typeface="+mn-ea"/>
                  <a:cs typeface="Arial"/>
                  <a:sym typeface="Trebuchet MS"/>
                </a:rPr>
                <a:t>atención</a:t>
              </a:r>
              <a:r>
                <a:rPr lang="en-US" sz="1600" b="1" kern="1200" dirty="0">
                  <a:solidFill>
                    <a:schemeClr val="bg1"/>
                  </a:solidFill>
                  <a:latin typeface="Arial"/>
                  <a:ea typeface="+mn-ea"/>
                  <a:cs typeface="Arial"/>
                  <a:sym typeface="Trebuchet MS"/>
                </a:rPr>
                <a:t> y la </a:t>
              </a:r>
              <a:r>
                <a:rPr lang="en-US" sz="1600" b="1" kern="1200" dirty="0" err="1">
                  <a:solidFill>
                    <a:schemeClr val="bg1"/>
                  </a:solidFill>
                  <a:latin typeface="Arial"/>
                  <a:ea typeface="+mn-ea"/>
                  <a:cs typeface="Arial"/>
                  <a:sym typeface="Trebuchet MS"/>
                </a:rPr>
                <a:t>concentración</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manejar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el</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tiempo</a:t>
              </a:r>
              <a:r>
                <a:rPr lang="en-US" sz="1600" b="1" kern="1200" dirty="0">
                  <a:solidFill>
                    <a:schemeClr val="bg1"/>
                  </a:solidFill>
                  <a:latin typeface="Arial"/>
                  <a:ea typeface="+mn-ea"/>
                  <a:cs typeface="Arial"/>
                  <a:sym typeface="Trebuchet MS"/>
                </a:rPr>
                <a:t>]</a:t>
              </a:r>
              <a:endParaRPr sz="2000" b="1" dirty="0">
                <a:solidFill>
                  <a:schemeClr val="bg1"/>
                </a:solidFill>
                <a:latin typeface="Arial" panose="020B0604020202020204" pitchFamily="34" charset="0"/>
                <a:ea typeface="Trebuchet MS"/>
                <a:cs typeface="Arial" panose="020B0604020202020204" pitchFamily="34" charset="0"/>
              </a:endParaRPr>
            </a:p>
          </p:txBody>
        </p:sp>
        <p:sp>
          <p:nvSpPr>
            <p:cNvPr id="14" name="Google Shape;180;p5">
              <a:extLst>
                <a:ext uri="{FF2B5EF4-FFF2-40B4-BE49-F238E27FC236}">
                  <a16:creationId xmlns:a16="http://schemas.microsoft.com/office/drawing/2014/main" id="{227F8974-760E-752B-560B-A488A3606577}"/>
                </a:ext>
              </a:extLst>
            </p:cNvPr>
            <p:cNvSpPr txBox="1"/>
            <p:nvPr/>
          </p:nvSpPr>
          <p:spPr>
            <a:xfrm>
              <a:off x="9270835" y="309667"/>
              <a:ext cx="2390276" cy="4167556"/>
            </a:xfrm>
            <a:prstGeom prst="rect">
              <a:avLst/>
            </a:prstGeom>
            <a:solidFill>
              <a:schemeClr val="accent2"/>
            </a:solidFill>
            <a:ln>
              <a:noFill/>
            </a:ln>
          </p:spPr>
          <p:txBody>
            <a:bodyPr spcFirstLastPara="1" wrap="square" lIns="101600" tIns="0" rIns="101600" bIns="0" anchor="ctr" anchorCtr="0">
              <a:normAutofit fontScale="92500" lnSpcReduction="10000"/>
            </a:bodyPr>
            <a:lstStyle/>
            <a:p>
              <a:pPr algn="just" defTabSz="777240">
                <a:lnSpc>
                  <a:spcPct val="90000"/>
                </a:lnSpc>
                <a:spcAft>
                  <a:spcPts val="510"/>
                </a:spcAft>
              </a:pPr>
              <a:r>
                <a:rPr lang="en-US" sz="1700" b="1" kern="1200" dirty="0">
                  <a:solidFill>
                    <a:schemeClr val="tx1"/>
                  </a:solidFill>
                  <a:latin typeface="Trebuchet MS"/>
                  <a:ea typeface="+mn-ea"/>
                  <a:cs typeface="Arial"/>
                  <a:sym typeface="Trebuchet MS"/>
                </a:rPr>
                <a:t>De</a:t>
              </a:r>
            </a:p>
            <a:p>
              <a:pPr algn="just" defTabSz="777240">
                <a:lnSpc>
                  <a:spcPct val="90000"/>
                </a:lnSpc>
                <a:spcAft>
                  <a:spcPts val="510"/>
                </a:spcAft>
              </a:pPr>
              <a:r>
                <a:rPr lang="en-US" sz="1700" b="1" kern="1200" dirty="0" err="1">
                  <a:solidFill>
                    <a:schemeClr val="tx1"/>
                  </a:solidFill>
                  <a:latin typeface="Arial"/>
                  <a:ea typeface="+mn-ea"/>
                  <a:cs typeface="Arial"/>
                  <a:sym typeface="Trebuchet MS"/>
                </a:rPr>
                <a:t>Comprensión</a:t>
              </a:r>
              <a:r>
                <a:rPr lang="en-US" sz="1700" b="1" kern="1200" dirty="0">
                  <a:solidFill>
                    <a:schemeClr val="tx1"/>
                  </a:solidFill>
                  <a:latin typeface="Arial"/>
                  <a:ea typeface="+mn-ea"/>
                  <a:cs typeface="Arial"/>
                  <a:sym typeface="Trebuchet MS"/>
                </a:rPr>
                <a:t>:</a:t>
              </a:r>
            </a:p>
            <a:p>
              <a:pPr algn="just" defTabSz="777240">
                <a:lnSpc>
                  <a:spcPct val="90000"/>
                </a:lnSpc>
                <a:spcAft>
                  <a:spcPts val="510"/>
                </a:spcAft>
              </a:pPr>
              <a:r>
                <a:rPr lang="en-US" sz="1700" b="1" kern="1200" dirty="0">
                  <a:solidFill>
                    <a:schemeClr val="tx1"/>
                  </a:solidFill>
                  <a:latin typeface="Arial"/>
                  <a:ea typeface="+mn-ea"/>
                  <a:cs typeface="Arial"/>
                  <a:sym typeface="Trebuchet MS"/>
                </a:rPr>
                <a:t> </a:t>
              </a:r>
              <a:r>
                <a:rPr lang="en-US" sz="1600" b="1" i="1" kern="1200" dirty="0" err="1">
                  <a:solidFill>
                    <a:schemeClr val="bg1"/>
                  </a:solidFill>
                  <a:latin typeface="Arial"/>
                  <a:ea typeface="+mn-ea"/>
                  <a:cs typeface="Arial"/>
                  <a:sym typeface="Trebuchet MS"/>
                </a:rPr>
                <a:t>revisión</a:t>
              </a:r>
              <a:r>
                <a:rPr lang="en-US" sz="1600" b="1" i="1" kern="1200" dirty="0">
                  <a:solidFill>
                    <a:schemeClr val="bg1"/>
                  </a:solidFill>
                  <a:latin typeface="Arial"/>
                  <a:ea typeface="+mn-ea"/>
                  <a:cs typeface="Arial"/>
                  <a:sym typeface="Trebuchet MS"/>
                </a:rPr>
                <a:t>, </a:t>
              </a:r>
              <a:r>
                <a:rPr lang="en-US" sz="1600" b="1" i="1" kern="1200" dirty="0" err="1">
                  <a:solidFill>
                    <a:schemeClr val="bg1"/>
                  </a:solidFill>
                  <a:latin typeface="Arial"/>
                  <a:ea typeface="+mn-ea"/>
                  <a:cs typeface="Arial"/>
                  <a:sym typeface="Trebuchet MS"/>
                </a:rPr>
                <a:t>supervisión</a:t>
              </a:r>
              <a:r>
                <a:rPr lang="en-US" sz="1600" b="1" i="1" kern="1200" dirty="0">
                  <a:solidFill>
                    <a:schemeClr val="bg1"/>
                  </a:solidFill>
                  <a:latin typeface="Arial"/>
                  <a:ea typeface="+mn-ea"/>
                  <a:cs typeface="Arial"/>
                  <a:sym typeface="Trebuchet MS"/>
                </a:rPr>
                <a:t> de la </a:t>
              </a:r>
              <a:r>
                <a:rPr lang="en-US" sz="1600" b="1" i="1" kern="1200" dirty="0" err="1">
                  <a:solidFill>
                    <a:schemeClr val="bg1"/>
                  </a:solidFill>
                  <a:latin typeface="Arial"/>
                  <a:ea typeface="+mn-ea"/>
                  <a:cs typeface="Arial"/>
                  <a:sym typeface="Trebuchet MS"/>
                </a:rPr>
                <a:t>acción</a:t>
              </a:r>
              <a:r>
                <a:rPr lang="en-US" sz="1600" b="1" i="1" kern="1200" dirty="0">
                  <a:solidFill>
                    <a:schemeClr val="bg1"/>
                  </a:solidFill>
                  <a:latin typeface="Arial"/>
                  <a:ea typeface="+mn-ea"/>
                  <a:cs typeface="Arial"/>
                  <a:sym typeface="Trebuchet MS"/>
                </a:rPr>
                <a:t> y </a:t>
              </a:r>
              <a:r>
                <a:rPr lang="en-US" sz="1600" b="1" i="1" kern="1200" dirty="0" err="1">
                  <a:solidFill>
                    <a:schemeClr val="bg1"/>
                  </a:solidFill>
                  <a:latin typeface="Arial"/>
                  <a:ea typeface="+mn-ea"/>
                  <a:cs typeface="Arial"/>
                  <a:sym typeface="Trebuchet MS"/>
                </a:rPr>
                <a:t>el</a:t>
              </a:r>
              <a:r>
                <a:rPr lang="en-US" sz="1600" b="1" i="1" kern="1200" dirty="0">
                  <a:solidFill>
                    <a:schemeClr val="bg1"/>
                  </a:solidFill>
                  <a:latin typeface="Arial"/>
                  <a:ea typeface="+mn-ea"/>
                  <a:cs typeface="Arial"/>
                  <a:sym typeface="Trebuchet MS"/>
                </a:rPr>
                <a:t> </a:t>
              </a:r>
              <a:r>
                <a:rPr lang="en-US" sz="1600" b="1" i="1" kern="1200" dirty="0" err="1">
                  <a:solidFill>
                    <a:schemeClr val="bg1"/>
                  </a:solidFill>
                  <a:latin typeface="Arial"/>
                  <a:ea typeface="+mn-ea"/>
                  <a:cs typeface="Arial"/>
                  <a:sym typeface="Trebuchet MS"/>
                </a:rPr>
                <a:t>pensamiento</a:t>
              </a:r>
              <a:r>
                <a:rPr lang="en-US" sz="1600" b="1" i="1" kern="1200" dirty="0">
                  <a:solidFill>
                    <a:schemeClr val="bg1"/>
                  </a:solidFill>
                  <a:latin typeface="Arial"/>
                  <a:ea typeface="+mn-ea"/>
                  <a:cs typeface="Arial"/>
                  <a:sym typeface="Trebuchet MS"/>
                </a:rPr>
                <a:t> de </a:t>
              </a:r>
              <a:r>
                <a:rPr lang="en-US" sz="1600" b="1" i="1" kern="1200" dirty="0" err="1">
                  <a:solidFill>
                    <a:schemeClr val="bg1"/>
                  </a:solidFill>
                  <a:latin typeface="Arial"/>
                  <a:ea typeface="+mn-ea"/>
                  <a:cs typeface="Arial"/>
                  <a:sym typeface="Trebuchet MS"/>
                </a:rPr>
                <a:t>manera</a:t>
              </a:r>
              <a:r>
                <a:rPr lang="en-US" sz="1600" b="1" i="1" kern="1200" dirty="0">
                  <a:solidFill>
                    <a:schemeClr val="bg1"/>
                  </a:solidFill>
                  <a:latin typeface="Arial"/>
                  <a:ea typeface="+mn-ea"/>
                  <a:cs typeface="Arial"/>
                  <a:sym typeface="Trebuchet MS"/>
                </a:rPr>
                <a:t> </a:t>
              </a:r>
              <a:r>
                <a:rPr lang="en-US" sz="1600" b="1" i="1" kern="1200" dirty="0" err="1">
                  <a:solidFill>
                    <a:schemeClr val="bg1"/>
                  </a:solidFill>
                  <a:latin typeface="Arial"/>
                  <a:ea typeface="+mn-ea"/>
                  <a:cs typeface="Arial"/>
                  <a:sym typeface="Trebuchet MS"/>
                </a:rPr>
                <a:t>consciente</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Metacognición</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planificar</a:t>
              </a:r>
              <a:r>
                <a:rPr lang="en-US" sz="1600" b="1" kern="1200" dirty="0">
                  <a:solidFill>
                    <a:schemeClr val="bg1"/>
                  </a:solidFill>
                  <a:latin typeface="Arial"/>
                  <a:ea typeface="+mn-ea"/>
                  <a:cs typeface="Arial"/>
                  <a:sym typeface="Trebuchet MS"/>
                </a:rPr>
                <a:t>, regular, </a:t>
              </a:r>
              <a:r>
                <a:rPr lang="en-US" sz="1600" b="1" kern="1200" dirty="0" err="1">
                  <a:solidFill>
                    <a:schemeClr val="bg1"/>
                  </a:solidFill>
                  <a:latin typeface="Arial"/>
                  <a:ea typeface="+mn-ea"/>
                  <a:cs typeface="Arial"/>
                  <a:sym typeface="Trebuchet MS"/>
                </a:rPr>
                <a:t>evaluar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descomponer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tareas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en</a:t>
              </a:r>
              <a:r>
                <a:rPr lang="en-US" sz="1600" b="1" kern="1200" dirty="0">
                  <a:solidFill>
                    <a:schemeClr val="bg1"/>
                  </a:solidFill>
                  <a:latin typeface="Arial"/>
                  <a:ea typeface="+mn-ea"/>
                  <a:cs typeface="Arial"/>
                  <a:sym typeface="Trebuchet MS"/>
                </a:rPr>
                <a:t> pasos </a:t>
              </a:r>
              <a:r>
                <a:rPr lang="en-US" sz="1600" b="1" kern="1200" dirty="0" err="1">
                  <a:solidFill>
                    <a:schemeClr val="bg1"/>
                  </a:solidFill>
                  <a:latin typeface="Arial"/>
                  <a:ea typeface="+mn-ea"/>
                  <a:cs typeface="Arial"/>
                  <a:sym typeface="Trebuchet MS"/>
                </a:rPr>
                <a:t>sucesivos,seleccionar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conocimientos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previos</a:t>
              </a:r>
              <a:r>
                <a:rPr lang="en-US" sz="1600" b="1" kern="1200" dirty="0">
                  <a:solidFill>
                    <a:schemeClr val="bg1"/>
                  </a:solidFill>
                  <a:latin typeface="Arial"/>
                  <a:ea typeface="+mn-ea"/>
                  <a:cs typeface="Arial"/>
                  <a:sym typeface="Trebuchet MS"/>
                </a:rPr>
                <a:t>, formular </a:t>
              </a:r>
              <a:r>
                <a:rPr lang="en-US" sz="1600" b="1" kern="1200" dirty="0" err="1">
                  <a:solidFill>
                    <a:schemeClr val="bg1"/>
                  </a:solidFill>
                  <a:latin typeface="Arial"/>
                  <a:ea typeface="+mn-ea"/>
                  <a:cs typeface="Arial"/>
                  <a:sym typeface="Trebuchet MS"/>
                </a:rPr>
                <a:t>preguntas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buscar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nuevas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estrategias</a:t>
              </a:r>
              <a:r>
                <a:rPr lang="en-US" sz="1600" b="1" kern="1200" dirty="0">
                  <a:solidFill>
                    <a:schemeClr val="bg1"/>
                  </a:solidFill>
                  <a:latin typeface="Arial"/>
                  <a:ea typeface="+mn-ea"/>
                  <a:cs typeface="Arial"/>
                  <a:sym typeface="Trebuchet MS"/>
                </a:rPr>
                <a:t>]</a:t>
              </a:r>
              <a:endParaRPr lang="es-ES" sz="1600" b="1" dirty="0">
                <a:solidFill>
                  <a:schemeClr val="bg1"/>
                </a:solidFill>
                <a:latin typeface="Arial"/>
                <a:ea typeface="Trebuchet MS"/>
                <a:cs typeface="Arial"/>
              </a:endParaRPr>
            </a:p>
          </p:txBody>
        </p:sp>
        <p:sp>
          <p:nvSpPr>
            <p:cNvPr id="15" name="Google Shape;176;p5">
              <a:extLst>
                <a:ext uri="{FF2B5EF4-FFF2-40B4-BE49-F238E27FC236}">
                  <a16:creationId xmlns:a16="http://schemas.microsoft.com/office/drawing/2014/main" id="{A110CA34-DDB0-0A1B-9AF7-D92742955917}"/>
                </a:ext>
              </a:extLst>
            </p:cNvPr>
            <p:cNvSpPr txBox="1"/>
            <p:nvPr/>
          </p:nvSpPr>
          <p:spPr>
            <a:xfrm>
              <a:off x="4749608" y="806486"/>
              <a:ext cx="2250418" cy="3453922"/>
            </a:xfrm>
            <a:prstGeom prst="rect">
              <a:avLst/>
            </a:prstGeom>
            <a:solidFill>
              <a:schemeClr val="accent2"/>
            </a:solidFill>
            <a:ln>
              <a:noFill/>
            </a:ln>
          </p:spPr>
          <p:txBody>
            <a:bodyPr spcFirstLastPara="1" wrap="square" lIns="120650" tIns="0" rIns="120650" bIns="0" anchor="ctr" anchorCtr="0">
              <a:normAutofit lnSpcReduction="10000"/>
            </a:bodyPr>
            <a:lstStyle/>
            <a:p>
              <a:pPr algn="ctr" defTabSz="777240">
                <a:lnSpc>
                  <a:spcPct val="90000"/>
                </a:lnSpc>
                <a:spcAft>
                  <a:spcPts val="510"/>
                </a:spcAft>
              </a:pPr>
              <a:r>
                <a:rPr lang="en-US" sz="1600" b="1" kern="1200" dirty="0">
                  <a:solidFill>
                    <a:schemeClr val="tx1"/>
                  </a:solidFill>
                  <a:latin typeface="Arial"/>
                  <a:ea typeface="+mn-ea"/>
                  <a:cs typeface="Arial"/>
                  <a:sym typeface="Trebuchet MS"/>
                </a:rPr>
                <a:t>De </a:t>
              </a:r>
              <a:r>
                <a:rPr lang="en-US" sz="1600" b="1" kern="1200" dirty="0" err="1">
                  <a:solidFill>
                    <a:schemeClr val="tx1"/>
                  </a:solidFill>
                  <a:latin typeface="Arial"/>
                  <a:ea typeface="+mn-ea"/>
                  <a:cs typeface="Arial"/>
                  <a:sym typeface="Trebuchet MS"/>
                </a:rPr>
                <a:t>Elaboración</a:t>
              </a:r>
              <a:r>
                <a:rPr lang="en-US" sz="1600" b="1" kern="1200" dirty="0">
                  <a:solidFill>
                    <a:schemeClr val="tx1"/>
                  </a:solidFill>
                  <a:latin typeface="Arial"/>
                  <a:ea typeface="+mn-ea"/>
                  <a:cs typeface="Arial"/>
                  <a:sym typeface="Trebuchet MS"/>
                </a:rPr>
                <a:t>:</a:t>
              </a:r>
            </a:p>
            <a:p>
              <a:pPr algn="ctr" defTabSz="777240">
                <a:lnSpc>
                  <a:spcPct val="90000"/>
                </a:lnSpc>
                <a:spcAft>
                  <a:spcPts val="510"/>
                </a:spcAft>
              </a:pPr>
              <a:r>
                <a:rPr lang="en-US" sz="1600" b="1" kern="1200" dirty="0">
                  <a:solidFill>
                    <a:schemeClr val="bg1"/>
                  </a:solidFill>
                  <a:latin typeface="Arial"/>
                  <a:ea typeface="+mn-ea"/>
                  <a:cs typeface="Arial"/>
                  <a:sym typeface="Trebuchet MS"/>
                </a:rPr>
                <a:t> </a:t>
              </a:r>
              <a:endParaRPr lang="en-US" sz="1600" b="1" kern="1200" dirty="0">
                <a:solidFill>
                  <a:schemeClr val="bg1"/>
                </a:solidFill>
                <a:latin typeface="Arial" panose="020B0604020202020204" pitchFamily="34" charset="0"/>
                <a:ea typeface="+mn-ea"/>
                <a:cs typeface="Arial" panose="020B0604020202020204" pitchFamily="34" charset="0"/>
              </a:endParaRPr>
            </a:p>
            <a:p>
              <a:pPr algn="just" defTabSz="777240">
                <a:lnSpc>
                  <a:spcPct val="90000"/>
                </a:lnSpc>
                <a:spcAft>
                  <a:spcPts val="510"/>
                </a:spcAft>
              </a:pPr>
              <a:r>
                <a:rPr lang="en-US" sz="1600" b="1" i="1" kern="1200" dirty="0" err="1">
                  <a:solidFill>
                    <a:schemeClr val="bg1"/>
                  </a:solidFill>
                  <a:latin typeface="Arial"/>
                  <a:ea typeface="+mn-ea"/>
                  <a:cs typeface="Arial"/>
                  <a:sym typeface="Trebuchet MS"/>
                </a:rPr>
                <a:t>relación</a:t>
              </a:r>
              <a:r>
                <a:rPr lang="en-US" sz="1600" b="1" i="1" kern="1200" dirty="0">
                  <a:solidFill>
                    <a:schemeClr val="bg1"/>
                  </a:solidFill>
                  <a:latin typeface="Arial"/>
                  <a:ea typeface="+mn-ea"/>
                  <a:cs typeface="Arial"/>
                  <a:sym typeface="Trebuchet MS"/>
                </a:rPr>
                <a:t> de lo nuevo con lo familiar - </a:t>
              </a:r>
              <a:r>
                <a:rPr lang="en-US" sz="1600" b="1" i="1" kern="1200" dirty="0" err="1">
                  <a:solidFill>
                    <a:schemeClr val="bg1"/>
                  </a:solidFill>
                  <a:latin typeface="Arial"/>
                  <a:ea typeface="+mn-ea"/>
                  <a:cs typeface="Arial"/>
                  <a:sym typeface="Trebuchet MS"/>
                </a:rPr>
                <a:t>creación</a:t>
              </a:r>
              <a:r>
                <a:rPr lang="en-US" sz="1600" b="1" i="1" kern="1200" dirty="0">
                  <a:solidFill>
                    <a:schemeClr val="bg1"/>
                  </a:solidFill>
                  <a:latin typeface="Arial"/>
                  <a:ea typeface="+mn-ea"/>
                  <a:cs typeface="Arial"/>
                  <a:sym typeface="Trebuchet MS"/>
                </a:rPr>
                <a:t> de </a:t>
              </a:r>
              <a:r>
                <a:rPr lang="en-US" sz="1600" b="1" i="1" kern="1200" dirty="0" err="1">
                  <a:solidFill>
                    <a:schemeClr val="bg1"/>
                  </a:solidFill>
                  <a:latin typeface="Arial"/>
                  <a:ea typeface="+mn-ea"/>
                  <a:cs typeface="Arial"/>
                  <a:sym typeface="Trebuchet MS"/>
                </a:rPr>
                <a:t>nexos</a:t>
              </a:r>
              <a:r>
                <a:rPr lang="en-US" sz="1600" b="1" i="1" kern="1200" dirty="0">
                  <a:solidFill>
                    <a:schemeClr val="bg1"/>
                  </a:solidFill>
                  <a:latin typeface="Arial"/>
                  <a:ea typeface="+mn-ea"/>
                  <a:cs typeface="Arial"/>
                  <a:sym typeface="Trebuchet MS"/>
                </a:rPr>
                <a:t> </a:t>
              </a:r>
              <a:r>
                <a:rPr lang="en-US" sz="1600" b="1" kern="1200" dirty="0">
                  <a:solidFill>
                    <a:schemeClr val="bg1"/>
                  </a:solidFill>
                  <a:latin typeface="Arial"/>
                  <a:ea typeface="+mn-ea"/>
                  <a:cs typeface="Arial"/>
                  <a:sym typeface="Trebuchet MS"/>
                </a:rPr>
                <a:t>[</a:t>
              </a:r>
              <a:r>
                <a:rPr lang="en-US" sz="1600" b="1" kern="1200" dirty="0" err="1">
                  <a:solidFill>
                    <a:schemeClr val="bg1"/>
                  </a:solidFill>
                  <a:latin typeface="Arial"/>
                  <a:ea typeface="+mn-ea"/>
                  <a:cs typeface="Arial"/>
                  <a:sym typeface="Trebuchet MS"/>
                </a:rPr>
                <a:t>resumir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tomar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notas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libres</a:t>
              </a:r>
              <a:r>
                <a:rPr lang="en-US" sz="1600" b="1" kern="1200" dirty="0">
                  <a:solidFill>
                    <a:schemeClr val="bg1"/>
                  </a:solidFill>
                  <a:latin typeface="Arial"/>
                  <a:ea typeface="+mn-ea"/>
                  <a:cs typeface="Arial"/>
                  <a:sym typeface="Trebuchet MS"/>
                </a:rPr>
                <a:t>, responder </a:t>
              </a:r>
              <a:r>
                <a:rPr lang="en-US" sz="1600" b="1" kern="1200" dirty="0" err="1">
                  <a:solidFill>
                    <a:schemeClr val="bg1"/>
                  </a:solidFill>
                  <a:latin typeface="Arial"/>
                  <a:ea typeface="+mn-ea"/>
                  <a:cs typeface="Arial"/>
                  <a:sym typeface="Trebuchet MS"/>
                </a:rPr>
                <a:t>preguntas</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describir</a:t>
              </a:r>
              <a:r>
                <a:rPr lang="en-US" sz="1600" b="1" kern="1200" dirty="0">
                  <a:solidFill>
                    <a:schemeClr val="bg1"/>
                  </a:solidFill>
                  <a:latin typeface="Arial"/>
                  <a:ea typeface="+mn-ea"/>
                  <a:cs typeface="Arial"/>
                  <a:sym typeface="Trebuchet MS"/>
                </a:rPr>
                <a:t> </a:t>
              </a:r>
              <a:r>
                <a:rPr lang="en-US" sz="1600" b="1" kern="1200" dirty="0" err="1">
                  <a:solidFill>
                    <a:schemeClr val="bg1"/>
                  </a:solidFill>
                  <a:latin typeface="Arial"/>
                  <a:ea typeface="+mn-ea"/>
                  <a:cs typeface="Arial"/>
                  <a:sym typeface="Trebuchet MS"/>
                </a:rPr>
                <a:t>como</a:t>
              </a:r>
              <a:r>
                <a:rPr lang="en-US" sz="1600" b="1" kern="1200" dirty="0">
                  <a:solidFill>
                    <a:schemeClr val="bg1"/>
                  </a:solidFill>
                  <a:latin typeface="Arial"/>
                  <a:ea typeface="+mn-ea"/>
                  <a:cs typeface="Arial"/>
                  <a:sym typeface="Trebuchet MS"/>
                </a:rPr>
                <a:t> se </a:t>
              </a:r>
              <a:r>
                <a:rPr lang="en-US" sz="1600" b="1" kern="1200" dirty="0" err="1">
                  <a:solidFill>
                    <a:schemeClr val="bg1"/>
                  </a:solidFill>
                  <a:latin typeface="Arial"/>
                  <a:ea typeface="+mn-ea"/>
                  <a:cs typeface="Arial"/>
                  <a:sym typeface="Trebuchet MS"/>
                </a:rPr>
                <a:t>relaciona</a:t>
              </a:r>
              <a:r>
                <a:rPr lang="en-US" sz="1600" b="1" kern="1200" dirty="0">
                  <a:solidFill>
                    <a:schemeClr val="bg1"/>
                  </a:solidFill>
                  <a:latin typeface="Arial"/>
                  <a:ea typeface="+mn-ea"/>
                  <a:cs typeface="Arial"/>
                  <a:sym typeface="Trebuchet MS"/>
                </a:rPr>
                <a:t> la </a:t>
              </a:r>
              <a:r>
                <a:rPr lang="en-US" sz="1600" b="1" kern="1200" dirty="0" err="1">
                  <a:solidFill>
                    <a:schemeClr val="bg1"/>
                  </a:solidFill>
                  <a:latin typeface="Arial"/>
                  <a:ea typeface="+mn-ea"/>
                  <a:cs typeface="Arial"/>
                  <a:sym typeface="Trebuchet MS"/>
                </a:rPr>
                <a:t>información</a:t>
              </a:r>
              <a:r>
                <a:rPr lang="en-US" sz="1600" b="1" kern="1200" dirty="0">
                  <a:solidFill>
                    <a:schemeClr val="bg1"/>
                  </a:solidFill>
                  <a:latin typeface="Trebuchet MS"/>
                  <a:ea typeface="+mn-ea"/>
                  <a:cs typeface="+mn-cs"/>
                  <a:sym typeface="Trebuchet MS"/>
                </a:rPr>
                <a:t>]</a:t>
              </a:r>
              <a:endParaRPr sz="2000" b="1" dirty="0">
                <a:solidFill>
                  <a:schemeClr val="bg1"/>
                </a:solidFill>
                <a:latin typeface="Trebuchet MS"/>
                <a:ea typeface="Trebuchet MS"/>
                <a:cs typeface="Trebuchet MS"/>
              </a:endParaRPr>
            </a:p>
          </p:txBody>
        </p:sp>
      </p:grpSp>
    </p:spTree>
    <p:extLst>
      <p:ext uri="{BB962C8B-B14F-4D97-AF65-F5344CB8AC3E}">
        <p14:creationId xmlns:p14="http://schemas.microsoft.com/office/powerpoint/2010/main" val="362630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0" name="Group 4102">
            <a:extLst>
              <a:ext uri="{FF2B5EF4-FFF2-40B4-BE49-F238E27FC236}">
                <a16:creationId xmlns:a16="http://schemas.microsoft.com/office/drawing/2014/main" id="{114ED94A-C85D-4CD3-4205-438D21CE6B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4104" name="Rectangle 4103">
              <a:extLst>
                <a:ext uri="{FF2B5EF4-FFF2-40B4-BE49-F238E27FC236}">
                  <a16:creationId xmlns:a16="http://schemas.microsoft.com/office/drawing/2014/main" id="{E642BDB2-BF67-1D53-1C70-0B41D709E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4104">
              <a:extLst>
                <a:ext uri="{FF2B5EF4-FFF2-40B4-BE49-F238E27FC236}">
                  <a16:creationId xmlns:a16="http://schemas.microsoft.com/office/drawing/2014/main" id="{58E0D8CE-5DBF-B664-EB48-C29BF8AB48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06" name="Rectangle 4105">
              <a:extLst>
                <a:ext uri="{FF2B5EF4-FFF2-40B4-BE49-F238E27FC236}">
                  <a16:creationId xmlns:a16="http://schemas.microsoft.com/office/drawing/2014/main" id="{DFD140CE-7DE2-C88F-5EAE-F45EB69E6A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Rectangle 4106">
              <a:extLst>
                <a:ext uri="{FF2B5EF4-FFF2-40B4-BE49-F238E27FC236}">
                  <a16:creationId xmlns:a16="http://schemas.microsoft.com/office/drawing/2014/main" id="{557E87E3-413F-10EF-63D8-6016E986C9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CF567310-6D2C-D44F-A629-F8139DD94FDC}"/>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sz="3200" kern="1200">
                <a:solidFill>
                  <a:srgbClr val="FFFFFF"/>
                </a:solidFill>
                <a:latin typeface="+mj-lt"/>
                <a:ea typeface="+mj-ea"/>
                <a:cs typeface="+mj-cs"/>
              </a:rPr>
              <a:t> </a:t>
            </a:r>
            <a:r>
              <a:rPr lang="en-US" sz="3200" u="sng" kern="1200">
                <a:solidFill>
                  <a:srgbClr val="FFFFFF"/>
                </a:solidFill>
                <a:latin typeface="+mj-lt"/>
                <a:ea typeface="+mj-ea"/>
                <a:cs typeface="+mj-cs"/>
              </a:rPr>
              <a:t>https://www.y</a:t>
            </a:r>
          </a:p>
        </p:txBody>
      </p:sp>
      <p:sp>
        <p:nvSpPr>
          <p:cNvPr id="3" name="CuadroTexto 2">
            <a:extLst>
              <a:ext uri="{FF2B5EF4-FFF2-40B4-BE49-F238E27FC236}">
                <a16:creationId xmlns:a16="http://schemas.microsoft.com/office/drawing/2014/main" id="{8F6815B3-CB96-45E6-BD8A-C954FAB0FD5D}"/>
              </a:ext>
            </a:extLst>
          </p:cNvPr>
          <p:cNvSpPr txBox="1"/>
          <p:nvPr/>
        </p:nvSpPr>
        <p:spPr>
          <a:xfrm>
            <a:off x="112542" y="2459116"/>
            <a:ext cx="4345521" cy="352482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800" b="1" dirty="0">
                <a:solidFill>
                  <a:srgbClr val="FFFFFF"/>
                </a:solidFill>
              </a:rPr>
              <a:t>Video </a:t>
            </a:r>
            <a:r>
              <a:rPr lang="en-US" sz="2800" b="1" dirty="0" err="1">
                <a:solidFill>
                  <a:srgbClr val="FFFFFF"/>
                </a:solidFill>
              </a:rPr>
              <a:t>estilos</a:t>
            </a:r>
            <a:r>
              <a:rPr lang="en-US" sz="2800" b="1" dirty="0">
                <a:solidFill>
                  <a:srgbClr val="FFFFFF"/>
                </a:solidFill>
              </a:rPr>
              <a:t> de </a:t>
            </a:r>
            <a:r>
              <a:rPr lang="en-US" sz="2800" b="1" dirty="0" err="1">
                <a:solidFill>
                  <a:srgbClr val="FFFFFF"/>
                </a:solidFill>
              </a:rPr>
              <a:t>aprendizaje</a:t>
            </a:r>
            <a:endParaRPr lang="en-US" sz="2800" b="1" dirty="0">
              <a:solidFill>
                <a:srgbClr val="FFFFFF"/>
              </a:solidFill>
            </a:endParaRPr>
          </a:p>
          <a:p>
            <a:pPr>
              <a:lnSpc>
                <a:spcPct val="90000"/>
              </a:lnSpc>
              <a:spcAft>
                <a:spcPts val="600"/>
              </a:spcAft>
            </a:pPr>
            <a:endParaRPr lang="en-US" sz="2800" b="1" dirty="0">
              <a:solidFill>
                <a:srgbClr val="FFFFFF"/>
              </a:solidFill>
            </a:endParaRPr>
          </a:p>
          <a:p>
            <a:pPr>
              <a:lnSpc>
                <a:spcPct val="90000"/>
              </a:lnSpc>
              <a:spcAft>
                <a:spcPts val="600"/>
              </a:spcAft>
            </a:pPr>
            <a:r>
              <a:rPr lang="en-US" sz="2000" dirty="0">
                <a:solidFill>
                  <a:srgbClr val="FFFFFF"/>
                </a:solidFill>
                <a:hlinkClick r:id="rId2"/>
              </a:rPr>
              <a:t>https://www.youtube.com/watch?v=DQEiK0_NwYE</a:t>
            </a:r>
            <a:r>
              <a:rPr lang="en-US" sz="2000" dirty="0">
                <a:solidFill>
                  <a:srgbClr val="FFFFFF"/>
                </a:solidFill>
              </a:rPr>
              <a:t> </a:t>
            </a:r>
          </a:p>
        </p:txBody>
      </p:sp>
      <p:pic>
        <p:nvPicPr>
          <p:cNvPr id="4098" name="Picture 2" descr="3.1.1. Estilos de aprendizaje - portafoliobpa16">
            <a:extLst>
              <a:ext uri="{FF2B5EF4-FFF2-40B4-BE49-F238E27FC236}">
                <a16:creationId xmlns:a16="http://schemas.microsoft.com/office/drawing/2014/main" id="{EEE7D08D-A873-49A2-BE62-E28D3D6FBA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80953" y="889334"/>
            <a:ext cx="5564220" cy="507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44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88B35B99985864A83D394F1F6FB2C3B" ma:contentTypeVersion="5" ma:contentTypeDescription="Crear nuevo documento." ma:contentTypeScope="" ma:versionID="c31476ec2f1a2a0b5099b544e7d2024f">
  <xsd:schema xmlns:xsd="http://www.w3.org/2001/XMLSchema" xmlns:xs="http://www.w3.org/2001/XMLSchema" xmlns:p="http://schemas.microsoft.com/office/2006/metadata/properties" xmlns:ns2="74e5f83f-cebd-4d8b-823d-a4e5e5ab96b2" xmlns:ns3="94534d55-f087-416a-b5e8-b7bb0def0736" targetNamespace="http://schemas.microsoft.com/office/2006/metadata/properties" ma:root="true" ma:fieldsID="263ec38af18beb687e6222402d296265" ns2:_="" ns3:_="">
    <xsd:import namespace="74e5f83f-cebd-4d8b-823d-a4e5e5ab96b2"/>
    <xsd:import namespace="94534d55-f087-416a-b5e8-b7bb0def07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5f83f-cebd-4d8b-823d-a4e5e5ab9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534d55-f087-416a-b5e8-b7bb0def073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4534d55-f087-416a-b5e8-b7bb0def0736">
      <UserInfo>
        <DisplayName>Alarcon Aguirre Luis Angel</DisplayName>
        <AccountId>18</AccountId>
        <AccountType/>
      </UserInfo>
    </SharedWithUsers>
  </documentManagement>
</p:properties>
</file>

<file path=customXml/itemProps1.xml><?xml version="1.0" encoding="utf-8"?>
<ds:datastoreItem xmlns:ds="http://schemas.openxmlformats.org/officeDocument/2006/customXml" ds:itemID="{8B371220-9C90-4FBD-83F6-D7D2828110F0}">
  <ds:schemaRefs>
    <ds:schemaRef ds:uri="74e5f83f-cebd-4d8b-823d-a4e5e5ab96b2"/>
    <ds:schemaRef ds:uri="94534d55-f087-416a-b5e8-b7bb0def07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65B2EB-AD4B-4685-819E-415961AB544D}">
  <ds:schemaRefs>
    <ds:schemaRef ds:uri="http://schemas.microsoft.com/sharepoint/v3/contenttype/forms"/>
  </ds:schemaRefs>
</ds:datastoreItem>
</file>

<file path=customXml/itemProps3.xml><?xml version="1.0" encoding="utf-8"?>
<ds:datastoreItem xmlns:ds="http://schemas.openxmlformats.org/officeDocument/2006/customXml" ds:itemID="{6C99D037-7DE1-4C9E-B690-8490F51C0C99}">
  <ds:schemaRefs>
    <ds:schemaRef ds:uri="http://schemas.microsoft.com/office/2006/documentManagement/types"/>
    <ds:schemaRef ds:uri="http://purl.org/dc/elements/1.1/"/>
    <ds:schemaRef ds:uri="http://www.w3.org/XML/1998/namespace"/>
    <ds:schemaRef ds:uri="http://purl.org/dc/dcmitype/"/>
    <ds:schemaRef ds:uri="http://purl.org/dc/terms/"/>
    <ds:schemaRef ds:uri="http://schemas.openxmlformats.org/package/2006/metadata/core-properties"/>
    <ds:schemaRef ds:uri="74e5f83f-cebd-4d8b-823d-a4e5e5ab96b2"/>
    <ds:schemaRef ds:uri="http://schemas.microsoft.com/office/infopath/2007/PartnerControls"/>
    <ds:schemaRef ds:uri="94534d55-f087-416a-b5e8-b7bb0def073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1334</TotalTime>
  <Words>1766</Words>
  <Application>Microsoft Office PowerPoint</Application>
  <PresentationFormat>Panorámica</PresentationFormat>
  <Paragraphs>158</Paragraphs>
  <Slides>17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Calibri Light</vt:lpstr>
      <vt:lpstr>Garamond</vt:lpstr>
      <vt:lpstr>Times New Roman</vt:lpstr>
      <vt:lpstr>Trebuchet MS</vt:lpstr>
      <vt:lpstr>Office Theme</vt:lpstr>
      <vt:lpstr>Taller Aprender a Aprender CAA Coatzacoalcos Universidad Veracruzana </vt:lpstr>
      <vt:lpstr>Introducción y objetivos del taller.</vt:lpstr>
      <vt:lpstr>Formulario   </vt:lpstr>
      <vt:lpstr>Aprender a Aprender</vt:lpstr>
      <vt:lpstr>Recursos  de un buen aprendiz</vt:lpstr>
      <vt:lpstr>Estrategias de aprendizaje y su definición</vt:lpstr>
      <vt:lpstr>Clasificación de las estrategias de aprendizaje</vt:lpstr>
      <vt:lpstr>Presentación de PowerPoint</vt:lpstr>
      <vt:lpstr> https://www.y</vt:lpstr>
      <vt:lpstr>Estilos de Aprendizaje</vt:lpstr>
      <vt:lpstr>Presentación de PowerPoint</vt:lpstr>
      <vt:lpstr>Estilos de aprendizaje</vt:lpstr>
      <vt:lpstr>Estilos de aprendizaje</vt:lpstr>
      <vt:lpstr>ROL del estudiante autónomo</vt:lpstr>
      <vt:lpstr>Autoaprendizaje: plan de trabajo </vt:lpstr>
      <vt:lpstr>¿Que incluir en un plan de trabajo?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Aprender a Aprender CAA Coatzacoalcos</dc:title>
  <dc:creator>Maria de los Angeles Morales Sosa</dc:creator>
  <cp:lastModifiedBy>Carranza Manuel Alfredo</cp:lastModifiedBy>
  <cp:revision>3</cp:revision>
  <dcterms:created xsi:type="dcterms:W3CDTF">2022-01-20T16:02:54Z</dcterms:created>
  <dcterms:modified xsi:type="dcterms:W3CDTF">2024-02-21T19:03:22Z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0x010100688B35B99985864A83D394F1F6FB2C3B</vt:lpwstr>
  </property>
</Properties>
</file>