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6AC4-8FA8-46AD-90E3-B6975CF9BE66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F7159-53C8-4CF6-9569-5E1D29AE670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1719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3167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3251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8048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797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4043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53150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8794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5785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4950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0621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24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8A6C-AB03-4145-B0D2-697783606449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EE92-A83B-4050-B904-A60EEA91C6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049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Tema: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Autor (es)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273" y="6437739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Coatzacoalcos, Ver. 11-12 Enero del 2013</a:t>
            </a:r>
            <a:endParaRPr lang="es-MX" sz="1400" dirty="0"/>
          </a:p>
        </p:txBody>
      </p:sp>
      <p:pic>
        <p:nvPicPr>
          <p:cNvPr id="2" name="Imagen 1" descr="C:\Users\Aguila\Desktop\Congreso estatal MC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70" y="233973"/>
            <a:ext cx="24749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014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63372"/>
            <a:ext cx="8229600" cy="3762791"/>
          </a:xfrm>
        </p:spPr>
        <p:txBody>
          <a:bodyPr/>
          <a:lstStyle/>
          <a:p>
            <a:r>
              <a:rPr lang="es-MX" dirty="0" smtClean="0"/>
              <a:t>Resumen…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273" y="6437739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Coatzacoalcos, Ver. 11-12 Enero del 2013</a:t>
            </a:r>
            <a:endParaRPr lang="es-MX" sz="1400" dirty="0"/>
          </a:p>
        </p:txBody>
      </p:sp>
      <p:pic>
        <p:nvPicPr>
          <p:cNvPr id="17" name="Imagen 1" descr="C:\Users\Aguila\Desktop\Congreso estatal MC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70" y="233973"/>
            <a:ext cx="24749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2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16591"/>
            <a:ext cx="8229600" cy="3509572"/>
          </a:xfrm>
        </p:spPr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273" y="6437739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Coatzacoalcos, Ver. 11-12 Enero del 2013</a:t>
            </a:r>
            <a:endParaRPr lang="es-MX" sz="1400" dirty="0"/>
          </a:p>
        </p:txBody>
      </p:sp>
      <p:pic>
        <p:nvPicPr>
          <p:cNvPr id="15" name="Imagen 1" descr="C:\Users\Aguila\Desktop\Congreso estatal MC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70" y="233973"/>
            <a:ext cx="24749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2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05576"/>
            <a:ext cx="8229600" cy="3720588"/>
          </a:xfrm>
        </p:spPr>
        <p:txBody>
          <a:bodyPr/>
          <a:lstStyle/>
          <a:p>
            <a:r>
              <a:rPr lang="es-MX" dirty="0" smtClean="0"/>
              <a:t>Desarrollo…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273" y="6437739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Coatzacoalcos, Ver. 11-12 Enero del 2013</a:t>
            </a:r>
            <a:endParaRPr lang="es-MX" sz="1400" dirty="0"/>
          </a:p>
        </p:txBody>
      </p:sp>
      <p:pic>
        <p:nvPicPr>
          <p:cNvPr id="14" name="Imagen 1" descr="C:\Users\Aguila\Desktop\Congreso estatal MC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70" y="233973"/>
            <a:ext cx="24749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2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151163"/>
            <a:ext cx="8229600" cy="2975000"/>
          </a:xfrm>
        </p:spPr>
        <p:txBody>
          <a:bodyPr/>
          <a:lstStyle/>
          <a:p>
            <a:r>
              <a:rPr lang="es-MX" dirty="0" smtClean="0"/>
              <a:t>Conclusión…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273" y="6437739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Coatzacoalcos, Ver. 11-12 Enero del 2013</a:t>
            </a:r>
            <a:endParaRPr lang="es-MX" sz="1400" dirty="0"/>
          </a:p>
        </p:txBody>
      </p:sp>
      <p:pic>
        <p:nvPicPr>
          <p:cNvPr id="14" name="Imagen 1" descr="C:\Users\Aguila\Desktop\Congreso estatal MC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70" y="233973"/>
            <a:ext cx="24749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2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19644"/>
            <a:ext cx="8229600" cy="3706520"/>
          </a:xfrm>
        </p:spPr>
        <p:txBody>
          <a:bodyPr/>
          <a:lstStyle/>
          <a:p>
            <a:r>
              <a:rPr lang="es-MX" dirty="0" smtClean="0"/>
              <a:t>Bibliografía…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273" y="6437739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Coatzacoalcos, Ver. 11-12 Enero del 2013</a:t>
            </a:r>
            <a:endParaRPr lang="es-MX" sz="1400" dirty="0"/>
          </a:p>
        </p:txBody>
      </p:sp>
      <p:pic>
        <p:nvPicPr>
          <p:cNvPr id="14" name="Imagen 1" descr="C:\Users\Aguila\Desktop\Congreso estatal MCA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70" y="233973"/>
            <a:ext cx="24749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2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63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Tema: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</dc:title>
  <dc:creator>FCA</dc:creator>
  <cp:lastModifiedBy>Aguila</cp:lastModifiedBy>
  <cp:revision>4</cp:revision>
  <dcterms:created xsi:type="dcterms:W3CDTF">2012-09-25T17:55:24Z</dcterms:created>
  <dcterms:modified xsi:type="dcterms:W3CDTF">2012-10-02T19:47:12Z</dcterms:modified>
</cp:coreProperties>
</file>