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5" r:id="rId2"/>
  </p:sldIdLst>
  <p:sldSz cx="11874500" cy="17284700"/>
  <p:notesSz cx="7053263" cy="9309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29D"/>
    <a:srgbClr val="009999"/>
    <a:srgbClr val="0F7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>
      <p:cViewPr varScale="1">
        <p:scale>
          <a:sx n="47" d="100"/>
          <a:sy n="47" d="100"/>
        </p:scale>
        <p:origin x="2910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91063" y="5358257"/>
            <a:ext cx="10098723" cy="36297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82127" y="9679432"/>
            <a:ext cx="8316595" cy="4321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4042" y="3975481"/>
            <a:ext cx="5168170" cy="114079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18637" y="3975481"/>
            <a:ext cx="5168170" cy="114079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1880215" cy="17280255"/>
          </a:xfrm>
          <a:custGeom>
            <a:avLst/>
            <a:gdLst/>
            <a:ahLst/>
            <a:cxnLst/>
            <a:rect l="l" t="t" r="r" b="b"/>
            <a:pathLst>
              <a:path w="11880215" h="17280255">
                <a:moveTo>
                  <a:pt x="11879998" y="0"/>
                </a:moveTo>
                <a:lnTo>
                  <a:pt x="0" y="0"/>
                </a:lnTo>
                <a:lnTo>
                  <a:pt x="0" y="17280001"/>
                </a:lnTo>
                <a:lnTo>
                  <a:pt x="11879998" y="17280001"/>
                </a:lnTo>
                <a:lnTo>
                  <a:pt x="11879998" y="0"/>
                </a:lnTo>
                <a:close/>
              </a:path>
            </a:pathLst>
          </a:custGeom>
          <a:solidFill>
            <a:srgbClr val="61C5BC">
              <a:alpha val="8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9640" y="469982"/>
            <a:ext cx="6291580" cy="73856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4042" y="3975481"/>
            <a:ext cx="10692765" cy="114079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39489" y="16074771"/>
            <a:ext cx="3801872" cy="864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94042" y="16074771"/>
            <a:ext cx="2732595" cy="864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54212" y="16074771"/>
            <a:ext cx="2732595" cy="864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9000" r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3"/>
          <a:srcRect t="39075" r="82727" b="5508"/>
          <a:stretch/>
        </p:blipFill>
        <p:spPr>
          <a:xfrm>
            <a:off x="0" y="-13428"/>
            <a:ext cx="11921218" cy="17280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41268" y="7613015"/>
            <a:ext cx="538609" cy="20199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165"/>
              </a:lnSpc>
            </a:pPr>
            <a:r>
              <a:rPr sz="3600" b="1" i="1" dirty="0">
                <a:solidFill>
                  <a:srgbClr val="92D050"/>
                </a:solidFill>
                <a:latin typeface="Trebuchet MS"/>
                <a:cs typeface="Trebuchet MS"/>
              </a:rPr>
              <a:t>¿</a:t>
            </a:r>
            <a:r>
              <a:rPr sz="3200" b="1" i="1" dirty="0">
                <a:solidFill>
                  <a:srgbClr val="92D050"/>
                </a:solidFill>
                <a:latin typeface="Trebuchet MS"/>
                <a:cs typeface="Trebuchet MS"/>
              </a:rPr>
              <a:t>Qué</a:t>
            </a:r>
            <a:r>
              <a:rPr sz="3200" b="1" i="1" spc="-160" dirty="0">
                <a:solidFill>
                  <a:srgbClr val="92D050"/>
                </a:solidFill>
                <a:latin typeface="Trebuchet MS"/>
                <a:cs typeface="Trebuchet MS"/>
              </a:rPr>
              <a:t> </a:t>
            </a:r>
            <a:r>
              <a:rPr sz="3200" b="1" i="1" spc="-110" dirty="0">
                <a:solidFill>
                  <a:srgbClr val="92D050"/>
                </a:solidFill>
                <a:latin typeface="Trebuchet MS"/>
                <a:cs typeface="Trebuchet MS"/>
              </a:rPr>
              <a:t>son?</a:t>
            </a:r>
            <a:endParaRPr sz="3200" dirty="0">
              <a:solidFill>
                <a:srgbClr val="92D050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2836" y="7956550"/>
            <a:ext cx="10081493" cy="1398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3000" spc="-20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Son</a:t>
            </a:r>
            <a:r>
              <a:rPr sz="3000" spc="-100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 </a:t>
            </a:r>
            <a:r>
              <a:rPr sz="3000" spc="-85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grupos</a:t>
            </a:r>
            <a:r>
              <a:rPr sz="3000" spc="-75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 </a:t>
            </a:r>
            <a:r>
              <a:rPr sz="3000" spc="-165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de</a:t>
            </a:r>
            <a:r>
              <a:rPr sz="3000" spc="-65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 </a:t>
            </a:r>
            <a:r>
              <a:rPr sz="3000" i="1" spc="-135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apoyo</a:t>
            </a:r>
            <a:r>
              <a:rPr sz="3000" i="1" spc="-75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 </a:t>
            </a:r>
            <a:r>
              <a:rPr sz="3000" i="1" spc="-114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emocional</a:t>
            </a:r>
            <a:r>
              <a:rPr sz="3000" i="1" spc="-80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 </a:t>
            </a:r>
            <a:r>
              <a:rPr sz="3000" i="1" spc="-20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para </a:t>
            </a:r>
            <a:r>
              <a:rPr sz="3000" i="1" spc="-165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estudiantes</a:t>
            </a:r>
            <a:r>
              <a:rPr sz="3000" i="1" spc="-40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 </a:t>
            </a:r>
            <a:r>
              <a:rPr sz="3000" spc="-165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de</a:t>
            </a:r>
            <a:r>
              <a:rPr sz="3000" spc="-40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 </a:t>
            </a:r>
            <a:r>
              <a:rPr sz="3000" spc="-229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la</a:t>
            </a:r>
            <a:r>
              <a:rPr sz="3000" spc="-45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 </a:t>
            </a:r>
            <a:r>
              <a:rPr sz="3000" i="1" spc="-195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UV</a:t>
            </a:r>
            <a:r>
              <a:rPr sz="3000" spc="-195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,</a:t>
            </a:r>
            <a:r>
              <a:rPr sz="3000" spc="-310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 </a:t>
            </a:r>
            <a:r>
              <a:rPr sz="3000" spc="-90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coordinados</a:t>
            </a:r>
            <a:r>
              <a:rPr sz="3000" spc="-35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 </a:t>
            </a:r>
            <a:r>
              <a:rPr sz="3000" spc="-25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por </a:t>
            </a:r>
            <a:r>
              <a:rPr sz="3000" spc="-155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académicos</a:t>
            </a:r>
            <a:r>
              <a:rPr sz="3000" spc="-25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 </a:t>
            </a:r>
            <a:r>
              <a:rPr sz="3000" spc="-160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y</a:t>
            </a:r>
            <a:r>
              <a:rPr sz="3000" spc="-20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 </a:t>
            </a:r>
            <a:r>
              <a:rPr sz="3000" spc="-120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personal</a:t>
            </a:r>
            <a:r>
              <a:rPr sz="3000" spc="-30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 </a:t>
            </a:r>
            <a:r>
              <a:rPr sz="3000" spc="-180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del</a:t>
            </a:r>
            <a:r>
              <a:rPr sz="3000" spc="-30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 </a:t>
            </a:r>
            <a:r>
              <a:rPr sz="3000" i="1" spc="-75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Cendhiu</a:t>
            </a:r>
            <a:r>
              <a:rPr sz="3000" spc="-75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,</a:t>
            </a:r>
            <a:r>
              <a:rPr sz="3000" spc="-300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 </a:t>
            </a:r>
            <a:r>
              <a:rPr sz="3000" spc="-135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para </a:t>
            </a:r>
            <a:r>
              <a:rPr sz="3000" spc="-110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compartir</a:t>
            </a:r>
            <a:r>
              <a:rPr sz="3000" spc="-50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 </a:t>
            </a:r>
            <a:r>
              <a:rPr sz="3000" spc="-160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y</a:t>
            </a:r>
            <a:r>
              <a:rPr sz="3000" spc="-40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 </a:t>
            </a:r>
            <a:r>
              <a:rPr sz="3000" spc="-135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escuchar</a:t>
            </a:r>
            <a:r>
              <a:rPr sz="3000" spc="-45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 </a:t>
            </a:r>
            <a:r>
              <a:rPr sz="3000" spc="-260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a</a:t>
            </a:r>
            <a:r>
              <a:rPr sz="3000" spc="-45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 </a:t>
            </a:r>
            <a:r>
              <a:rPr sz="3000" spc="-10" dirty="0" err="1" smtClean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otro</a:t>
            </a:r>
            <a:r>
              <a:rPr lang="es-MX" sz="3000" spc="-10" dirty="0" smtClean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s.</a:t>
            </a:r>
            <a:endParaRPr sz="3000" dirty="0">
              <a:solidFill>
                <a:schemeClr val="tx1"/>
              </a:solidFill>
              <a:latin typeface="Gill Sans MT" panose="020B0502020104020203" pitchFamily="34" charset="0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77345" y="3967162"/>
            <a:ext cx="4190678" cy="25526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just">
              <a:lnSpc>
                <a:spcPts val="3300"/>
              </a:lnSpc>
            </a:pPr>
            <a:r>
              <a:rPr sz="3000" i="1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Si estás experimentando dificultades como: ansiedad, depresión, soledad o si quieres un espacio seguro de encuentro</a:t>
            </a:r>
            <a:r>
              <a:rPr sz="3000" i="1" dirty="0">
                <a:solidFill>
                  <a:srgbClr val="0070C0"/>
                </a:solidFill>
                <a:latin typeface="Gill Sans MT" panose="020B0502020104020203" pitchFamily="34" charset="0"/>
                <a:cs typeface="Trebuchet MS"/>
              </a:rPr>
              <a:t> </a:t>
            </a:r>
            <a:r>
              <a:rPr sz="3000" i="1" dirty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con otros y </a:t>
            </a:r>
            <a:r>
              <a:rPr sz="3000" i="1" dirty="0" err="1" smtClean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otras</a:t>
            </a:r>
            <a:r>
              <a:rPr sz="3000" i="1" dirty="0" smtClean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.</a:t>
            </a:r>
            <a:r>
              <a:rPr lang="es-MX" sz="3000" i="1" dirty="0" smtClean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 Estos grupos son para ti.</a:t>
            </a:r>
            <a:endParaRPr sz="3000" i="1" dirty="0">
              <a:solidFill>
                <a:schemeClr val="tx1"/>
              </a:solidFill>
              <a:latin typeface="Gill Sans MT" panose="020B0502020104020203" pitchFamily="34" charset="0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15711275"/>
            <a:ext cx="11879580" cy="1569085"/>
            <a:chOff x="0" y="15711275"/>
            <a:chExt cx="11879580" cy="1569085"/>
          </a:xfrm>
        </p:grpSpPr>
        <p:sp>
          <p:nvSpPr>
            <p:cNvPr id="6" name="object 6"/>
            <p:cNvSpPr/>
            <p:nvPr/>
          </p:nvSpPr>
          <p:spPr>
            <a:xfrm>
              <a:off x="0" y="15711275"/>
              <a:ext cx="11879580" cy="1569085"/>
            </a:xfrm>
            <a:custGeom>
              <a:avLst/>
              <a:gdLst/>
              <a:ahLst/>
              <a:cxnLst/>
              <a:rect l="l" t="t" r="r" b="b"/>
              <a:pathLst>
                <a:path w="11879580" h="1569084">
                  <a:moveTo>
                    <a:pt x="4140276" y="357619"/>
                  </a:moveTo>
                  <a:lnTo>
                    <a:pt x="4012312" y="357946"/>
                  </a:lnTo>
                  <a:lnTo>
                    <a:pt x="3416607" y="366914"/>
                  </a:lnTo>
                  <a:lnTo>
                    <a:pt x="2870690" y="384056"/>
                  </a:lnTo>
                  <a:lnTo>
                    <a:pt x="2033401" y="424551"/>
                  </a:lnTo>
                  <a:lnTo>
                    <a:pt x="1230472" y="479184"/>
                  </a:lnTo>
                  <a:lnTo>
                    <a:pt x="543956" y="539514"/>
                  </a:lnTo>
                  <a:lnTo>
                    <a:pt x="0" y="598157"/>
                  </a:lnTo>
                  <a:lnTo>
                    <a:pt x="0" y="1568725"/>
                  </a:lnTo>
                  <a:lnTo>
                    <a:pt x="11879256" y="1568725"/>
                  </a:lnTo>
                  <a:lnTo>
                    <a:pt x="11879141" y="578154"/>
                  </a:lnTo>
                  <a:lnTo>
                    <a:pt x="11689105" y="578154"/>
                  </a:lnTo>
                  <a:lnTo>
                    <a:pt x="11708172" y="533689"/>
                  </a:lnTo>
                  <a:lnTo>
                    <a:pt x="11725209" y="487059"/>
                  </a:lnTo>
                  <a:lnTo>
                    <a:pt x="11740320" y="438021"/>
                  </a:lnTo>
                  <a:lnTo>
                    <a:pt x="11753608" y="386334"/>
                  </a:lnTo>
                  <a:lnTo>
                    <a:pt x="11753760" y="384708"/>
                  </a:lnTo>
                  <a:lnTo>
                    <a:pt x="11453114" y="384708"/>
                  </a:lnTo>
                  <a:lnTo>
                    <a:pt x="11459873" y="367182"/>
                  </a:lnTo>
                  <a:lnTo>
                    <a:pt x="6943420" y="367182"/>
                  </a:lnTo>
                  <a:lnTo>
                    <a:pt x="4140276" y="357619"/>
                  </a:lnTo>
                  <a:close/>
                </a:path>
                <a:path w="11879580" h="1569084">
                  <a:moveTo>
                    <a:pt x="11879135" y="527888"/>
                  </a:moveTo>
                  <a:lnTo>
                    <a:pt x="11872404" y="527888"/>
                  </a:lnTo>
                  <a:lnTo>
                    <a:pt x="11865724" y="528904"/>
                  </a:lnTo>
                  <a:lnTo>
                    <a:pt x="11859247" y="530999"/>
                  </a:lnTo>
                  <a:lnTo>
                    <a:pt x="11819521" y="543339"/>
                  </a:lnTo>
                  <a:lnTo>
                    <a:pt x="11777891" y="555320"/>
                  </a:lnTo>
                  <a:lnTo>
                    <a:pt x="11734403" y="566929"/>
                  </a:lnTo>
                  <a:lnTo>
                    <a:pt x="11689105" y="578154"/>
                  </a:lnTo>
                  <a:lnTo>
                    <a:pt x="11879141" y="578154"/>
                  </a:lnTo>
                  <a:lnTo>
                    <a:pt x="11879135" y="527888"/>
                  </a:lnTo>
                  <a:close/>
                </a:path>
                <a:path w="11879580" h="1569084">
                  <a:moveTo>
                    <a:pt x="11690870" y="307263"/>
                  </a:moveTo>
                  <a:lnTo>
                    <a:pt x="11682984" y="307263"/>
                  </a:lnTo>
                  <a:lnTo>
                    <a:pt x="11675046" y="308698"/>
                  </a:lnTo>
                  <a:lnTo>
                    <a:pt x="11667439" y="311670"/>
                  </a:lnTo>
                  <a:lnTo>
                    <a:pt x="11616721" y="330807"/>
                  </a:lnTo>
                  <a:lnTo>
                    <a:pt x="11564043" y="349375"/>
                  </a:lnTo>
                  <a:lnTo>
                    <a:pt x="11509481" y="367350"/>
                  </a:lnTo>
                  <a:lnTo>
                    <a:pt x="11453114" y="384708"/>
                  </a:lnTo>
                  <a:lnTo>
                    <a:pt x="11753760" y="384708"/>
                  </a:lnTo>
                  <a:lnTo>
                    <a:pt x="11755186" y="369381"/>
                  </a:lnTo>
                  <a:lnTo>
                    <a:pt x="11755112" y="368112"/>
                  </a:lnTo>
                  <a:lnTo>
                    <a:pt x="11752159" y="351797"/>
                  </a:lnTo>
                  <a:lnTo>
                    <a:pt x="11723592" y="316173"/>
                  </a:lnTo>
                  <a:lnTo>
                    <a:pt x="11702224" y="308268"/>
                  </a:lnTo>
                  <a:lnTo>
                    <a:pt x="11690870" y="307263"/>
                  </a:lnTo>
                  <a:close/>
                </a:path>
                <a:path w="11879580" h="1569084">
                  <a:moveTo>
                    <a:pt x="11120767" y="0"/>
                  </a:moveTo>
                  <a:lnTo>
                    <a:pt x="11112538" y="0"/>
                  </a:lnTo>
                  <a:lnTo>
                    <a:pt x="11104257" y="1587"/>
                  </a:lnTo>
                  <a:lnTo>
                    <a:pt x="11063498" y="17924"/>
                  </a:lnTo>
                  <a:lnTo>
                    <a:pt x="11029618" y="30783"/>
                  </a:lnTo>
                  <a:lnTo>
                    <a:pt x="10958853" y="55710"/>
                  </a:lnTo>
                  <a:lnTo>
                    <a:pt x="10921958" y="67780"/>
                  </a:lnTo>
                  <a:lnTo>
                    <a:pt x="10884047" y="79589"/>
                  </a:lnTo>
                  <a:lnTo>
                    <a:pt x="10845117" y="91138"/>
                  </a:lnTo>
                  <a:lnTo>
                    <a:pt x="10805160" y="102427"/>
                  </a:lnTo>
                  <a:lnTo>
                    <a:pt x="10764174" y="113459"/>
                  </a:lnTo>
                  <a:lnTo>
                    <a:pt x="10722152" y="124232"/>
                  </a:lnTo>
                  <a:lnTo>
                    <a:pt x="10679088" y="134750"/>
                  </a:lnTo>
                  <a:lnTo>
                    <a:pt x="10634980" y="145012"/>
                  </a:lnTo>
                  <a:lnTo>
                    <a:pt x="10589820" y="155019"/>
                  </a:lnTo>
                  <a:lnTo>
                    <a:pt x="10543604" y="164773"/>
                  </a:lnTo>
                  <a:lnTo>
                    <a:pt x="10447983" y="183523"/>
                  </a:lnTo>
                  <a:lnTo>
                    <a:pt x="10348077" y="201269"/>
                  </a:lnTo>
                  <a:lnTo>
                    <a:pt x="10243845" y="218020"/>
                  </a:lnTo>
                  <a:lnTo>
                    <a:pt x="10135245" y="233782"/>
                  </a:lnTo>
                  <a:lnTo>
                    <a:pt x="10022238" y="248563"/>
                  </a:lnTo>
                  <a:lnTo>
                    <a:pt x="9844372" y="268911"/>
                  </a:lnTo>
                  <a:lnTo>
                    <a:pt x="9656358" y="287094"/>
                  </a:lnTo>
                  <a:lnTo>
                    <a:pt x="9411868" y="306464"/>
                  </a:lnTo>
                  <a:lnTo>
                    <a:pt x="9127024" y="324082"/>
                  </a:lnTo>
                  <a:lnTo>
                    <a:pt x="8680006" y="343667"/>
                  </a:lnTo>
                  <a:lnTo>
                    <a:pt x="8062883" y="359252"/>
                  </a:lnTo>
                  <a:lnTo>
                    <a:pt x="6943420" y="367182"/>
                  </a:lnTo>
                  <a:lnTo>
                    <a:pt x="11459873" y="367182"/>
                  </a:lnTo>
                  <a:lnTo>
                    <a:pt x="11467412" y="347634"/>
                  </a:lnTo>
                  <a:lnTo>
                    <a:pt x="11480417" y="309160"/>
                  </a:lnTo>
                  <a:lnTo>
                    <a:pt x="11492232" y="268911"/>
                  </a:lnTo>
                  <a:lnTo>
                    <a:pt x="11499548" y="240004"/>
                  </a:lnTo>
                  <a:lnTo>
                    <a:pt x="11154943" y="240004"/>
                  </a:lnTo>
                  <a:lnTo>
                    <a:pt x="11164784" y="200684"/>
                  </a:lnTo>
                  <a:lnTo>
                    <a:pt x="11173025" y="159470"/>
                  </a:lnTo>
                  <a:lnTo>
                    <a:pt x="11179717" y="116156"/>
                  </a:lnTo>
                  <a:lnTo>
                    <a:pt x="11184915" y="70535"/>
                  </a:lnTo>
                  <a:lnTo>
                    <a:pt x="11184343" y="53917"/>
                  </a:lnTo>
                  <a:lnTo>
                    <a:pt x="11159185" y="12700"/>
                  </a:lnTo>
                  <a:lnTo>
                    <a:pt x="11130938" y="807"/>
                  </a:lnTo>
                  <a:lnTo>
                    <a:pt x="11120767" y="0"/>
                  </a:lnTo>
                  <a:close/>
                </a:path>
                <a:path w="11879580" h="1569084">
                  <a:moveTo>
                    <a:pt x="11439893" y="148691"/>
                  </a:moveTo>
                  <a:lnTo>
                    <a:pt x="11432006" y="148691"/>
                  </a:lnTo>
                  <a:lnTo>
                    <a:pt x="11424069" y="150126"/>
                  </a:lnTo>
                  <a:lnTo>
                    <a:pt x="11416474" y="153111"/>
                  </a:lnTo>
                  <a:lnTo>
                    <a:pt x="11367811" y="171504"/>
                  </a:lnTo>
                  <a:lnTo>
                    <a:pt x="11317264" y="189409"/>
                  </a:lnTo>
                  <a:lnTo>
                    <a:pt x="11264897" y="206806"/>
                  </a:lnTo>
                  <a:lnTo>
                    <a:pt x="11210769" y="223678"/>
                  </a:lnTo>
                  <a:lnTo>
                    <a:pt x="11154943" y="240004"/>
                  </a:lnTo>
                  <a:lnTo>
                    <a:pt x="11499548" y="240004"/>
                  </a:lnTo>
                  <a:lnTo>
                    <a:pt x="11502644" y="227774"/>
                  </a:lnTo>
                  <a:lnTo>
                    <a:pt x="11504267" y="210253"/>
                  </a:lnTo>
                  <a:lnTo>
                    <a:pt x="11501185" y="193241"/>
                  </a:lnTo>
                  <a:lnTo>
                    <a:pt x="11472618" y="157607"/>
                  </a:lnTo>
                  <a:lnTo>
                    <a:pt x="11451241" y="149698"/>
                  </a:lnTo>
                  <a:lnTo>
                    <a:pt x="11439893" y="1486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5775698"/>
              <a:ext cx="11879262" cy="150430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108875" y="16715147"/>
            <a:ext cx="2183765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b="1" i="1" spc="-110" dirty="0">
                <a:solidFill>
                  <a:schemeClr val="bg1"/>
                </a:solidFill>
                <a:latin typeface="Trebuchet MS"/>
                <a:cs typeface="Trebuchet MS"/>
              </a:rPr>
              <a:t>www.uv.mx/cendhiu</a:t>
            </a:r>
            <a:endParaRPr sz="195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34583" y="16749114"/>
            <a:ext cx="1219835" cy="2755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@CendhiuUV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81959" y="16748906"/>
            <a:ext cx="946785" cy="2755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@Cendhiu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863180" y="16750786"/>
            <a:ext cx="3709670" cy="321310"/>
            <a:chOff x="4863180" y="16750786"/>
            <a:chExt cx="3709670" cy="321310"/>
          </a:xfrm>
        </p:grpSpPr>
        <p:sp>
          <p:nvSpPr>
            <p:cNvPr id="12" name="object 12"/>
            <p:cNvSpPr/>
            <p:nvPr/>
          </p:nvSpPr>
          <p:spPr>
            <a:xfrm>
              <a:off x="8251809" y="16750984"/>
              <a:ext cx="321310" cy="321310"/>
            </a:xfrm>
            <a:custGeom>
              <a:avLst/>
              <a:gdLst/>
              <a:ahLst/>
              <a:cxnLst/>
              <a:rect l="l" t="t" r="r" b="b"/>
              <a:pathLst>
                <a:path w="321309" h="321309">
                  <a:moveTo>
                    <a:pt x="160855" y="0"/>
                  </a:moveTo>
                  <a:lnTo>
                    <a:pt x="160563" y="0"/>
                  </a:lnTo>
                  <a:lnTo>
                    <a:pt x="109956" y="8169"/>
                  </a:lnTo>
                  <a:lnTo>
                    <a:pt x="65934" y="30909"/>
                  </a:lnTo>
                  <a:lnTo>
                    <a:pt x="31158" y="65573"/>
                  </a:lnTo>
                  <a:lnTo>
                    <a:pt x="8292" y="109510"/>
                  </a:lnTo>
                  <a:lnTo>
                    <a:pt x="0" y="160096"/>
                  </a:lnTo>
                  <a:lnTo>
                    <a:pt x="2981" y="191328"/>
                  </a:lnTo>
                  <a:lnTo>
                    <a:pt x="26466" y="248605"/>
                  </a:lnTo>
                  <a:lnTo>
                    <a:pt x="70609" y="293579"/>
                  </a:lnTo>
                  <a:lnTo>
                    <a:pt x="126999" y="317674"/>
                  </a:lnTo>
                  <a:lnTo>
                    <a:pt x="157820" y="320840"/>
                  </a:lnTo>
                  <a:lnTo>
                    <a:pt x="158163" y="320840"/>
                  </a:lnTo>
                  <a:lnTo>
                    <a:pt x="209424" y="312829"/>
                  </a:lnTo>
                  <a:lnTo>
                    <a:pt x="215018" y="310032"/>
                  </a:lnTo>
                  <a:lnTo>
                    <a:pt x="157845" y="310032"/>
                  </a:lnTo>
                  <a:lnTo>
                    <a:pt x="129169" y="307079"/>
                  </a:lnTo>
                  <a:lnTo>
                    <a:pt x="76666" y="284620"/>
                  </a:lnTo>
                  <a:lnTo>
                    <a:pt x="35513" y="242670"/>
                  </a:lnTo>
                  <a:lnTo>
                    <a:pt x="13600" y="189241"/>
                  </a:lnTo>
                  <a:lnTo>
                    <a:pt x="10822" y="160070"/>
                  </a:lnTo>
                  <a:lnTo>
                    <a:pt x="18554" y="112946"/>
                  </a:lnTo>
                  <a:lnTo>
                    <a:pt x="39880" y="71976"/>
                  </a:lnTo>
                  <a:lnTo>
                    <a:pt x="72312" y="39654"/>
                  </a:lnTo>
                  <a:lnTo>
                    <a:pt x="113367" y="18449"/>
                  </a:lnTo>
                  <a:lnTo>
                    <a:pt x="160563" y="10833"/>
                  </a:lnTo>
                  <a:lnTo>
                    <a:pt x="217943" y="10833"/>
                  </a:lnTo>
                  <a:lnTo>
                    <a:pt x="192821" y="3168"/>
                  </a:lnTo>
                  <a:lnTo>
                    <a:pt x="160855" y="0"/>
                  </a:lnTo>
                  <a:close/>
                </a:path>
                <a:path w="321309" h="321309">
                  <a:moveTo>
                    <a:pt x="217943" y="10833"/>
                  </a:moveTo>
                  <a:lnTo>
                    <a:pt x="160830" y="10833"/>
                  </a:lnTo>
                  <a:lnTo>
                    <a:pt x="190645" y="13779"/>
                  </a:lnTo>
                  <a:lnTo>
                    <a:pt x="218699" y="22323"/>
                  </a:lnTo>
                  <a:lnTo>
                    <a:pt x="266938" y="55130"/>
                  </a:lnTo>
                  <a:lnTo>
                    <a:pt x="298914" y="104595"/>
                  </a:lnTo>
                  <a:lnTo>
                    <a:pt x="309949" y="163868"/>
                  </a:lnTo>
                  <a:lnTo>
                    <a:pt x="302126" y="210023"/>
                  </a:lnTo>
                  <a:lnTo>
                    <a:pt x="280519" y="250151"/>
                  </a:lnTo>
                  <a:lnTo>
                    <a:pt x="247646" y="281806"/>
                  </a:lnTo>
                  <a:lnTo>
                    <a:pt x="206023" y="302573"/>
                  </a:lnTo>
                  <a:lnTo>
                    <a:pt x="158163" y="310032"/>
                  </a:lnTo>
                  <a:lnTo>
                    <a:pt x="215018" y="310032"/>
                  </a:lnTo>
                  <a:lnTo>
                    <a:pt x="254013" y="290530"/>
                  </a:lnTo>
                  <a:lnTo>
                    <a:pt x="289233" y="256539"/>
                  </a:lnTo>
                  <a:lnTo>
                    <a:pt x="312386" y="213452"/>
                  </a:lnTo>
                  <a:lnTo>
                    <a:pt x="320771" y="163842"/>
                  </a:lnTo>
                  <a:lnTo>
                    <a:pt x="317801" y="131261"/>
                  </a:lnTo>
                  <a:lnTo>
                    <a:pt x="294469" y="72406"/>
                  </a:lnTo>
                  <a:lnTo>
                    <a:pt x="250429" y="27251"/>
                  </a:lnTo>
                  <a:lnTo>
                    <a:pt x="222912" y="12349"/>
                  </a:lnTo>
                  <a:lnTo>
                    <a:pt x="217943" y="108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26692" y="16815509"/>
              <a:ext cx="166245" cy="19293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855480" y="16750786"/>
              <a:ext cx="320675" cy="321310"/>
            </a:xfrm>
            <a:custGeom>
              <a:avLst/>
              <a:gdLst/>
              <a:ahLst/>
              <a:cxnLst/>
              <a:rect l="l" t="t" r="r" b="b"/>
              <a:pathLst>
                <a:path w="320675" h="321309">
                  <a:moveTo>
                    <a:pt x="160285" y="0"/>
                  </a:moveTo>
                  <a:lnTo>
                    <a:pt x="159968" y="0"/>
                  </a:lnTo>
                  <a:lnTo>
                    <a:pt x="128848" y="3050"/>
                  </a:lnTo>
                  <a:lnTo>
                    <a:pt x="71865" y="26601"/>
                  </a:lnTo>
                  <a:lnTo>
                    <a:pt x="27111" y="70783"/>
                  </a:lnTo>
                  <a:lnTo>
                    <a:pt x="3132" y="127296"/>
                  </a:lnTo>
                  <a:lnTo>
                    <a:pt x="0" y="158203"/>
                  </a:lnTo>
                  <a:lnTo>
                    <a:pt x="3009" y="190541"/>
                  </a:lnTo>
                  <a:lnTo>
                    <a:pt x="26469" y="249022"/>
                  </a:lnTo>
                  <a:lnTo>
                    <a:pt x="70656" y="293989"/>
                  </a:lnTo>
                  <a:lnTo>
                    <a:pt x="128221" y="317934"/>
                  </a:lnTo>
                  <a:lnTo>
                    <a:pt x="160145" y="321043"/>
                  </a:lnTo>
                  <a:lnTo>
                    <a:pt x="210780" y="312859"/>
                  </a:lnTo>
                  <a:lnTo>
                    <a:pt x="215874" y="310222"/>
                  </a:lnTo>
                  <a:lnTo>
                    <a:pt x="160082" y="310222"/>
                  </a:lnTo>
                  <a:lnTo>
                    <a:pt x="130370" y="307326"/>
                  </a:lnTo>
                  <a:lnTo>
                    <a:pt x="76709" y="285023"/>
                  </a:lnTo>
                  <a:lnTo>
                    <a:pt x="35516" y="243082"/>
                  </a:lnTo>
                  <a:lnTo>
                    <a:pt x="13627" y="188447"/>
                  </a:lnTo>
                  <a:lnTo>
                    <a:pt x="10820" y="158191"/>
                  </a:lnTo>
                  <a:lnTo>
                    <a:pt x="13736" y="129447"/>
                  </a:lnTo>
                  <a:lnTo>
                    <a:pt x="36081" y="76820"/>
                  </a:lnTo>
                  <a:lnTo>
                    <a:pt x="77818" y="35632"/>
                  </a:lnTo>
                  <a:lnTo>
                    <a:pt x="130956" y="13665"/>
                  </a:lnTo>
                  <a:lnTo>
                    <a:pt x="159968" y="10820"/>
                  </a:lnTo>
                  <a:lnTo>
                    <a:pt x="215789" y="10820"/>
                  </a:lnTo>
                  <a:lnTo>
                    <a:pt x="210930" y="8293"/>
                  </a:lnTo>
                  <a:lnTo>
                    <a:pt x="160285" y="0"/>
                  </a:lnTo>
                  <a:close/>
                </a:path>
                <a:path w="320675" h="321309">
                  <a:moveTo>
                    <a:pt x="215789" y="10820"/>
                  </a:moveTo>
                  <a:lnTo>
                    <a:pt x="160260" y="10820"/>
                  </a:lnTo>
                  <a:lnTo>
                    <a:pt x="207500" y="18555"/>
                  </a:lnTo>
                  <a:lnTo>
                    <a:pt x="248554" y="39904"/>
                  </a:lnTo>
                  <a:lnTo>
                    <a:pt x="280940" y="72375"/>
                  </a:lnTo>
                  <a:lnTo>
                    <a:pt x="302179" y="113481"/>
                  </a:lnTo>
                  <a:lnTo>
                    <a:pt x="309787" y="160743"/>
                  </a:lnTo>
                  <a:lnTo>
                    <a:pt x="302118" y="207938"/>
                  </a:lnTo>
                  <a:lnTo>
                    <a:pt x="280836" y="248969"/>
                  </a:lnTo>
                  <a:lnTo>
                    <a:pt x="248425" y="281346"/>
                  </a:lnTo>
                  <a:lnTo>
                    <a:pt x="207367" y="302590"/>
                  </a:lnTo>
                  <a:lnTo>
                    <a:pt x="160082" y="310222"/>
                  </a:lnTo>
                  <a:lnTo>
                    <a:pt x="215874" y="310222"/>
                  </a:lnTo>
                  <a:lnTo>
                    <a:pt x="254806" y="290078"/>
                  </a:lnTo>
                  <a:lnTo>
                    <a:pt x="289560" y="255360"/>
                  </a:lnTo>
                  <a:lnTo>
                    <a:pt x="312379" y="211362"/>
                  </a:lnTo>
                  <a:lnTo>
                    <a:pt x="320595" y="160731"/>
                  </a:lnTo>
                  <a:lnTo>
                    <a:pt x="312441" y="110076"/>
                  </a:lnTo>
                  <a:lnTo>
                    <a:pt x="289670" y="66000"/>
                  </a:lnTo>
                  <a:lnTo>
                    <a:pt x="254946" y="31183"/>
                  </a:lnTo>
                  <a:lnTo>
                    <a:pt x="215789" y="108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32959" y="16841476"/>
              <a:ext cx="171957" cy="13908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705425" y="16750849"/>
              <a:ext cx="321310" cy="321310"/>
            </a:xfrm>
            <a:custGeom>
              <a:avLst/>
              <a:gdLst/>
              <a:ahLst/>
              <a:cxnLst/>
              <a:rect l="l" t="t" r="r" b="b"/>
              <a:pathLst>
                <a:path w="321310" h="321309">
                  <a:moveTo>
                    <a:pt x="160350" y="0"/>
                  </a:moveTo>
                  <a:lnTo>
                    <a:pt x="109788" y="8189"/>
                  </a:lnTo>
                  <a:lnTo>
                    <a:pt x="65811" y="30983"/>
                  </a:lnTo>
                  <a:lnTo>
                    <a:pt x="31079" y="65718"/>
                  </a:lnTo>
                  <a:lnTo>
                    <a:pt x="8255" y="109732"/>
                  </a:lnTo>
                  <a:lnTo>
                    <a:pt x="0" y="160362"/>
                  </a:lnTo>
                  <a:lnTo>
                    <a:pt x="3019" y="191960"/>
                  </a:lnTo>
                  <a:lnTo>
                    <a:pt x="26660" y="249431"/>
                  </a:lnTo>
                  <a:lnTo>
                    <a:pt x="71130" y="294028"/>
                  </a:lnTo>
                  <a:lnTo>
                    <a:pt x="128547" y="317840"/>
                  </a:lnTo>
                  <a:lnTo>
                    <a:pt x="160146" y="320967"/>
                  </a:lnTo>
                  <a:lnTo>
                    <a:pt x="160426" y="320967"/>
                  </a:lnTo>
                  <a:lnTo>
                    <a:pt x="191881" y="317893"/>
                  </a:lnTo>
                  <a:lnTo>
                    <a:pt x="217460" y="310146"/>
                  </a:lnTo>
                  <a:lnTo>
                    <a:pt x="160172" y="310146"/>
                  </a:lnTo>
                  <a:lnTo>
                    <a:pt x="130696" y="307234"/>
                  </a:lnTo>
                  <a:lnTo>
                    <a:pt x="77144" y="285025"/>
                  </a:lnTo>
                  <a:lnTo>
                    <a:pt x="35669" y="243446"/>
                  </a:lnTo>
                  <a:lnTo>
                    <a:pt x="13626" y="189860"/>
                  </a:lnTo>
                  <a:lnTo>
                    <a:pt x="10811" y="160362"/>
                  </a:lnTo>
                  <a:lnTo>
                    <a:pt x="18510" y="113159"/>
                  </a:lnTo>
                  <a:lnTo>
                    <a:pt x="39798" y="72110"/>
                  </a:lnTo>
                  <a:lnTo>
                    <a:pt x="72188" y="39720"/>
                  </a:lnTo>
                  <a:lnTo>
                    <a:pt x="113199" y="18468"/>
                  </a:lnTo>
                  <a:lnTo>
                    <a:pt x="160350" y="10833"/>
                  </a:lnTo>
                  <a:lnTo>
                    <a:pt x="217400" y="10833"/>
                  </a:lnTo>
                  <a:lnTo>
                    <a:pt x="191947" y="3102"/>
                  </a:lnTo>
                  <a:lnTo>
                    <a:pt x="160350" y="0"/>
                  </a:lnTo>
                  <a:close/>
                </a:path>
                <a:path w="321310" h="321309">
                  <a:moveTo>
                    <a:pt x="217400" y="10833"/>
                  </a:moveTo>
                  <a:lnTo>
                    <a:pt x="160400" y="10833"/>
                  </a:lnTo>
                  <a:lnTo>
                    <a:pt x="189811" y="13719"/>
                  </a:lnTo>
                  <a:lnTo>
                    <a:pt x="217677" y="22178"/>
                  </a:lnTo>
                  <a:lnTo>
                    <a:pt x="266191" y="54737"/>
                  </a:lnTo>
                  <a:lnTo>
                    <a:pt x="298691" y="103304"/>
                  </a:lnTo>
                  <a:lnTo>
                    <a:pt x="309967" y="160629"/>
                  </a:lnTo>
                  <a:lnTo>
                    <a:pt x="307072" y="190027"/>
                  </a:lnTo>
                  <a:lnTo>
                    <a:pt x="284826" y="243575"/>
                  </a:lnTo>
                  <a:lnTo>
                    <a:pt x="243197" y="285152"/>
                  </a:lnTo>
                  <a:lnTo>
                    <a:pt x="189758" y="307281"/>
                  </a:lnTo>
                  <a:lnTo>
                    <a:pt x="160426" y="310146"/>
                  </a:lnTo>
                  <a:lnTo>
                    <a:pt x="217460" y="310146"/>
                  </a:lnTo>
                  <a:lnTo>
                    <a:pt x="273659" y="274078"/>
                  </a:lnTo>
                  <a:lnTo>
                    <a:pt x="308602" y="222049"/>
                  </a:lnTo>
                  <a:lnTo>
                    <a:pt x="320789" y="160629"/>
                  </a:lnTo>
                  <a:lnTo>
                    <a:pt x="317732" y="129075"/>
                  </a:lnTo>
                  <a:lnTo>
                    <a:pt x="293973" y="71609"/>
                  </a:lnTo>
                  <a:lnTo>
                    <a:pt x="249360" y="26937"/>
                  </a:lnTo>
                  <a:lnTo>
                    <a:pt x="221827" y="12177"/>
                  </a:lnTo>
                  <a:lnTo>
                    <a:pt x="217400" y="108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78655" y="16851353"/>
              <a:ext cx="170205" cy="11900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282191" y="16750972"/>
              <a:ext cx="321310" cy="321310"/>
            </a:xfrm>
            <a:custGeom>
              <a:avLst/>
              <a:gdLst/>
              <a:ahLst/>
              <a:cxnLst/>
              <a:rect l="l" t="t" r="r" b="b"/>
              <a:pathLst>
                <a:path w="321310" h="321309">
                  <a:moveTo>
                    <a:pt x="160248" y="0"/>
                  </a:moveTo>
                  <a:lnTo>
                    <a:pt x="159981" y="0"/>
                  </a:lnTo>
                  <a:lnTo>
                    <a:pt x="116938" y="5743"/>
                  </a:lnTo>
                  <a:lnTo>
                    <a:pt x="78565" y="21856"/>
                  </a:lnTo>
                  <a:lnTo>
                    <a:pt x="46272" y="46915"/>
                  </a:lnTo>
                  <a:lnTo>
                    <a:pt x="21472" y="79493"/>
                  </a:lnTo>
                  <a:lnTo>
                    <a:pt x="5578" y="118165"/>
                  </a:lnTo>
                  <a:lnTo>
                    <a:pt x="0" y="161505"/>
                  </a:lnTo>
                  <a:lnTo>
                    <a:pt x="8327" y="211824"/>
                  </a:lnTo>
                  <a:lnTo>
                    <a:pt x="31381" y="255557"/>
                  </a:lnTo>
                  <a:lnTo>
                    <a:pt x="66475" y="290065"/>
                  </a:lnTo>
                  <a:lnTo>
                    <a:pt x="110924" y="312706"/>
                  </a:lnTo>
                  <a:lnTo>
                    <a:pt x="162039" y="320840"/>
                  </a:lnTo>
                  <a:lnTo>
                    <a:pt x="193209" y="317711"/>
                  </a:lnTo>
                  <a:lnTo>
                    <a:pt x="217993" y="310032"/>
                  </a:lnTo>
                  <a:lnTo>
                    <a:pt x="162039" y="310032"/>
                  </a:lnTo>
                  <a:lnTo>
                    <a:pt x="114340" y="302449"/>
                  </a:lnTo>
                  <a:lnTo>
                    <a:pt x="72859" y="281341"/>
                  </a:lnTo>
                  <a:lnTo>
                    <a:pt x="40106" y="249171"/>
                  </a:lnTo>
                  <a:lnTo>
                    <a:pt x="18590" y="208401"/>
                  </a:lnTo>
                  <a:lnTo>
                    <a:pt x="10820" y="161493"/>
                  </a:lnTo>
                  <a:lnTo>
                    <a:pt x="18256" y="113451"/>
                  </a:lnTo>
                  <a:lnTo>
                    <a:pt x="39167" y="72065"/>
                  </a:lnTo>
                  <a:lnTo>
                    <a:pt x="71278" y="39632"/>
                  </a:lnTo>
                  <a:lnTo>
                    <a:pt x="112313" y="18452"/>
                  </a:lnTo>
                  <a:lnTo>
                    <a:pt x="159994" y="10820"/>
                  </a:lnTo>
                  <a:lnTo>
                    <a:pt x="217459" y="10820"/>
                  </a:lnTo>
                  <a:lnTo>
                    <a:pt x="191763" y="3067"/>
                  </a:lnTo>
                  <a:lnTo>
                    <a:pt x="160248" y="0"/>
                  </a:lnTo>
                  <a:close/>
                </a:path>
                <a:path w="321310" h="321309">
                  <a:moveTo>
                    <a:pt x="217459" y="10820"/>
                  </a:moveTo>
                  <a:lnTo>
                    <a:pt x="160248" y="10820"/>
                  </a:lnTo>
                  <a:lnTo>
                    <a:pt x="189639" y="13681"/>
                  </a:lnTo>
                  <a:lnTo>
                    <a:pt x="217490" y="22085"/>
                  </a:lnTo>
                  <a:lnTo>
                    <a:pt x="265988" y="54457"/>
                  </a:lnTo>
                  <a:lnTo>
                    <a:pt x="298592" y="102874"/>
                  </a:lnTo>
                  <a:lnTo>
                    <a:pt x="309994" y="160121"/>
                  </a:lnTo>
                  <a:lnTo>
                    <a:pt x="307166" y="189385"/>
                  </a:lnTo>
                  <a:lnTo>
                    <a:pt x="285160" y="242899"/>
                  </a:lnTo>
                  <a:lnTo>
                    <a:pt x="243872" y="284748"/>
                  </a:lnTo>
                  <a:lnTo>
                    <a:pt x="191060" y="307113"/>
                  </a:lnTo>
                  <a:lnTo>
                    <a:pt x="162166" y="310032"/>
                  </a:lnTo>
                  <a:lnTo>
                    <a:pt x="217993" y="310032"/>
                  </a:lnTo>
                  <a:lnTo>
                    <a:pt x="274205" y="273443"/>
                  </a:lnTo>
                  <a:lnTo>
                    <a:pt x="308821" y="221291"/>
                  </a:lnTo>
                  <a:lnTo>
                    <a:pt x="320814" y="160108"/>
                  </a:lnTo>
                  <a:lnTo>
                    <a:pt x="317684" y="128575"/>
                  </a:lnTo>
                  <a:lnTo>
                    <a:pt x="293797" y="71219"/>
                  </a:lnTo>
                  <a:lnTo>
                    <a:pt x="249143" y="26746"/>
                  </a:lnTo>
                  <a:lnTo>
                    <a:pt x="221626" y="12077"/>
                  </a:lnTo>
                  <a:lnTo>
                    <a:pt x="217459" y="108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1073" y="16819671"/>
              <a:ext cx="182273" cy="18254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70620" y="16823477"/>
              <a:ext cx="97523" cy="18321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863180" y="16759406"/>
              <a:ext cx="312420" cy="312420"/>
            </a:xfrm>
            <a:custGeom>
              <a:avLst/>
              <a:gdLst/>
              <a:ahLst/>
              <a:cxnLst/>
              <a:rect l="l" t="t" r="r" b="b"/>
              <a:pathLst>
                <a:path w="312420" h="312419">
                  <a:moveTo>
                    <a:pt x="156197" y="0"/>
                  </a:moveTo>
                  <a:lnTo>
                    <a:pt x="106878" y="7977"/>
                  </a:lnTo>
                  <a:lnTo>
                    <a:pt x="64007" y="30180"/>
                  </a:lnTo>
                  <a:lnTo>
                    <a:pt x="30175" y="64015"/>
                  </a:lnTo>
                  <a:lnTo>
                    <a:pt x="7975" y="106889"/>
                  </a:lnTo>
                  <a:lnTo>
                    <a:pt x="0" y="156210"/>
                  </a:lnTo>
                  <a:lnTo>
                    <a:pt x="7975" y="205528"/>
                  </a:lnTo>
                  <a:lnTo>
                    <a:pt x="30175" y="248400"/>
                  </a:lnTo>
                  <a:lnTo>
                    <a:pt x="64007" y="282231"/>
                  </a:lnTo>
                  <a:lnTo>
                    <a:pt x="106878" y="304431"/>
                  </a:lnTo>
                  <a:lnTo>
                    <a:pt x="156197" y="312407"/>
                  </a:lnTo>
                  <a:lnTo>
                    <a:pt x="205516" y="304431"/>
                  </a:lnTo>
                  <a:lnTo>
                    <a:pt x="210984" y="301599"/>
                  </a:lnTo>
                  <a:lnTo>
                    <a:pt x="156197" y="301599"/>
                  </a:lnTo>
                  <a:lnTo>
                    <a:pt x="110295" y="294174"/>
                  </a:lnTo>
                  <a:lnTo>
                    <a:pt x="70394" y="273509"/>
                  </a:lnTo>
                  <a:lnTo>
                    <a:pt x="38906" y="242017"/>
                  </a:lnTo>
                  <a:lnTo>
                    <a:pt x="18244" y="202112"/>
                  </a:lnTo>
                  <a:lnTo>
                    <a:pt x="10820" y="156210"/>
                  </a:lnTo>
                  <a:lnTo>
                    <a:pt x="18244" y="110308"/>
                  </a:lnTo>
                  <a:lnTo>
                    <a:pt x="38906" y="70407"/>
                  </a:lnTo>
                  <a:lnTo>
                    <a:pt x="70394" y="38918"/>
                  </a:lnTo>
                  <a:lnTo>
                    <a:pt x="110295" y="18256"/>
                  </a:lnTo>
                  <a:lnTo>
                    <a:pt x="156197" y="10833"/>
                  </a:lnTo>
                  <a:lnTo>
                    <a:pt x="211030" y="10833"/>
                  </a:lnTo>
                  <a:lnTo>
                    <a:pt x="205516" y="7977"/>
                  </a:lnTo>
                  <a:lnTo>
                    <a:pt x="156197" y="0"/>
                  </a:lnTo>
                  <a:close/>
                </a:path>
                <a:path w="312420" h="312419">
                  <a:moveTo>
                    <a:pt x="211030" y="10833"/>
                  </a:moveTo>
                  <a:lnTo>
                    <a:pt x="156197" y="10833"/>
                  </a:lnTo>
                  <a:lnTo>
                    <a:pt x="202100" y="18256"/>
                  </a:lnTo>
                  <a:lnTo>
                    <a:pt x="242004" y="38918"/>
                  </a:lnTo>
                  <a:lnTo>
                    <a:pt x="273496" y="70407"/>
                  </a:lnTo>
                  <a:lnTo>
                    <a:pt x="294161" y="110308"/>
                  </a:lnTo>
                  <a:lnTo>
                    <a:pt x="301586" y="156210"/>
                  </a:lnTo>
                  <a:lnTo>
                    <a:pt x="294161" y="202112"/>
                  </a:lnTo>
                  <a:lnTo>
                    <a:pt x="273496" y="242017"/>
                  </a:lnTo>
                  <a:lnTo>
                    <a:pt x="242004" y="273509"/>
                  </a:lnTo>
                  <a:lnTo>
                    <a:pt x="202100" y="294174"/>
                  </a:lnTo>
                  <a:lnTo>
                    <a:pt x="156197" y="301599"/>
                  </a:lnTo>
                  <a:lnTo>
                    <a:pt x="210984" y="301599"/>
                  </a:lnTo>
                  <a:lnTo>
                    <a:pt x="248387" y="282231"/>
                  </a:lnTo>
                  <a:lnTo>
                    <a:pt x="282218" y="248400"/>
                  </a:lnTo>
                  <a:lnTo>
                    <a:pt x="304418" y="205528"/>
                  </a:lnTo>
                  <a:lnTo>
                    <a:pt x="312394" y="156210"/>
                  </a:lnTo>
                  <a:lnTo>
                    <a:pt x="304418" y="106889"/>
                  </a:lnTo>
                  <a:lnTo>
                    <a:pt x="282218" y="64015"/>
                  </a:lnTo>
                  <a:lnTo>
                    <a:pt x="248387" y="30180"/>
                  </a:lnTo>
                  <a:lnTo>
                    <a:pt x="211030" y="108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46050" y="677159"/>
            <a:ext cx="2871287" cy="7323141"/>
            <a:chOff x="0" y="746760"/>
            <a:chExt cx="3072765" cy="8269605"/>
          </a:xfrm>
        </p:grpSpPr>
        <p:pic>
          <p:nvPicPr>
            <p:cNvPr id="23" name="object 23"/>
            <p:cNvPicPr/>
            <p:nvPr/>
          </p:nvPicPr>
          <p:blipFill>
            <a:blip r:embed="rId10" cstate="print">
              <a:lum bright="70000" contrast="-70000"/>
            </a:blip>
            <a:stretch>
              <a:fillRect/>
            </a:stretch>
          </p:blipFill>
          <p:spPr>
            <a:xfrm>
              <a:off x="0" y="5187697"/>
              <a:ext cx="3072383" cy="382828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>
              <a:lum bright="70000" contrast="-70000"/>
            </a:blip>
            <a:stretch>
              <a:fillRect/>
            </a:stretch>
          </p:blipFill>
          <p:spPr>
            <a:xfrm>
              <a:off x="0" y="2959608"/>
              <a:ext cx="2813303" cy="383133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>
              <a:lum bright="70000" contrast="-70000"/>
            </a:blip>
            <a:stretch>
              <a:fillRect/>
            </a:stretch>
          </p:blipFill>
          <p:spPr>
            <a:xfrm>
              <a:off x="0" y="746760"/>
              <a:ext cx="2907791" cy="3828287"/>
            </a:xfrm>
            <a:prstGeom prst="rect">
              <a:avLst/>
            </a:prstGeom>
          </p:spPr>
        </p:pic>
      </p:grpSp>
      <p:sp>
        <p:nvSpPr>
          <p:cNvPr id="57" name="object 57"/>
          <p:cNvSpPr txBox="1">
            <a:spLocks noGrp="1"/>
          </p:cNvSpPr>
          <p:nvPr>
            <p:ph type="title"/>
          </p:nvPr>
        </p:nvSpPr>
        <p:spPr>
          <a:xfrm>
            <a:off x="739361" y="641350"/>
            <a:ext cx="6645689" cy="6950877"/>
          </a:xfrm>
          <a:prstGeom prst="rect">
            <a:avLst/>
          </a:prstGeom>
        </p:spPr>
        <p:txBody>
          <a:bodyPr vert="horz" wrap="square" lIns="0" tIns="793750" rIns="0" bIns="0" rtlCol="0">
            <a:spAutoFit/>
          </a:bodyPr>
          <a:lstStyle/>
          <a:p>
            <a:pPr marL="12700" marR="5080" indent="635">
              <a:lnSpc>
                <a:spcPct val="73800"/>
              </a:lnSpc>
              <a:spcBef>
                <a:spcPts val="1800"/>
              </a:spcBef>
            </a:pPr>
            <a:r>
              <a:rPr lang="es-MX" sz="18000" spc="635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G</a:t>
            </a:r>
            <a:r>
              <a:rPr spc="635" dirty="0" err="1" smtClean="0">
                <a:latin typeface="Gill Sans MT" panose="020B0502020104020203" pitchFamily="34" charset="0"/>
              </a:rPr>
              <a:t>rupo</a:t>
            </a:r>
            <a:r>
              <a:rPr lang="es-MX" sz="5000" spc="635" dirty="0" smtClean="0">
                <a:latin typeface="Gill Sans MT" panose="020B0502020104020203" pitchFamily="34" charset="0"/>
              </a:rPr>
              <a:t> </a:t>
            </a:r>
            <a:r>
              <a:rPr sz="5000" i="1" spc="-25" dirty="0" smtClean="0">
                <a:latin typeface="Gill Sans MT" panose="020B0502020104020203" pitchFamily="34" charset="0"/>
              </a:rPr>
              <a:t>de</a:t>
            </a:r>
            <a:r>
              <a:rPr sz="6200" spc="-25" dirty="0" smtClean="0">
                <a:latin typeface="Gill Sans MT" panose="020B0502020104020203" pitchFamily="34" charset="0"/>
              </a:rPr>
              <a:t> </a:t>
            </a:r>
            <a:r>
              <a:rPr sz="18000" spc="459" dirty="0" err="1" smtClean="0">
                <a:solidFill>
                  <a:srgbClr val="0070C0"/>
                </a:solidFill>
                <a:latin typeface="Gill Sans MT" panose="020B0502020104020203" pitchFamily="34" charset="0"/>
              </a:rPr>
              <a:t>A</a:t>
            </a:r>
            <a:r>
              <a:rPr spc="459" dirty="0" err="1" smtClean="0">
                <a:latin typeface="Gill Sans MT" panose="020B0502020104020203" pitchFamily="34" charset="0"/>
              </a:rPr>
              <a:t>yuda</a:t>
            </a:r>
            <a:r>
              <a:rPr spc="459" dirty="0" smtClean="0">
                <a:latin typeface="Gill Sans MT" panose="020B0502020104020203" pitchFamily="34" charset="0"/>
              </a:rPr>
              <a:t> </a:t>
            </a:r>
            <a:r>
              <a:rPr sz="18000" spc="465" dirty="0" err="1" smtClean="0">
                <a:solidFill>
                  <a:srgbClr val="0070C0"/>
                </a:solidFill>
                <a:latin typeface="Gill Sans MT" panose="020B0502020104020203" pitchFamily="34" charset="0"/>
              </a:rPr>
              <a:t>M</a:t>
            </a:r>
            <a:r>
              <a:rPr spc="465" dirty="0" err="1" smtClean="0">
                <a:latin typeface="Gill Sans MT" panose="020B0502020104020203" pitchFamily="34" charset="0"/>
              </a:rPr>
              <a:t>utua</a:t>
            </a:r>
            <a:endParaRPr sz="19500" dirty="0">
              <a:latin typeface="Gill Sans MT" panose="020B0502020104020203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46050" y="9861550"/>
            <a:ext cx="1172845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s-MX" sz="3000" b="1" i="1" spc="285" dirty="0" smtClean="0">
                <a:solidFill>
                  <a:srgbClr val="92D050"/>
                </a:solidFill>
                <a:latin typeface="Gill Sans MT" panose="020B0502020104020203" pitchFamily="34" charset="0"/>
                <a:cs typeface="Trebuchet MS"/>
              </a:rPr>
              <a:t>¿Cómo me integro?</a:t>
            </a:r>
            <a:endParaRPr lang="es-MX" sz="3000" b="1" dirty="0" smtClean="0">
              <a:solidFill>
                <a:srgbClr val="92D050"/>
              </a:solidFill>
              <a:latin typeface="Gill Sans MT" panose="020B0502020104020203" pitchFamily="34" charset="0"/>
              <a:cs typeface="Trebuchet MS"/>
            </a:endParaRPr>
          </a:p>
          <a:p>
            <a:pPr marL="12700" marR="5080" indent="-635" algn="just">
              <a:lnSpc>
                <a:spcPct val="100000"/>
              </a:lnSpc>
            </a:pPr>
            <a:r>
              <a:rPr lang="es-MX" sz="2700" dirty="0" smtClean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Confirma asistencia al correo </a:t>
            </a:r>
            <a:r>
              <a:rPr lang="es-MX" sz="2700" dirty="0" smtClean="0">
                <a:solidFill>
                  <a:srgbClr val="92D050"/>
                </a:solidFill>
                <a:latin typeface="Gill Sans MT" panose="020B0502020104020203" pitchFamily="34" charset="0"/>
                <a:cs typeface="Trebuchet MS"/>
              </a:rPr>
              <a:t>adrpavon@uv.mx</a:t>
            </a:r>
            <a:r>
              <a:rPr lang="es-MX" sz="2700" dirty="0" smtClean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 o </a:t>
            </a:r>
            <a:r>
              <a:rPr lang="es-MX" sz="2700" dirty="0" smtClean="0">
                <a:solidFill>
                  <a:srgbClr val="92D050"/>
                </a:solidFill>
                <a:latin typeface="Gill Sans MT" panose="020B0502020104020203" pitchFamily="34" charset="0"/>
                <a:cs typeface="Trebuchet MS"/>
              </a:rPr>
              <a:t>zS21015425@estudiantes.uv.mx</a:t>
            </a:r>
            <a:r>
              <a:rPr lang="es-MX" sz="2700" dirty="0" smtClean="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 o simplemente asiste al grupo que más se adapte a tus horarios en las Facultad de la Universidad Veracruzana.</a:t>
            </a:r>
            <a:endParaRPr lang="es-MX" sz="2700" dirty="0">
              <a:solidFill>
                <a:schemeClr val="bg1"/>
              </a:solidFill>
              <a:latin typeface="Gill Sans MT" panose="020B0502020104020203" pitchFamily="34" charset="0"/>
              <a:cs typeface="Trebuchet MS"/>
            </a:endParaRPr>
          </a:p>
        </p:txBody>
      </p:sp>
      <p:pic>
        <p:nvPicPr>
          <p:cNvPr id="37" name="object 6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533346" y="31751"/>
            <a:ext cx="5834677" cy="1622164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14"/>
          <a:srcRect t="-1" r="29557" b="-4836"/>
          <a:stretch/>
        </p:blipFill>
        <p:spPr>
          <a:xfrm rot="5400000">
            <a:off x="10121498" y="1455667"/>
            <a:ext cx="3183270" cy="335435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14906" y="829085"/>
            <a:ext cx="2175343" cy="1690940"/>
          </a:xfrm>
          <a:prstGeom prst="rect">
            <a:avLst/>
          </a:prstGeom>
        </p:spPr>
      </p:pic>
      <p:sp>
        <p:nvSpPr>
          <p:cNvPr id="36" name="CuadroTexto 35"/>
          <p:cNvSpPr txBox="1"/>
          <p:nvPr/>
        </p:nvSpPr>
        <p:spPr>
          <a:xfrm>
            <a:off x="8573119" y="2524051"/>
            <a:ext cx="2467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Facultad de Matemáticas</a:t>
            </a:r>
            <a:endParaRPr lang="es-MX" sz="1200" b="1" dirty="0">
              <a:solidFill>
                <a:schemeClr val="tx1"/>
              </a:solidFill>
            </a:endParaRPr>
          </a:p>
        </p:txBody>
      </p:sp>
      <p:cxnSp>
        <p:nvCxnSpPr>
          <p:cNvPr id="38" name="Conector recto 37"/>
          <p:cNvCxnSpPr/>
          <p:nvPr/>
        </p:nvCxnSpPr>
        <p:spPr>
          <a:xfrm>
            <a:off x="8985250" y="2546349"/>
            <a:ext cx="1680304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object 5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594850" y="12399400"/>
            <a:ext cx="1950335" cy="2262750"/>
          </a:xfrm>
          <a:prstGeom prst="rect">
            <a:avLst/>
          </a:prstGeom>
        </p:spPr>
      </p:pic>
      <p:sp>
        <p:nvSpPr>
          <p:cNvPr id="40" name="Rectángulo 39"/>
          <p:cNvSpPr/>
          <p:nvPr/>
        </p:nvSpPr>
        <p:spPr>
          <a:xfrm>
            <a:off x="1670050" y="12955478"/>
            <a:ext cx="8169939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200" b="1" u="sng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Facultad de Matemáticas</a:t>
            </a:r>
          </a:p>
          <a:p>
            <a:pPr algn="ctr"/>
            <a:r>
              <a:rPr lang="es-MX" sz="4500" b="1" u="sng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Aula D8</a:t>
            </a:r>
            <a:endParaRPr lang="es-MX" sz="4000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/>
            <a:endParaRPr lang="es-MX" sz="1000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2" name="object 2"/>
          <p:cNvSpPr txBox="1"/>
          <p:nvPr/>
        </p:nvSpPr>
        <p:spPr>
          <a:xfrm rot="5400000">
            <a:off x="5848347" y="11351138"/>
            <a:ext cx="492314" cy="26245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165"/>
              </a:lnSpc>
            </a:pPr>
            <a:r>
              <a:rPr lang="es-MX" sz="3000" b="1" i="1" dirty="0" smtClean="0">
                <a:solidFill>
                  <a:srgbClr val="92D050"/>
                </a:solidFill>
                <a:latin typeface="Trebuchet MS"/>
                <a:cs typeface="Trebuchet MS"/>
              </a:rPr>
              <a:t>Sede y lugar</a:t>
            </a:r>
            <a:endParaRPr sz="3000" b="1" dirty="0">
              <a:solidFill>
                <a:srgbClr val="92D050"/>
              </a:solidFill>
              <a:latin typeface="Trebuchet MS"/>
              <a:cs typeface="Trebuchet MS"/>
            </a:endParaRPr>
          </a:p>
        </p:txBody>
      </p:sp>
      <p:sp>
        <p:nvSpPr>
          <p:cNvPr id="43" name="Rectángulo 42"/>
          <p:cNvSpPr/>
          <p:nvPr/>
        </p:nvSpPr>
        <p:spPr>
          <a:xfrm rot="16200000">
            <a:off x="-793733" y="13062329"/>
            <a:ext cx="337489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4165"/>
              </a:lnSpc>
            </a:pPr>
            <a:r>
              <a:rPr lang="es-MX" sz="3000" b="1" i="1" dirty="0" smtClean="0">
                <a:solidFill>
                  <a:srgbClr val="92D050"/>
                </a:solidFill>
                <a:latin typeface="Trebuchet MS"/>
                <a:cs typeface="Trebuchet MS"/>
              </a:rPr>
              <a:t>Región Xalapa</a:t>
            </a:r>
            <a:endParaRPr lang="es-MX" sz="3000" dirty="0">
              <a:solidFill>
                <a:srgbClr val="92D050"/>
              </a:solidFill>
              <a:latin typeface="Trebuchet MS"/>
              <a:cs typeface="Trebuchet MS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442703" y="15293489"/>
            <a:ext cx="1110271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Todos los martes de 13:00 a 15:00 horas, iniciamos el 23</a:t>
            </a:r>
            <a:r>
              <a:rPr kumimoji="0" lang="es-MX" sz="26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 </a:t>
            </a:r>
            <a:r>
              <a:rPr kumimoji="0" lang="es-MX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de septiembre 2025</a:t>
            </a:r>
            <a:r>
              <a:rPr kumimoji="0" lang="es-MX" sz="25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.</a:t>
            </a:r>
            <a:endParaRPr kumimoji="0" lang="es-MX" sz="2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8509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1974</TotalTime>
  <Words>132</Words>
  <Application>Microsoft Office PowerPoint</Application>
  <PresentationFormat>Personalizado</PresentationFormat>
  <Paragraphs>15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Gill Sans MT</vt:lpstr>
      <vt:lpstr>Trebuchet MS</vt:lpstr>
      <vt:lpstr>Office Theme</vt:lpstr>
      <vt:lpstr>Grupo de Ayuda Mutua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Cartel General GAM_imprimir</dc:title>
  <dc:creator>Garcia Gonzalez Jose Guadalupe</dc:creator>
  <cp:lastModifiedBy>UV</cp:lastModifiedBy>
  <cp:revision>94</cp:revision>
  <cp:lastPrinted>2025-09-09T16:07:25Z</cp:lastPrinted>
  <dcterms:created xsi:type="dcterms:W3CDTF">2024-03-19T16:40:36Z</dcterms:created>
  <dcterms:modified xsi:type="dcterms:W3CDTF">2025-09-22T20:59:25Z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2024-03-14T00:00:00Z</vt:filetime>
  </property>
  <property fmtid="{D5CDD505-2E9C-101B-9397-08002B2CF9AE}" pid="3" name="Creator">
    <vt:lpwstr>Adobe Illustrator 24.1 (Windows)</vt:lpwstr>
  </property>
  <property fmtid="{D5CDD505-2E9C-101B-9397-08002B2CF9AE}" pid="4" name="LastSaved">
    <vt:filetime>2024-03-19T00:00:00Z</vt:filetime>
  </property>
  <property fmtid="{D5CDD505-2E9C-101B-9397-08002B2CF9AE}" pid="5" name="Producer">
    <vt:lpwstr>Adobe PDF library 15.00</vt:lpwstr>
  </property>
</Properties>
</file>