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20" r:id="rId4"/>
    <p:sldId id="263" r:id="rId5"/>
    <p:sldId id="321" r:id="rId6"/>
    <p:sldId id="322" r:id="rId7"/>
    <p:sldId id="323" r:id="rId8"/>
    <p:sldId id="324" r:id="rId9"/>
    <p:sldId id="325" r:id="rId10"/>
    <p:sldId id="326" r:id="rId11"/>
    <p:sldId id="257" r:id="rId12"/>
    <p:sldId id="261" r:id="rId13"/>
    <p:sldId id="262" r:id="rId14"/>
    <p:sldId id="259" r:id="rId15"/>
    <p:sldId id="258" r:id="rId16"/>
    <p:sldId id="260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95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Difusión</a:t>
          </a: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0D681DB9-0CC0-44AC-BE57-2D83C7FBD6F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Difundieron diversos materiales que fueron publicados en </a:t>
          </a:r>
          <a:r>
            <a:rPr lang="es-MX" sz="1100" b="1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redes sociales</a:t>
          </a:r>
        </a:p>
        <a:p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</a:t>
          </a:r>
          <a:r>
            <a:rPr lang="es-ES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Material informativo y audiovisual, infografías, carteles, difusión de eventos, flujogramas)</a:t>
          </a: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gm:t>
    </dgm:pt>
    <dgm:pt modelId="{0C49237C-1277-4AC8-921B-F7446B6D9683}" type="parTrans" cxnId="{570B367F-7E59-42ED-B4D8-3F78E932A385}">
      <dgm:prSet/>
      <dgm:spPr/>
      <dgm:t>
        <a:bodyPr/>
        <a:lstStyle/>
        <a:p>
          <a:endParaRPr lang="es-MX"/>
        </a:p>
      </dgm:t>
    </dgm:pt>
    <dgm:pt modelId="{84BE6DD8-00EA-4F3A-8643-B86BAD82E8F4}" type="sibTrans" cxnId="{570B367F-7E59-42ED-B4D8-3F78E932A385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100" b="1" dirty="0">
              <a:solidFill>
                <a:schemeClr val="tx1"/>
              </a:solidFill>
            </a:rPr>
            <a:t>Depresión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Envejecimiento activo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Obesidad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Consejos de nutrición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Parkinson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Prevención del suicidio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Consumo del agua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Beneficios de la lectura, pintura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Emociones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Consumo del refresco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Cuidados de la vista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Modelo de atención gerontológica</a:t>
          </a:r>
          <a:endParaRPr lang="es-MX" sz="1100" b="1" dirty="0">
            <a:solidFill>
              <a:schemeClr val="tx1"/>
            </a:solidFill>
          </a:endParaRPr>
        </a:p>
        <a:p>
          <a:pPr algn="ctr"/>
          <a:r>
            <a:rPr lang="es-ES" sz="1100" b="1" dirty="0">
              <a:solidFill>
                <a:schemeClr val="tx1"/>
              </a:solidFill>
            </a:rPr>
            <a:t>Diabetes</a:t>
          </a:r>
          <a:endParaRPr lang="es-MX" sz="1100" b="1" dirty="0">
            <a:solidFill>
              <a:schemeClr val="tx1"/>
            </a:solidFill>
          </a:endParaRPr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4">
        <dgm:presLayoutVars>
          <dgm:bulletEnabled val="1"/>
        </dgm:presLayoutVars>
      </dgm:prSet>
      <dgm:spPr/>
    </dgm:pt>
    <dgm:pt modelId="{C494D202-F0EC-4992-AD6B-B40577394A29}" type="pres">
      <dgm:prSet presAssocID="{7521486E-C8D1-40FA-9996-C7AD469024B4}" presName="sibTrans" presStyleLbl="sibTrans2D1" presStyleIdx="0" presStyleCnt="3"/>
      <dgm:spPr/>
    </dgm:pt>
    <dgm:pt modelId="{ADEEFA81-66D0-44D0-B0AE-4FFC47AE6BC8}" type="pres">
      <dgm:prSet presAssocID="{7521486E-C8D1-40FA-9996-C7AD469024B4}" presName="connectorText" presStyleLbl="sibTrans2D1" presStyleIdx="0" presStyleCnt="3"/>
      <dgm:spPr/>
    </dgm:pt>
    <dgm:pt modelId="{6B1FA266-D619-4040-B985-D162D7686A26}" type="pres">
      <dgm:prSet presAssocID="{0D681DB9-0CC0-44AC-BE57-2D83C7FBD6F6}" presName="node" presStyleLbl="node1" presStyleIdx="1" presStyleCnt="4">
        <dgm:presLayoutVars>
          <dgm:bulletEnabled val="1"/>
        </dgm:presLayoutVars>
      </dgm:prSet>
      <dgm:spPr/>
    </dgm:pt>
    <dgm:pt modelId="{CF4857E2-9F27-488A-AA32-F7D433C73142}" type="pres">
      <dgm:prSet presAssocID="{84BE6DD8-00EA-4F3A-8643-B86BAD82E8F4}" presName="sibTrans" presStyleLbl="sibTrans2D1" presStyleIdx="1" presStyleCnt="3"/>
      <dgm:spPr/>
    </dgm:pt>
    <dgm:pt modelId="{3EC3A6B0-C3A8-4977-9054-16D9D40A2964}" type="pres">
      <dgm:prSet presAssocID="{84BE6DD8-00EA-4F3A-8643-B86BAD82E8F4}" presName="connectorText" presStyleLbl="sibTrans2D1" presStyleIdx="1" presStyleCnt="3"/>
      <dgm:spPr/>
    </dgm:pt>
    <dgm:pt modelId="{A2A0E061-6239-4733-982F-D7F1971876D6}" type="pres">
      <dgm:prSet presAssocID="{B4E29A79-31B5-4D6C-B8EC-296903F2853E}" presName="node" presStyleLbl="node1" presStyleIdx="2" presStyleCnt="4" custScaleY="35138">
        <dgm:presLayoutVars>
          <dgm:bulletEnabled val="1"/>
        </dgm:presLayoutVars>
      </dgm:prSet>
      <dgm:spPr/>
    </dgm:pt>
    <dgm:pt modelId="{AEE036F5-1578-4FB5-BB8F-8888CBF3C433}" type="pres">
      <dgm:prSet presAssocID="{912C1843-1830-40DE-880C-360495D0A6C2}" presName="sibTrans" presStyleLbl="sibTrans2D1" presStyleIdx="2" presStyleCnt="3"/>
      <dgm:spPr/>
    </dgm:pt>
    <dgm:pt modelId="{C74666BB-9116-45DC-9394-D80C66CFF604}" type="pres">
      <dgm:prSet presAssocID="{912C1843-1830-40DE-880C-360495D0A6C2}" presName="connectorText" presStyleLbl="sibTrans2D1" presStyleIdx="2" presStyleCnt="3"/>
      <dgm:spPr/>
    </dgm:pt>
    <dgm:pt modelId="{1BE74D2E-1A2F-45AF-A7BF-8F690E3011B8}" type="pres">
      <dgm:prSet presAssocID="{AD94B8F7-9A9D-45D2-AFEB-9480F26F1B2B}" presName="node" presStyleLbl="node1" presStyleIdx="3" presStyleCnt="4" custScaleX="112967" custScaleY="294955" custLinFactNeighborX="-62" custLinFactNeighborY="971">
        <dgm:presLayoutVars>
          <dgm:bulletEnabled val="1"/>
        </dgm:presLayoutVars>
      </dgm:prSet>
      <dgm:spPr/>
    </dgm:pt>
  </dgm:ptLst>
  <dgm:cxnLst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181BE316-6A27-4E54-821A-2A5EDC5093A1}" type="presOf" srcId="{B4E29A79-31B5-4D6C-B8EC-296903F2853E}" destId="{A2A0E061-6239-4733-982F-D7F1971876D6}" srcOrd="0" destOrd="0" presId="urn:microsoft.com/office/officeart/2005/8/layout/process2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74AA6232-D6E0-4065-A035-AFB2102F50A5}" type="presOf" srcId="{0D681DB9-0CC0-44AC-BE57-2D83C7FBD6F6}" destId="{6B1FA266-D619-4040-B985-D162D7686A26}" srcOrd="0" destOrd="0" presId="urn:microsoft.com/office/officeart/2005/8/layout/process2"/>
    <dgm:cxn modelId="{4BE5D143-891C-45FF-9A11-32BD9E22ED63}" srcId="{AAB40BE8-CA58-4390-B0D9-289EA2FCB791}" destId="{AD94B8F7-9A9D-45D2-AFEB-9480F26F1B2B}" srcOrd="3" destOrd="0" parTransId="{84DD960B-1E7E-485F-B4BA-ACF0A6269B0E}" sibTransId="{0161DCAD-A0A6-41D5-8120-CCE9D40A700E}"/>
    <dgm:cxn modelId="{A26B664A-3ECA-4BA9-A0DA-0BA712702373}" type="presOf" srcId="{912C1843-1830-40DE-880C-360495D0A6C2}" destId="{AEE036F5-1578-4FB5-BB8F-8888CBF3C433}" srcOrd="0" destOrd="0" presId="urn:microsoft.com/office/officeart/2005/8/layout/process2"/>
    <dgm:cxn modelId="{ADB1684E-A20A-4D1B-B51E-D380A15CEDF1}" type="presOf" srcId="{912C1843-1830-40DE-880C-360495D0A6C2}" destId="{C74666BB-9116-45DC-9394-D80C66CFF604}" srcOrd="1" destOrd="0" presId="urn:microsoft.com/office/officeart/2005/8/layout/process2"/>
    <dgm:cxn modelId="{5B3D0456-19FE-42C8-9471-08E804DA7360}" type="presOf" srcId="{84BE6DD8-00EA-4F3A-8643-B86BAD82E8F4}" destId="{3EC3A6B0-C3A8-4977-9054-16D9D40A2964}" srcOrd="1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570B367F-7E59-42ED-B4D8-3F78E932A385}" srcId="{AAB40BE8-CA58-4390-B0D9-289EA2FCB791}" destId="{0D681DB9-0CC0-44AC-BE57-2D83C7FBD6F6}" srcOrd="1" destOrd="0" parTransId="{0C49237C-1277-4AC8-921B-F7446B6D9683}" sibTransId="{84BE6DD8-00EA-4F3A-8643-B86BAD82E8F4}"/>
    <dgm:cxn modelId="{57568E86-14B8-489A-B9BF-317743CA726E}" type="presOf" srcId="{84BE6DD8-00EA-4F3A-8643-B86BAD82E8F4}" destId="{CF4857E2-9F27-488A-AA32-F7D433C73142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2EEA27C9-C833-48B2-92B7-1DB357F147D2}" srcId="{AAB40BE8-CA58-4390-B0D9-289EA2FCB791}" destId="{B4E29A79-31B5-4D6C-B8EC-296903F2853E}" srcOrd="2" destOrd="0" parTransId="{E0B88191-6448-4F10-A390-A8920C1B2ACA}" sibTransId="{912C1843-1830-40DE-880C-360495D0A6C2}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56AAE778-1984-4AB3-BBAF-3263498D60E4}" type="presParOf" srcId="{ECD7F313-2DF2-4472-B209-E2B5F4077715}" destId="{6B1FA266-D619-4040-B985-D162D7686A26}" srcOrd="2" destOrd="0" presId="urn:microsoft.com/office/officeart/2005/8/layout/process2"/>
    <dgm:cxn modelId="{B9E0189B-86F9-4888-8150-3E0F8F946E62}" type="presParOf" srcId="{ECD7F313-2DF2-4472-B209-E2B5F4077715}" destId="{CF4857E2-9F27-488A-AA32-F7D433C73142}" srcOrd="3" destOrd="0" presId="urn:microsoft.com/office/officeart/2005/8/layout/process2"/>
    <dgm:cxn modelId="{F4117775-DBBC-417C-BB1C-014E004BEF88}" type="presParOf" srcId="{CF4857E2-9F27-488A-AA32-F7D433C73142}" destId="{3EC3A6B0-C3A8-4977-9054-16D9D40A2964}" srcOrd="0" destOrd="0" presId="urn:microsoft.com/office/officeart/2005/8/layout/process2"/>
    <dgm:cxn modelId="{B3A24B3E-7954-4242-95B5-C23126D0CBA4}" type="presParOf" srcId="{ECD7F313-2DF2-4472-B209-E2B5F4077715}" destId="{A2A0E061-6239-4733-982F-D7F1971876D6}" srcOrd="4" destOrd="0" presId="urn:microsoft.com/office/officeart/2005/8/layout/process2"/>
    <dgm:cxn modelId="{BB384820-27C5-4DFE-902B-9C4318501DDD}" type="presParOf" srcId="{ECD7F313-2DF2-4472-B209-E2B5F4077715}" destId="{AEE036F5-1578-4FB5-BB8F-8888CBF3C433}" srcOrd="5" destOrd="0" presId="urn:microsoft.com/office/officeart/2005/8/layout/process2"/>
    <dgm:cxn modelId="{456DE6CB-588A-40D0-A26B-10F66EF75BF8}" type="presParOf" srcId="{AEE036F5-1578-4FB5-BB8F-8888CBF3C433}" destId="{C74666BB-9116-45DC-9394-D80C66CFF604}" srcOrd="0" destOrd="0" presId="urn:microsoft.com/office/officeart/2005/8/layout/process2"/>
    <dgm:cxn modelId="{5AA680C9-A535-4CAB-92F4-1D95938FE4EE}" type="presParOf" srcId="{ECD7F313-2DF2-4472-B209-E2B5F4077715}" destId="{1BE74D2E-1A2F-45AF-A7BF-8F690E3011B8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ES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r>
            <a:rPr lang="es-ES" dirty="0">
              <a:solidFill>
                <a:schemeClr val="tx1"/>
              </a:solidFill>
            </a:rPr>
            <a:t>(Transmisión de programas de radio en vivo, difusión de eventos).</a:t>
          </a:r>
          <a:endParaRPr lang="es-MX" b="1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es-MX" sz="1100" b="1" dirty="0">
            <a:solidFill>
              <a:schemeClr val="tx1"/>
            </a:solidFill>
          </a:endParaRPr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3">
        <dgm:presLayoutVars>
          <dgm:bulletEnabled val="1"/>
        </dgm:presLayoutVars>
      </dgm:prSet>
      <dgm:spPr/>
    </dgm:pt>
    <dgm:pt modelId="{C494D202-F0EC-4992-AD6B-B40577394A29}" type="pres">
      <dgm:prSet presAssocID="{7521486E-C8D1-40FA-9996-C7AD469024B4}" presName="sibTrans" presStyleLbl="sibTrans2D1" presStyleIdx="0" presStyleCnt="2"/>
      <dgm:spPr/>
    </dgm:pt>
    <dgm:pt modelId="{ADEEFA81-66D0-44D0-B0AE-4FFC47AE6BC8}" type="pres">
      <dgm:prSet presAssocID="{7521486E-C8D1-40FA-9996-C7AD469024B4}" presName="connectorText" presStyleLbl="sibTrans2D1" presStyleIdx="0" presStyleCnt="2"/>
      <dgm:spPr/>
    </dgm:pt>
    <dgm:pt modelId="{A2A0E061-6239-4733-982F-D7F1971876D6}" type="pres">
      <dgm:prSet presAssocID="{B4E29A79-31B5-4D6C-B8EC-296903F2853E}" presName="node" presStyleLbl="node1" presStyleIdx="1" presStyleCnt="3" custScaleY="35138">
        <dgm:presLayoutVars>
          <dgm:bulletEnabled val="1"/>
        </dgm:presLayoutVars>
      </dgm:prSet>
      <dgm:spPr/>
    </dgm:pt>
    <dgm:pt modelId="{AEE036F5-1578-4FB5-BB8F-8888CBF3C433}" type="pres">
      <dgm:prSet presAssocID="{912C1843-1830-40DE-880C-360495D0A6C2}" presName="sibTrans" presStyleLbl="sibTrans2D1" presStyleIdx="1" presStyleCnt="2"/>
      <dgm:spPr/>
    </dgm:pt>
    <dgm:pt modelId="{C74666BB-9116-45DC-9394-D80C66CFF604}" type="pres">
      <dgm:prSet presAssocID="{912C1843-1830-40DE-880C-360495D0A6C2}" presName="connectorText" presStyleLbl="sibTrans2D1" presStyleIdx="1" presStyleCnt="2"/>
      <dgm:spPr/>
    </dgm:pt>
    <dgm:pt modelId="{1BE74D2E-1A2F-45AF-A7BF-8F690E3011B8}" type="pres">
      <dgm:prSet presAssocID="{AD94B8F7-9A9D-45D2-AFEB-9480F26F1B2B}" presName="node" presStyleLbl="node1" presStyleIdx="2" presStyleCnt="3" custScaleX="112967" custScaleY="294955" custLinFactNeighborX="-62" custLinFactNeighborY="971">
        <dgm:presLayoutVars>
          <dgm:bulletEnabled val="1"/>
        </dgm:presLayoutVars>
      </dgm:prSet>
      <dgm:spPr/>
    </dgm:pt>
  </dgm:ptLst>
  <dgm:cxnLst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181BE316-6A27-4E54-821A-2A5EDC5093A1}" type="presOf" srcId="{B4E29A79-31B5-4D6C-B8EC-296903F2853E}" destId="{A2A0E061-6239-4733-982F-D7F1971876D6}" srcOrd="0" destOrd="0" presId="urn:microsoft.com/office/officeart/2005/8/layout/process2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4BE5D143-891C-45FF-9A11-32BD9E22ED63}" srcId="{AAB40BE8-CA58-4390-B0D9-289EA2FCB791}" destId="{AD94B8F7-9A9D-45D2-AFEB-9480F26F1B2B}" srcOrd="2" destOrd="0" parTransId="{84DD960B-1E7E-485F-B4BA-ACF0A6269B0E}" sibTransId="{0161DCAD-A0A6-41D5-8120-CCE9D40A700E}"/>
    <dgm:cxn modelId="{A26B664A-3ECA-4BA9-A0DA-0BA712702373}" type="presOf" srcId="{912C1843-1830-40DE-880C-360495D0A6C2}" destId="{AEE036F5-1578-4FB5-BB8F-8888CBF3C433}" srcOrd="0" destOrd="0" presId="urn:microsoft.com/office/officeart/2005/8/layout/process2"/>
    <dgm:cxn modelId="{ADB1684E-A20A-4D1B-B51E-D380A15CEDF1}" type="presOf" srcId="{912C1843-1830-40DE-880C-360495D0A6C2}" destId="{C74666BB-9116-45DC-9394-D80C66CFF604}" srcOrd="1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2EEA27C9-C833-48B2-92B7-1DB357F147D2}" srcId="{AAB40BE8-CA58-4390-B0D9-289EA2FCB791}" destId="{B4E29A79-31B5-4D6C-B8EC-296903F2853E}" srcOrd="1" destOrd="0" parTransId="{E0B88191-6448-4F10-A390-A8920C1B2ACA}" sibTransId="{912C1843-1830-40DE-880C-360495D0A6C2}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B3A24B3E-7954-4242-95B5-C23126D0CBA4}" type="presParOf" srcId="{ECD7F313-2DF2-4472-B209-E2B5F4077715}" destId="{A2A0E061-6239-4733-982F-D7F1971876D6}" srcOrd="2" destOrd="0" presId="urn:microsoft.com/office/officeart/2005/8/layout/process2"/>
    <dgm:cxn modelId="{BB384820-27C5-4DFE-902B-9C4318501DDD}" type="presParOf" srcId="{ECD7F313-2DF2-4472-B209-E2B5F4077715}" destId="{AEE036F5-1578-4FB5-BB8F-8888CBF3C433}" srcOrd="3" destOrd="0" presId="urn:microsoft.com/office/officeart/2005/8/layout/process2"/>
    <dgm:cxn modelId="{456DE6CB-588A-40D0-A26B-10F66EF75BF8}" type="presParOf" srcId="{AEE036F5-1578-4FB5-BB8F-8888CBF3C433}" destId="{C74666BB-9116-45DC-9394-D80C66CFF604}" srcOrd="0" destOrd="0" presId="urn:microsoft.com/office/officeart/2005/8/layout/process2"/>
    <dgm:cxn modelId="{5AA680C9-A535-4CAB-92F4-1D95938FE4EE}" type="presParOf" srcId="{ECD7F313-2DF2-4472-B209-E2B5F4077715}" destId="{1BE74D2E-1A2F-45AF-A7BF-8F690E3011B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ES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r>
            <a:rPr lang="es-ES" dirty="0">
              <a:solidFill>
                <a:schemeClr val="tx1"/>
              </a:solidFill>
            </a:rPr>
            <a:t>(Transmisión de programas de radio en vivo, difusión de eventos).</a:t>
          </a:r>
          <a:endParaRPr lang="es-MX" b="1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es-MX" sz="1100" b="1" dirty="0">
            <a:solidFill>
              <a:schemeClr val="tx1"/>
            </a:solidFill>
          </a:endParaRPr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3">
        <dgm:presLayoutVars>
          <dgm:bulletEnabled val="1"/>
        </dgm:presLayoutVars>
      </dgm:prSet>
      <dgm:spPr/>
    </dgm:pt>
    <dgm:pt modelId="{C494D202-F0EC-4992-AD6B-B40577394A29}" type="pres">
      <dgm:prSet presAssocID="{7521486E-C8D1-40FA-9996-C7AD469024B4}" presName="sibTrans" presStyleLbl="sibTrans2D1" presStyleIdx="0" presStyleCnt="2"/>
      <dgm:spPr/>
    </dgm:pt>
    <dgm:pt modelId="{ADEEFA81-66D0-44D0-B0AE-4FFC47AE6BC8}" type="pres">
      <dgm:prSet presAssocID="{7521486E-C8D1-40FA-9996-C7AD469024B4}" presName="connectorText" presStyleLbl="sibTrans2D1" presStyleIdx="0" presStyleCnt="2"/>
      <dgm:spPr/>
    </dgm:pt>
    <dgm:pt modelId="{A2A0E061-6239-4733-982F-D7F1971876D6}" type="pres">
      <dgm:prSet presAssocID="{B4E29A79-31B5-4D6C-B8EC-296903F2853E}" presName="node" presStyleLbl="node1" presStyleIdx="1" presStyleCnt="3" custScaleY="35138">
        <dgm:presLayoutVars>
          <dgm:bulletEnabled val="1"/>
        </dgm:presLayoutVars>
      </dgm:prSet>
      <dgm:spPr/>
    </dgm:pt>
    <dgm:pt modelId="{AEE036F5-1578-4FB5-BB8F-8888CBF3C433}" type="pres">
      <dgm:prSet presAssocID="{912C1843-1830-40DE-880C-360495D0A6C2}" presName="sibTrans" presStyleLbl="sibTrans2D1" presStyleIdx="1" presStyleCnt="2"/>
      <dgm:spPr/>
    </dgm:pt>
    <dgm:pt modelId="{C74666BB-9116-45DC-9394-D80C66CFF604}" type="pres">
      <dgm:prSet presAssocID="{912C1843-1830-40DE-880C-360495D0A6C2}" presName="connectorText" presStyleLbl="sibTrans2D1" presStyleIdx="1" presStyleCnt="2"/>
      <dgm:spPr/>
    </dgm:pt>
    <dgm:pt modelId="{1BE74D2E-1A2F-45AF-A7BF-8F690E3011B8}" type="pres">
      <dgm:prSet presAssocID="{AD94B8F7-9A9D-45D2-AFEB-9480F26F1B2B}" presName="node" presStyleLbl="node1" presStyleIdx="2" presStyleCnt="3" custScaleX="112967" custScaleY="294955" custLinFactNeighborX="-62" custLinFactNeighborY="971">
        <dgm:presLayoutVars>
          <dgm:bulletEnabled val="1"/>
        </dgm:presLayoutVars>
      </dgm:prSet>
      <dgm:spPr/>
    </dgm:pt>
  </dgm:ptLst>
  <dgm:cxnLst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181BE316-6A27-4E54-821A-2A5EDC5093A1}" type="presOf" srcId="{B4E29A79-31B5-4D6C-B8EC-296903F2853E}" destId="{A2A0E061-6239-4733-982F-D7F1971876D6}" srcOrd="0" destOrd="0" presId="urn:microsoft.com/office/officeart/2005/8/layout/process2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4BE5D143-891C-45FF-9A11-32BD9E22ED63}" srcId="{AAB40BE8-CA58-4390-B0D9-289EA2FCB791}" destId="{AD94B8F7-9A9D-45D2-AFEB-9480F26F1B2B}" srcOrd="2" destOrd="0" parTransId="{84DD960B-1E7E-485F-B4BA-ACF0A6269B0E}" sibTransId="{0161DCAD-A0A6-41D5-8120-CCE9D40A700E}"/>
    <dgm:cxn modelId="{A26B664A-3ECA-4BA9-A0DA-0BA712702373}" type="presOf" srcId="{912C1843-1830-40DE-880C-360495D0A6C2}" destId="{AEE036F5-1578-4FB5-BB8F-8888CBF3C433}" srcOrd="0" destOrd="0" presId="urn:microsoft.com/office/officeart/2005/8/layout/process2"/>
    <dgm:cxn modelId="{ADB1684E-A20A-4D1B-B51E-D380A15CEDF1}" type="presOf" srcId="{912C1843-1830-40DE-880C-360495D0A6C2}" destId="{C74666BB-9116-45DC-9394-D80C66CFF604}" srcOrd="1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2EEA27C9-C833-48B2-92B7-1DB357F147D2}" srcId="{AAB40BE8-CA58-4390-B0D9-289EA2FCB791}" destId="{B4E29A79-31B5-4D6C-B8EC-296903F2853E}" srcOrd="1" destOrd="0" parTransId="{E0B88191-6448-4F10-A390-A8920C1B2ACA}" sibTransId="{912C1843-1830-40DE-880C-360495D0A6C2}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B3A24B3E-7954-4242-95B5-C23126D0CBA4}" type="presParOf" srcId="{ECD7F313-2DF2-4472-B209-E2B5F4077715}" destId="{A2A0E061-6239-4733-982F-D7F1971876D6}" srcOrd="2" destOrd="0" presId="urn:microsoft.com/office/officeart/2005/8/layout/process2"/>
    <dgm:cxn modelId="{BB384820-27C5-4DFE-902B-9C4318501DDD}" type="presParOf" srcId="{ECD7F313-2DF2-4472-B209-E2B5F4077715}" destId="{AEE036F5-1578-4FB5-BB8F-8888CBF3C433}" srcOrd="3" destOrd="0" presId="urn:microsoft.com/office/officeart/2005/8/layout/process2"/>
    <dgm:cxn modelId="{456DE6CB-588A-40D0-A26B-10F66EF75BF8}" type="presParOf" srcId="{AEE036F5-1578-4FB5-BB8F-8888CBF3C433}" destId="{C74666BB-9116-45DC-9394-D80C66CFF604}" srcOrd="0" destOrd="0" presId="urn:microsoft.com/office/officeart/2005/8/layout/process2"/>
    <dgm:cxn modelId="{5AA680C9-A535-4CAB-92F4-1D95938FE4EE}" type="presParOf" srcId="{ECD7F313-2DF2-4472-B209-E2B5F4077715}" destId="{1BE74D2E-1A2F-45AF-A7BF-8F690E3011B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ES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r>
            <a:rPr lang="es-ES" dirty="0">
              <a:solidFill>
                <a:schemeClr val="tx1"/>
              </a:solidFill>
            </a:rPr>
            <a:t>(Transmisión de programas de radio en vivo, difusión de eventos).</a:t>
          </a:r>
          <a:endParaRPr lang="es-MX" b="1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es-MX" sz="1100" b="1" dirty="0">
            <a:solidFill>
              <a:schemeClr val="tx1"/>
            </a:solidFill>
          </a:endParaRPr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3">
        <dgm:presLayoutVars>
          <dgm:bulletEnabled val="1"/>
        </dgm:presLayoutVars>
      </dgm:prSet>
      <dgm:spPr/>
    </dgm:pt>
    <dgm:pt modelId="{C494D202-F0EC-4992-AD6B-B40577394A29}" type="pres">
      <dgm:prSet presAssocID="{7521486E-C8D1-40FA-9996-C7AD469024B4}" presName="sibTrans" presStyleLbl="sibTrans2D1" presStyleIdx="0" presStyleCnt="2"/>
      <dgm:spPr/>
    </dgm:pt>
    <dgm:pt modelId="{ADEEFA81-66D0-44D0-B0AE-4FFC47AE6BC8}" type="pres">
      <dgm:prSet presAssocID="{7521486E-C8D1-40FA-9996-C7AD469024B4}" presName="connectorText" presStyleLbl="sibTrans2D1" presStyleIdx="0" presStyleCnt="2"/>
      <dgm:spPr/>
    </dgm:pt>
    <dgm:pt modelId="{A2A0E061-6239-4733-982F-D7F1971876D6}" type="pres">
      <dgm:prSet presAssocID="{B4E29A79-31B5-4D6C-B8EC-296903F2853E}" presName="node" presStyleLbl="node1" presStyleIdx="1" presStyleCnt="3" custScaleY="35138">
        <dgm:presLayoutVars>
          <dgm:bulletEnabled val="1"/>
        </dgm:presLayoutVars>
      </dgm:prSet>
      <dgm:spPr/>
    </dgm:pt>
    <dgm:pt modelId="{AEE036F5-1578-4FB5-BB8F-8888CBF3C433}" type="pres">
      <dgm:prSet presAssocID="{912C1843-1830-40DE-880C-360495D0A6C2}" presName="sibTrans" presStyleLbl="sibTrans2D1" presStyleIdx="1" presStyleCnt="2"/>
      <dgm:spPr/>
    </dgm:pt>
    <dgm:pt modelId="{C74666BB-9116-45DC-9394-D80C66CFF604}" type="pres">
      <dgm:prSet presAssocID="{912C1843-1830-40DE-880C-360495D0A6C2}" presName="connectorText" presStyleLbl="sibTrans2D1" presStyleIdx="1" presStyleCnt="2"/>
      <dgm:spPr/>
    </dgm:pt>
    <dgm:pt modelId="{1BE74D2E-1A2F-45AF-A7BF-8F690E3011B8}" type="pres">
      <dgm:prSet presAssocID="{AD94B8F7-9A9D-45D2-AFEB-9480F26F1B2B}" presName="node" presStyleLbl="node1" presStyleIdx="2" presStyleCnt="3" custScaleX="112967" custScaleY="294955" custLinFactNeighborX="-62" custLinFactNeighborY="971">
        <dgm:presLayoutVars>
          <dgm:bulletEnabled val="1"/>
        </dgm:presLayoutVars>
      </dgm:prSet>
      <dgm:spPr/>
    </dgm:pt>
  </dgm:ptLst>
  <dgm:cxnLst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181BE316-6A27-4E54-821A-2A5EDC5093A1}" type="presOf" srcId="{B4E29A79-31B5-4D6C-B8EC-296903F2853E}" destId="{A2A0E061-6239-4733-982F-D7F1971876D6}" srcOrd="0" destOrd="0" presId="urn:microsoft.com/office/officeart/2005/8/layout/process2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4BE5D143-891C-45FF-9A11-32BD9E22ED63}" srcId="{AAB40BE8-CA58-4390-B0D9-289EA2FCB791}" destId="{AD94B8F7-9A9D-45D2-AFEB-9480F26F1B2B}" srcOrd="2" destOrd="0" parTransId="{84DD960B-1E7E-485F-B4BA-ACF0A6269B0E}" sibTransId="{0161DCAD-A0A6-41D5-8120-CCE9D40A700E}"/>
    <dgm:cxn modelId="{A26B664A-3ECA-4BA9-A0DA-0BA712702373}" type="presOf" srcId="{912C1843-1830-40DE-880C-360495D0A6C2}" destId="{AEE036F5-1578-4FB5-BB8F-8888CBF3C433}" srcOrd="0" destOrd="0" presId="urn:microsoft.com/office/officeart/2005/8/layout/process2"/>
    <dgm:cxn modelId="{ADB1684E-A20A-4D1B-B51E-D380A15CEDF1}" type="presOf" srcId="{912C1843-1830-40DE-880C-360495D0A6C2}" destId="{C74666BB-9116-45DC-9394-D80C66CFF604}" srcOrd="1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2EEA27C9-C833-48B2-92B7-1DB357F147D2}" srcId="{AAB40BE8-CA58-4390-B0D9-289EA2FCB791}" destId="{B4E29A79-31B5-4D6C-B8EC-296903F2853E}" srcOrd="1" destOrd="0" parTransId="{E0B88191-6448-4F10-A390-A8920C1B2ACA}" sibTransId="{912C1843-1830-40DE-880C-360495D0A6C2}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B3A24B3E-7954-4242-95B5-C23126D0CBA4}" type="presParOf" srcId="{ECD7F313-2DF2-4472-B209-E2B5F4077715}" destId="{A2A0E061-6239-4733-982F-D7F1971876D6}" srcOrd="2" destOrd="0" presId="urn:microsoft.com/office/officeart/2005/8/layout/process2"/>
    <dgm:cxn modelId="{BB384820-27C5-4DFE-902B-9C4318501DDD}" type="presParOf" srcId="{ECD7F313-2DF2-4472-B209-E2B5F4077715}" destId="{AEE036F5-1578-4FB5-BB8F-8888CBF3C433}" srcOrd="3" destOrd="0" presId="urn:microsoft.com/office/officeart/2005/8/layout/process2"/>
    <dgm:cxn modelId="{456DE6CB-588A-40D0-A26B-10F66EF75BF8}" type="presParOf" srcId="{AEE036F5-1578-4FB5-BB8F-8888CBF3C433}" destId="{C74666BB-9116-45DC-9394-D80C66CFF604}" srcOrd="0" destOrd="0" presId="urn:microsoft.com/office/officeart/2005/8/layout/process2"/>
    <dgm:cxn modelId="{5AA680C9-A535-4CAB-92F4-1D95938FE4EE}" type="presParOf" srcId="{ECD7F313-2DF2-4472-B209-E2B5F4077715}" destId="{1BE74D2E-1A2F-45AF-A7BF-8F690E3011B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ES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Estrategias para afrontar el estrés</a:t>
          </a:r>
          <a:endParaRPr lang="es-MX" b="1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1">
        <dgm:presLayoutVars>
          <dgm:bulletEnabled val="1"/>
        </dgm:presLayoutVars>
      </dgm:prSet>
      <dgm:spPr/>
    </dgm:pt>
  </dgm:ptLst>
  <dgm:cxnLst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77FB44EA-5879-4F48-8D37-8489800324C5}" type="presParOf" srcId="{ECD7F313-2DF2-4472-B209-E2B5F4077715}" destId="{F907878A-D6DB-435F-860C-FA9C53F4FAA7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2" qsCatId="simple" csTypeId="urn:microsoft.com/office/officeart/2005/8/colors/accent3_2" csCatId="accent3" phldr="1"/>
      <dgm:spPr/>
    </dgm:pt>
    <dgm:pt modelId="{0BCBBC04-EDE0-4B56-9669-997E1FDB676C}">
      <dgm:prSet phldrT="[Texto]"/>
      <dgm:spPr/>
      <dgm:t>
        <a:bodyPr/>
        <a:lstStyle/>
        <a:p>
          <a:r>
            <a:rPr lang="es-ES" b="1" dirty="0"/>
            <a:t>Curso de personas cuidadoras de población Adulta Mayor</a:t>
          </a:r>
          <a:endParaRPr lang="es-MX" b="1" baseline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02E7C6BC-E076-4820-BECF-01340D35BCD4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D29BFCEC-1059-4E4D-BBE1-6CB7FE0BCCCA}" type="pres">
      <dgm:prSet presAssocID="{0BCBBC04-EDE0-4B56-9669-997E1FDB676C}" presName="node" presStyleLbl="node1" presStyleIdx="0" presStyleCnt="1">
        <dgm:presLayoutVars>
          <dgm:bulletEnabled val="1"/>
        </dgm:presLayoutVars>
      </dgm:prSet>
      <dgm:spPr/>
    </dgm:pt>
  </dgm:ptLst>
  <dgm:cxnLst>
    <dgm:cxn modelId="{37F54B6B-1C3D-43AD-A794-E382E48D365D}" type="presOf" srcId="{0BCBBC04-EDE0-4B56-9669-997E1FDB676C}" destId="{D29BFCEC-1059-4E4D-BBE1-6CB7FE0BCCCA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AEF22FB4-055B-4CD7-BF27-EB5D4FE7AAA1}" type="presOf" srcId="{AAB40BE8-CA58-4390-B0D9-289EA2FCB791}" destId="{02E7C6BC-E076-4820-BECF-01340D35BCD4}" srcOrd="0" destOrd="0" presId="urn:microsoft.com/office/officeart/2005/8/layout/process2"/>
    <dgm:cxn modelId="{2F0314A4-1B18-4D70-805A-3D99A84EE62F}" type="presParOf" srcId="{02E7C6BC-E076-4820-BECF-01340D35BCD4}" destId="{D29BFCEC-1059-4E4D-BBE1-6CB7FE0BCCCA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1E2188-7743-4F95-9E36-EE805BDF397C}" type="doc">
      <dgm:prSet loTypeId="urn:microsoft.com/office/officeart/2005/8/layout/hList1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8983E311-C33F-4D59-812E-4E9B80669554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Municipios con Mayor Número de Habitantes de 60 años y más.</a:t>
          </a:r>
        </a:p>
      </dgm:t>
    </dgm:pt>
    <dgm:pt modelId="{B7568A15-D051-4746-A683-141F246C596D}" type="parTrans" cxnId="{1B70948D-442F-4752-B344-130C5E457A0D}">
      <dgm:prSet/>
      <dgm:spPr/>
      <dgm:t>
        <a:bodyPr/>
        <a:lstStyle/>
        <a:p>
          <a:endParaRPr lang="es-MX"/>
        </a:p>
      </dgm:t>
    </dgm:pt>
    <dgm:pt modelId="{0C63A45B-3240-483F-86B4-53A4935B0408}" type="sibTrans" cxnId="{1B70948D-442F-4752-B344-130C5E457A0D}">
      <dgm:prSet/>
      <dgm:spPr/>
      <dgm:t>
        <a:bodyPr/>
        <a:lstStyle/>
        <a:p>
          <a:endParaRPr lang="es-MX"/>
        </a:p>
      </dgm:t>
    </dgm:pt>
    <dgm:pt modelId="{08AEB25E-B151-4BA7-9B52-DBE4AF6C8F2D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VERACRUZ</a:t>
          </a:r>
        </a:p>
      </dgm:t>
    </dgm:pt>
    <dgm:pt modelId="{4D334FEA-DED4-4B01-AEB9-A1A064F39880}" type="parTrans" cxnId="{F6F66450-5189-4947-85C7-610E9CC166B5}">
      <dgm:prSet/>
      <dgm:spPr/>
      <dgm:t>
        <a:bodyPr/>
        <a:lstStyle/>
        <a:p>
          <a:endParaRPr lang="es-MX"/>
        </a:p>
      </dgm:t>
    </dgm:pt>
    <dgm:pt modelId="{B84E45E8-0A1C-413C-8652-6766433FBB23}" type="sibTrans" cxnId="{F6F66450-5189-4947-85C7-610E9CC166B5}">
      <dgm:prSet/>
      <dgm:spPr/>
      <dgm:t>
        <a:bodyPr/>
        <a:lstStyle/>
        <a:p>
          <a:endParaRPr lang="es-MX"/>
        </a:p>
      </dgm:t>
    </dgm:pt>
    <dgm:pt modelId="{747C480A-A1ED-4332-8643-9506BF8462FC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XALAPA</a:t>
          </a:r>
        </a:p>
      </dgm:t>
    </dgm:pt>
    <dgm:pt modelId="{D24E8B19-DBE0-4294-8B47-B06471738B62}" type="parTrans" cxnId="{6346142A-8D94-4E5A-97DE-7E344204E3D1}">
      <dgm:prSet/>
      <dgm:spPr/>
      <dgm:t>
        <a:bodyPr/>
        <a:lstStyle/>
        <a:p>
          <a:endParaRPr lang="es-MX"/>
        </a:p>
      </dgm:t>
    </dgm:pt>
    <dgm:pt modelId="{D1249556-150D-4AEE-AE98-D09ECD38C88D}" type="sibTrans" cxnId="{6346142A-8D94-4E5A-97DE-7E344204E3D1}">
      <dgm:prSet/>
      <dgm:spPr/>
      <dgm:t>
        <a:bodyPr/>
        <a:lstStyle/>
        <a:p>
          <a:endParaRPr lang="es-MX"/>
        </a:p>
      </dgm:t>
    </dgm:pt>
    <dgm:pt modelId="{ED2059FE-CDF3-4A5B-8210-F4DE2BCBF1AD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POZA RICA</a:t>
          </a:r>
        </a:p>
      </dgm:t>
    </dgm:pt>
    <dgm:pt modelId="{C615A3F2-DC64-4185-8DFC-69AE4166C74A}" type="parTrans" cxnId="{2395D396-5D01-45A9-B984-CD88843DD0A3}">
      <dgm:prSet/>
      <dgm:spPr/>
      <dgm:t>
        <a:bodyPr/>
        <a:lstStyle/>
        <a:p>
          <a:endParaRPr lang="es-MX"/>
        </a:p>
      </dgm:t>
    </dgm:pt>
    <dgm:pt modelId="{97F2D515-95AF-4AB6-AE6A-48D36B93BEF6}" type="sibTrans" cxnId="{2395D396-5D01-45A9-B984-CD88843DD0A3}">
      <dgm:prSet/>
      <dgm:spPr/>
      <dgm:t>
        <a:bodyPr/>
        <a:lstStyle/>
        <a:p>
          <a:endParaRPr lang="es-MX"/>
        </a:p>
      </dgm:t>
    </dgm:pt>
    <dgm:pt modelId="{05DD1055-F23D-4F88-9154-1AC4ACB1DE35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MX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Municipios con mayor proporción de habitantes de 60 años y más.</a:t>
          </a:r>
        </a:p>
      </dgm:t>
    </dgm:pt>
    <dgm:pt modelId="{3264EFB5-AB8C-42DC-802D-894A8073BF6C}" type="parTrans" cxnId="{F14247C9-0BD2-4AC0-B4F1-FA444B859D26}">
      <dgm:prSet/>
      <dgm:spPr/>
      <dgm:t>
        <a:bodyPr/>
        <a:lstStyle/>
        <a:p>
          <a:endParaRPr lang="es-MX"/>
        </a:p>
      </dgm:t>
    </dgm:pt>
    <dgm:pt modelId="{EE4C4FB1-9ECB-4867-86EE-DCE9EEB6CBE8}" type="sibTrans" cxnId="{F14247C9-0BD2-4AC0-B4F1-FA444B859D26}">
      <dgm:prSet/>
      <dgm:spPr/>
      <dgm:t>
        <a:bodyPr/>
        <a:lstStyle/>
        <a:p>
          <a:endParaRPr lang="es-MX"/>
        </a:p>
      </dgm:t>
    </dgm:pt>
    <dgm:pt modelId="{E9251AA1-87E6-43C4-8253-EEF648AFF691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TUXTLILLA</a:t>
          </a:r>
        </a:p>
      </dgm:t>
    </dgm:pt>
    <dgm:pt modelId="{DC3B42E6-C335-4F36-9005-24DC66AD4C73}" type="parTrans" cxnId="{E599824E-E4EF-47D5-8DD4-702B2B9611BE}">
      <dgm:prSet/>
      <dgm:spPr/>
      <dgm:t>
        <a:bodyPr/>
        <a:lstStyle/>
        <a:p>
          <a:endParaRPr lang="es-MX"/>
        </a:p>
      </dgm:t>
    </dgm:pt>
    <dgm:pt modelId="{428DA1FD-062E-4B7D-97A7-73526A3A1809}" type="sibTrans" cxnId="{E599824E-E4EF-47D5-8DD4-702B2B9611BE}">
      <dgm:prSet/>
      <dgm:spPr/>
      <dgm:t>
        <a:bodyPr/>
        <a:lstStyle/>
        <a:p>
          <a:endParaRPr lang="es-MX"/>
        </a:p>
      </dgm:t>
    </dgm:pt>
    <dgm:pt modelId="{2D1AB276-421C-49DD-8EDE-E30F9F28DBEF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COATZACOALCOS</a:t>
          </a:r>
        </a:p>
      </dgm:t>
    </dgm:pt>
    <dgm:pt modelId="{C0E297C1-EAA4-400A-A1A3-FAF55967E83C}" type="parTrans" cxnId="{3528B8DC-F64A-4D6D-9948-8DF821CA4328}">
      <dgm:prSet/>
      <dgm:spPr/>
      <dgm:t>
        <a:bodyPr/>
        <a:lstStyle/>
        <a:p>
          <a:endParaRPr lang="es-MX"/>
        </a:p>
      </dgm:t>
    </dgm:pt>
    <dgm:pt modelId="{28DA36E0-6338-45CE-A55E-8B0720E712D9}" type="sibTrans" cxnId="{3528B8DC-F64A-4D6D-9948-8DF821CA4328}">
      <dgm:prSet/>
      <dgm:spPr/>
      <dgm:t>
        <a:bodyPr/>
        <a:lstStyle/>
        <a:p>
          <a:endParaRPr lang="es-MX"/>
        </a:p>
      </dgm:t>
    </dgm:pt>
    <dgm:pt modelId="{445EBBA9-042E-4761-A1CD-DE1B2AFF0C97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CÓRDOBA</a:t>
          </a:r>
        </a:p>
      </dgm:t>
    </dgm:pt>
    <dgm:pt modelId="{FD6BD40B-E4A8-4BC1-8DA1-8F3446299DBE}" type="parTrans" cxnId="{06EDEFD4-FFEC-45CC-8E71-D65739EB6E09}">
      <dgm:prSet/>
      <dgm:spPr/>
      <dgm:t>
        <a:bodyPr/>
        <a:lstStyle/>
        <a:p>
          <a:endParaRPr lang="es-MX"/>
        </a:p>
      </dgm:t>
    </dgm:pt>
    <dgm:pt modelId="{CECA8A6B-AE96-4F5F-B44D-D401CE70460D}" type="sibTrans" cxnId="{06EDEFD4-FFEC-45CC-8E71-D65739EB6E09}">
      <dgm:prSet/>
      <dgm:spPr/>
      <dgm:t>
        <a:bodyPr/>
        <a:lstStyle/>
        <a:p>
          <a:endParaRPr lang="es-MX"/>
        </a:p>
      </dgm:t>
    </dgm:pt>
    <dgm:pt modelId="{63405ED5-D466-4097-B3BF-1F7C3F1BE720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BOCA DEL RÍO</a:t>
          </a:r>
        </a:p>
      </dgm:t>
    </dgm:pt>
    <dgm:pt modelId="{67D09ED7-6E7F-49B8-ADD1-4D25EEFA4DCF}" type="parTrans" cxnId="{FB6560F8-6A53-4F93-9686-6B5170D27A3E}">
      <dgm:prSet/>
      <dgm:spPr/>
      <dgm:t>
        <a:bodyPr/>
        <a:lstStyle/>
        <a:p>
          <a:endParaRPr lang="es-MX"/>
        </a:p>
      </dgm:t>
    </dgm:pt>
    <dgm:pt modelId="{5992FD83-D787-4221-B7A6-D3F504F1DFAD}" type="sibTrans" cxnId="{FB6560F8-6A53-4F93-9686-6B5170D27A3E}">
      <dgm:prSet/>
      <dgm:spPr/>
      <dgm:t>
        <a:bodyPr/>
        <a:lstStyle/>
        <a:p>
          <a:endParaRPr lang="es-MX"/>
        </a:p>
      </dgm:t>
    </dgm:pt>
    <dgm:pt modelId="{D21D4741-7EC5-42FB-87B3-2B8064BAB257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PAPANTLA</a:t>
          </a:r>
        </a:p>
      </dgm:t>
    </dgm:pt>
    <dgm:pt modelId="{B3C207AF-6AE0-40C6-B080-F226B665972F}" type="parTrans" cxnId="{9470DD24-F983-45E6-B833-F81652B9161A}">
      <dgm:prSet/>
      <dgm:spPr/>
      <dgm:t>
        <a:bodyPr/>
        <a:lstStyle/>
        <a:p>
          <a:endParaRPr lang="es-MX"/>
        </a:p>
      </dgm:t>
    </dgm:pt>
    <dgm:pt modelId="{39CD5873-0905-48C2-B2CB-DB1A8FCF9236}" type="sibTrans" cxnId="{9470DD24-F983-45E6-B833-F81652B9161A}">
      <dgm:prSet/>
      <dgm:spPr/>
      <dgm:t>
        <a:bodyPr/>
        <a:lstStyle/>
        <a:p>
          <a:endParaRPr lang="es-MX"/>
        </a:p>
      </dgm:t>
    </dgm:pt>
    <dgm:pt modelId="{DBE527C9-3757-48F3-96FD-AB3F00BA366A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TUXPAN</a:t>
          </a:r>
        </a:p>
      </dgm:t>
    </dgm:pt>
    <dgm:pt modelId="{CD5580BE-6309-42A8-9FC1-1ED5461EB5E4}" type="parTrans" cxnId="{BC71ECC1-2B76-46F7-BD3A-56F59B360D6F}">
      <dgm:prSet/>
      <dgm:spPr/>
      <dgm:t>
        <a:bodyPr/>
        <a:lstStyle/>
        <a:p>
          <a:endParaRPr lang="es-MX"/>
        </a:p>
      </dgm:t>
    </dgm:pt>
    <dgm:pt modelId="{976354D8-C368-4DCE-AD25-0CAC86F18472}" type="sibTrans" cxnId="{BC71ECC1-2B76-46F7-BD3A-56F59B360D6F}">
      <dgm:prSet/>
      <dgm:spPr/>
      <dgm:t>
        <a:bodyPr/>
        <a:lstStyle/>
        <a:p>
          <a:endParaRPr lang="es-MX"/>
        </a:p>
      </dgm:t>
    </dgm:pt>
    <dgm:pt modelId="{37C1BE4C-A8C1-4B8B-845C-4ED275E9734D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ORIZABA</a:t>
          </a:r>
        </a:p>
      </dgm:t>
    </dgm:pt>
    <dgm:pt modelId="{89E32B9B-CA8D-4CBD-893D-57A58BE09B58}" type="parTrans" cxnId="{FD339C70-189A-41E9-9BB5-462933E7D31A}">
      <dgm:prSet/>
      <dgm:spPr/>
      <dgm:t>
        <a:bodyPr/>
        <a:lstStyle/>
        <a:p>
          <a:endParaRPr lang="es-MX"/>
        </a:p>
      </dgm:t>
    </dgm:pt>
    <dgm:pt modelId="{125F18E7-00EB-4C1D-9E06-739680813F96}" type="sibTrans" cxnId="{FD339C70-189A-41E9-9BB5-462933E7D31A}">
      <dgm:prSet/>
      <dgm:spPr/>
      <dgm:t>
        <a:bodyPr/>
        <a:lstStyle/>
        <a:p>
          <a:endParaRPr lang="es-MX"/>
        </a:p>
      </dgm:t>
    </dgm:pt>
    <dgm:pt modelId="{7684CD88-195B-4DBF-8E42-13C6E0F752CC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MINATITLÁN</a:t>
          </a:r>
        </a:p>
      </dgm:t>
    </dgm:pt>
    <dgm:pt modelId="{83B53635-6AE3-4AB1-9590-182D2FB7D199}" type="parTrans" cxnId="{4137EF07-0632-41A4-A83C-D98A522C65F7}">
      <dgm:prSet/>
      <dgm:spPr/>
      <dgm:t>
        <a:bodyPr/>
        <a:lstStyle/>
        <a:p>
          <a:endParaRPr lang="es-MX"/>
        </a:p>
      </dgm:t>
    </dgm:pt>
    <dgm:pt modelId="{C2C5305A-6E75-4645-A7F5-5216AEA68C73}" type="sibTrans" cxnId="{4137EF07-0632-41A4-A83C-D98A522C65F7}">
      <dgm:prSet/>
      <dgm:spPr/>
      <dgm:t>
        <a:bodyPr/>
        <a:lstStyle/>
        <a:p>
          <a:endParaRPr lang="es-MX"/>
        </a:p>
      </dgm:t>
    </dgm:pt>
    <dgm:pt modelId="{78C1B08E-958E-4AE4-B2C8-AFD7314C2BBF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TAMIAHUA</a:t>
          </a:r>
        </a:p>
      </dgm:t>
    </dgm:pt>
    <dgm:pt modelId="{5D4411C6-765D-4855-A52C-715AF9C32E5C}" type="parTrans" cxnId="{F28A9E54-53D7-4C18-8B76-77D2C5A41B68}">
      <dgm:prSet/>
      <dgm:spPr/>
      <dgm:t>
        <a:bodyPr/>
        <a:lstStyle/>
        <a:p>
          <a:endParaRPr lang="es-MX"/>
        </a:p>
      </dgm:t>
    </dgm:pt>
    <dgm:pt modelId="{17FD7008-5903-40F5-ADC1-D088FE7453E8}" type="sibTrans" cxnId="{F28A9E54-53D7-4C18-8B76-77D2C5A41B68}">
      <dgm:prSet/>
      <dgm:spPr/>
      <dgm:t>
        <a:bodyPr/>
        <a:lstStyle/>
        <a:p>
          <a:endParaRPr lang="es-MX"/>
        </a:p>
      </dgm:t>
    </dgm:pt>
    <dgm:pt modelId="{514101C9-7CD3-4A3E-9919-4A08B68905CF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TANTIMA</a:t>
          </a:r>
        </a:p>
      </dgm:t>
    </dgm:pt>
    <dgm:pt modelId="{8B31DB74-C06C-4B68-BB46-56C84C750845}" type="parTrans" cxnId="{78C8886F-CDE2-4DF4-9153-48474081F4E7}">
      <dgm:prSet/>
      <dgm:spPr/>
      <dgm:t>
        <a:bodyPr/>
        <a:lstStyle/>
        <a:p>
          <a:endParaRPr lang="es-MX"/>
        </a:p>
      </dgm:t>
    </dgm:pt>
    <dgm:pt modelId="{36EAE181-D910-43BB-B74B-BA0B98B818F0}" type="sibTrans" cxnId="{78C8886F-CDE2-4DF4-9153-48474081F4E7}">
      <dgm:prSet/>
      <dgm:spPr/>
      <dgm:t>
        <a:bodyPr/>
        <a:lstStyle/>
        <a:p>
          <a:endParaRPr lang="es-MX"/>
        </a:p>
      </dgm:t>
    </dgm:pt>
    <dgm:pt modelId="{9E01B138-D42C-4FB7-8B57-D006C970E50B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CHICONTEPEC</a:t>
          </a:r>
        </a:p>
      </dgm:t>
    </dgm:pt>
    <dgm:pt modelId="{0319C148-0DBA-4D4B-A399-A917F61B736A}" type="parTrans" cxnId="{9113828B-960F-4F3D-9DEB-98EE6DF1B812}">
      <dgm:prSet/>
      <dgm:spPr/>
      <dgm:t>
        <a:bodyPr/>
        <a:lstStyle/>
        <a:p>
          <a:endParaRPr lang="es-MX"/>
        </a:p>
      </dgm:t>
    </dgm:pt>
    <dgm:pt modelId="{7A882E18-BA84-4D9F-B5CA-E123B73F7164}" type="sibTrans" cxnId="{9113828B-960F-4F3D-9DEB-98EE6DF1B812}">
      <dgm:prSet/>
      <dgm:spPr/>
      <dgm:t>
        <a:bodyPr/>
        <a:lstStyle/>
        <a:p>
          <a:endParaRPr lang="es-MX"/>
        </a:p>
      </dgm:t>
    </dgm:pt>
    <dgm:pt modelId="{8159BDD3-C263-4AFD-8B79-9CB5155DCA12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CHONTLA</a:t>
          </a:r>
        </a:p>
      </dgm:t>
    </dgm:pt>
    <dgm:pt modelId="{5BB6E39C-C4DA-42A2-AE67-692F3C373AAE}" type="parTrans" cxnId="{2732AC5B-BA4B-4E8C-988E-CED3D12246C5}">
      <dgm:prSet/>
      <dgm:spPr/>
      <dgm:t>
        <a:bodyPr/>
        <a:lstStyle/>
        <a:p>
          <a:endParaRPr lang="es-MX"/>
        </a:p>
      </dgm:t>
    </dgm:pt>
    <dgm:pt modelId="{828FA86D-000C-4121-BEC9-60DFF7CB2301}" type="sibTrans" cxnId="{2732AC5B-BA4B-4E8C-988E-CED3D12246C5}">
      <dgm:prSet/>
      <dgm:spPr/>
      <dgm:t>
        <a:bodyPr/>
        <a:lstStyle/>
        <a:p>
          <a:endParaRPr lang="es-MX"/>
        </a:p>
      </dgm:t>
    </dgm:pt>
    <dgm:pt modelId="{5E0020CE-5925-4ABD-B65A-0C75999898FD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LANDERO Y COSS</a:t>
          </a:r>
        </a:p>
      </dgm:t>
    </dgm:pt>
    <dgm:pt modelId="{8016B32D-118E-432B-8A3E-BC619B538F85}" type="parTrans" cxnId="{0112657E-D3C6-4992-83B1-0D9F3E47189D}">
      <dgm:prSet/>
      <dgm:spPr/>
      <dgm:t>
        <a:bodyPr/>
        <a:lstStyle/>
        <a:p>
          <a:endParaRPr lang="es-MX"/>
        </a:p>
      </dgm:t>
    </dgm:pt>
    <dgm:pt modelId="{2FBEE70C-D542-47A7-A07A-5949C2B9B37C}" type="sibTrans" cxnId="{0112657E-D3C6-4992-83B1-0D9F3E47189D}">
      <dgm:prSet/>
      <dgm:spPr/>
      <dgm:t>
        <a:bodyPr/>
        <a:lstStyle/>
        <a:p>
          <a:endParaRPr lang="es-MX"/>
        </a:p>
      </dgm:t>
    </dgm:pt>
    <dgm:pt modelId="{E7A2FCBF-E027-43B7-A28B-7C897248BAB5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IXCATEPEC</a:t>
          </a:r>
        </a:p>
      </dgm:t>
    </dgm:pt>
    <dgm:pt modelId="{7F3D159E-2EC4-4F97-9491-ABA66FDEFEF2}" type="parTrans" cxnId="{CF053A40-3B0C-4973-9A3C-0D39302B80F9}">
      <dgm:prSet/>
      <dgm:spPr/>
      <dgm:t>
        <a:bodyPr/>
        <a:lstStyle/>
        <a:p>
          <a:endParaRPr lang="es-MX"/>
        </a:p>
      </dgm:t>
    </dgm:pt>
    <dgm:pt modelId="{1D4D6437-FD72-444F-BF47-7F67C742132F}" type="sibTrans" cxnId="{CF053A40-3B0C-4973-9A3C-0D39302B80F9}">
      <dgm:prSet/>
      <dgm:spPr/>
      <dgm:t>
        <a:bodyPr/>
        <a:lstStyle/>
        <a:p>
          <a:endParaRPr lang="es-MX"/>
        </a:p>
      </dgm:t>
    </dgm:pt>
    <dgm:pt modelId="{B5DD2DD3-B9AE-47A9-9926-6CE86D365E91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TAMPICO ALTO</a:t>
          </a:r>
        </a:p>
      </dgm:t>
    </dgm:pt>
    <dgm:pt modelId="{F0A9B625-106F-48E8-BF5D-8374905C5B19}" type="parTrans" cxnId="{915B4D50-F256-4F71-913F-53C5D03781B0}">
      <dgm:prSet/>
      <dgm:spPr/>
      <dgm:t>
        <a:bodyPr/>
        <a:lstStyle/>
        <a:p>
          <a:endParaRPr lang="es-MX"/>
        </a:p>
      </dgm:t>
    </dgm:pt>
    <dgm:pt modelId="{6CD892CF-2AE1-4775-886F-15364F1649E1}" type="sibTrans" cxnId="{915B4D50-F256-4F71-913F-53C5D03781B0}">
      <dgm:prSet/>
      <dgm:spPr/>
      <dgm:t>
        <a:bodyPr/>
        <a:lstStyle/>
        <a:p>
          <a:endParaRPr lang="es-MX"/>
        </a:p>
      </dgm:t>
    </dgm:pt>
    <dgm:pt modelId="{FA50D1B6-7696-41AE-884B-F032CACAF2BA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LERDO DE TEJADA</a:t>
          </a:r>
        </a:p>
      </dgm:t>
    </dgm:pt>
    <dgm:pt modelId="{6860DBF4-9C67-40C9-A9E9-BDC4EDB6651F}" type="parTrans" cxnId="{D3C44833-36F2-4145-9FB1-844B81C1B875}">
      <dgm:prSet/>
      <dgm:spPr/>
      <dgm:t>
        <a:bodyPr/>
        <a:lstStyle/>
        <a:p>
          <a:endParaRPr lang="es-MX"/>
        </a:p>
      </dgm:t>
    </dgm:pt>
    <dgm:pt modelId="{510C9858-955E-4FAB-B26C-0EF8453A5D7A}" type="sibTrans" cxnId="{D3C44833-36F2-4145-9FB1-844B81C1B875}">
      <dgm:prSet/>
      <dgm:spPr/>
      <dgm:t>
        <a:bodyPr/>
        <a:lstStyle/>
        <a:p>
          <a:endParaRPr lang="es-MX"/>
        </a:p>
      </dgm:t>
    </dgm:pt>
    <dgm:pt modelId="{7655670C-80C0-44B5-AEAB-998B7C5663BB}">
      <dgm:prSet phldrT="[Texto]"/>
      <dgm:spPr/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TLACOTALPAN</a:t>
          </a:r>
        </a:p>
      </dgm:t>
    </dgm:pt>
    <dgm:pt modelId="{1974C5F7-A65F-4950-BAAE-E04E0C9BB256}" type="parTrans" cxnId="{0600C6F9-ABEE-4576-9B25-08523025D911}">
      <dgm:prSet/>
      <dgm:spPr/>
      <dgm:t>
        <a:bodyPr/>
        <a:lstStyle/>
        <a:p>
          <a:endParaRPr lang="es-MX"/>
        </a:p>
      </dgm:t>
    </dgm:pt>
    <dgm:pt modelId="{401B8A96-ED6E-4B74-B38B-C8D294F71803}" type="sibTrans" cxnId="{0600C6F9-ABEE-4576-9B25-08523025D911}">
      <dgm:prSet/>
      <dgm:spPr/>
      <dgm:t>
        <a:bodyPr/>
        <a:lstStyle/>
        <a:p>
          <a:endParaRPr lang="es-MX"/>
        </a:p>
      </dgm:t>
    </dgm:pt>
    <dgm:pt modelId="{D6C9771A-4F53-4A02-8B14-30D8DB643685}" type="pres">
      <dgm:prSet presAssocID="{3E1E2188-7743-4F95-9E36-EE805BDF397C}" presName="Name0" presStyleCnt="0">
        <dgm:presLayoutVars>
          <dgm:dir/>
          <dgm:animLvl val="lvl"/>
          <dgm:resizeHandles val="exact"/>
        </dgm:presLayoutVars>
      </dgm:prSet>
      <dgm:spPr/>
    </dgm:pt>
    <dgm:pt modelId="{32F4C510-C7F2-42CE-9502-DE0F30A2B274}" type="pres">
      <dgm:prSet presAssocID="{8983E311-C33F-4D59-812E-4E9B80669554}" presName="composite" presStyleCnt="0"/>
      <dgm:spPr/>
    </dgm:pt>
    <dgm:pt modelId="{28FDAC02-F063-4020-ACAF-CF1F2C8CF7D9}" type="pres">
      <dgm:prSet presAssocID="{8983E311-C33F-4D59-812E-4E9B8066955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9B1BF4-3E70-42B5-8A40-E5D99B7414D8}" type="pres">
      <dgm:prSet presAssocID="{8983E311-C33F-4D59-812E-4E9B80669554}" presName="desTx" presStyleLbl="alignAccFollowNode1" presStyleIdx="0" presStyleCnt="2">
        <dgm:presLayoutVars>
          <dgm:bulletEnabled val="1"/>
        </dgm:presLayoutVars>
      </dgm:prSet>
      <dgm:spPr/>
    </dgm:pt>
    <dgm:pt modelId="{51F1C08B-19C0-468A-A40C-8742CC64DA3B}" type="pres">
      <dgm:prSet presAssocID="{0C63A45B-3240-483F-86B4-53A4935B0408}" presName="space" presStyleCnt="0"/>
      <dgm:spPr/>
    </dgm:pt>
    <dgm:pt modelId="{81A5F7DE-98E1-477D-8FED-95B957FE5C11}" type="pres">
      <dgm:prSet presAssocID="{05DD1055-F23D-4F88-9154-1AC4ACB1DE35}" presName="composite" presStyleCnt="0"/>
      <dgm:spPr/>
    </dgm:pt>
    <dgm:pt modelId="{B76CE540-44E5-45EC-8952-79511C10DC29}" type="pres">
      <dgm:prSet presAssocID="{05DD1055-F23D-4F88-9154-1AC4ACB1DE3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BC2CBD-BD92-4F5C-B926-7FC1B3B3006D}" type="pres">
      <dgm:prSet presAssocID="{05DD1055-F23D-4F88-9154-1AC4ACB1DE3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137EF07-0632-41A4-A83C-D98A522C65F7}" srcId="{8983E311-C33F-4D59-812E-4E9B80669554}" destId="{7684CD88-195B-4DBF-8E42-13C6E0F752CC}" srcOrd="9" destOrd="0" parTransId="{83B53635-6AE3-4AB1-9590-182D2FB7D199}" sibTransId="{C2C5305A-6E75-4645-A7F5-5216AEA68C73}"/>
    <dgm:cxn modelId="{9470DD24-F983-45E6-B833-F81652B9161A}" srcId="{8983E311-C33F-4D59-812E-4E9B80669554}" destId="{D21D4741-7EC5-42FB-87B3-2B8064BAB257}" srcOrd="6" destOrd="0" parTransId="{B3C207AF-6AE0-40C6-B080-F226B665972F}" sibTransId="{39CD5873-0905-48C2-B2CB-DB1A8FCF9236}"/>
    <dgm:cxn modelId="{835EE726-CEAE-4C99-9B0D-D480D0FD1009}" type="presOf" srcId="{ED2059FE-CDF3-4A5B-8210-F4DE2BCBF1AD}" destId="{AF9B1BF4-3E70-42B5-8A40-E5D99B7414D8}" srcOrd="0" destOrd="3" presId="urn:microsoft.com/office/officeart/2005/8/layout/hList1"/>
    <dgm:cxn modelId="{6346142A-8D94-4E5A-97DE-7E344204E3D1}" srcId="{8983E311-C33F-4D59-812E-4E9B80669554}" destId="{747C480A-A1ED-4332-8643-9506BF8462FC}" srcOrd="1" destOrd="0" parTransId="{D24E8B19-DBE0-4294-8B47-B06471738B62}" sibTransId="{D1249556-150D-4AEE-AE98-D09ECD38C88D}"/>
    <dgm:cxn modelId="{0239662A-5B99-4E9A-8E45-A72DBB2A8066}" type="presOf" srcId="{9E01B138-D42C-4FB7-8B57-D006C970E50B}" destId="{78BC2CBD-BD92-4F5C-B926-7FC1B3B3006D}" srcOrd="0" destOrd="3" presId="urn:microsoft.com/office/officeart/2005/8/layout/hList1"/>
    <dgm:cxn modelId="{D3C44833-36F2-4145-9FB1-844B81C1B875}" srcId="{05DD1055-F23D-4F88-9154-1AC4ACB1DE35}" destId="{FA50D1B6-7696-41AE-884B-F032CACAF2BA}" srcOrd="8" destOrd="0" parTransId="{6860DBF4-9C67-40C9-A9E9-BDC4EDB6651F}" sibTransId="{510C9858-955E-4FAB-B26C-0EF8453A5D7A}"/>
    <dgm:cxn modelId="{CF053A40-3B0C-4973-9A3C-0D39302B80F9}" srcId="{05DD1055-F23D-4F88-9154-1AC4ACB1DE35}" destId="{E7A2FCBF-E027-43B7-A28B-7C897248BAB5}" srcOrd="6" destOrd="0" parTransId="{7F3D159E-2EC4-4F97-9491-ABA66FDEFEF2}" sibTransId="{1D4D6437-FD72-444F-BF47-7F67C742132F}"/>
    <dgm:cxn modelId="{2732AC5B-BA4B-4E8C-988E-CED3D12246C5}" srcId="{05DD1055-F23D-4F88-9154-1AC4ACB1DE35}" destId="{8159BDD3-C263-4AFD-8B79-9CB5155DCA12}" srcOrd="4" destOrd="0" parTransId="{5BB6E39C-C4DA-42A2-AE67-692F3C373AAE}" sibTransId="{828FA86D-000C-4121-BEC9-60DFF7CB2301}"/>
    <dgm:cxn modelId="{5149C862-FF8E-4905-9945-7A389AA82F0D}" type="presOf" srcId="{E7A2FCBF-E027-43B7-A28B-7C897248BAB5}" destId="{78BC2CBD-BD92-4F5C-B926-7FC1B3B3006D}" srcOrd="0" destOrd="6" presId="urn:microsoft.com/office/officeart/2005/8/layout/hList1"/>
    <dgm:cxn modelId="{42335C45-5F03-46F0-B63A-CFC364331814}" type="presOf" srcId="{514101C9-7CD3-4A3E-9919-4A08B68905CF}" destId="{78BC2CBD-BD92-4F5C-B926-7FC1B3B3006D}" srcOrd="0" destOrd="2" presId="urn:microsoft.com/office/officeart/2005/8/layout/hList1"/>
    <dgm:cxn modelId="{E599824E-E4EF-47D5-8DD4-702B2B9611BE}" srcId="{05DD1055-F23D-4F88-9154-1AC4ACB1DE35}" destId="{E9251AA1-87E6-43C4-8253-EEF648AFF691}" srcOrd="0" destOrd="0" parTransId="{DC3B42E6-C335-4F36-9005-24DC66AD4C73}" sibTransId="{428DA1FD-062E-4B7D-97A7-73526A3A1809}"/>
    <dgm:cxn modelId="{78C8886F-CDE2-4DF4-9153-48474081F4E7}" srcId="{05DD1055-F23D-4F88-9154-1AC4ACB1DE35}" destId="{514101C9-7CD3-4A3E-9919-4A08B68905CF}" srcOrd="2" destOrd="0" parTransId="{8B31DB74-C06C-4B68-BB46-56C84C750845}" sibTransId="{36EAE181-D910-43BB-B74B-BA0B98B818F0}"/>
    <dgm:cxn modelId="{F6F66450-5189-4947-85C7-610E9CC166B5}" srcId="{8983E311-C33F-4D59-812E-4E9B80669554}" destId="{08AEB25E-B151-4BA7-9B52-DBE4AF6C8F2D}" srcOrd="0" destOrd="0" parTransId="{4D334FEA-DED4-4B01-AEB9-A1A064F39880}" sibTransId="{B84E45E8-0A1C-413C-8652-6766433FBB23}"/>
    <dgm:cxn modelId="{915B4D50-F256-4F71-913F-53C5D03781B0}" srcId="{05DD1055-F23D-4F88-9154-1AC4ACB1DE35}" destId="{B5DD2DD3-B9AE-47A9-9926-6CE86D365E91}" srcOrd="7" destOrd="0" parTransId="{F0A9B625-106F-48E8-BF5D-8374905C5B19}" sibTransId="{6CD892CF-2AE1-4775-886F-15364F1649E1}"/>
    <dgm:cxn modelId="{FD339C70-189A-41E9-9BB5-462933E7D31A}" srcId="{8983E311-C33F-4D59-812E-4E9B80669554}" destId="{37C1BE4C-A8C1-4B8B-845C-4ED275E9734D}" srcOrd="8" destOrd="0" parTransId="{89E32B9B-CA8D-4CBD-893D-57A58BE09B58}" sibTransId="{125F18E7-00EB-4C1D-9E06-739680813F96}"/>
    <dgm:cxn modelId="{F28A9E54-53D7-4C18-8B76-77D2C5A41B68}" srcId="{05DD1055-F23D-4F88-9154-1AC4ACB1DE35}" destId="{78C1B08E-958E-4AE4-B2C8-AFD7314C2BBF}" srcOrd="1" destOrd="0" parTransId="{5D4411C6-765D-4855-A52C-715AF9C32E5C}" sibTransId="{17FD7008-5903-40F5-ADC1-D088FE7453E8}"/>
    <dgm:cxn modelId="{0112657E-D3C6-4992-83B1-0D9F3E47189D}" srcId="{05DD1055-F23D-4F88-9154-1AC4ACB1DE35}" destId="{5E0020CE-5925-4ABD-B65A-0C75999898FD}" srcOrd="5" destOrd="0" parTransId="{8016B32D-118E-432B-8A3E-BC619B538F85}" sibTransId="{2FBEE70C-D542-47A7-A07A-5949C2B9B37C}"/>
    <dgm:cxn modelId="{2C02767F-3F18-4B92-B8E7-0959F04B345A}" type="presOf" srcId="{D21D4741-7EC5-42FB-87B3-2B8064BAB257}" destId="{AF9B1BF4-3E70-42B5-8A40-E5D99B7414D8}" srcOrd="0" destOrd="6" presId="urn:microsoft.com/office/officeart/2005/8/layout/hList1"/>
    <dgm:cxn modelId="{FD1BD486-E851-4DF6-B5B2-533B171B8832}" type="presOf" srcId="{5E0020CE-5925-4ABD-B65A-0C75999898FD}" destId="{78BC2CBD-BD92-4F5C-B926-7FC1B3B3006D}" srcOrd="0" destOrd="5" presId="urn:microsoft.com/office/officeart/2005/8/layout/hList1"/>
    <dgm:cxn modelId="{47632E87-F1D9-441D-A6F9-C5746AA93F9B}" type="presOf" srcId="{747C480A-A1ED-4332-8643-9506BF8462FC}" destId="{AF9B1BF4-3E70-42B5-8A40-E5D99B7414D8}" srcOrd="0" destOrd="1" presId="urn:microsoft.com/office/officeart/2005/8/layout/hList1"/>
    <dgm:cxn modelId="{2336DD8A-02A1-4BD1-981D-CBBD80AF3977}" type="presOf" srcId="{B5DD2DD3-B9AE-47A9-9926-6CE86D365E91}" destId="{78BC2CBD-BD92-4F5C-B926-7FC1B3B3006D}" srcOrd="0" destOrd="7" presId="urn:microsoft.com/office/officeart/2005/8/layout/hList1"/>
    <dgm:cxn modelId="{9113828B-960F-4F3D-9DEB-98EE6DF1B812}" srcId="{05DD1055-F23D-4F88-9154-1AC4ACB1DE35}" destId="{9E01B138-D42C-4FB7-8B57-D006C970E50B}" srcOrd="3" destOrd="0" parTransId="{0319C148-0DBA-4D4B-A399-A917F61B736A}" sibTransId="{7A882E18-BA84-4D9F-B5CA-E123B73F7164}"/>
    <dgm:cxn modelId="{1B70948D-442F-4752-B344-130C5E457A0D}" srcId="{3E1E2188-7743-4F95-9E36-EE805BDF397C}" destId="{8983E311-C33F-4D59-812E-4E9B80669554}" srcOrd="0" destOrd="0" parTransId="{B7568A15-D051-4746-A683-141F246C596D}" sibTransId="{0C63A45B-3240-483F-86B4-53A4935B0408}"/>
    <dgm:cxn modelId="{3C8E9093-B875-4015-87E2-A33E1D6EB82A}" type="presOf" srcId="{63405ED5-D466-4097-B3BF-1F7C3F1BE720}" destId="{AF9B1BF4-3E70-42B5-8A40-E5D99B7414D8}" srcOrd="0" destOrd="5" presId="urn:microsoft.com/office/officeart/2005/8/layout/hList1"/>
    <dgm:cxn modelId="{F7A13795-6DD9-4DAA-9B31-135592291CB2}" type="presOf" srcId="{FA50D1B6-7696-41AE-884B-F032CACAF2BA}" destId="{78BC2CBD-BD92-4F5C-B926-7FC1B3B3006D}" srcOrd="0" destOrd="8" presId="urn:microsoft.com/office/officeart/2005/8/layout/hList1"/>
    <dgm:cxn modelId="{2395D396-5D01-45A9-B984-CD88843DD0A3}" srcId="{8983E311-C33F-4D59-812E-4E9B80669554}" destId="{ED2059FE-CDF3-4A5B-8210-F4DE2BCBF1AD}" srcOrd="3" destOrd="0" parTransId="{C615A3F2-DC64-4185-8DFC-69AE4166C74A}" sibTransId="{97F2D515-95AF-4AB6-AE6A-48D36B93BEF6}"/>
    <dgm:cxn modelId="{3DC7F496-B4B9-45C5-B16B-7524E2E35019}" type="presOf" srcId="{7655670C-80C0-44B5-AEAB-998B7C5663BB}" destId="{78BC2CBD-BD92-4F5C-B926-7FC1B3B3006D}" srcOrd="0" destOrd="9" presId="urn:microsoft.com/office/officeart/2005/8/layout/hList1"/>
    <dgm:cxn modelId="{9474EBAD-4DAF-4015-81B2-4804FB5C3524}" type="presOf" srcId="{7684CD88-195B-4DBF-8E42-13C6E0F752CC}" destId="{AF9B1BF4-3E70-42B5-8A40-E5D99B7414D8}" srcOrd="0" destOrd="9" presId="urn:microsoft.com/office/officeart/2005/8/layout/hList1"/>
    <dgm:cxn modelId="{BBA7EDAD-BA3F-4E73-9427-5BF5B51137F8}" type="presOf" srcId="{78C1B08E-958E-4AE4-B2C8-AFD7314C2BBF}" destId="{78BC2CBD-BD92-4F5C-B926-7FC1B3B3006D}" srcOrd="0" destOrd="1" presId="urn:microsoft.com/office/officeart/2005/8/layout/hList1"/>
    <dgm:cxn modelId="{B371CEB0-9459-4D50-901E-B8C00F837503}" type="presOf" srcId="{37C1BE4C-A8C1-4B8B-845C-4ED275E9734D}" destId="{AF9B1BF4-3E70-42B5-8A40-E5D99B7414D8}" srcOrd="0" destOrd="8" presId="urn:microsoft.com/office/officeart/2005/8/layout/hList1"/>
    <dgm:cxn modelId="{8D8550BA-8438-4075-9275-3549F47698F8}" type="presOf" srcId="{DBE527C9-3757-48F3-96FD-AB3F00BA366A}" destId="{AF9B1BF4-3E70-42B5-8A40-E5D99B7414D8}" srcOrd="0" destOrd="7" presId="urn:microsoft.com/office/officeart/2005/8/layout/hList1"/>
    <dgm:cxn modelId="{B55685BB-B4D1-4614-8DCF-27C25262B854}" type="presOf" srcId="{08AEB25E-B151-4BA7-9B52-DBE4AF6C8F2D}" destId="{AF9B1BF4-3E70-42B5-8A40-E5D99B7414D8}" srcOrd="0" destOrd="0" presId="urn:microsoft.com/office/officeart/2005/8/layout/hList1"/>
    <dgm:cxn modelId="{BC71ECC1-2B76-46F7-BD3A-56F59B360D6F}" srcId="{8983E311-C33F-4D59-812E-4E9B80669554}" destId="{DBE527C9-3757-48F3-96FD-AB3F00BA366A}" srcOrd="7" destOrd="0" parTransId="{CD5580BE-6309-42A8-9FC1-1ED5461EB5E4}" sibTransId="{976354D8-C368-4DCE-AD25-0CAC86F18472}"/>
    <dgm:cxn modelId="{9F6D78C7-7F4D-450B-B475-A9F83213F0D2}" type="presOf" srcId="{445EBBA9-042E-4761-A1CD-DE1B2AFF0C97}" destId="{AF9B1BF4-3E70-42B5-8A40-E5D99B7414D8}" srcOrd="0" destOrd="4" presId="urn:microsoft.com/office/officeart/2005/8/layout/hList1"/>
    <dgm:cxn modelId="{F14247C9-0BD2-4AC0-B4F1-FA444B859D26}" srcId="{3E1E2188-7743-4F95-9E36-EE805BDF397C}" destId="{05DD1055-F23D-4F88-9154-1AC4ACB1DE35}" srcOrd="1" destOrd="0" parTransId="{3264EFB5-AB8C-42DC-802D-894A8073BF6C}" sibTransId="{EE4C4FB1-9ECB-4867-86EE-DCE9EEB6CBE8}"/>
    <dgm:cxn modelId="{06EDEFD4-FFEC-45CC-8E71-D65739EB6E09}" srcId="{8983E311-C33F-4D59-812E-4E9B80669554}" destId="{445EBBA9-042E-4761-A1CD-DE1B2AFF0C97}" srcOrd="4" destOrd="0" parTransId="{FD6BD40B-E4A8-4BC1-8DA1-8F3446299DBE}" sibTransId="{CECA8A6B-AE96-4F5F-B44D-D401CE70460D}"/>
    <dgm:cxn modelId="{A7334BD8-51AB-4171-B8FD-BD5491CA706F}" type="presOf" srcId="{2D1AB276-421C-49DD-8EDE-E30F9F28DBEF}" destId="{AF9B1BF4-3E70-42B5-8A40-E5D99B7414D8}" srcOrd="0" destOrd="2" presId="urn:microsoft.com/office/officeart/2005/8/layout/hList1"/>
    <dgm:cxn modelId="{3528B8DC-F64A-4D6D-9948-8DF821CA4328}" srcId="{8983E311-C33F-4D59-812E-4E9B80669554}" destId="{2D1AB276-421C-49DD-8EDE-E30F9F28DBEF}" srcOrd="2" destOrd="0" parTransId="{C0E297C1-EAA4-400A-A1A3-FAF55967E83C}" sibTransId="{28DA36E0-6338-45CE-A55E-8B0720E712D9}"/>
    <dgm:cxn modelId="{FEAC33E8-D453-493F-A79A-AC4CB12974A7}" type="presOf" srcId="{3E1E2188-7743-4F95-9E36-EE805BDF397C}" destId="{D6C9771A-4F53-4A02-8B14-30D8DB643685}" srcOrd="0" destOrd="0" presId="urn:microsoft.com/office/officeart/2005/8/layout/hList1"/>
    <dgm:cxn modelId="{C9AF0EEE-3B68-4459-9543-01FDD461EC35}" type="presOf" srcId="{8983E311-C33F-4D59-812E-4E9B80669554}" destId="{28FDAC02-F063-4020-ACAF-CF1F2C8CF7D9}" srcOrd="0" destOrd="0" presId="urn:microsoft.com/office/officeart/2005/8/layout/hList1"/>
    <dgm:cxn modelId="{BE86AEF1-653E-4F86-8314-C4412BEAD808}" type="presOf" srcId="{E9251AA1-87E6-43C4-8253-EEF648AFF691}" destId="{78BC2CBD-BD92-4F5C-B926-7FC1B3B3006D}" srcOrd="0" destOrd="0" presId="urn:microsoft.com/office/officeart/2005/8/layout/hList1"/>
    <dgm:cxn modelId="{AA0E3BF6-DDB6-4DD5-8EB3-55051D679707}" type="presOf" srcId="{8159BDD3-C263-4AFD-8B79-9CB5155DCA12}" destId="{78BC2CBD-BD92-4F5C-B926-7FC1B3B3006D}" srcOrd="0" destOrd="4" presId="urn:microsoft.com/office/officeart/2005/8/layout/hList1"/>
    <dgm:cxn modelId="{FB6560F8-6A53-4F93-9686-6B5170D27A3E}" srcId="{8983E311-C33F-4D59-812E-4E9B80669554}" destId="{63405ED5-D466-4097-B3BF-1F7C3F1BE720}" srcOrd="5" destOrd="0" parTransId="{67D09ED7-6E7F-49B8-ADD1-4D25EEFA4DCF}" sibTransId="{5992FD83-D787-4221-B7A6-D3F504F1DFAD}"/>
    <dgm:cxn modelId="{D710C2F9-1FF5-419D-9C2A-E1610B3D2596}" type="presOf" srcId="{05DD1055-F23D-4F88-9154-1AC4ACB1DE35}" destId="{B76CE540-44E5-45EC-8952-79511C10DC29}" srcOrd="0" destOrd="0" presId="urn:microsoft.com/office/officeart/2005/8/layout/hList1"/>
    <dgm:cxn modelId="{0600C6F9-ABEE-4576-9B25-08523025D911}" srcId="{05DD1055-F23D-4F88-9154-1AC4ACB1DE35}" destId="{7655670C-80C0-44B5-AEAB-998B7C5663BB}" srcOrd="9" destOrd="0" parTransId="{1974C5F7-A65F-4950-BAAE-E04E0C9BB256}" sibTransId="{401B8A96-ED6E-4B74-B38B-C8D294F71803}"/>
    <dgm:cxn modelId="{68757E66-8BBF-4972-97B8-CE3EE6C07E0A}" type="presParOf" srcId="{D6C9771A-4F53-4A02-8B14-30D8DB643685}" destId="{32F4C510-C7F2-42CE-9502-DE0F30A2B274}" srcOrd="0" destOrd="0" presId="urn:microsoft.com/office/officeart/2005/8/layout/hList1"/>
    <dgm:cxn modelId="{75922529-55DC-4D3B-84EB-63E700C91227}" type="presParOf" srcId="{32F4C510-C7F2-42CE-9502-DE0F30A2B274}" destId="{28FDAC02-F063-4020-ACAF-CF1F2C8CF7D9}" srcOrd="0" destOrd="0" presId="urn:microsoft.com/office/officeart/2005/8/layout/hList1"/>
    <dgm:cxn modelId="{7B347A5B-A817-4DFD-A1BC-02616060695F}" type="presParOf" srcId="{32F4C510-C7F2-42CE-9502-DE0F30A2B274}" destId="{AF9B1BF4-3E70-42B5-8A40-E5D99B7414D8}" srcOrd="1" destOrd="0" presId="urn:microsoft.com/office/officeart/2005/8/layout/hList1"/>
    <dgm:cxn modelId="{DD13C81E-FCF6-428A-86C5-CDB58CAE7237}" type="presParOf" srcId="{D6C9771A-4F53-4A02-8B14-30D8DB643685}" destId="{51F1C08B-19C0-468A-A40C-8742CC64DA3B}" srcOrd="1" destOrd="0" presId="urn:microsoft.com/office/officeart/2005/8/layout/hList1"/>
    <dgm:cxn modelId="{C2602A1E-07B6-4F3D-8A7A-DD03D73B7680}" type="presParOf" srcId="{D6C9771A-4F53-4A02-8B14-30D8DB643685}" destId="{81A5F7DE-98E1-477D-8FED-95B957FE5C11}" srcOrd="2" destOrd="0" presId="urn:microsoft.com/office/officeart/2005/8/layout/hList1"/>
    <dgm:cxn modelId="{15E3DC6B-B0F8-4E13-94CA-5F11B65FA483}" type="presParOf" srcId="{81A5F7DE-98E1-477D-8FED-95B957FE5C11}" destId="{B76CE540-44E5-45EC-8952-79511C10DC29}" srcOrd="0" destOrd="0" presId="urn:microsoft.com/office/officeart/2005/8/layout/hList1"/>
    <dgm:cxn modelId="{06C0BA13-96D8-4753-9B1E-50A926EAC670}" type="presParOf" srcId="{81A5F7DE-98E1-477D-8FED-95B957FE5C11}" destId="{78BC2CBD-BD92-4F5C-B926-7FC1B3B300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B40BE8-CA58-4390-B0D9-289EA2FCB791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0BCBBC04-EDE0-4B56-9669-997E1FDB676C}">
      <dgm:prSet phldrT="[Texto]"/>
      <dgm:spPr>
        <a:solidFill>
          <a:schemeClr val="accent6">
            <a:lumMod val="20000"/>
            <a:lumOff val="80000"/>
          </a:schemeClr>
        </a:solidFill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Avances en la Difusión, Promoción y Creación de los  Contenidos Estratégicos </a:t>
          </a:r>
        </a:p>
      </dgm:t>
    </dgm:pt>
    <dgm:pt modelId="{6E3E2989-92EA-4DC5-B4E7-59A36BCF546E}" type="parTrans" cxnId="{C72F0DAF-8198-4CC6-A5B7-A4B42E9529B8}">
      <dgm:prSet/>
      <dgm:spPr/>
      <dgm:t>
        <a:bodyPr/>
        <a:lstStyle/>
        <a:p>
          <a:endParaRPr lang="es-MX"/>
        </a:p>
      </dgm:t>
    </dgm:pt>
    <dgm:pt modelId="{7521486E-C8D1-40FA-9996-C7AD469024B4}" type="sibTrans" cxnId="{C72F0DAF-8198-4CC6-A5B7-A4B42E9529B8}">
      <dgm:prSet/>
      <dgm:spPr/>
      <dgm:t>
        <a:bodyPr/>
        <a:lstStyle/>
        <a:p>
          <a:endParaRPr lang="es-MX"/>
        </a:p>
      </dgm:t>
    </dgm:pt>
    <dgm:pt modelId="{0D681DB9-0CC0-44AC-BE57-2D83C7FBD6F6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b="1" i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Diseñaron 91 materiales que fueron publicados en redes sociales.</a:t>
          </a:r>
        </a:p>
      </dgm:t>
    </dgm:pt>
    <dgm:pt modelId="{0C49237C-1277-4AC8-921B-F7446B6D9683}" type="parTrans" cxnId="{570B367F-7E59-42ED-B4D8-3F78E932A385}">
      <dgm:prSet/>
      <dgm:spPr/>
      <dgm:t>
        <a:bodyPr/>
        <a:lstStyle/>
        <a:p>
          <a:endParaRPr lang="es-MX"/>
        </a:p>
      </dgm:t>
    </dgm:pt>
    <dgm:pt modelId="{84BE6DD8-00EA-4F3A-8643-B86BAD82E8F4}" type="sibTrans" cxnId="{570B367F-7E59-42ED-B4D8-3F78E932A385}">
      <dgm:prSet/>
      <dgm:spPr/>
      <dgm:t>
        <a:bodyPr/>
        <a:lstStyle/>
        <a:p>
          <a:endParaRPr lang="es-MX"/>
        </a:p>
      </dgm:t>
    </dgm:pt>
    <dgm:pt modelId="{B4E29A79-31B5-4D6C-B8EC-296903F2853E}">
      <dgm:prSet phldrT="[Texto]"/>
      <dgm:spPr/>
      <dgm:t>
        <a:bodyPr/>
        <a:lstStyle/>
        <a:p>
          <a:r>
            <a:rPr lang="es-MX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gm:t>
    </dgm:pt>
    <dgm:pt modelId="{E0B88191-6448-4F10-A390-A8920C1B2ACA}" type="parTrans" cxnId="{2EEA27C9-C833-48B2-92B7-1DB357F147D2}">
      <dgm:prSet/>
      <dgm:spPr/>
      <dgm:t>
        <a:bodyPr/>
        <a:lstStyle/>
        <a:p>
          <a:endParaRPr lang="es-MX"/>
        </a:p>
      </dgm:t>
    </dgm:pt>
    <dgm:pt modelId="{912C1843-1830-40DE-880C-360495D0A6C2}" type="sibTrans" cxnId="{2EEA27C9-C833-48B2-92B7-1DB357F147D2}">
      <dgm:prSet/>
      <dgm:spPr/>
      <dgm:t>
        <a:bodyPr/>
        <a:lstStyle/>
        <a:p>
          <a:endParaRPr lang="es-MX"/>
        </a:p>
      </dgm:t>
    </dgm:pt>
    <dgm:pt modelId="{AD94B8F7-9A9D-45D2-AFEB-9480F26F1B2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 anchor="t" anchorCtr="0"/>
        <a:lstStyle/>
        <a:p>
          <a:pPr algn="l"/>
          <a:r>
            <a:rPr lang="es-MX" sz="1200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Envejecimiento Activo.</a:t>
          </a:r>
        </a:p>
        <a:p>
          <a:pPr algn="l"/>
          <a:r>
            <a:rPr lang="es-MX" sz="1200" b="1" u="sng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u="none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Promoción de los Derechos de las personas mayores. </a:t>
          </a:r>
          <a:r>
            <a:rPr lang="es-MX" sz="1200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	</a:t>
          </a:r>
        </a:p>
        <a:p>
          <a:pPr algn="l"/>
          <a:r>
            <a:rPr lang="es-MX" sz="1200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Atención y cuidado de la salud en general de las personas mayores.</a:t>
          </a:r>
        </a:p>
        <a:p>
          <a:pPr algn="l"/>
          <a:r>
            <a:rPr lang="es-MX" sz="1200" b="1" u="sng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u="none" baseline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Tic´s</a:t>
          </a:r>
          <a:r>
            <a:rPr lang="es-MX" sz="1200" b="1" u="none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para las personas mayores.</a:t>
          </a:r>
        </a:p>
        <a:p>
          <a:pPr algn="l"/>
          <a:r>
            <a:rPr lang="es-MX" sz="1200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Actividad física para las personas mayores.</a:t>
          </a:r>
        </a:p>
        <a:p>
          <a:pPr algn="l"/>
          <a:r>
            <a:rPr lang="es-MX" sz="1200" b="1" u="sng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u="none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Medidas preventivas ante enfermedades comunes en los adultos mayores.</a:t>
          </a:r>
        </a:p>
        <a:p>
          <a:pPr algn="l"/>
          <a:r>
            <a:rPr lang="es-MX" sz="1200" b="1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Medidas preventivas que evitan el contagio y actividades recreativas para realizarse desde casa.</a:t>
          </a:r>
        </a:p>
        <a:p>
          <a:pPr algn="ctr"/>
          <a:endParaRPr lang="es-MX" sz="700" dirty="0"/>
        </a:p>
      </dgm:t>
    </dgm:pt>
    <dgm:pt modelId="{84DD960B-1E7E-485F-B4BA-ACF0A6269B0E}" type="parTrans" cxnId="{4BE5D143-891C-45FF-9A11-32BD9E22ED63}">
      <dgm:prSet/>
      <dgm:spPr/>
      <dgm:t>
        <a:bodyPr/>
        <a:lstStyle/>
        <a:p>
          <a:endParaRPr lang="es-MX"/>
        </a:p>
      </dgm:t>
    </dgm:pt>
    <dgm:pt modelId="{0161DCAD-A0A6-41D5-8120-CCE9D40A700E}" type="sibTrans" cxnId="{4BE5D143-891C-45FF-9A11-32BD9E22ED63}">
      <dgm:prSet/>
      <dgm:spPr/>
      <dgm:t>
        <a:bodyPr/>
        <a:lstStyle/>
        <a:p>
          <a:endParaRPr lang="es-MX"/>
        </a:p>
      </dgm:t>
    </dgm:pt>
    <dgm:pt modelId="{ECD7F313-2DF2-4472-B209-E2B5F4077715}" type="pres">
      <dgm:prSet presAssocID="{AAB40BE8-CA58-4390-B0D9-289EA2FCB791}" presName="linearFlow" presStyleCnt="0">
        <dgm:presLayoutVars>
          <dgm:resizeHandles val="exact"/>
        </dgm:presLayoutVars>
      </dgm:prSet>
      <dgm:spPr/>
    </dgm:pt>
    <dgm:pt modelId="{F907878A-D6DB-435F-860C-FA9C53F4FAA7}" type="pres">
      <dgm:prSet presAssocID="{0BCBBC04-EDE0-4B56-9669-997E1FDB676C}" presName="node" presStyleLbl="node1" presStyleIdx="0" presStyleCnt="4">
        <dgm:presLayoutVars>
          <dgm:bulletEnabled val="1"/>
        </dgm:presLayoutVars>
      </dgm:prSet>
      <dgm:spPr/>
    </dgm:pt>
    <dgm:pt modelId="{C494D202-F0EC-4992-AD6B-B40577394A29}" type="pres">
      <dgm:prSet presAssocID="{7521486E-C8D1-40FA-9996-C7AD469024B4}" presName="sibTrans" presStyleLbl="sibTrans2D1" presStyleIdx="0" presStyleCnt="3"/>
      <dgm:spPr/>
    </dgm:pt>
    <dgm:pt modelId="{ADEEFA81-66D0-44D0-B0AE-4FFC47AE6BC8}" type="pres">
      <dgm:prSet presAssocID="{7521486E-C8D1-40FA-9996-C7AD469024B4}" presName="connectorText" presStyleLbl="sibTrans2D1" presStyleIdx="0" presStyleCnt="3"/>
      <dgm:spPr/>
    </dgm:pt>
    <dgm:pt modelId="{6B1FA266-D619-4040-B985-D162D7686A26}" type="pres">
      <dgm:prSet presAssocID="{0D681DB9-0CC0-44AC-BE57-2D83C7FBD6F6}" presName="node" presStyleLbl="node1" presStyleIdx="1" presStyleCnt="4">
        <dgm:presLayoutVars>
          <dgm:bulletEnabled val="1"/>
        </dgm:presLayoutVars>
      </dgm:prSet>
      <dgm:spPr/>
    </dgm:pt>
    <dgm:pt modelId="{CF4857E2-9F27-488A-AA32-F7D433C73142}" type="pres">
      <dgm:prSet presAssocID="{84BE6DD8-00EA-4F3A-8643-B86BAD82E8F4}" presName="sibTrans" presStyleLbl="sibTrans2D1" presStyleIdx="1" presStyleCnt="3"/>
      <dgm:spPr/>
    </dgm:pt>
    <dgm:pt modelId="{3EC3A6B0-C3A8-4977-9054-16D9D40A2964}" type="pres">
      <dgm:prSet presAssocID="{84BE6DD8-00EA-4F3A-8643-B86BAD82E8F4}" presName="connectorText" presStyleLbl="sibTrans2D1" presStyleIdx="1" presStyleCnt="3"/>
      <dgm:spPr/>
    </dgm:pt>
    <dgm:pt modelId="{A2A0E061-6239-4733-982F-D7F1971876D6}" type="pres">
      <dgm:prSet presAssocID="{B4E29A79-31B5-4D6C-B8EC-296903F2853E}" presName="node" presStyleLbl="node1" presStyleIdx="2" presStyleCnt="4" custScaleY="35138">
        <dgm:presLayoutVars>
          <dgm:bulletEnabled val="1"/>
        </dgm:presLayoutVars>
      </dgm:prSet>
      <dgm:spPr/>
    </dgm:pt>
    <dgm:pt modelId="{AEE036F5-1578-4FB5-BB8F-8888CBF3C433}" type="pres">
      <dgm:prSet presAssocID="{912C1843-1830-40DE-880C-360495D0A6C2}" presName="sibTrans" presStyleLbl="sibTrans2D1" presStyleIdx="2" presStyleCnt="3"/>
      <dgm:spPr/>
    </dgm:pt>
    <dgm:pt modelId="{C74666BB-9116-45DC-9394-D80C66CFF604}" type="pres">
      <dgm:prSet presAssocID="{912C1843-1830-40DE-880C-360495D0A6C2}" presName="connectorText" presStyleLbl="sibTrans2D1" presStyleIdx="2" presStyleCnt="3"/>
      <dgm:spPr/>
    </dgm:pt>
    <dgm:pt modelId="{1BE74D2E-1A2F-45AF-A7BF-8F690E3011B8}" type="pres">
      <dgm:prSet presAssocID="{AD94B8F7-9A9D-45D2-AFEB-9480F26F1B2B}" presName="node" presStyleLbl="node1" presStyleIdx="3" presStyleCnt="4" custScaleX="119563" custScaleY="294955" custLinFactNeighborX="-62" custLinFactNeighborY="971">
        <dgm:presLayoutVars>
          <dgm:bulletEnabled val="1"/>
        </dgm:presLayoutVars>
      </dgm:prSet>
      <dgm:spPr/>
    </dgm:pt>
  </dgm:ptLst>
  <dgm:cxnLst>
    <dgm:cxn modelId="{176B4009-2480-4247-A9DF-F269DB87D82F}" type="presOf" srcId="{AD94B8F7-9A9D-45D2-AFEB-9480F26F1B2B}" destId="{1BE74D2E-1A2F-45AF-A7BF-8F690E3011B8}" srcOrd="0" destOrd="0" presId="urn:microsoft.com/office/officeart/2005/8/layout/process2"/>
    <dgm:cxn modelId="{181BE316-6A27-4E54-821A-2A5EDC5093A1}" type="presOf" srcId="{B4E29A79-31B5-4D6C-B8EC-296903F2853E}" destId="{A2A0E061-6239-4733-982F-D7F1971876D6}" srcOrd="0" destOrd="0" presId="urn:microsoft.com/office/officeart/2005/8/layout/process2"/>
    <dgm:cxn modelId="{C95B9A21-607A-4604-A9CB-585A182B2F21}" type="presOf" srcId="{7521486E-C8D1-40FA-9996-C7AD469024B4}" destId="{C494D202-F0EC-4992-AD6B-B40577394A29}" srcOrd="0" destOrd="0" presId="urn:microsoft.com/office/officeart/2005/8/layout/process2"/>
    <dgm:cxn modelId="{74AA6232-D6E0-4065-A035-AFB2102F50A5}" type="presOf" srcId="{0D681DB9-0CC0-44AC-BE57-2D83C7FBD6F6}" destId="{6B1FA266-D619-4040-B985-D162D7686A26}" srcOrd="0" destOrd="0" presId="urn:microsoft.com/office/officeart/2005/8/layout/process2"/>
    <dgm:cxn modelId="{4BE5D143-891C-45FF-9A11-32BD9E22ED63}" srcId="{AAB40BE8-CA58-4390-B0D9-289EA2FCB791}" destId="{AD94B8F7-9A9D-45D2-AFEB-9480F26F1B2B}" srcOrd="3" destOrd="0" parTransId="{84DD960B-1E7E-485F-B4BA-ACF0A6269B0E}" sibTransId="{0161DCAD-A0A6-41D5-8120-CCE9D40A700E}"/>
    <dgm:cxn modelId="{A26B664A-3ECA-4BA9-A0DA-0BA712702373}" type="presOf" srcId="{912C1843-1830-40DE-880C-360495D0A6C2}" destId="{AEE036F5-1578-4FB5-BB8F-8888CBF3C433}" srcOrd="0" destOrd="0" presId="urn:microsoft.com/office/officeart/2005/8/layout/process2"/>
    <dgm:cxn modelId="{ADB1684E-A20A-4D1B-B51E-D380A15CEDF1}" type="presOf" srcId="{912C1843-1830-40DE-880C-360495D0A6C2}" destId="{C74666BB-9116-45DC-9394-D80C66CFF604}" srcOrd="1" destOrd="0" presId="urn:microsoft.com/office/officeart/2005/8/layout/process2"/>
    <dgm:cxn modelId="{5B3D0456-19FE-42C8-9471-08E804DA7360}" type="presOf" srcId="{84BE6DD8-00EA-4F3A-8643-B86BAD82E8F4}" destId="{3EC3A6B0-C3A8-4977-9054-16D9D40A2964}" srcOrd="1" destOrd="0" presId="urn:microsoft.com/office/officeart/2005/8/layout/process2"/>
    <dgm:cxn modelId="{6FCF0C7C-4B07-424D-96F5-4F108ECCA91B}" type="presOf" srcId="{0BCBBC04-EDE0-4B56-9669-997E1FDB676C}" destId="{F907878A-D6DB-435F-860C-FA9C53F4FAA7}" srcOrd="0" destOrd="0" presId="urn:microsoft.com/office/officeart/2005/8/layout/process2"/>
    <dgm:cxn modelId="{570B367F-7E59-42ED-B4D8-3F78E932A385}" srcId="{AAB40BE8-CA58-4390-B0D9-289EA2FCB791}" destId="{0D681DB9-0CC0-44AC-BE57-2D83C7FBD6F6}" srcOrd="1" destOrd="0" parTransId="{0C49237C-1277-4AC8-921B-F7446B6D9683}" sibTransId="{84BE6DD8-00EA-4F3A-8643-B86BAD82E8F4}"/>
    <dgm:cxn modelId="{57568E86-14B8-489A-B9BF-317743CA726E}" type="presOf" srcId="{84BE6DD8-00EA-4F3A-8643-B86BAD82E8F4}" destId="{CF4857E2-9F27-488A-AA32-F7D433C73142}" srcOrd="0" destOrd="0" presId="urn:microsoft.com/office/officeart/2005/8/layout/process2"/>
    <dgm:cxn modelId="{B16BE487-55F1-4574-99B8-89AD0B18012D}" type="presOf" srcId="{AAB40BE8-CA58-4390-B0D9-289EA2FCB791}" destId="{ECD7F313-2DF2-4472-B209-E2B5F4077715}" srcOrd="0" destOrd="0" presId="urn:microsoft.com/office/officeart/2005/8/layout/process2"/>
    <dgm:cxn modelId="{C72F0DAF-8198-4CC6-A5B7-A4B42E9529B8}" srcId="{AAB40BE8-CA58-4390-B0D9-289EA2FCB791}" destId="{0BCBBC04-EDE0-4B56-9669-997E1FDB676C}" srcOrd="0" destOrd="0" parTransId="{6E3E2989-92EA-4DC5-B4E7-59A36BCF546E}" sibTransId="{7521486E-C8D1-40FA-9996-C7AD469024B4}"/>
    <dgm:cxn modelId="{2EEA27C9-C833-48B2-92B7-1DB357F147D2}" srcId="{AAB40BE8-CA58-4390-B0D9-289EA2FCB791}" destId="{B4E29A79-31B5-4D6C-B8EC-296903F2853E}" srcOrd="2" destOrd="0" parTransId="{E0B88191-6448-4F10-A390-A8920C1B2ACA}" sibTransId="{912C1843-1830-40DE-880C-360495D0A6C2}"/>
    <dgm:cxn modelId="{DF0665D8-1061-4CAB-967C-F03E523DBD01}" type="presOf" srcId="{7521486E-C8D1-40FA-9996-C7AD469024B4}" destId="{ADEEFA81-66D0-44D0-B0AE-4FFC47AE6BC8}" srcOrd="1" destOrd="0" presId="urn:microsoft.com/office/officeart/2005/8/layout/process2"/>
    <dgm:cxn modelId="{77FB44EA-5879-4F48-8D37-8489800324C5}" type="presParOf" srcId="{ECD7F313-2DF2-4472-B209-E2B5F4077715}" destId="{F907878A-D6DB-435F-860C-FA9C53F4FAA7}" srcOrd="0" destOrd="0" presId="urn:microsoft.com/office/officeart/2005/8/layout/process2"/>
    <dgm:cxn modelId="{89B1F612-32FF-45C7-95A3-40C5A57BBAC1}" type="presParOf" srcId="{ECD7F313-2DF2-4472-B209-E2B5F4077715}" destId="{C494D202-F0EC-4992-AD6B-B40577394A29}" srcOrd="1" destOrd="0" presId="urn:microsoft.com/office/officeart/2005/8/layout/process2"/>
    <dgm:cxn modelId="{6E41FADD-0CFB-4A48-82F7-61544BCC7030}" type="presParOf" srcId="{C494D202-F0EC-4992-AD6B-B40577394A29}" destId="{ADEEFA81-66D0-44D0-B0AE-4FFC47AE6BC8}" srcOrd="0" destOrd="0" presId="urn:microsoft.com/office/officeart/2005/8/layout/process2"/>
    <dgm:cxn modelId="{56AAE778-1984-4AB3-BBAF-3263498D60E4}" type="presParOf" srcId="{ECD7F313-2DF2-4472-B209-E2B5F4077715}" destId="{6B1FA266-D619-4040-B985-D162D7686A26}" srcOrd="2" destOrd="0" presId="urn:microsoft.com/office/officeart/2005/8/layout/process2"/>
    <dgm:cxn modelId="{B9E0189B-86F9-4888-8150-3E0F8F946E62}" type="presParOf" srcId="{ECD7F313-2DF2-4472-B209-E2B5F4077715}" destId="{CF4857E2-9F27-488A-AA32-F7D433C73142}" srcOrd="3" destOrd="0" presId="urn:microsoft.com/office/officeart/2005/8/layout/process2"/>
    <dgm:cxn modelId="{F4117775-DBBC-417C-BB1C-014E004BEF88}" type="presParOf" srcId="{CF4857E2-9F27-488A-AA32-F7D433C73142}" destId="{3EC3A6B0-C3A8-4977-9054-16D9D40A2964}" srcOrd="0" destOrd="0" presId="urn:microsoft.com/office/officeart/2005/8/layout/process2"/>
    <dgm:cxn modelId="{B3A24B3E-7954-4242-95B5-C23126D0CBA4}" type="presParOf" srcId="{ECD7F313-2DF2-4472-B209-E2B5F4077715}" destId="{A2A0E061-6239-4733-982F-D7F1971876D6}" srcOrd="4" destOrd="0" presId="urn:microsoft.com/office/officeart/2005/8/layout/process2"/>
    <dgm:cxn modelId="{BB384820-27C5-4DFE-902B-9C4318501DDD}" type="presParOf" srcId="{ECD7F313-2DF2-4472-B209-E2B5F4077715}" destId="{AEE036F5-1578-4FB5-BB8F-8888CBF3C433}" srcOrd="5" destOrd="0" presId="urn:microsoft.com/office/officeart/2005/8/layout/process2"/>
    <dgm:cxn modelId="{456DE6CB-588A-40D0-A26B-10F66EF75BF8}" type="presParOf" srcId="{AEE036F5-1578-4FB5-BB8F-8888CBF3C433}" destId="{C74666BB-9116-45DC-9394-D80C66CFF604}" srcOrd="0" destOrd="0" presId="urn:microsoft.com/office/officeart/2005/8/layout/process2"/>
    <dgm:cxn modelId="{5AA680C9-A535-4CAB-92F4-1D95938FE4EE}" type="presParOf" srcId="{ECD7F313-2DF2-4472-B209-E2B5F4077715}" destId="{1BE74D2E-1A2F-45AF-A7BF-8F690E3011B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56AD7D-8299-43B1-B57B-654A80F882A4}" type="doc">
      <dgm:prSet loTypeId="urn:microsoft.com/office/officeart/2005/8/layout/radial6" loCatId="relationship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5144B5A0-BC7D-47C7-BF58-17A5FA329E60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12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Avances:</a:t>
          </a:r>
          <a:endParaRPr lang="es-MX" sz="1050" b="1" dirty="0">
            <a:effectLst/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Administrar y Mantener Actualizada la cuenta de la RED SOCIAL</a:t>
          </a:r>
        </a:p>
      </dgm:t>
    </dgm:pt>
    <dgm:pt modelId="{68ADE5E7-06EC-489C-8FA4-1B5F6368B193}" type="parTrans" cxnId="{DB3DE800-732E-4217-B8C1-B47A30361D6C}">
      <dgm:prSet/>
      <dgm:spPr/>
      <dgm:t>
        <a:bodyPr/>
        <a:lstStyle/>
        <a:p>
          <a:endParaRPr lang="es-MX"/>
        </a:p>
      </dgm:t>
    </dgm:pt>
    <dgm:pt modelId="{B87C3C29-2F7E-464D-AAE8-2359A4AD5480}" type="sibTrans" cxnId="{DB3DE800-732E-4217-B8C1-B47A30361D6C}">
      <dgm:prSet/>
      <dgm:spPr/>
      <dgm:t>
        <a:bodyPr/>
        <a:lstStyle/>
        <a:p>
          <a:endParaRPr lang="es-MX"/>
        </a:p>
      </dgm:t>
    </dgm:pt>
    <dgm:pt modelId="{E6799334-2CE7-47E0-A344-9755B90763A2}">
      <dgm:prSet phldrT="[Texto]" custT="1"/>
      <dgm:spPr/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Realización de </a:t>
          </a:r>
          <a:r>
            <a:rPr lang="es-MX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 </a:t>
          </a:r>
          <a:r>
            <a:rPr lang="es-MX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publicaciones</a:t>
          </a:r>
          <a:endParaRPr lang="es-MX" sz="1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73F93C-1795-4DAC-8291-DD4E80661C37}" type="parTrans" cxnId="{463118B8-B0E0-484D-AD96-5709B9F87C83}">
      <dgm:prSet/>
      <dgm:spPr/>
      <dgm:t>
        <a:bodyPr/>
        <a:lstStyle/>
        <a:p>
          <a:endParaRPr lang="es-MX"/>
        </a:p>
      </dgm:t>
    </dgm:pt>
    <dgm:pt modelId="{796C2933-6171-452B-9908-90B9E8543AC7}" type="sibTrans" cxnId="{463118B8-B0E0-484D-AD96-5709B9F87C83}">
      <dgm:prSet/>
      <dgm:spPr/>
      <dgm:t>
        <a:bodyPr/>
        <a:lstStyle/>
        <a:p>
          <a:endParaRPr lang="es-MX"/>
        </a:p>
      </dgm:t>
    </dgm:pt>
    <dgm:pt modelId="{957BB197-20CB-4E74-BF8B-DA572D11DBFE}">
      <dgm:prSet phldrT="[Texto]" custT="1"/>
      <dgm:spPr/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Diseño de </a:t>
          </a:r>
          <a:r>
            <a:rPr lang="es-MX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91 materiales publicados</a:t>
          </a:r>
        </a:p>
      </dgm:t>
    </dgm:pt>
    <dgm:pt modelId="{020CDD2E-52AE-40C2-8F50-07A5EB8C554C}" type="parTrans" cxnId="{B27BB23A-FE2B-4007-AA51-A4BF79BEC45D}">
      <dgm:prSet/>
      <dgm:spPr/>
      <dgm:t>
        <a:bodyPr/>
        <a:lstStyle/>
        <a:p>
          <a:endParaRPr lang="es-MX"/>
        </a:p>
      </dgm:t>
    </dgm:pt>
    <dgm:pt modelId="{69FA8C6B-3205-4EBC-9D84-7F7861169AB8}" type="sibTrans" cxnId="{B27BB23A-FE2B-4007-AA51-A4BF79BEC45D}">
      <dgm:prSet/>
      <dgm:spPr/>
      <dgm:t>
        <a:bodyPr/>
        <a:lstStyle/>
        <a:p>
          <a:endParaRPr lang="es-MX"/>
        </a:p>
      </dgm:t>
    </dgm:pt>
    <dgm:pt modelId="{3A8DCADB-E620-476A-BBE4-12EA33C127E0}">
      <dgm:prSet phldrT="[Texto]" custT="1"/>
      <dgm:spPr/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Fan Page Registra </a:t>
          </a:r>
          <a:r>
            <a:rPr lang="es-MX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466 #ME GUSTA”</a:t>
          </a:r>
        </a:p>
      </dgm:t>
    </dgm:pt>
    <dgm:pt modelId="{5976F7E7-9C0F-443C-BBAA-A558F76189D5}" type="parTrans" cxnId="{F16E0806-B3E3-4B57-A6D8-8A525706761A}">
      <dgm:prSet/>
      <dgm:spPr/>
      <dgm:t>
        <a:bodyPr/>
        <a:lstStyle/>
        <a:p>
          <a:endParaRPr lang="es-MX"/>
        </a:p>
      </dgm:t>
    </dgm:pt>
    <dgm:pt modelId="{43AF605F-40F0-452B-8FD3-FCE037258CC5}" type="sibTrans" cxnId="{F16E0806-B3E3-4B57-A6D8-8A525706761A}">
      <dgm:prSet/>
      <dgm:spPr/>
      <dgm:t>
        <a:bodyPr/>
        <a:lstStyle/>
        <a:p>
          <a:endParaRPr lang="es-MX"/>
        </a:p>
      </dgm:t>
    </dgm:pt>
    <dgm:pt modelId="{1C395EC5-BA5E-4EE0-A8B2-954C645E3D01}">
      <dgm:prSet phldrT="[Texto]" custT="1"/>
      <dgm:spPr/>
      <dgm:t>
        <a:bodyPr/>
        <a:lstStyle/>
        <a:p>
          <a:r>
            <a: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La publicación con mayor alcance registrada en el año fue </a:t>
          </a:r>
          <a:r>
            <a:rPr lang="es-MX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653 personas</a:t>
          </a:r>
        </a:p>
      </dgm:t>
    </dgm:pt>
    <dgm:pt modelId="{DFBD8ED6-1F64-478B-9121-F330FBEB9422}" type="parTrans" cxnId="{B756C512-172A-427E-868E-847035929E77}">
      <dgm:prSet/>
      <dgm:spPr/>
      <dgm:t>
        <a:bodyPr/>
        <a:lstStyle/>
        <a:p>
          <a:endParaRPr lang="es-MX"/>
        </a:p>
      </dgm:t>
    </dgm:pt>
    <dgm:pt modelId="{6DDBC5B1-24A6-4E28-A873-5D1087202459}" type="sibTrans" cxnId="{B756C512-172A-427E-868E-847035929E77}">
      <dgm:prSet/>
      <dgm:spPr/>
      <dgm:t>
        <a:bodyPr/>
        <a:lstStyle/>
        <a:p>
          <a:endParaRPr lang="es-MX"/>
        </a:p>
      </dgm:t>
    </dgm:pt>
    <dgm:pt modelId="{38723AD8-B6F3-48C0-B17F-87BFA3AF8143}" type="pres">
      <dgm:prSet presAssocID="{E856AD7D-8299-43B1-B57B-654A80F882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A174EE-71F9-4560-8B6F-FC052A62E16E}" type="pres">
      <dgm:prSet presAssocID="{5144B5A0-BC7D-47C7-BF58-17A5FA329E60}" presName="centerShape" presStyleLbl="node0" presStyleIdx="0" presStyleCnt="1"/>
      <dgm:spPr/>
    </dgm:pt>
    <dgm:pt modelId="{68AD235B-CDCC-4D8D-9CF0-213DE14D3D5A}" type="pres">
      <dgm:prSet presAssocID="{E6799334-2CE7-47E0-A344-9755B90763A2}" presName="node" presStyleLbl="node1" presStyleIdx="0" presStyleCnt="4" custScaleX="130965" custScaleY="118566">
        <dgm:presLayoutVars>
          <dgm:bulletEnabled val="1"/>
        </dgm:presLayoutVars>
      </dgm:prSet>
      <dgm:spPr/>
    </dgm:pt>
    <dgm:pt modelId="{640DFC97-7A9C-4ACC-8829-1C99612533F1}" type="pres">
      <dgm:prSet presAssocID="{E6799334-2CE7-47E0-A344-9755B90763A2}" presName="dummy" presStyleCnt="0"/>
      <dgm:spPr/>
    </dgm:pt>
    <dgm:pt modelId="{C73C3595-F84F-4BBB-942D-E9FD41876049}" type="pres">
      <dgm:prSet presAssocID="{796C2933-6171-452B-9908-90B9E8543AC7}" presName="sibTrans" presStyleLbl="sibTrans2D1" presStyleIdx="0" presStyleCnt="4"/>
      <dgm:spPr/>
    </dgm:pt>
    <dgm:pt modelId="{6451F8F7-83D8-40FB-8CBE-CA2EF42380F0}" type="pres">
      <dgm:prSet presAssocID="{957BB197-20CB-4E74-BF8B-DA572D11DBFE}" presName="node" presStyleLbl="node1" presStyleIdx="1" presStyleCnt="4" custScaleX="120706" custScaleY="113916">
        <dgm:presLayoutVars>
          <dgm:bulletEnabled val="1"/>
        </dgm:presLayoutVars>
      </dgm:prSet>
      <dgm:spPr/>
    </dgm:pt>
    <dgm:pt modelId="{60744180-A50D-45DD-94D6-CFDD7D439743}" type="pres">
      <dgm:prSet presAssocID="{957BB197-20CB-4E74-BF8B-DA572D11DBFE}" presName="dummy" presStyleCnt="0"/>
      <dgm:spPr/>
    </dgm:pt>
    <dgm:pt modelId="{6DE0DD81-D338-4B77-9E55-E2E643F64846}" type="pres">
      <dgm:prSet presAssocID="{69FA8C6B-3205-4EBC-9D84-7F7861169AB8}" presName="sibTrans" presStyleLbl="sibTrans2D1" presStyleIdx="1" presStyleCnt="4"/>
      <dgm:spPr/>
    </dgm:pt>
    <dgm:pt modelId="{AD6F5F40-819C-4AF6-A08A-B2587489077F}" type="pres">
      <dgm:prSet presAssocID="{3A8DCADB-E620-476A-BBE4-12EA33C127E0}" presName="node" presStyleLbl="node1" presStyleIdx="2" presStyleCnt="4" custScaleX="116006" custScaleY="115897">
        <dgm:presLayoutVars>
          <dgm:bulletEnabled val="1"/>
        </dgm:presLayoutVars>
      </dgm:prSet>
      <dgm:spPr/>
    </dgm:pt>
    <dgm:pt modelId="{93E4ADA4-B252-4E07-9886-57873921B4C3}" type="pres">
      <dgm:prSet presAssocID="{3A8DCADB-E620-476A-BBE4-12EA33C127E0}" presName="dummy" presStyleCnt="0"/>
      <dgm:spPr/>
    </dgm:pt>
    <dgm:pt modelId="{D8FE8820-4657-4057-9FFD-F08D11B6224F}" type="pres">
      <dgm:prSet presAssocID="{43AF605F-40F0-452B-8FD3-FCE037258CC5}" presName="sibTrans" presStyleLbl="sibTrans2D1" presStyleIdx="2" presStyleCnt="4"/>
      <dgm:spPr/>
    </dgm:pt>
    <dgm:pt modelId="{769FA92D-4D8C-4769-8099-1649410D2552}" type="pres">
      <dgm:prSet presAssocID="{1C395EC5-BA5E-4EE0-A8B2-954C645E3D01}" presName="node" presStyleLbl="node1" presStyleIdx="3" presStyleCnt="4" custScaleX="132413" custScaleY="130927">
        <dgm:presLayoutVars>
          <dgm:bulletEnabled val="1"/>
        </dgm:presLayoutVars>
      </dgm:prSet>
      <dgm:spPr/>
    </dgm:pt>
    <dgm:pt modelId="{095C14F5-6DA0-45B9-B24D-6017691EC262}" type="pres">
      <dgm:prSet presAssocID="{1C395EC5-BA5E-4EE0-A8B2-954C645E3D01}" presName="dummy" presStyleCnt="0"/>
      <dgm:spPr/>
    </dgm:pt>
    <dgm:pt modelId="{0C540B81-96E0-45CA-A23C-7F7D59938244}" type="pres">
      <dgm:prSet presAssocID="{6DDBC5B1-24A6-4E28-A873-5D1087202459}" presName="sibTrans" presStyleLbl="sibTrans2D1" presStyleIdx="3" presStyleCnt="4"/>
      <dgm:spPr/>
    </dgm:pt>
  </dgm:ptLst>
  <dgm:cxnLst>
    <dgm:cxn modelId="{DB3DE800-732E-4217-B8C1-B47A30361D6C}" srcId="{E856AD7D-8299-43B1-B57B-654A80F882A4}" destId="{5144B5A0-BC7D-47C7-BF58-17A5FA329E60}" srcOrd="0" destOrd="0" parTransId="{68ADE5E7-06EC-489C-8FA4-1B5F6368B193}" sibTransId="{B87C3C29-2F7E-464D-AAE8-2359A4AD5480}"/>
    <dgm:cxn modelId="{F16E0806-B3E3-4B57-A6D8-8A525706761A}" srcId="{5144B5A0-BC7D-47C7-BF58-17A5FA329E60}" destId="{3A8DCADB-E620-476A-BBE4-12EA33C127E0}" srcOrd="2" destOrd="0" parTransId="{5976F7E7-9C0F-443C-BBAA-A558F76189D5}" sibTransId="{43AF605F-40F0-452B-8FD3-FCE037258CC5}"/>
    <dgm:cxn modelId="{CB4E4508-AB69-453C-85D0-A45C02EEF09C}" type="presOf" srcId="{5144B5A0-BC7D-47C7-BF58-17A5FA329E60}" destId="{D7A174EE-71F9-4560-8B6F-FC052A62E16E}" srcOrd="0" destOrd="0" presId="urn:microsoft.com/office/officeart/2005/8/layout/radial6"/>
    <dgm:cxn modelId="{B756C512-172A-427E-868E-847035929E77}" srcId="{5144B5A0-BC7D-47C7-BF58-17A5FA329E60}" destId="{1C395EC5-BA5E-4EE0-A8B2-954C645E3D01}" srcOrd="3" destOrd="0" parTransId="{DFBD8ED6-1F64-478B-9121-F330FBEB9422}" sibTransId="{6DDBC5B1-24A6-4E28-A873-5D1087202459}"/>
    <dgm:cxn modelId="{177FE81D-1001-481B-A74A-50D7CF872D04}" type="presOf" srcId="{69FA8C6B-3205-4EBC-9D84-7F7861169AB8}" destId="{6DE0DD81-D338-4B77-9E55-E2E643F64846}" srcOrd="0" destOrd="0" presId="urn:microsoft.com/office/officeart/2005/8/layout/radial6"/>
    <dgm:cxn modelId="{F1085126-7F6F-4041-8FDC-A810C3F61D16}" type="presOf" srcId="{E6799334-2CE7-47E0-A344-9755B90763A2}" destId="{68AD235B-CDCC-4D8D-9CF0-213DE14D3D5A}" srcOrd="0" destOrd="0" presId="urn:microsoft.com/office/officeart/2005/8/layout/radial6"/>
    <dgm:cxn modelId="{B27BB23A-FE2B-4007-AA51-A4BF79BEC45D}" srcId="{5144B5A0-BC7D-47C7-BF58-17A5FA329E60}" destId="{957BB197-20CB-4E74-BF8B-DA572D11DBFE}" srcOrd="1" destOrd="0" parTransId="{020CDD2E-52AE-40C2-8F50-07A5EB8C554C}" sibTransId="{69FA8C6B-3205-4EBC-9D84-7F7861169AB8}"/>
    <dgm:cxn modelId="{8C036869-DF7A-450A-937D-FE5F1292C9A2}" type="presOf" srcId="{E856AD7D-8299-43B1-B57B-654A80F882A4}" destId="{38723AD8-B6F3-48C0-B17F-87BFA3AF8143}" srcOrd="0" destOrd="0" presId="urn:microsoft.com/office/officeart/2005/8/layout/radial6"/>
    <dgm:cxn modelId="{A8883A57-CD2C-4291-A743-73DC5907DAFC}" type="presOf" srcId="{43AF605F-40F0-452B-8FD3-FCE037258CC5}" destId="{D8FE8820-4657-4057-9FFD-F08D11B6224F}" srcOrd="0" destOrd="0" presId="urn:microsoft.com/office/officeart/2005/8/layout/radial6"/>
    <dgm:cxn modelId="{D52949AB-12FB-487F-993B-886357560D50}" type="presOf" srcId="{6DDBC5B1-24A6-4E28-A873-5D1087202459}" destId="{0C540B81-96E0-45CA-A23C-7F7D59938244}" srcOrd="0" destOrd="0" presId="urn:microsoft.com/office/officeart/2005/8/layout/radial6"/>
    <dgm:cxn modelId="{463118B8-B0E0-484D-AD96-5709B9F87C83}" srcId="{5144B5A0-BC7D-47C7-BF58-17A5FA329E60}" destId="{E6799334-2CE7-47E0-A344-9755B90763A2}" srcOrd="0" destOrd="0" parTransId="{BB73F93C-1795-4DAC-8291-DD4E80661C37}" sibTransId="{796C2933-6171-452B-9908-90B9E8543AC7}"/>
    <dgm:cxn modelId="{7BFC91BB-8138-41F4-BE33-05D7631E3AD4}" type="presOf" srcId="{796C2933-6171-452B-9908-90B9E8543AC7}" destId="{C73C3595-F84F-4BBB-942D-E9FD41876049}" srcOrd="0" destOrd="0" presId="urn:microsoft.com/office/officeart/2005/8/layout/radial6"/>
    <dgm:cxn modelId="{6CD8C1CA-0867-4087-B492-46C3EAC5D43E}" type="presOf" srcId="{3A8DCADB-E620-476A-BBE4-12EA33C127E0}" destId="{AD6F5F40-819C-4AF6-A08A-B2587489077F}" srcOrd="0" destOrd="0" presId="urn:microsoft.com/office/officeart/2005/8/layout/radial6"/>
    <dgm:cxn modelId="{712569DA-A284-40FD-8A7D-8C08B4DE1BF0}" type="presOf" srcId="{1C395EC5-BA5E-4EE0-A8B2-954C645E3D01}" destId="{769FA92D-4D8C-4769-8099-1649410D2552}" srcOrd="0" destOrd="0" presId="urn:microsoft.com/office/officeart/2005/8/layout/radial6"/>
    <dgm:cxn modelId="{2F291CF5-AA9D-4F4A-923C-70B7121455B7}" type="presOf" srcId="{957BB197-20CB-4E74-BF8B-DA572D11DBFE}" destId="{6451F8F7-83D8-40FB-8CBE-CA2EF42380F0}" srcOrd="0" destOrd="0" presId="urn:microsoft.com/office/officeart/2005/8/layout/radial6"/>
    <dgm:cxn modelId="{B4EE5D04-3D2C-4EBD-B596-1A5178BBDB8A}" type="presParOf" srcId="{38723AD8-B6F3-48C0-B17F-87BFA3AF8143}" destId="{D7A174EE-71F9-4560-8B6F-FC052A62E16E}" srcOrd="0" destOrd="0" presId="urn:microsoft.com/office/officeart/2005/8/layout/radial6"/>
    <dgm:cxn modelId="{8ED81972-3782-4A68-A513-55893A19EA35}" type="presParOf" srcId="{38723AD8-B6F3-48C0-B17F-87BFA3AF8143}" destId="{68AD235B-CDCC-4D8D-9CF0-213DE14D3D5A}" srcOrd="1" destOrd="0" presId="urn:microsoft.com/office/officeart/2005/8/layout/radial6"/>
    <dgm:cxn modelId="{91D450B3-F5AF-4068-8EEF-14431D4FD704}" type="presParOf" srcId="{38723AD8-B6F3-48C0-B17F-87BFA3AF8143}" destId="{640DFC97-7A9C-4ACC-8829-1C99612533F1}" srcOrd="2" destOrd="0" presId="urn:microsoft.com/office/officeart/2005/8/layout/radial6"/>
    <dgm:cxn modelId="{FB7F5A6A-D3B8-4EDE-AC8A-D3562A1B17F4}" type="presParOf" srcId="{38723AD8-B6F3-48C0-B17F-87BFA3AF8143}" destId="{C73C3595-F84F-4BBB-942D-E9FD41876049}" srcOrd="3" destOrd="0" presId="urn:microsoft.com/office/officeart/2005/8/layout/radial6"/>
    <dgm:cxn modelId="{40F82075-8B5D-43D3-9D6A-827FEB97355D}" type="presParOf" srcId="{38723AD8-B6F3-48C0-B17F-87BFA3AF8143}" destId="{6451F8F7-83D8-40FB-8CBE-CA2EF42380F0}" srcOrd="4" destOrd="0" presId="urn:microsoft.com/office/officeart/2005/8/layout/radial6"/>
    <dgm:cxn modelId="{A93E2B33-AFCE-490B-B44F-9C012B481230}" type="presParOf" srcId="{38723AD8-B6F3-48C0-B17F-87BFA3AF8143}" destId="{60744180-A50D-45DD-94D6-CFDD7D439743}" srcOrd="5" destOrd="0" presId="urn:microsoft.com/office/officeart/2005/8/layout/radial6"/>
    <dgm:cxn modelId="{46D20965-10A5-4296-AF9D-93B791561712}" type="presParOf" srcId="{38723AD8-B6F3-48C0-B17F-87BFA3AF8143}" destId="{6DE0DD81-D338-4B77-9E55-E2E643F64846}" srcOrd="6" destOrd="0" presId="urn:microsoft.com/office/officeart/2005/8/layout/radial6"/>
    <dgm:cxn modelId="{0F9B5526-A9D4-4DEA-9E5B-8BAC2B127516}" type="presParOf" srcId="{38723AD8-B6F3-48C0-B17F-87BFA3AF8143}" destId="{AD6F5F40-819C-4AF6-A08A-B2587489077F}" srcOrd="7" destOrd="0" presId="urn:microsoft.com/office/officeart/2005/8/layout/radial6"/>
    <dgm:cxn modelId="{64997033-9785-4C20-9140-F1BC6496DD53}" type="presParOf" srcId="{38723AD8-B6F3-48C0-B17F-87BFA3AF8143}" destId="{93E4ADA4-B252-4E07-9886-57873921B4C3}" srcOrd="8" destOrd="0" presId="urn:microsoft.com/office/officeart/2005/8/layout/radial6"/>
    <dgm:cxn modelId="{D59EAA5D-96FB-4435-AD34-33F2265F57D5}" type="presParOf" srcId="{38723AD8-B6F3-48C0-B17F-87BFA3AF8143}" destId="{D8FE8820-4657-4057-9FFD-F08D11B6224F}" srcOrd="9" destOrd="0" presId="urn:microsoft.com/office/officeart/2005/8/layout/radial6"/>
    <dgm:cxn modelId="{3C69BFC9-3624-4A4F-9E42-CB4396F5AD36}" type="presParOf" srcId="{38723AD8-B6F3-48C0-B17F-87BFA3AF8143}" destId="{769FA92D-4D8C-4769-8099-1649410D2552}" srcOrd="10" destOrd="0" presId="urn:microsoft.com/office/officeart/2005/8/layout/radial6"/>
    <dgm:cxn modelId="{706EEA9F-53AF-444D-A77A-84CAF2EF5E73}" type="presParOf" srcId="{38723AD8-B6F3-48C0-B17F-87BFA3AF8143}" destId="{095C14F5-6DA0-45B9-B24D-6017691EC262}" srcOrd="11" destOrd="0" presId="urn:microsoft.com/office/officeart/2005/8/layout/radial6"/>
    <dgm:cxn modelId="{F1329AB1-22D5-4DA0-8493-DEBC6FCC455A}" type="presParOf" srcId="{38723AD8-B6F3-48C0-B17F-87BFA3AF8143}" destId="{0C540B81-96E0-45CA-A23C-7F7D59938244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1873304" y="4301"/>
          <a:ext cx="3484252" cy="88629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Difusión</a:t>
          </a:r>
        </a:p>
      </dsp:txBody>
      <dsp:txXfrm>
        <a:off x="1899263" y="30260"/>
        <a:ext cx="3432334" cy="834378"/>
      </dsp:txXfrm>
    </dsp:sp>
    <dsp:sp modelId="{C494D202-F0EC-4992-AD6B-B40577394A29}">
      <dsp:nvSpPr>
        <dsp:cNvPr id="0" name=""/>
        <dsp:cNvSpPr/>
      </dsp:nvSpPr>
      <dsp:spPr>
        <a:xfrm rot="5400000">
          <a:off x="3449250" y="912755"/>
          <a:ext cx="332361" cy="398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3495781" y="945991"/>
        <a:ext cx="239299" cy="232653"/>
      </dsp:txXfrm>
    </dsp:sp>
    <dsp:sp modelId="{6B1FA266-D619-4040-B985-D162D7686A26}">
      <dsp:nvSpPr>
        <dsp:cNvPr id="0" name=""/>
        <dsp:cNvSpPr/>
      </dsp:nvSpPr>
      <dsp:spPr>
        <a:xfrm>
          <a:off x="1873304" y="1333746"/>
          <a:ext cx="3484252" cy="88629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Difundieron diversos materiales que fueron publicados en </a:t>
          </a:r>
          <a:r>
            <a:rPr lang="es-MX" sz="1100" b="1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redes sociales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</a:t>
          </a:r>
          <a:r>
            <a:rPr lang="es-ES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Material informativo y audiovisual, infografías, carteles, difusión de eventos, flujogramas)</a:t>
          </a:r>
          <a:r>
            <a:rPr lang="es-MX" sz="1100" b="0" i="0" kern="1200" baseline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</a:p>
      </dsp:txBody>
      <dsp:txXfrm>
        <a:off x="1899263" y="1359705"/>
        <a:ext cx="3432334" cy="834378"/>
      </dsp:txXfrm>
    </dsp:sp>
    <dsp:sp modelId="{CF4857E2-9F27-488A-AA32-F7D433C73142}">
      <dsp:nvSpPr>
        <dsp:cNvPr id="0" name=""/>
        <dsp:cNvSpPr/>
      </dsp:nvSpPr>
      <dsp:spPr>
        <a:xfrm rot="5400000">
          <a:off x="3449250" y="2242200"/>
          <a:ext cx="332361" cy="398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3495781" y="2275436"/>
        <a:ext cx="239299" cy="232653"/>
      </dsp:txXfrm>
    </dsp:sp>
    <dsp:sp modelId="{A2A0E061-6239-4733-982F-D7F1971876D6}">
      <dsp:nvSpPr>
        <dsp:cNvPr id="0" name=""/>
        <dsp:cNvSpPr/>
      </dsp:nvSpPr>
      <dsp:spPr>
        <a:xfrm>
          <a:off x="1873304" y="2663191"/>
          <a:ext cx="3484252" cy="31142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1882425" y="2672312"/>
        <a:ext cx="3466010" cy="293184"/>
      </dsp:txXfrm>
    </dsp:sp>
    <dsp:sp modelId="{AEE036F5-1578-4FB5-BB8F-8888CBF3C433}">
      <dsp:nvSpPr>
        <dsp:cNvPr id="0" name=""/>
        <dsp:cNvSpPr/>
      </dsp:nvSpPr>
      <dsp:spPr>
        <a:xfrm rot="5403888">
          <a:off x="3447207" y="2998926"/>
          <a:ext cx="335587" cy="398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3495408" y="3030549"/>
        <a:ext cx="239299" cy="234911"/>
      </dsp:txXfrm>
    </dsp:sp>
    <dsp:sp modelId="{1BE74D2E-1A2F-45AF-A7BF-8F690E3011B8}">
      <dsp:nvSpPr>
        <dsp:cNvPr id="0" name=""/>
        <dsp:cNvSpPr/>
      </dsp:nvSpPr>
      <dsp:spPr>
        <a:xfrm>
          <a:off x="1645242" y="3422068"/>
          <a:ext cx="3936055" cy="26141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Depresión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Envejecimiento activo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Obesidad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Consejos de nutrición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Parkinson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Prevención del suicidio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Consumo del agua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Beneficios de la lectura, pintura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Emociones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Consumo del refresco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Cuidados de la vista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Modelo de atención gerontológica</a:t>
          </a:r>
          <a:endParaRPr lang="es-MX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tx1"/>
              </a:solidFill>
            </a:rPr>
            <a:t>Diabetes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721809" y="3498635"/>
        <a:ext cx="3782921" cy="2461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2161320" y="2713"/>
          <a:ext cx="2908221" cy="11376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(Transmisión de programas de radio en vivo, difusión de eventos).</a:t>
          </a:r>
          <a:endParaRPr lang="es-MX" sz="1500" b="1" kern="1200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94642" y="36035"/>
        <a:ext cx="2841577" cy="1071046"/>
      </dsp:txXfrm>
    </dsp:sp>
    <dsp:sp modelId="{C494D202-F0EC-4992-AD6B-B40577394A29}">
      <dsp:nvSpPr>
        <dsp:cNvPr id="0" name=""/>
        <dsp:cNvSpPr/>
      </dsp:nvSpPr>
      <dsp:spPr>
        <a:xfrm rot="5400000">
          <a:off x="3402114" y="1168845"/>
          <a:ext cx="426633" cy="511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3461843" y="1211508"/>
        <a:ext cx="307176" cy="298643"/>
      </dsp:txXfrm>
    </dsp:sp>
    <dsp:sp modelId="{A2A0E061-6239-4733-982F-D7F1971876D6}">
      <dsp:nvSpPr>
        <dsp:cNvPr id="0" name=""/>
        <dsp:cNvSpPr/>
      </dsp:nvSpPr>
      <dsp:spPr>
        <a:xfrm>
          <a:off x="2161320" y="1709248"/>
          <a:ext cx="2908221" cy="399761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2173029" y="1720957"/>
        <a:ext cx="2884803" cy="376343"/>
      </dsp:txXfrm>
    </dsp:sp>
    <dsp:sp modelId="{AEE036F5-1578-4FB5-BB8F-8888CBF3C433}">
      <dsp:nvSpPr>
        <dsp:cNvPr id="0" name=""/>
        <dsp:cNvSpPr/>
      </dsp:nvSpPr>
      <dsp:spPr>
        <a:xfrm rot="5402531">
          <a:off x="3400739" y="2138809"/>
          <a:ext cx="428668" cy="511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3461532" y="2180455"/>
        <a:ext cx="307176" cy="300068"/>
      </dsp:txXfrm>
    </dsp:sp>
    <dsp:sp modelId="{1BE74D2E-1A2F-45AF-A7BF-8F690E3011B8}">
      <dsp:nvSpPr>
        <dsp:cNvPr id="0" name=""/>
        <dsp:cNvSpPr/>
      </dsp:nvSpPr>
      <dsp:spPr>
        <a:xfrm>
          <a:off x="1970962" y="2680568"/>
          <a:ext cx="3285330" cy="33556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 dirty="0">
            <a:solidFill>
              <a:schemeClr val="tx1"/>
            </a:solidFill>
          </a:endParaRPr>
        </a:p>
      </dsp:txBody>
      <dsp:txXfrm>
        <a:off x="2067186" y="2776792"/>
        <a:ext cx="3092882" cy="3163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2161320" y="2713"/>
          <a:ext cx="2908221" cy="11376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(Transmisión de programas de radio en vivo, difusión de eventos).</a:t>
          </a:r>
          <a:endParaRPr lang="es-MX" sz="1500" b="1" kern="1200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94642" y="36035"/>
        <a:ext cx="2841577" cy="1071046"/>
      </dsp:txXfrm>
    </dsp:sp>
    <dsp:sp modelId="{C494D202-F0EC-4992-AD6B-B40577394A29}">
      <dsp:nvSpPr>
        <dsp:cNvPr id="0" name=""/>
        <dsp:cNvSpPr/>
      </dsp:nvSpPr>
      <dsp:spPr>
        <a:xfrm rot="5400000">
          <a:off x="3402114" y="1168845"/>
          <a:ext cx="426633" cy="511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3461843" y="1211508"/>
        <a:ext cx="307176" cy="298643"/>
      </dsp:txXfrm>
    </dsp:sp>
    <dsp:sp modelId="{A2A0E061-6239-4733-982F-D7F1971876D6}">
      <dsp:nvSpPr>
        <dsp:cNvPr id="0" name=""/>
        <dsp:cNvSpPr/>
      </dsp:nvSpPr>
      <dsp:spPr>
        <a:xfrm>
          <a:off x="2161320" y="1709248"/>
          <a:ext cx="2908221" cy="399761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2173029" y="1720957"/>
        <a:ext cx="2884803" cy="376343"/>
      </dsp:txXfrm>
    </dsp:sp>
    <dsp:sp modelId="{AEE036F5-1578-4FB5-BB8F-8888CBF3C433}">
      <dsp:nvSpPr>
        <dsp:cNvPr id="0" name=""/>
        <dsp:cNvSpPr/>
      </dsp:nvSpPr>
      <dsp:spPr>
        <a:xfrm rot="5402531">
          <a:off x="3400739" y="2138809"/>
          <a:ext cx="428668" cy="511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3461532" y="2180455"/>
        <a:ext cx="307176" cy="300068"/>
      </dsp:txXfrm>
    </dsp:sp>
    <dsp:sp modelId="{1BE74D2E-1A2F-45AF-A7BF-8F690E3011B8}">
      <dsp:nvSpPr>
        <dsp:cNvPr id="0" name=""/>
        <dsp:cNvSpPr/>
      </dsp:nvSpPr>
      <dsp:spPr>
        <a:xfrm>
          <a:off x="1970962" y="2680568"/>
          <a:ext cx="3285330" cy="33556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 dirty="0">
            <a:solidFill>
              <a:schemeClr val="tx1"/>
            </a:solidFill>
          </a:endParaRPr>
        </a:p>
      </dsp:txBody>
      <dsp:txXfrm>
        <a:off x="2067186" y="2776792"/>
        <a:ext cx="3092882" cy="3163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2161320" y="2713"/>
          <a:ext cx="2908221" cy="11376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Programas de radio UV “Llégale aquí estamos”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(Transmisión de programas de radio en vivo, difusión de eventos).</a:t>
          </a:r>
          <a:endParaRPr lang="es-MX" sz="1500" b="1" kern="1200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94642" y="36035"/>
        <a:ext cx="2841577" cy="1071046"/>
      </dsp:txXfrm>
    </dsp:sp>
    <dsp:sp modelId="{C494D202-F0EC-4992-AD6B-B40577394A29}">
      <dsp:nvSpPr>
        <dsp:cNvPr id="0" name=""/>
        <dsp:cNvSpPr/>
      </dsp:nvSpPr>
      <dsp:spPr>
        <a:xfrm rot="5400000">
          <a:off x="3402114" y="1168845"/>
          <a:ext cx="426633" cy="511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3461843" y="1211508"/>
        <a:ext cx="307176" cy="298643"/>
      </dsp:txXfrm>
    </dsp:sp>
    <dsp:sp modelId="{A2A0E061-6239-4733-982F-D7F1971876D6}">
      <dsp:nvSpPr>
        <dsp:cNvPr id="0" name=""/>
        <dsp:cNvSpPr/>
      </dsp:nvSpPr>
      <dsp:spPr>
        <a:xfrm>
          <a:off x="2161320" y="1709248"/>
          <a:ext cx="2908221" cy="399761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2173029" y="1720957"/>
        <a:ext cx="2884803" cy="376343"/>
      </dsp:txXfrm>
    </dsp:sp>
    <dsp:sp modelId="{AEE036F5-1578-4FB5-BB8F-8888CBF3C433}">
      <dsp:nvSpPr>
        <dsp:cNvPr id="0" name=""/>
        <dsp:cNvSpPr/>
      </dsp:nvSpPr>
      <dsp:spPr>
        <a:xfrm rot="5402531">
          <a:off x="3400739" y="2138809"/>
          <a:ext cx="428668" cy="511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482724"/>
            <a:satOff val="6563"/>
            <a:lumOff val="277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 rot="-5400000">
        <a:off x="3461532" y="2180455"/>
        <a:ext cx="307176" cy="300068"/>
      </dsp:txXfrm>
    </dsp:sp>
    <dsp:sp modelId="{1BE74D2E-1A2F-45AF-A7BF-8F690E3011B8}">
      <dsp:nvSpPr>
        <dsp:cNvPr id="0" name=""/>
        <dsp:cNvSpPr/>
      </dsp:nvSpPr>
      <dsp:spPr>
        <a:xfrm>
          <a:off x="1970962" y="2680568"/>
          <a:ext cx="3285330" cy="33556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b="1" kern="1200" dirty="0">
            <a:solidFill>
              <a:schemeClr val="tx1"/>
            </a:solidFill>
          </a:endParaRPr>
        </a:p>
      </dsp:txBody>
      <dsp:txXfrm>
        <a:off x="2067186" y="2776792"/>
        <a:ext cx="3092882" cy="3163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0" y="2111"/>
          <a:ext cx="4087006" cy="432012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Estrategias para afrontar el estrés</a:t>
          </a:r>
          <a:endParaRPr lang="es-MX" sz="4300" b="1" kern="1200" baseline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9704" y="121815"/>
        <a:ext cx="3847598" cy="4080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FCEC-1059-4E4D-BBE1-6CB7FE0BCCCA}">
      <dsp:nvSpPr>
        <dsp:cNvPr id="0" name=""/>
        <dsp:cNvSpPr/>
      </dsp:nvSpPr>
      <dsp:spPr>
        <a:xfrm>
          <a:off x="0" y="2124"/>
          <a:ext cx="4047928" cy="4347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b="1" kern="1200" dirty="0"/>
            <a:t>Curso de personas cuidadoras de población Adulta Mayor</a:t>
          </a:r>
          <a:endParaRPr lang="es-MX" sz="4700" b="1" kern="1200" baseline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8560" y="120684"/>
        <a:ext cx="3810808" cy="4109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DAC02-F063-4020-ACAF-CF1F2C8CF7D9}">
      <dsp:nvSpPr>
        <dsp:cNvPr id="0" name=""/>
        <dsp:cNvSpPr/>
      </dsp:nvSpPr>
      <dsp:spPr>
        <a:xfrm>
          <a:off x="30" y="73580"/>
          <a:ext cx="2895584" cy="102852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Municipios con Mayor Número de Habitantes de 60 años y más.</a:t>
          </a:r>
        </a:p>
      </dsp:txBody>
      <dsp:txXfrm>
        <a:off x="30" y="73580"/>
        <a:ext cx="2895584" cy="1028522"/>
      </dsp:txXfrm>
    </dsp:sp>
    <dsp:sp modelId="{AF9B1BF4-3E70-42B5-8A40-E5D99B7414D8}">
      <dsp:nvSpPr>
        <dsp:cNvPr id="0" name=""/>
        <dsp:cNvSpPr/>
      </dsp:nvSpPr>
      <dsp:spPr>
        <a:xfrm>
          <a:off x="30" y="1102103"/>
          <a:ext cx="2895584" cy="36892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VERACRUZ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XALAPA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COATZACOALCOS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POZA RICA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CÓRDOBA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BOCA DEL RÍO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PAPANTLA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TUXPAN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ORIZABA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MINATITLÁN</a:t>
          </a:r>
        </a:p>
      </dsp:txBody>
      <dsp:txXfrm>
        <a:off x="30" y="1102103"/>
        <a:ext cx="2895584" cy="3689280"/>
      </dsp:txXfrm>
    </dsp:sp>
    <dsp:sp modelId="{B76CE540-44E5-45EC-8952-79511C10DC29}">
      <dsp:nvSpPr>
        <dsp:cNvPr id="0" name=""/>
        <dsp:cNvSpPr/>
      </dsp:nvSpPr>
      <dsp:spPr>
        <a:xfrm>
          <a:off x="3300996" y="73580"/>
          <a:ext cx="2895584" cy="102852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Municipios con mayor proporción de habitantes de 60 años y más.</a:t>
          </a:r>
        </a:p>
      </dsp:txBody>
      <dsp:txXfrm>
        <a:off x="3300996" y="73580"/>
        <a:ext cx="2895584" cy="1028522"/>
      </dsp:txXfrm>
    </dsp:sp>
    <dsp:sp modelId="{78BC2CBD-BD92-4F5C-B926-7FC1B3B3006D}">
      <dsp:nvSpPr>
        <dsp:cNvPr id="0" name=""/>
        <dsp:cNvSpPr/>
      </dsp:nvSpPr>
      <dsp:spPr>
        <a:xfrm>
          <a:off x="3300996" y="1102103"/>
          <a:ext cx="2895584" cy="36892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TUXTLILLA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TAMIAHUA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TANTIMA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CHICONTEPEC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CHONTLA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LANDERO Y COSS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IXCATEPEC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TAMPICO ALTO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LERDO DE TEJADA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TLACOTALPAN</a:t>
          </a:r>
        </a:p>
      </dsp:txBody>
      <dsp:txXfrm>
        <a:off x="3300996" y="1102103"/>
        <a:ext cx="2895584" cy="3689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878A-D6DB-435F-860C-FA9C53F4FAA7}">
      <dsp:nvSpPr>
        <dsp:cNvPr id="0" name=""/>
        <dsp:cNvSpPr/>
      </dsp:nvSpPr>
      <dsp:spPr>
        <a:xfrm>
          <a:off x="1842838" y="4301"/>
          <a:ext cx="3545185" cy="88629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accent6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Avances en la Difusión, Promoción y Creación de los  Contenidos Estratégicos </a:t>
          </a:r>
        </a:p>
      </dsp:txBody>
      <dsp:txXfrm>
        <a:off x="1868797" y="30260"/>
        <a:ext cx="3493267" cy="834378"/>
      </dsp:txXfrm>
    </dsp:sp>
    <dsp:sp modelId="{C494D202-F0EC-4992-AD6B-B40577394A29}">
      <dsp:nvSpPr>
        <dsp:cNvPr id="0" name=""/>
        <dsp:cNvSpPr/>
      </dsp:nvSpPr>
      <dsp:spPr>
        <a:xfrm rot="5400000">
          <a:off x="3449250" y="912755"/>
          <a:ext cx="332361" cy="398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3495781" y="945991"/>
        <a:ext cx="239299" cy="232653"/>
      </dsp:txXfrm>
    </dsp:sp>
    <dsp:sp modelId="{6B1FA266-D619-4040-B985-D162D7686A26}">
      <dsp:nvSpPr>
        <dsp:cNvPr id="0" name=""/>
        <dsp:cNvSpPr/>
      </dsp:nvSpPr>
      <dsp:spPr>
        <a:xfrm>
          <a:off x="1842838" y="1333746"/>
          <a:ext cx="3545185" cy="88629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i="0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 Diseñaron 91 materiales que fueron publicados en redes sociales.</a:t>
          </a:r>
        </a:p>
      </dsp:txBody>
      <dsp:txXfrm>
        <a:off x="1868797" y="1359705"/>
        <a:ext cx="3493267" cy="834378"/>
      </dsp:txXfrm>
    </dsp:sp>
    <dsp:sp modelId="{CF4857E2-9F27-488A-AA32-F7D433C73142}">
      <dsp:nvSpPr>
        <dsp:cNvPr id="0" name=""/>
        <dsp:cNvSpPr/>
      </dsp:nvSpPr>
      <dsp:spPr>
        <a:xfrm rot="5400000">
          <a:off x="3449250" y="2242200"/>
          <a:ext cx="332361" cy="398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3495781" y="2275436"/>
        <a:ext cx="239299" cy="232653"/>
      </dsp:txXfrm>
    </dsp:sp>
    <dsp:sp modelId="{A2A0E061-6239-4733-982F-D7F1971876D6}">
      <dsp:nvSpPr>
        <dsp:cNvPr id="0" name=""/>
        <dsp:cNvSpPr/>
      </dsp:nvSpPr>
      <dsp:spPr>
        <a:xfrm>
          <a:off x="1842838" y="2663191"/>
          <a:ext cx="3545185" cy="31142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Temas:</a:t>
          </a:r>
        </a:p>
      </dsp:txBody>
      <dsp:txXfrm>
        <a:off x="1851959" y="2672312"/>
        <a:ext cx="3526943" cy="293184"/>
      </dsp:txXfrm>
    </dsp:sp>
    <dsp:sp modelId="{AEE036F5-1578-4FB5-BB8F-8888CBF3C433}">
      <dsp:nvSpPr>
        <dsp:cNvPr id="0" name=""/>
        <dsp:cNvSpPr/>
      </dsp:nvSpPr>
      <dsp:spPr>
        <a:xfrm rot="5403956">
          <a:off x="3447200" y="2998926"/>
          <a:ext cx="335587" cy="3988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21816"/>
            <a:satOff val="4375"/>
            <a:lumOff val="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3495402" y="3030549"/>
        <a:ext cx="239299" cy="234911"/>
      </dsp:txXfrm>
    </dsp:sp>
    <dsp:sp modelId="{1BE74D2E-1A2F-45AF-A7BF-8F690E3011B8}">
      <dsp:nvSpPr>
        <dsp:cNvPr id="0" name=""/>
        <dsp:cNvSpPr/>
      </dsp:nvSpPr>
      <dsp:spPr>
        <a:xfrm>
          <a:off x="1493867" y="3422068"/>
          <a:ext cx="4238730" cy="26141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Envejecimiento Activo.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u="sng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u="none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Promoción de los Derechos de las personas mayores. </a:t>
          </a:r>
          <a:r>
            <a:rPr lang="es-MX" sz="12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	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Atención y cuidado de la salud en general de las personas mayores.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u="sng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u="none" kern="1200" baseline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Tic´s</a:t>
          </a:r>
          <a:r>
            <a:rPr lang="es-MX" sz="1200" b="1" u="none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para las personas mayores.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Actividad física para las personas mayores.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u="sng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u="none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Medidas preventivas ante enfermedades comunes en los adultos mayores.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s-MX" sz="12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Medidas preventivas que evitan el contagio y actividades recreativas para realizarse desde casa.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 dirty="0"/>
        </a:p>
      </dsp:txBody>
      <dsp:txXfrm>
        <a:off x="1570434" y="3498635"/>
        <a:ext cx="4085596" cy="2461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40B81-96E0-45CA-A23C-7F7D59938244}">
      <dsp:nvSpPr>
        <dsp:cNvPr id="0" name=""/>
        <dsp:cNvSpPr/>
      </dsp:nvSpPr>
      <dsp:spPr>
        <a:xfrm>
          <a:off x="2013609" y="670072"/>
          <a:ext cx="4414386" cy="441438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E8820-4657-4057-9FFD-F08D11B6224F}">
      <dsp:nvSpPr>
        <dsp:cNvPr id="0" name=""/>
        <dsp:cNvSpPr/>
      </dsp:nvSpPr>
      <dsp:spPr>
        <a:xfrm>
          <a:off x="2013609" y="670072"/>
          <a:ext cx="4414386" cy="441438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0DD81-D338-4B77-9E55-E2E643F64846}">
      <dsp:nvSpPr>
        <dsp:cNvPr id="0" name=""/>
        <dsp:cNvSpPr/>
      </dsp:nvSpPr>
      <dsp:spPr>
        <a:xfrm>
          <a:off x="2013609" y="670072"/>
          <a:ext cx="4414386" cy="4414386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C3595-F84F-4BBB-942D-E9FD41876049}">
      <dsp:nvSpPr>
        <dsp:cNvPr id="0" name=""/>
        <dsp:cNvSpPr/>
      </dsp:nvSpPr>
      <dsp:spPr>
        <a:xfrm>
          <a:off x="2013609" y="670072"/>
          <a:ext cx="4414386" cy="4414386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174EE-71F9-4560-8B6F-FC052A62E16E}">
      <dsp:nvSpPr>
        <dsp:cNvPr id="0" name=""/>
        <dsp:cNvSpPr/>
      </dsp:nvSpPr>
      <dsp:spPr>
        <a:xfrm>
          <a:off x="3204579" y="1861043"/>
          <a:ext cx="2032444" cy="203244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Avances:</a:t>
          </a:r>
          <a:endParaRPr lang="es-MX" sz="1050" b="1" kern="1200" dirty="0">
            <a:effectLst/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Administrar y Mantener Actualizada la cuenta de la RED SOCIAL</a:t>
          </a:r>
        </a:p>
      </dsp:txBody>
      <dsp:txXfrm>
        <a:off x="3502224" y="2158688"/>
        <a:ext cx="1437154" cy="1437154"/>
      </dsp:txXfrm>
    </dsp:sp>
    <dsp:sp modelId="{68AD235B-CDCC-4D8D-9CF0-213DE14D3D5A}">
      <dsp:nvSpPr>
        <dsp:cNvPr id="0" name=""/>
        <dsp:cNvSpPr/>
      </dsp:nvSpPr>
      <dsp:spPr>
        <a:xfrm>
          <a:off x="3289175" y="-122135"/>
          <a:ext cx="1863253" cy="16868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Realización de </a:t>
          </a:r>
          <a:r>
            <a:rPr lang="es-MX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 </a:t>
          </a:r>
          <a:r>
            <a:rPr lang="es-MX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publicaciones</a:t>
          </a:r>
          <a:endParaRPr lang="es-MX" sz="1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2042" y="124899"/>
        <a:ext cx="1317519" cy="1192783"/>
      </dsp:txXfrm>
    </dsp:sp>
    <dsp:sp modelId="{6451F8F7-83D8-40FB-8CBE-CA2EF42380F0}">
      <dsp:nvSpPr>
        <dsp:cNvPr id="0" name=""/>
        <dsp:cNvSpPr/>
      </dsp:nvSpPr>
      <dsp:spPr>
        <a:xfrm>
          <a:off x="5518128" y="2066918"/>
          <a:ext cx="1717297" cy="1620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Diseño de </a:t>
          </a:r>
          <a:r>
            <a:rPr lang="es-MX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91 materiales publicados</a:t>
          </a:r>
        </a:p>
      </dsp:txBody>
      <dsp:txXfrm>
        <a:off x="5769620" y="2304263"/>
        <a:ext cx="1214313" cy="1146005"/>
      </dsp:txXfrm>
    </dsp:sp>
    <dsp:sp modelId="{AD6F5F40-819C-4AF6-A08A-B2587489077F}">
      <dsp:nvSpPr>
        <dsp:cNvPr id="0" name=""/>
        <dsp:cNvSpPr/>
      </dsp:nvSpPr>
      <dsp:spPr>
        <a:xfrm>
          <a:off x="3395587" y="4208801"/>
          <a:ext cx="1650430" cy="16488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Fan Page Registra </a:t>
          </a:r>
          <a:r>
            <a:rPr lang="es-MX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466 #ME GUSTA”</a:t>
          </a:r>
        </a:p>
      </dsp:txBody>
      <dsp:txXfrm>
        <a:off x="3637287" y="4450274"/>
        <a:ext cx="1167030" cy="1165933"/>
      </dsp:txXfrm>
    </dsp:sp>
    <dsp:sp modelId="{769FA92D-4D8C-4769-8099-1649410D2552}">
      <dsp:nvSpPr>
        <dsp:cNvPr id="0" name=""/>
        <dsp:cNvSpPr/>
      </dsp:nvSpPr>
      <dsp:spPr>
        <a:xfrm>
          <a:off x="1122899" y="1945909"/>
          <a:ext cx="1883854" cy="18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La publicación con mayor alcance registrada en el año fue </a:t>
          </a:r>
          <a:r>
            <a:rPr lang="es-MX" sz="1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653 personas</a:t>
          </a:r>
        </a:p>
      </dsp:txBody>
      <dsp:txXfrm>
        <a:off x="1398783" y="2218697"/>
        <a:ext cx="1332086" cy="1317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5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01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2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0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4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0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8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23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7C9E-77EA-834A-848A-977695C11514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8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81324"/>
            <a:ext cx="7772400" cy="519126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  <a:t>Comité Estatal de Atención al Envejecimiento de Veracruz</a:t>
            </a:r>
            <a:br>
              <a:rPr lang="es-MX" sz="3600" dirty="0"/>
            </a:br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902F13-1350-4101-991E-E5A3A3C5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80" y="3966545"/>
            <a:ext cx="2148395" cy="214839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7957337-4638-4846-8687-B3749E5055F7}"/>
              </a:ext>
            </a:extLst>
          </p:cNvPr>
          <p:cNvSpPr/>
          <p:nvPr/>
        </p:nvSpPr>
        <p:spPr>
          <a:xfrm>
            <a:off x="1187388" y="3550067"/>
            <a:ext cx="7137647" cy="580933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nton"/>
                <a:ea typeface="+mn-ea"/>
                <a:cs typeface="+mn-cs"/>
              </a:rPr>
              <a:t>SUBCOMITÉ DE DIFUSIÓN Y GESTIÓN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8AF955F-C60C-48BE-B65D-9B17F95F8CC1}"/>
              </a:ext>
            </a:extLst>
          </p:cNvPr>
          <p:cNvSpPr/>
          <p:nvPr/>
        </p:nvSpPr>
        <p:spPr>
          <a:xfrm>
            <a:off x="6445188" y="5948039"/>
            <a:ext cx="2494626" cy="1669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SEPTIEMBRE 2021</a:t>
            </a: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0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4" t="-1" r="4616" b="-1"/>
          <a:stretch/>
        </p:blipFill>
        <p:spPr bwMode="auto">
          <a:xfrm>
            <a:off x="3514725" y="11"/>
            <a:ext cx="2114549" cy="108583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B633EE-24D4-41CE-8905-2E05D7D8D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63" t="27173" r="5484" b="28308"/>
          <a:stretch/>
        </p:blipFill>
        <p:spPr>
          <a:xfrm>
            <a:off x="-323850" y="2803583"/>
            <a:ext cx="8775544" cy="377769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55" name="2 Marcador de contenido">
            <a:extLst>
              <a:ext uri="{FF2B5EF4-FFF2-40B4-BE49-F238E27FC236}">
                <a16:creationId xmlns:a16="http://schemas.microsoft.com/office/drawing/2014/main" id="{6FCBB55B-C31C-4B7B-95DC-CF597941EA31}"/>
              </a:ext>
            </a:extLst>
          </p:cNvPr>
          <p:cNvSpPr txBox="1">
            <a:spLocks/>
          </p:cNvSpPr>
          <p:nvPr/>
        </p:nvSpPr>
        <p:spPr>
          <a:xfrm>
            <a:off x="692306" y="1322692"/>
            <a:ext cx="7886700" cy="3777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ES" b="1" dirty="0">
                <a:latin typeface="Arial"/>
                <a:ea typeface="Calibri"/>
                <a:cs typeface="Times New Roman"/>
              </a:rPr>
              <a:t>E</a:t>
            </a:r>
            <a:r>
              <a:rPr lang="es-MX" b="1" dirty="0">
                <a:latin typeface="Arial"/>
                <a:ea typeface="Calibri"/>
                <a:cs typeface="Times New Roman"/>
              </a:rPr>
              <a:t>XPERIENCIA EDUCATIVA</a:t>
            </a:r>
          </a:p>
        </p:txBody>
      </p:sp>
    </p:spTree>
    <p:extLst>
      <p:ext uri="{BB962C8B-B14F-4D97-AF65-F5344CB8AC3E}">
        <p14:creationId xmlns:p14="http://schemas.microsoft.com/office/powerpoint/2010/main" val="372259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76F1E2C-66D5-4F28-9A7C-890F585D7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017687"/>
              </p:ext>
            </p:extLst>
          </p:nvPr>
        </p:nvGraphicFramePr>
        <p:xfrm>
          <a:off x="2343706" y="1331650"/>
          <a:ext cx="6196612" cy="48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4E36690A-D11B-4A77-B054-946695519BF7}"/>
              </a:ext>
            </a:extLst>
          </p:cNvPr>
          <p:cNvSpPr/>
          <p:nvPr/>
        </p:nvSpPr>
        <p:spPr>
          <a:xfrm>
            <a:off x="2769833" y="355107"/>
            <a:ext cx="5539666" cy="834501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AVANCES : PRESENTACIÓN DE LOS MUNICIPIO CON MAYOR POBLACIÓN</a:t>
            </a:r>
          </a:p>
        </p:txBody>
      </p:sp>
    </p:spTree>
    <p:extLst>
      <p:ext uri="{BB962C8B-B14F-4D97-AF65-F5344CB8AC3E}">
        <p14:creationId xmlns:p14="http://schemas.microsoft.com/office/powerpoint/2010/main" val="321053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209DB-5ACF-43EE-80C1-23A67480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348600"/>
            <a:ext cx="8229600" cy="559293"/>
          </a:xfrm>
        </p:spPr>
        <p:txBody>
          <a:bodyPr>
            <a:normAutofit fontScale="90000"/>
          </a:bodyPr>
          <a:lstStyle/>
          <a:p>
            <a:pPr lvl="0"/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MX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Municipios con Mayor Número de Habitantes de 60 años y más.</a:t>
            </a:r>
            <a:br>
              <a:rPr lang="es-MX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MX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FDABB34-E2AF-402A-93A3-37D570421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829657"/>
              </p:ext>
            </p:extLst>
          </p:nvPr>
        </p:nvGraphicFramePr>
        <p:xfrm>
          <a:off x="457200" y="2059619"/>
          <a:ext cx="8229601" cy="3654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012">
                  <a:extLst>
                    <a:ext uri="{9D8B030D-6E8A-4147-A177-3AD203B41FA5}">
                      <a16:colId xmlns:a16="http://schemas.microsoft.com/office/drawing/2014/main" val="3218741682"/>
                    </a:ext>
                  </a:extLst>
                </a:gridCol>
                <a:gridCol w="1930698">
                  <a:extLst>
                    <a:ext uri="{9D8B030D-6E8A-4147-A177-3AD203B41FA5}">
                      <a16:colId xmlns:a16="http://schemas.microsoft.com/office/drawing/2014/main" val="2974188758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3433049256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1943196119"/>
                    </a:ext>
                  </a:extLst>
                </a:gridCol>
                <a:gridCol w="941215">
                  <a:extLst>
                    <a:ext uri="{9D8B030D-6E8A-4147-A177-3AD203B41FA5}">
                      <a16:colId xmlns:a16="http://schemas.microsoft.com/office/drawing/2014/main" val="1337220250"/>
                    </a:ext>
                  </a:extLst>
                </a:gridCol>
                <a:gridCol w="808480">
                  <a:extLst>
                    <a:ext uri="{9D8B030D-6E8A-4147-A177-3AD203B41FA5}">
                      <a16:colId xmlns:a16="http://schemas.microsoft.com/office/drawing/2014/main" val="3882964185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1312621063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158494887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2153089918"/>
                    </a:ext>
                  </a:extLst>
                </a:gridCol>
              </a:tblGrid>
              <a:tr h="1049714"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MUNICIPIO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municipal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Pob_60 y más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respecto a la población municipal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Hombres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Mujeres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Hombres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Mujeres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50711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VERACRUZ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607209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87797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37382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50415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57.4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201443185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XALAPA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488531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71114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29620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41494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41.7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58.3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1041028629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COATZACOALCOS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310698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42360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19787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22573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3979607666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POZA RICA DE HIDALGO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189457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32332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13718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18614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3913634504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CÓRDOBA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204721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28806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14.1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12114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16692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57.9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394815110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BOCA DEL RÍO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144550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27357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11759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15598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43.0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57.0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4181770023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PAPANTLA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159910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25022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11853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13169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47.4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52.6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1783831567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TUXPAN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154600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23336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15.1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10822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12514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3010001264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ORIZABA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123182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23324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9634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13690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58.7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662232435"/>
                  </a:ext>
                </a:extLst>
              </a:tr>
              <a:tr h="21204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MINATITLÁN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144776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23267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10729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12538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140746714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0CA7018-EABF-4AE2-B0C9-565F41773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0"/>
          <a:stretch/>
        </p:blipFill>
        <p:spPr>
          <a:xfrm>
            <a:off x="2423604" y="301841"/>
            <a:ext cx="2064782" cy="8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0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9B3F8-50E5-4AD1-97BE-4D18C0C5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528"/>
            <a:ext cx="8229600" cy="550416"/>
          </a:xfrm>
        </p:spPr>
        <p:txBody>
          <a:bodyPr>
            <a:normAutofit fontScale="90000"/>
          </a:bodyPr>
          <a:lstStyle/>
          <a:p>
            <a:pPr lvl="0"/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6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MX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Municipios con Mayor </a:t>
            </a: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MX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roporción de habitantes de 60 años y más.</a:t>
            </a:r>
            <a:br>
              <a:rPr lang="es-MX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MX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MX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D25F08-8585-47AF-BAEB-513AFF640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454213"/>
              </p:ext>
            </p:extLst>
          </p:nvPr>
        </p:nvGraphicFramePr>
        <p:xfrm>
          <a:off x="457200" y="2148397"/>
          <a:ext cx="8229601" cy="3625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012">
                  <a:extLst>
                    <a:ext uri="{9D8B030D-6E8A-4147-A177-3AD203B41FA5}">
                      <a16:colId xmlns:a16="http://schemas.microsoft.com/office/drawing/2014/main" val="386491886"/>
                    </a:ext>
                  </a:extLst>
                </a:gridCol>
                <a:gridCol w="1930698">
                  <a:extLst>
                    <a:ext uri="{9D8B030D-6E8A-4147-A177-3AD203B41FA5}">
                      <a16:colId xmlns:a16="http://schemas.microsoft.com/office/drawing/2014/main" val="3457659971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3828313314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3589352865"/>
                    </a:ext>
                  </a:extLst>
                </a:gridCol>
                <a:gridCol w="941215">
                  <a:extLst>
                    <a:ext uri="{9D8B030D-6E8A-4147-A177-3AD203B41FA5}">
                      <a16:colId xmlns:a16="http://schemas.microsoft.com/office/drawing/2014/main" val="688064959"/>
                    </a:ext>
                  </a:extLst>
                </a:gridCol>
                <a:gridCol w="808480">
                  <a:extLst>
                    <a:ext uri="{9D8B030D-6E8A-4147-A177-3AD203B41FA5}">
                      <a16:colId xmlns:a16="http://schemas.microsoft.com/office/drawing/2014/main" val="207355752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3531284150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2477778189"/>
                    </a:ext>
                  </a:extLst>
                </a:gridCol>
                <a:gridCol w="724012">
                  <a:extLst>
                    <a:ext uri="{9D8B030D-6E8A-4147-A177-3AD203B41FA5}">
                      <a16:colId xmlns:a16="http://schemas.microsoft.com/office/drawing/2014/main" val="755793169"/>
                    </a:ext>
                  </a:extLst>
                </a:gridCol>
              </a:tblGrid>
              <a:tr h="10203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MUNICIPIO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municipal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Pob_60 y más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respecto a la población municipal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Hombres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Mujeres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Hombres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s-MX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Mujeres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4002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TUXTILLA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2258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24.6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657302009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TAMIAHUA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21902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5055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23.1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2576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2479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51.0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49.0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2702221923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TANTIMA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11991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2651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22.1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1387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1264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52.3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47.7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2827572155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CHICONTEPEC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53858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11815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5493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6322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1703040430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CHONTLA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13359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2902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1407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3441823475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LANDERO Y COSS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1543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47.9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52.1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259924017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IXCATEPEC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12379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1326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50.2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49.8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1445913885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TAMPICO ALTO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11561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2452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2700625009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LERDO DE TEJADA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19123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4054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2239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44.8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55.2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946509298"/>
                  </a:ext>
                </a:extLst>
              </a:tr>
              <a:tr h="2061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TLACOTALPAN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12898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20.8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1247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46.5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MX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53.5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050" marR="9050" marT="9050" marB="0" anchor="ctr"/>
                </a:tc>
                <a:extLst>
                  <a:ext uri="{0D108BD9-81ED-4DB2-BD59-A6C34878D82A}">
                    <a16:rowId xmlns:a16="http://schemas.microsoft.com/office/drawing/2014/main" val="427967165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37FB903-81BA-4640-8C2D-0A018A4E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73" y="370480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8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84191"/>
              </p:ext>
            </p:extLst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2F3566D-29C7-4E64-B7E7-CD113AB26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5" y="1577347"/>
            <a:ext cx="3710639" cy="37033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EE9D01-BF5A-40A0-AA05-46B2C2792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977" y="345038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BBBBB43-28EA-4063-AB73-117881103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47851"/>
              </p:ext>
            </p:extLst>
          </p:nvPr>
        </p:nvGraphicFramePr>
        <p:xfrm>
          <a:off x="457200" y="390618"/>
          <a:ext cx="8358326" cy="573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AFBE09E-2D04-4501-BA7A-E7E069BA3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760" y="167451"/>
            <a:ext cx="2225022" cy="22206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5DA10F-BFF7-402E-9ECC-173C6C381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46" y="4336099"/>
            <a:ext cx="2341413" cy="23367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3E8F9C-A296-496E-A222-59DBEB742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219" y="311175"/>
            <a:ext cx="152515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576AE8-9604-48A9-B6BC-7904FECE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3" t="7405" r="49944" b="6485"/>
          <a:stretch/>
        </p:blipFill>
        <p:spPr>
          <a:xfrm>
            <a:off x="1464817" y="2121763"/>
            <a:ext cx="3107184" cy="3710866"/>
          </a:xfrm>
        </p:spPr>
      </p:pic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664C1582-393F-4D8D-AF66-2D452691C3E6}"/>
              </a:ext>
            </a:extLst>
          </p:cNvPr>
          <p:cNvSpPr/>
          <p:nvPr/>
        </p:nvSpPr>
        <p:spPr>
          <a:xfrm>
            <a:off x="3382391" y="1159139"/>
            <a:ext cx="5157926" cy="88776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AVANCES:</a:t>
            </a:r>
          </a:p>
          <a:p>
            <a:pPr algn="ctr"/>
            <a:r>
              <a:rPr lang="es-MX" b="1" dirty="0"/>
              <a:t>DISEÑO DE ACCIONES EN COORDINACIÓN CON LOS MUNICIPIOS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D3F4BE-F75E-4D2E-A92B-B972EC4C4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2" t="9847" r="50308" b="8829"/>
          <a:stretch/>
        </p:blipFill>
        <p:spPr>
          <a:xfrm>
            <a:off x="4856084" y="2121762"/>
            <a:ext cx="3260035" cy="37108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8ED38E-EDB0-40DB-8FE3-14FB2DF1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078" y="317818"/>
            <a:ext cx="206062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2306" y="1729413"/>
            <a:ext cx="7886700" cy="377769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750"/>
              </a:spcAft>
              <a:buNone/>
            </a:pPr>
            <a:r>
              <a:rPr lang="es-MX" b="1" dirty="0">
                <a:latin typeface="Arial"/>
                <a:ea typeface="Calibri"/>
                <a:cs typeface="Times New Roman"/>
              </a:rPr>
              <a:t>COESAEN </a:t>
            </a:r>
          </a:p>
          <a:p>
            <a:pPr marL="0" indent="0" algn="ctr">
              <a:lnSpc>
                <a:spcPct val="115000"/>
              </a:lnSpc>
              <a:spcAft>
                <a:spcPts val="750"/>
              </a:spcAft>
              <a:buNone/>
            </a:pPr>
            <a:r>
              <a:rPr lang="es-MX" b="1" dirty="0">
                <a:latin typeface="Arial"/>
                <a:ea typeface="Calibri"/>
                <a:cs typeface="Times New Roman"/>
              </a:rPr>
              <a:t>*Subcomité Técnico de Difusión y Gestión*</a:t>
            </a:r>
            <a:endParaRPr lang="es-MX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1800" b="1" dirty="0">
                <a:latin typeface="Arial"/>
                <a:ea typeface="Calibri"/>
                <a:cs typeface="Times New Roman"/>
              </a:rPr>
              <a:t>Integrantes:</a:t>
            </a:r>
            <a:endParaRPr lang="es-MX" sz="105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1800" dirty="0">
                <a:latin typeface="Arial"/>
                <a:ea typeface="Calibri"/>
                <a:cs typeface="Times New Roman"/>
              </a:rPr>
              <a:t>Centro para el Desarrollo Humano e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1800" dirty="0">
                <a:latin typeface="Arial"/>
                <a:ea typeface="Calibri"/>
                <a:cs typeface="Times New Roman"/>
              </a:rPr>
              <a:t>Integral de los Universitarios-CENDHIU</a:t>
            </a:r>
          </a:p>
          <a:p>
            <a:pPr marL="0" indent="0">
              <a:lnSpc>
                <a:spcPct val="115000"/>
              </a:lnSpc>
              <a:buNone/>
            </a:pPr>
            <a:endParaRPr lang="es-MX" sz="12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s-MX" sz="1800" dirty="0">
                <a:latin typeface="Arial"/>
                <a:ea typeface="Calibri"/>
                <a:cs typeface="Times New Roman"/>
              </a:rPr>
              <a:t>Consejo Estatal de Población de Veracruz-</a:t>
            </a:r>
            <a:r>
              <a:rPr lang="es-MX" sz="1800" dirty="0" err="1">
                <a:latin typeface="Arial"/>
                <a:ea typeface="Calibri"/>
                <a:cs typeface="Times New Roman"/>
              </a:rPr>
              <a:t>COESPO</a:t>
            </a:r>
            <a:endParaRPr lang="es-MX" sz="1800" dirty="0">
              <a:latin typeface="Arial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es-MX" sz="18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49657" y="84347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350" b="1" dirty="0"/>
              <a:t>Comité Estatal de Atención al Envejecimiento en el Estado de Veracruz</a:t>
            </a:r>
          </a:p>
        </p:txBody>
      </p:sp>
      <p:pic>
        <p:nvPicPr>
          <p:cNvPr id="6" name="Picture 2" descr="Resultado de imagen para CENDH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692306" y="3409950"/>
            <a:ext cx="156845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41746" r="62054" b="54603"/>
          <a:stretch/>
        </p:blipFill>
        <p:spPr bwMode="auto">
          <a:xfrm>
            <a:off x="7387435" y="4698847"/>
            <a:ext cx="153560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15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5707" y="-495299"/>
            <a:ext cx="6858000" cy="3295650"/>
          </a:xfrm>
        </p:spPr>
        <p:txBody>
          <a:bodyPr>
            <a:normAutofit fontScale="90000"/>
          </a:bodyPr>
          <a:lstStyle/>
          <a:p>
            <a:br>
              <a:rPr lang="es-MX" b="1" dirty="0"/>
            </a:br>
            <a:br>
              <a:rPr lang="es-MX" b="1" dirty="0"/>
            </a:br>
            <a:br>
              <a:rPr lang="es-MX" b="1" dirty="0"/>
            </a:br>
            <a:br>
              <a:rPr lang="es-MX" b="1" dirty="0"/>
            </a:br>
            <a:br>
              <a:rPr lang="es-MX" b="1" dirty="0"/>
            </a:br>
            <a:r>
              <a:rPr lang="es-MX" sz="3675" b="1" dirty="0"/>
              <a:t>Objetivo General:</a:t>
            </a:r>
            <a:br>
              <a:rPr lang="es-MX" sz="3675" dirty="0"/>
            </a:br>
            <a:r>
              <a:rPr lang="es-ES" sz="2325" dirty="0"/>
              <a:t>Promover la salud a través de planes y medios hacia la población adulta mayor.</a:t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3094" y="3263001"/>
            <a:ext cx="8890906" cy="1241822"/>
          </a:xfrm>
        </p:spPr>
        <p:txBody>
          <a:bodyPr>
            <a:normAutofit fontScale="25000" lnSpcReduction="20000"/>
          </a:bodyPr>
          <a:lstStyle/>
          <a:p>
            <a:r>
              <a:rPr lang="es-MX" sz="1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 Específicos:</a:t>
            </a:r>
          </a:p>
          <a:p>
            <a:pPr lvl="0"/>
            <a:r>
              <a:rPr lang="es-ES" sz="8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*Difundir información, actualizar en conocimientos con evidencia científica y sensibilizar a familias, comunidad, población en general, respecto de los temas de envejecimiento y vejez, a través de planes de medios.</a:t>
            </a:r>
            <a:endParaRPr lang="es-MX" sz="8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s-ES" sz="8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*Difundir entre la sociedad la Ley de los Derechos de las Personas Adultas Mayores.</a:t>
            </a:r>
            <a:endParaRPr lang="es-MX" sz="8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383722" y="384089"/>
            <a:ext cx="8629650" cy="1250407"/>
            <a:chOff x="337457" y="-630883"/>
            <a:chExt cx="11506200" cy="1667211"/>
          </a:xfrm>
        </p:grpSpPr>
        <p:sp>
          <p:nvSpPr>
            <p:cNvPr id="5" name="4 Rectángulo"/>
            <p:cNvSpPr/>
            <p:nvPr/>
          </p:nvSpPr>
          <p:spPr>
            <a:xfrm>
              <a:off x="337457" y="82220"/>
              <a:ext cx="11506200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350" b="1" dirty="0"/>
                <a:t>Comité Estatal de Atención al Envejecimiento en el Estado de Veracruz</a:t>
              </a:r>
            </a:p>
            <a:p>
              <a:pPr algn="ctr"/>
              <a:endParaRPr lang="es-MX" sz="1350" dirty="0"/>
            </a:p>
            <a:p>
              <a:pPr lvl="0" algn="ctr"/>
              <a:r>
                <a:rPr lang="es-MX" sz="1350" b="1" dirty="0"/>
                <a:t>Subcomité Técnico de Difusión y Gestión</a:t>
              </a:r>
              <a:endParaRPr lang="es-MX" sz="1350" dirty="0"/>
            </a:p>
          </p:txBody>
        </p:sp>
        <p:pic>
          <p:nvPicPr>
            <p:cNvPr id="6" name="4 Imagen" descr="C:\Users\riespinosa\Desktop\COESAEN 2013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1305" y="-630883"/>
              <a:ext cx="741045" cy="725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349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924226"/>
              </p:ext>
            </p:extLst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uede ser una imagen de texto que dice &quot;f Centro Centinela Cendhiu Siguenos en nuestras diferentes redes sociales @Cendhiu_uv You Tube Cendhiu UV CeXa Xalapa @Cendhiu&quot;">
            <a:extLst>
              <a:ext uri="{FF2B5EF4-FFF2-40B4-BE49-F238E27FC236}">
                <a16:creationId xmlns:a16="http://schemas.microsoft.com/office/drawing/2014/main" id="{75F5A3AC-4CCD-4F2C-BDB8-3FAAA6E3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33633"/>
            <a:ext cx="4011591" cy="43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2486808" y="111763"/>
            <a:ext cx="156845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7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08697"/>
              </p:ext>
            </p:extLst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2486808" y="111763"/>
            <a:ext cx="156845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07216D-F027-401D-9B00-7B39D097E8B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28950"/>
            <a:ext cx="2914650" cy="2952750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A0B444-E8B0-4D3C-8CE8-E3FB187CEE3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8" y="1718934"/>
            <a:ext cx="3771900" cy="3847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95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2486808" y="111763"/>
            <a:ext cx="156845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9F5A670-DA16-44D1-8991-757782D6AE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80" y="2958147"/>
            <a:ext cx="3075305" cy="307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FEF2E0-B283-4852-8D29-A71B4D04BEC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1752"/>
            <a:ext cx="3962400" cy="4239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59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0602" y="168676"/>
          <a:ext cx="7230862" cy="603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2486808" y="111763"/>
            <a:ext cx="156845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BFBA49B-3DF1-467F-85EF-D37C777EA38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94" y="3186798"/>
            <a:ext cx="2837815" cy="283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AF593D-493F-4CCF-A889-54EAA5CC6D2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67915"/>
            <a:ext cx="3924299" cy="3861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69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09828"/>
              </p:ext>
            </p:extLst>
          </p:nvPr>
        </p:nvGraphicFramePr>
        <p:xfrm>
          <a:off x="4707746" y="1524000"/>
          <a:ext cx="4087006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6601608" y="111763"/>
            <a:ext cx="1568450" cy="10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A5BFC2-BA04-49E9-8E30-72613E829A6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 b="7585"/>
          <a:stretch/>
        </p:blipFill>
        <p:spPr bwMode="auto">
          <a:xfrm>
            <a:off x="285750" y="1543050"/>
            <a:ext cx="4087006" cy="432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60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Resultado de imagen para CENDHIU">
            <a:extLst>
              <a:ext uri="{FF2B5EF4-FFF2-40B4-BE49-F238E27FC236}">
                <a16:creationId xmlns:a16="http://schemas.microsoft.com/office/drawing/2014/main" id="{77520D9D-E2A8-42D2-9E8D-BF6B9ED2F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9"/>
          <a:stretch/>
        </p:blipFill>
        <p:spPr bwMode="auto">
          <a:xfrm>
            <a:off x="523764" y="1395122"/>
            <a:ext cx="3416775" cy="114040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F0BEB08-6DA2-4751-ADFE-BF7E4391F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25" t="27396" r="27804" b="15538"/>
          <a:stretch/>
        </p:blipFill>
        <p:spPr>
          <a:xfrm>
            <a:off x="523764" y="3931708"/>
            <a:ext cx="3416775" cy="1921935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4" name="Arc 1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74E61-0E14-4D49-87AA-C1F7E06F9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88897"/>
              </p:ext>
            </p:extLst>
          </p:nvPr>
        </p:nvGraphicFramePr>
        <p:xfrm>
          <a:off x="4613470" y="1946684"/>
          <a:ext cx="404792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3931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779</Words>
  <Application>Microsoft Office PowerPoint</Application>
  <PresentationFormat>Presentación en pantalla (4:3)</PresentationFormat>
  <Paragraphs>291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Panton</vt:lpstr>
      <vt:lpstr>Verdana</vt:lpstr>
      <vt:lpstr>Tema de Office</vt:lpstr>
      <vt:lpstr>Comité Estatal de Atención al Envejecimiento de Veracruz </vt:lpstr>
      <vt:lpstr>Presentación de PowerPoint</vt:lpstr>
      <vt:lpstr>     Objetivo General: Promover la salud a través de planes y medios hacia la población adulta mayor.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Municipios con Mayor Número de Habitantes de 60 años y más. </vt:lpstr>
      <vt:lpstr>     Municipios con Mayor Proporción de habitantes de 60 años y más. 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Jaquelinne Mtz</dc:creator>
  <cp:lastModifiedBy>Geron Cruz Mayra Jocelyn</cp:lastModifiedBy>
  <cp:revision>21</cp:revision>
  <dcterms:created xsi:type="dcterms:W3CDTF">2018-12-03T00:31:11Z</dcterms:created>
  <dcterms:modified xsi:type="dcterms:W3CDTF">2021-09-24T03:38:48Z</dcterms:modified>
</cp:coreProperties>
</file>