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9" r:id="rId3"/>
    <p:sldId id="320" r:id="rId4"/>
    <p:sldId id="321" r:id="rId5"/>
    <p:sldId id="322" r:id="rId6"/>
    <p:sldId id="325" r:id="rId7"/>
    <p:sldId id="323" r:id="rId8"/>
    <p:sldId id="324" r:id="rId9"/>
    <p:sldId id="257" r:id="rId10"/>
    <p:sldId id="263" r:id="rId11"/>
    <p:sldId id="268" r:id="rId12"/>
    <p:sldId id="271" r:id="rId13"/>
    <p:sldId id="270" r:id="rId14"/>
    <p:sldId id="261" r:id="rId15"/>
    <p:sldId id="258" r:id="rId16"/>
    <p:sldId id="259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2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40BE8-CA58-4390-B0D9-289EA2FCB791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</dgm:pt>
    <dgm:pt modelId="{0BCBBC04-EDE0-4B56-9669-997E1FDB676C}">
      <dgm:prSet phldrT="[Texto]"/>
      <dgm:spPr>
        <a:solidFill>
          <a:schemeClr val="accent6">
            <a:lumMod val="20000"/>
            <a:lumOff val="80000"/>
          </a:schemeClr>
        </a:solidFill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gm:spPr>
      <dgm:t>
        <a:bodyPr/>
        <a:lstStyle/>
        <a:p>
          <a:r>
            <a:rPr lang="es-MX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Difusión</a:t>
          </a:r>
        </a:p>
      </dgm:t>
    </dgm:pt>
    <dgm:pt modelId="{6E3E2989-92EA-4DC5-B4E7-59A36BCF546E}" type="parTrans" cxnId="{C72F0DAF-8198-4CC6-A5B7-A4B42E9529B8}">
      <dgm:prSet/>
      <dgm:spPr/>
      <dgm:t>
        <a:bodyPr/>
        <a:lstStyle/>
        <a:p>
          <a:endParaRPr lang="es-MX"/>
        </a:p>
      </dgm:t>
    </dgm:pt>
    <dgm:pt modelId="{7521486E-C8D1-40FA-9996-C7AD469024B4}" type="sibTrans" cxnId="{C72F0DAF-8198-4CC6-A5B7-A4B42E9529B8}">
      <dgm:prSet/>
      <dgm:spPr/>
      <dgm:t>
        <a:bodyPr/>
        <a:lstStyle/>
        <a:p>
          <a:endParaRPr lang="es-MX"/>
        </a:p>
      </dgm:t>
    </dgm:pt>
    <dgm:pt modelId="{0D681DB9-0CC0-44AC-BE57-2D83C7FBD6F6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sz="1100" b="1" i="0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 difundirán diversos materiales que serán publicados en </a:t>
          </a:r>
          <a:r>
            <a:rPr lang="es-MX" sz="1100" b="1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redes sociales</a:t>
          </a:r>
        </a:p>
        <a:p>
          <a:r>
            <a:rPr lang="es-MX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</a:t>
          </a:r>
          <a:r>
            <a:rPr lang="es-ES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Material informativo y audiovisual, infografías, carteles, difusión de eventos, flujogramas)</a:t>
          </a:r>
          <a:r>
            <a:rPr lang="es-MX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</dgm:t>
    </dgm:pt>
    <dgm:pt modelId="{0C49237C-1277-4AC8-921B-F7446B6D9683}" type="parTrans" cxnId="{570B367F-7E59-42ED-B4D8-3F78E932A385}">
      <dgm:prSet/>
      <dgm:spPr/>
      <dgm:t>
        <a:bodyPr/>
        <a:lstStyle/>
        <a:p>
          <a:endParaRPr lang="es-MX"/>
        </a:p>
      </dgm:t>
    </dgm:pt>
    <dgm:pt modelId="{84BE6DD8-00EA-4F3A-8643-B86BAD82E8F4}" type="sibTrans" cxnId="{570B367F-7E59-42ED-B4D8-3F78E932A385}">
      <dgm:prSet/>
      <dgm:spPr/>
      <dgm:t>
        <a:bodyPr/>
        <a:lstStyle/>
        <a:p>
          <a:endParaRPr lang="es-MX"/>
        </a:p>
      </dgm:t>
    </dgm:pt>
    <dgm:pt modelId="{B4E29A79-31B5-4D6C-B8EC-296903F2853E}">
      <dgm:prSet phldrT="[Texto]"/>
      <dgm:spPr/>
      <dgm:t>
        <a:bodyPr/>
        <a:lstStyle/>
        <a:p>
          <a:r>
            <a:rPr lang="es-MX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gm:t>
    </dgm:pt>
    <dgm:pt modelId="{E0B88191-6448-4F10-A390-A8920C1B2ACA}" type="parTrans" cxnId="{2EEA27C9-C833-48B2-92B7-1DB357F147D2}">
      <dgm:prSet/>
      <dgm:spPr/>
      <dgm:t>
        <a:bodyPr/>
        <a:lstStyle/>
        <a:p>
          <a:endParaRPr lang="es-MX"/>
        </a:p>
      </dgm:t>
    </dgm:pt>
    <dgm:pt modelId="{912C1843-1830-40DE-880C-360495D0A6C2}" type="sibTrans" cxnId="{2EEA27C9-C833-48B2-92B7-1DB357F147D2}">
      <dgm:prSet/>
      <dgm:spPr/>
      <dgm:t>
        <a:bodyPr/>
        <a:lstStyle/>
        <a:p>
          <a:endParaRPr lang="es-MX"/>
        </a:p>
      </dgm:t>
    </dgm:pt>
    <dgm:pt modelId="{AD94B8F7-9A9D-45D2-AFEB-9480F26F1B2B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" sz="1100" b="1" dirty="0">
              <a:solidFill>
                <a:schemeClr val="tx1"/>
              </a:solidFill>
            </a:rPr>
            <a:t>Depresión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Envejecimiento activo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Obesidad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Consejos de nutrición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Parkinson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Prevención del suicidio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Consumo del agua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Beneficios de la lectura, pintura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Emociones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Consumo del refresco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Cuidados de la vista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Modelo de atención gerontológica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Diabetes</a:t>
          </a:r>
          <a:endParaRPr lang="es-MX" sz="1100" b="1" dirty="0">
            <a:solidFill>
              <a:schemeClr val="tx1"/>
            </a:solidFill>
          </a:endParaRPr>
        </a:p>
      </dgm:t>
    </dgm:pt>
    <dgm:pt modelId="{84DD960B-1E7E-485F-B4BA-ACF0A6269B0E}" type="parTrans" cxnId="{4BE5D143-891C-45FF-9A11-32BD9E22ED63}">
      <dgm:prSet/>
      <dgm:spPr/>
      <dgm:t>
        <a:bodyPr/>
        <a:lstStyle/>
        <a:p>
          <a:endParaRPr lang="es-MX"/>
        </a:p>
      </dgm:t>
    </dgm:pt>
    <dgm:pt modelId="{0161DCAD-A0A6-41D5-8120-CCE9D40A700E}" type="sibTrans" cxnId="{4BE5D143-891C-45FF-9A11-32BD9E22ED63}">
      <dgm:prSet/>
      <dgm:spPr/>
      <dgm:t>
        <a:bodyPr/>
        <a:lstStyle/>
        <a:p>
          <a:endParaRPr lang="es-MX"/>
        </a:p>
      </dgm:t>
    </dgm:pt>
    <dgm:pt modelId="{ECD7F313-2DF2-4472-B209-E2B5F4077715}" type="pres">
      <dgm:prSet presAssocID="{AAB40BE8-CA58-4390-B0D9-289EA2FCB791}" presName="linearFlow" presStyleCnt="0">
        <dgm:presLayoutVars>
          <dgm:resizeHandles val="exact"/>
        </dgm:presLayoutVars>
      </dgm:prSet>
      <dgm:spPr/>
    </dgm:pt>
    <dgm:pt modelId="{F907878A-D6DB-435F-860C-FA9C53F4FAA7}" type="pres">
      <dgm:prSet presAssocID="{0BCBBC04-EDE0-4B56-9669-997E1FDB676C}" presName="node" presStyleLbl="node1" presStyleIdx="0" presStyleCnt="4" custScaleY="566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94D202-F0EC-4992-AD6B-B40577394A29}" type="pres">
      <dgm:prSet presAssocID="{7521486E-C8D1-40FA-9996-C7AD469024B4}" presName="sibTrans" presStyleLbl="sibTrans2D1" presStyleIdx="0" presStyleCnt="3"/>
      <dgm:spPr/>
      <dgm:t>
        <a:bodyPr/>
        <a:lstStyle/>
        <a:p>
          <a:endParaRPr lang="es-MX"/>
        </a:p>
      </dgm:t>
    </dgm:pt>
    <dgm:pt modelId="{ADEEFA81-66D0-44D0-B0AE-4FFC47AE6BC8}" type="pres">
      <dgm:prSet presAssocID="{7521486E-C8D1-40FA-9996-C7AD469024B4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6B1FA266-D619-4040-B985-D162D7686A26}" type="pres">
      <dgm:prSet presAssocID="{0D681DB9-0CC0-44AC-BE57-2D83C7FBD6F6}" presName="node" presStyleLbl="node1" presStyleIdx="1" presStyleCnt="4" custScaleX="1049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4857E2-9F27-488A-AA32-F7D433C73142}" type="pres">
      <dgm:prSet presAssocID="{84BE6DD8-00EA-4F3A-8643-B86BAD82E8F4}" presName="sibTrans" presStyleLbl="sibTrans2D1" presStyleIdx="1" presStyleCnt="3"/>
      <dgm:spPr/>
      <dgm:t>
        <a:bodyPr/>
        <a:lstStyle/>
        <a:p>
          <a:endParaRPr lang="es-MX"/>
        </a:p>
      </dgm:t>
    </dgm:pt>
    <dgm:pt modelId="{3EC3A6B0-C3A8-4977-9054-16D9D40A2964}" type="pres">
      <dgm:prSet presAssocID="{84BE6DD8-00EA-4F3A-8643-B86BAD82E8F4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A2A0E061-6239-4733-982F-D7F1971876D6}" type="pres">
      <dgm:prSet presAssocID="{B4E29A79-31B5-4D6C-B8EC-296903F2853E}" presName="node" presStyleLbl="node1" presStyleIdx="2" presStyleCnt="4" custScaleY="351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E036F5-1578-4FB5-BB8F-8888CBF3C433}" type="pres">
      <dgm:prSet presAssocID="{912C1843-1830-40DE-880C-360495D0A6C2}" presName="sibTrans" presStyleLbl="sibTrans2D1" presStyleIdx="2" presStyleCnt="3"/>
      <dgm:spPr/>
      <dgm:t>
        <a:bodyPr/>
        <a:lstStyle/>
        <a:p>
          <a:endParaRPr lang="es-MX"/>
        </a:p>
      </dgm:t>
    </dgm:pt>
    <dgm:pt modelId="{C74666BB-9116-45DC-9394-D80C66CFF604}" type="pres">
      <dgm:prSet presAssocID="{912C1843-1830-40DE-880C-360495D0A6C2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1BE74D2E-1A2F-45AF-A7BF-8F690E3011B8}" type="pres">
      <dgm:prSet presAssocID="{AD94B8F7-9A9D-45D2-AFEB-9480F26F1B2B}" presName="node" presStyleLbl="node1" presStyleIdx="3" presStyleCnt="4" custScaleX="112967" custScaleY="294955" custLinFactNeighborX="-62" custLinFactNeighborY="9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81BE316-6A27-4E54-821A-2A5EDC5093A1}" type="presOf" srcId="{B4E29A79-31B5-4D6C-B8EC-296903F2853E}" destId="{A2A0E061-6239-4733-982F-D7F1971876D6}" srcOrd="0" destOrd="0" presId="urn:microsoft.com/office/officeart/2005/8/layout/process2"/>
    <dgm:cxn modelId="{2EEA27C9-C833-48B2-92B7-1DB357F147D2}" srcId="{AAB40BE8-CA58-4390-B0D9-289EA2FCB791}" destId="{B4E29A79-31B5-4D6C-B8EC-296903F2853E}" srcOrd="2" destOrd="0" parTransId="{E0B88191-6448-4F10-A390-A8920C1B2ACA}" sibTransId="{912C1843-1830-40DE-880C-360495D0A6C2}"/>
    <dgm:cxn modelId="{4BE5D143-891C-45FF-9A11-32BD9E22ED63}" srcId="{AAB40BE8-CA58-4390-B0D9-289EA2FCB791}" destId="{AD94B8F7-9A9D-45D2-AFEB-9480F26F1B2B}" srcOrd="3" destOrd="0" parTransId="{84DD960B-1E7E-485F-B4BA-ACF0A6269B0E}" sibTransId="{0161DCAD-A0A6-41D5-8120-CCE9D40A700E}"/>
    <dgm:cxn modelId="{57568E86-14B8-489A-B9BF-317743CA726E}" type="presOf" srcId="{84BE6DD8-00EA-4F3A-8643-B86BAD82E8F4}" destId="{CF4857E2-9F27-488A-AA32-F7D433C73142}" srcOrd="0" destOrd="0" presId="urn:microsoft.com/office/officeart/2005/8/layout/process2"/>
    <dgm:cxn modelId="{A26B664A-3ECA-4BA9-A0DA-0BA712702373}" type="presOf" srcId="{912C1843-1830-40DE-880C-360495D0A6C2}" destId="{AEE036F5-1578-4FB5-BB8F-8888CBF3C433}" srcOrd="0" destOrd="0" presId="urn:microsoft.com/office/officeart/2005/8/layout/process2"/>
    <dgm:cxn modelId="{570B367F-7E59-42ED-B4D8-3F78E932A385}" srcId="{AAB40BE8-CA58-4390-B0D9-289EA2FCB791}" destId="{0D681DB9-0CC0-44AC-BE57-2D83C7FBD6F6}" srcOrd="1" destOrd="0" parTransId="{0C49237C-1277-4AC8-921B-F7446B6D9683}" sibTransId="{84BE6DD8-00EA-4F3A-8643-B86BAD82E8F4}"/>
    <dgm:cxn modelId="{176B4009-2480-4247-A9DF-F269DB87D82F}" type="presOf" srcId="{AD94B8F7-9A9D-45D2-AFEB-9480F26F1B2B}" destId="{1BE74D2E-1A2F-45AF-A7BF-8F690E3011B8}" srcOrd="0" destOrd="0" presId="urn:microsoft.com/office/officeart/2005/8/layout/process2"/>
    <dgm:cxn modelId="{5B3D0456-19FE-42C8-9471-08E804DA7360}" type="presOf" srcId="{84BE6DD8-00EA-4F3A-8643-B86BAD82E8F4}" destId="{3EC3A6B0-C3A8-4977-9054-16D9D40A2964}" srcOrd="1" destOrd="0" presId="urn:microsoft.com/office/officeart/2005/8/layout/process2"/>
    <dgm:cxn modelId="{74AA6232-D6E0-4065-A035-AFB2102F50A5}" type="presOf" srcId="{0D681DB9-0CC0-44AC-BE57-2D83C7FBD6F6}" destId="{6B1FA266-D619-4040-B985-D162D7686A26}" srcOrd="0" destOrd="0" presId="urn:microsoft.com/office/officeart/2005/8/layout/process2"/>
    <dgm:cxn modelId="{C72F0DAF-8198-4CC6-A5B7-A4B42E9529B8}" srcId="{AAB40BE8-CA58-4390-B0D9-289EA2FCB791}" destId="{0BCBBC04-EDE0-4B56-9669-997E1FDB676C}" srcOrd="0" destOrd="0" parTransId="{6E3E2989-92EA-4DC5-B4E7-59A36BCF546E}" sibTransId="{7521486E-C8D1-40FA-9996-C7AD469024B4}"/>
    <dgm:cxn modelId="{ADB1684E-A20A-4D1B-B51E-D380A15CEDF1}" type="presOf" srcId="{912C1843-1830-40DE-880C-360495D0A6C2}" destId="{C74666BB-9116-45DC-9394-D80C66CFF604}" srcOrd="1" destOrd="0" presId="urn:microsoft.com/office/officeart/2005/8/layout/process2"/>
    <dgm:cxn modelId="{B16BE487-55F1-4574-99B8-89AD0B18012D}" type="presOf" srcId="{AAB40BE8-CA58-4390-B0D9-289EA2FCB791}" destId="{ECD7F313-2DF2-4472-B209-E2B5F4077715}" srcOrd="0" destOrd="0" presId="urn:microsoft.com/office/officeart/2005/8/layout/process2"/>
    <dgm:cxn modelId="{DF0665D8-1061-4CAB-967C-F03E523DBD01}" type="presOf" srcId="{7521486E-C8D1-40FA-9996-C7AD469024B4}" destId="{ADEEFA81-66D0-44D0-B0AE-4FFC47AE6BC8}" srcOrd="1" destOrd="0" presId="urn:microsoft.com/office/officeart/2005/8/layout/process2"/>
    <dgm:cxn modelId="{C95B9A21-607A-4604-A9CB-585A182B2F21}" type="presOf" srcId="{7521486E-C8D1-40FA-9996-C7AD469024B4}" destId="{C494D202-F0EC-4992-AD6B-B40577394A29}" srcOrd="0" destOrd="0" presId="urn:microsoft.com/office/officeart/2005/8/layout/process2"/>
    <dgm:cxn modelId="{6FCF0C7C-4B07-424D-96F5-4F108ECCA91B}" type="presOf" srcId="{0BCBBC04-EDE0-4B56-9669-997E1FDB676C}" destId="{F907878A-D6DB-435F-860C-FA9C53F4FAA7}" srcOrd="0" destOrd="0" presId="urn:microsoft.com/office/officeart/2005/8/layout/process2"/>
    <dgm:cxn modelId="{77FB44EA-5879-4F48-8D37-8489800324C5}" type="presParOf" srcId="{ECD7F313-2DF2-4472-B209-E2B5F4077715}" destId="{F907878A-D6DB-435F-860C-FA9C53F4FAA7}" srcOrd="0" destOrd="0" presId="urn:microsoft.com/office/officeart/2005/8/layout/process2"/>
    <dgm:cxn modelId="{89B1F612-32FF-45C7-95A3-40C5A57BBAC1}" type="presParOf" srcId="{ECD7F313-2DF2-4472-B209-E2B5F4077715}" destId="{C494D202-F0EC-4992-AD6B-B40577394A29}" srcOrd="1" destOrd="0" presId="urn:microsoft.com/office/officeart/2005/8/layout/process2"/>
    <dgm:cxn modelId="{6E41FADD-0CFB-4A48-82F7-61544BCC7030}" type="presParOf" srcId="{C494D202-F0EC-4992-AD6B-B40577394A29}" destId="{ADEEFA81-66D0-44D0-B0AE-4FFC47AE6BC8}" srcOrd="0" destOrd="0" presId="urn:microsoft.com/office/officeart/2005/8/layout/process2"/>
    <dgm:cxn modelId="{56AAE778-1984-4AB3-BBAF-3263498D60E4}" type="presParOf" srcId="{ECD7F313-2DF2-4472-B209-E2B5F4077715}" destId="{6B1FA266-D619-4040-B985-D162D7686A26}" srcOrd="2" destOrd="0" presId="urn:microsoft.com/office/officeart/2005/8/layout/process2"/>
    <dgm:cxn modelId="{B9E0189B-86F9-4888-8150-3E0F8F946E62}" type="presParOf" srcId="{ECD7F313-2DF2-4472-B209-E2B5F4077715}" destId="{CF4857E2-9F27-488A-AA32-F7D433C73142}" srcOrd="3" destOrd="0" presId="urn:microsoft.com/office/officeart/2005/8/layout/process2"/>
    <dgm:cxn modelId="{F4117775-DBBC-417C-BB1C-014E004BEF88}" type="presParOf" srcId="{CF4857E2-9F27-488A-AA32-F7D433C73142}" destId="{3EC3A6B0-C3A8-4977-9054-16D9D40A2964}" srcOrd="0" destOrd="0" presId="urn:microsoft.com/office/officeart/2005/8/layout/process2"/>
    <dgm:cxn modelId="{B3A24B3E-7954-4242-95B5-C23126D0CBA4}" type="presParOf" srcId="{ECD7F313-2DF2-4472-B209-E2B5F4077715}" destId="{A2A0E061-6239-4733-982F-D7F1971876D6}" srcOrd="4" destOrd="0" presId="urn:microsoft.com/office/officeart/2005/8/layout/process2"/>
    <dgm:cxn modelId="{BB384820-27C5-4DFE-902B-9C4318501DDD}" type="presParOf" srcId="{ECD7F313-2DF2-4472-B209-E2B5F4077715}" destId="{AEE036F5-1578-4FB5-BB8F-8888CBF3C433}" srcOrd="5" destOrd="0" presId="urn:microsoft.com/office/officeart/2005/8/layout/process2"/>
    <dgm:cxn modelId="{456DE6CB-588A-40D0-A26B-10F66EF75BF8}" type="presParOf" srcId="{AEE036F5-1578-4FB5-BB8F-8888CBF3C433}" destId="{C74666BB-9116-45DC-9394-D80C66CFF604}" srcOrd="0" destOrd="0" presId="urn:microsoft.com/office/officeart/2005/8/layout/process2"/>
    <dgm:cxn modelId="{5AA680C9-A535-4CAB-92F4-1D95938FE4EE}" type="presParOf" srcId="{ECD7F313-2DF2-4472-B209-E2B5F4077715}" destId="{1BE74D2E-1A2F-45AF-A7BF-8F690E3011B8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40BE8-CA58-4390-B0D9-289EA2FCB791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AD94B8F7-9A9D-45D2-AFEB-9480F26F1B2B}">
      <dgm:prSet phldrT="[Texto]" custT="1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/>
        <a:lstStyle/>
        <a:p>
          <a:pPr algn="ctr"/>
          <a:endParaRPr lang="es-MX" sz="1100" b="1" dirty="0">
            <a:solidFill>
              <a:schemeClr val="tx1"/>
            </a:solidFill>
          </a:endParaRPr>
        </a:p>
      </dgm:t>
    </dgm:pt>
    <dgm:pt modelId="{0161DCAD-A0A6-41D5-8120-CCE9D40A700E}" type="sibTrans" cxnId="{4BE5D143-891C-45FF-9A11-32BD9E22ED63}">
      <dgm:prSet/>
      <dgm:spPr/>
      <dgm:t>
        <a:bodyPr/>
        <a:lstStyle/>
        <a:p>
          <a:endParaRPr lang="es-MX"/>
        </a:p>
      </dgm:t>
    </dgm:pt>
    <dgm:pt modelId="{84DD960B-1E7E-485F-B4BA-ACF0A6269B0E}" type="parTrans" cxnId="{4BE5D143-891C-45FF-9A11-32BD9E22ED63}">
      <dgm:prSet/>
      <dgm:spPr/>
      <dgm:t>
        <a:bodyPr/>
        <a:lstStyle/>
        <a:p>
          <a:endParaRPr lang="es-MX"/>
        </a:p>
      </dgm:t>
    </dgm:pt>
    <dgm:pt modelId="{0BCBBC04-EDE0-4B56-9669-997E1FDB676C}">
      <dgm:prSet phldrT="[Texto]"/>
      <dgm:spPr>
        <a:solidFill>
          <a:schemeClr val="accent6">
            <a:lumMod val="20000"/>
            <a:lumOff val="80000"/>
          </a:schemeClr>
        </a:solidFill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gm:spPr>
      <dgm:t>
        <a:bodyPr/>
        <a:lstStyle/>
        <a:p>
          <a:r>
            <a:rPr lang="es-ES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Programas de radio UV “Llégale aquí estamos”</a:t>
          </a:r>
        </a:p>
        <a:p>
          <a:r>
            <a:rPr lang="es-ES" dirty="0">
              <a:solidFill>
                <a:schemeClr val="tx1"/>
              </a:solidFill>
            </a:rPr>
            <a:t>(Transmisión de programas de radio en vivo, difusión de eventos).</a:t>
          </a:r>
          <a:endParaRPr lang="es-MX" b="1" baseline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521486E-C8D1-40FA-9996-C7AD469024B4}" type="sibTrans" cxnId="{C72F0DAF-8198-4CC6-A5B7-A4B42E9529B8}">
      <dgm:prSet/>
      <dgm:spPr>
        <a:solidFill>
          <a:schemeClr val="bg1"/>
        </a:solidFill>
      </dgm:spPr>
      <dgm:t>
        <a:bodyPr/>
        <a:lstStyle/>
        <a:p>
          <a:endParaRPr lang="es-MX"/>
        </a:p>
      </dgm:t>
    </dgm:pt>
    <dgm:pt modelId="{6E3E2989-92EA-4DC5-B4E7-59A36BCF546E}" type="parTrans" cxnId="{C72F0DAF-8198-4CC6-A5B7-A4B42E9529B8}">
      <dgm:prSet/>
      <dgm:spPr/>
      <dgm:t>
        <a:bodyPr/>
        <a:lstStyle/>
        <a:p>
          <a:endParaRPr lang="es-MX"/>
        </a:p>
      </dgm:t>
    </dgm:pt>
    <dgm:pt modelId="{ECD7F313-2DF2-4472-B209-E2B5F4077715}" type="pres">
      <dgm:prSet presAssocID="{AAB40BE8-CA58-4390-B0D9-289EA2FCB79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907878A-D6DB-435F-860C-FA9C53F4FAA7}" type="pres">
      <dgm:prSet presAssocID="{0BCBBC04-EDE0-4B56-9669-997E1FDB676C}" presName="node" presStyleLbl="node1" presStyleIdx="0" presStyleCnt="2" custScaleY="72262" custLinFactNeighborX="951" custLinFactNeighborY="634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94D202-F0EC-4992-AD6B-B40577394A29}" type="pres">
      <dgm:prSet presAssocID="{7521486E-C8D1-40FA-9996-C7AD469024B4}" presName="sibTrans" presStyleLbl="sibTrans2D1" presStyleIdx="0" presStyleCnt="1" custLinFactX="1392165" custLinFactNeighborX="1400000" custLinFactNeighborY="-82655"/>
      <dgm:spPr/>
      <dgm:t>
        <a:bodyPr/>
        <a:lstStyle/>
        <a:p>
          <a:endParaRPr lang="es-MX"/>
        </a:p>
      </dgm:t>
    </dgm:pt>
    <dgm:pt modelId="{ADEEFA81-66D0-44D0-B0AE-4FFC47AE6BC8}" type="pres">
      <dgm:prSet presAssocID="{7521486E-C8D1-40FA-9996-C7AD469024B4}" presName="connectorText" presStyleLbl="sibTrans2D1" presStyleIdx="0" presStyleCnt="1"/>
      <dgm:spPr/>
      <dgm:t>
        <a:bodyPr/>
        <a:lstStyle/>
        <a:p>
          <a:endParaRPr lang="es-MX"/>
        </a:p>
      </dgm:t>
    </dgm:pt>
    <dgm:pt modelId="{1BE74D2E-1A2F-45AF-A7BF-8F690E3011B8}" type="pres">
      <dgm:prSet presAssocID="{AD94B8F7-9A9D-45D2-AFEB-9480F26F1B2B}" presName="node" presStyleLbl="node1" presStyleIdx="1" presStyleCnt="2" custScaleX="81521" custScaleY="107809" custLinFactNeighborX="-44971" custLinFactNeighborY="-190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BE5D143-891C-45FF-9A11-32BD9E22ED63}" srcId="{AAB40BE8-CA58-4390-B0D9-289EA2FCB791}" destId="{AD94B8F7-9A9D-45D2-AFEB-9480F26F1B2B}" srcOrd="1" destOrd="0" parTransId="{84DD960B-1E7E-485F-B4BA-ACF0A6269B0E}" sibTransId="{0161DCAD-A0A6-41D5-8120-CCE9D40A700E}"/>
    <dgm:cxn modelId="{DF0665D8-1061-4CAB-967C-F03E523DBD01}" type="presOf" srcId="{7521486E-C8D1-40FA-9996-C7AD469024B4}" destId="{ADEEFA81-66D0-44D0-B0AE-4FFC47AE6BC8}" srcOrd="1" destOrd="0" presId="urn:microsoft.com/office/officeart/2005/8/layout/process2"/>
    <dgm:cxn modelId="{C72F0DAF-8198-4CC6-A5B7-A4B42E9529B8}" srcId="{AAB40BE8-CA58-4390-B0D9-289EA2FCB791}" destId="{0BCBBC04-EDE0-4B56-9669-997E1FDB676C}" srcOrd="0" destOrd="0" parTransId="{6E3E2989-92EA-4DC5-B4E7-59A36BCF546E}" sibTransId="{7521486E-C8D1-40FA-9996-C7AD469024B4}"/>
    <dgm:cxn modelId="{C95B9A21-607A-4604-A9CB-585A182B2F21}" type="presOf" srcId="{7521486E-C8D1-40FA-9996-C7AD469024B4}" destId="{C494D202-F0EC-4992-AD6B-B40577394A29}" srcOrd="0" destOrd="0" presId="urn:microsoft.com/office/officeart/2005/8/layout/process2"/>
    <dgm:cxn modelId="{B16BE487-55F1-4574-99B8-89AD0B18012D}" type="presOf" srcId="{AAB40BE8-CA58-4390-B0D9-289EA2FCB791}" destId="{ECD7F313-2DF2-4472-B209-E2B5F4077715}" srcOrd="0" destOrd="0" presId="urn:microsoft.com/office/officeart/2005/8/layout/process2"/>
    <dgm:cxn modelId="{6FCF0C7C-4B07-424D-96F5-4F108ECCA91B}" type="presOf" srcId="{0BCBBC04-EDE0-4B56-9669-997E1FDB676C}" destId="{F907878A-D6DB-435F-860C-FA9C53F4FAA7}" srcOrd="0" destOrd="0" presId="urn:microsoft.com/office/officeart/2005/8/layout/process2"/>
    <dgm:cxn modelId="{176B4009-2480-4247-A9DF-F269DB87D82F}" type="presOf" srcId="{AD94B8F7-9A9D-45D2-AFEB-9480F26F1B2B}" destId="{1BE74D2E-1A2F-45AF-A7BF-8F690E3011B8}" srcOrd="0" destOrd="0" presId="urn:microsoft.com/office/officeart/2005/8/layout/process2"/>
    <dgm:cxn modelId="{77FB44EA-5879-4F48-8D37-8489800324C5}" type="presParOf" srcId="{ECD7F313-2DF2-4472-B209-E2B5F4077715}" destId="{F907878A-D6DB-435F-860C-FA9C53F4FAA7}" srcOrd="0" destOrd="0" presId="urn:microsoft.com/office/officeart/2005/8/layout/process2"/>
    <dgm:cxn modelId="{89B1F612-32FF-45C7-95A3-40C5A57BBAC1}" type="presParOf" srcId="{ECD7F313-2DF2-4472-B209-E2B5F4077715}" destId="{C494D202-F0EC-4992-AD6B-B40577394A29}" srcOrd="1" destOrd="0" presId="urn:microsoft.com/office/officeart/2005/8/layout/process2"/>
    <dgm:cxn modelId="{6E41FADD-0CFB-4A48-82F7-61544BCC7030}" type="presParOf" srcId="{C494D202-F0EC-4992-AD6B-B40577394A29}" destId="{ADEEFA81-66D0-44D0-B0AE-4FFC47AE6BC8}" srcOrd="0" destOrd="0" presId="urn:microsoft.com/office/officeart/2005/8/layout/process2"/>
    <dgm:cxn modelId="{5AA680C9-A535-4CAB-92F4-1D95938FE4EE}" type="presParOf" srcId="{ECD7F313-2DF2-4472-B209-E2B5F4077715}" destId="{1BE74D2E-1A2F-45AF-A7BF-8F690E3011B8}" srcOrd="2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AAD07A-EF42-4A4E-BD35-8A51D3012F3E}" type="doc">
      <dgm:prSet loTypeId="urn:microsoft.com/office/officeart/2009/layout/ReverseList" loCatId="relationship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962E7C39-354D-49EC-B984-C4D3FB14D0B0}">
      <dgm:prSet phldrT="[Texto]" custT="1"/>
      <dgm:spPr/>
      <dgm:t>
        <a:bodyPr/>
        <a:lstStyle/>
        <a:p>
          <a:r>
            <a:rPr lang="es-MX" sz="3200" dirty="0"/>
            <a:t>1.Veracruz</a:t>
          </a:r>
        </a:p>
        <a:p>
          <a:r>
            <a:rPr lang="es-MX" sz="3200" dirty="0"/>
            <a:t>2.Xalapa</a:t>
          </a:r>
        </a:p>
        <a:p>
          <a:r>
            <a:rPr lang="es-MX" sz="3200" dirty="0"/>
            <a:t>3.Coatzacoalcos</a:t>
          </a:r>
        </a:p>
        <a:p>
          <a:r>
            <a:rPr lang="es-MX" sz="3200" dirty="0"/>
            <a:t>4.Poza Rica</a:t>
          </a:r>
        </a:p>
        <a:p>
          <a:r>
            <a:rPr lang="es-MX" sz="3200" dirty="0"/>
            <a:t>5.Córdoba</a:t>
          </a:r>
        </a:p>
        <a:p>
          <a:endParaRPr lang="es-MX" sz="2400" dirty="0"/>
        </a:p>
      </dgm:t>
    </dgm:pt>
    <dgm:pt modelId="{CF785740-FDF5-4F90-988D-BA86A761486B}" type="parTrans" cxnId="{1B903C1F-7682-4B05-B596-08853D3F06E4}">
      <dgm:prSet/>
      <dgm:spPr/>
      <dgm:t>
        <a:bodyPr/>
        <a:lstStyle/>
        <a:p>
          <a:endParaRPr lang="es-MX"/>
        </a:p>
      </dgm:t>
    </dgm:pt>
    <dgm:pt modelId="{EE56379C-DA6D-4D60-9EAE-09EBF34C77C7}" type="sibTrans" cxnId="{1B903C1F-7682-4B05-B596-08853D3F06E4}">
      <dgm:prSet/>
      <dgm:spPr/>
      <dgm:t>
        <a:bodyPr/>
        <a:lstStyle/>
        <a:p>
          <a:endParaRPr lang="es-MX"/>
        </a:p>
      </dgm:t>
    </dgm:pt>
    <dgm:pt modelId="{22B0FE8F-7FC2-4209-886F-A134240B9BC3}">
      <dgm:prSet phldrT="[Texto]" custT="1"/>
      <dgm:spPr/>
      <dgm:t>
        <a:bodyPr/>
        <a:lstStyle/>
        <a:p>
          <a:r>
            <a:rPr lang="es-MX" sz="3200" dirty="0"/>
            <a:t>6.Boca del Río</a:t>
          </a:r>
        </a:p>
        <a:p>
          <a:r>
            <a:rPr lang="es-MX" sz="3200" dirty="0"/>
            <a:t>7.Papantla</a:t>
          </a:r>
        </a:p>
        <a:p>
          <a:r>
            <a:rPr lang="es-MX" sz="3200" dirty="0"/>
            <a:t>8.Tuxpan</a:t>
          </a:r>
        </a:p>
        <a:p>
          <a:r>
            <a:rPr lang="es-MX" sz="3200" dirty="0"/>
            <a:t>9.Orizaba</a:t>
          </a:r>
        </a:p>
        <a:p>
          <a:r>
            <a:rPr lang="es-MX" sz="3200" dirty="0"/>
            <a:t>10.Minatitlán</a:t>
          </a:r>
        </a:p>
      </dgm:t>
    </dgm:pt>
    <dgm:pt modelId="{96CE5FA8-9700-4116-90F9-1556342B66C9}" type="parTrans" cxnId="{F307BACF-EEDD-4D75-99AE-4A306ACF9C84}">
      <dgm:prSet/>
      <dgm:spPr/>
      <dgm:t>
        <a:bodyPr/>
        <a:lstStyle/>
        <a:p>
          <a:endParaRPr lang="es-MX"/>
        </a:p>
      </dgm:t>
    </dgm:pt>
    <dgm:pt modelId="{5405C2B5-D634-4747-BA19-6D91DC748785}" type="sibTrans" cxnId="{F307BACF-EEDD-4D75-99AE-4A306ACF9C84}">
      <dgm:prSet/>
      <dgm:spPr/>
      <dgm:t>
        <a:bodyPr/>
        <a:lstStyle/>
        <a:p>
          <a:endParaRPr lang="es-MX"/>
        </a:p>
      </dgm:t>
    </dgm:pt>
    <dgm:pt modelId="{B82DBF12-9467-49EB-8A2D-F2464138F67D}" type="pres">
      <dgm:prSet presAssocID="{52AAD07A-EF42-4A4E-BD35-8A51D3012F3E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7B84639-740E-479C-A069-CDDDC847B934}" type="pres">
      <dgm:prSet presAssocID="{52AAD07A-EF42-4A4E-BD35-8A51D3012F3E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59F707-72B6-4844-898B-B749EB8542A4}" type="pres">
      <dgm:prSet presAssocID="{52AAD07A-EF42-4A4E-BD35-8A51D3012F3E}" presName="LeftNode" presStyleLbl="bgImgPlace1" presStyleIdx="0" presStyleCnt="2" custScaleX="133590" custScaleY="109589" custLinFactNeighborX="-34802" custLinFactNeighborY="-2857">
        <dgm:presLayoutVars>
          <dgm:chMax val="2"/>
          <dgm:chPref val="2"/>
        </dgm:presLayoutVars>
      </dgm:prSet>
      <dgm:spPr/>
      <dgm:t>
        <a:bodyPr/>
        <a:lstStyle/>
        <a:p>
          <a:endParaRPr lang="es-MX"/>
        </a:p>
      </dgm:t>
    </dgm:pt>
    <dgm:pt modelId="{27D5E979-F680-4F47-A625-AEC1481CC84D}" type="pres">
      <dgm:prSet presAssocID="{52AAD07A-EF42-4A4E-BD35-8A51D3012F3E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0F667F-A3D0-4A79-985D-DEA58F49B18E}" type="pres">
      <dgm:prSet presAssocID="{52AAD07A-EF42-4A4E-BD35-8A51D3012F3E}" presName="RightNode" presStyleLbl="bgImgPlace1" presStyleIdx="1" presStyleCnt="2" custScaleX="126691" custScaleY="106396" custLinFactNeighborX="-1039" custLinFactNeighborY="-3492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D89BD139-DAE9-449A-9DB5-CDC386E4E334}" type="pres">
      <dgm:prSet presAssocID="{52AAD07A-EF42-4A4E-BD35-8A51D3012F3E}" presName="TopArrow" presStyleLbl="node1" presStyleIdx="0" presStyleCnt="2" custScaleX="67594" custScaleY="35901" custLinFactNeighborX="-15090" custLinFactNeighborY="-6384"/>
      <dgm:spPr/>
    </dgm:pt>
    <dgm:pt modelId="{A0A7CAD2-A9ED-4885-AF93-9BE3F51B684F}" type="pres">
      <dgm:prSet presAssocID="{52AAD07A-EF42-4A4E-BD35-8A51D3012F3E}" presName="BottomArrow" presStyleLbl="node1" presStyleIdx="1" presStyleCnt="2" custScaleY="41250" custLinFactNeighborX="-23473" custLinFactNeighborY="2263"/>
      <dgm:spPr/>
    </dgm:pt>
  </dgm:ptLst>
  <dgm:cxnLst>
    <dgm:cxn modelId="{1B903C1F-7682-4B05-B596-08853D3F06E4}" srcId="{52AAD07A-EF42-4A4E-BD35-8A51D3012F3E}" destId="{962E7C39-354D-49EC-B984-C4D3FB14D0B0}" srcOrd="0" destOrd="0" parTransId="{CF785740-FDF5-4F90-988D-BA86A761486B}" sibTransId="{EE56379C-DA6D-4D60-9EAE-09EBF34C77C7}"/>
    <dgm:cxn modelId="{864986D3-6993-4CE7-BF05-7FE09CE0AB2E}" type="presOf" srcId="{52AAD07A-EF42-4A4E-BD35-8A51D3012F3E}" destId="{B82DBF12-9467-49EB-8A2D-F2464138F67D}" srcOrd="0" destOrd="0" presId="urn:microsoft.com/office/officeart/2009/layout/ReverseList"/>
    <dgm:cxn modelId="{92C24AF3-6FF6-46BC-BF30-736F0E45BC7F}" type="presOf" srcId="{22B0FE8F-7FC2-4209-886F-A134240B9BC3}" destId="{540F667F-A3D0-4A79-985D-DEA58F49B18E}" srcOrd="1" destOrd="0" presId="urn:microsoft.com/office/officeart/2009/layout/ReverseList"/>
    <dgm:cxn modelId="{F307BACF-EEDD-4D75-99AE-4A306ACF9C84}" srcId="{52AAD07A-EF42-4A4E-BD35-8A51D3012F3E}" destId="{22B0FE8F-7FC2-4209-886F-A134240B9BC3}" srcOrd="1" destOrd="0" parTransId="{96CE5FA8-9700-4116-90F9-1556342B66C9}" sibTransId="{5405C2B5-D634-4747-BA19-6D91DC748785}"/>
    <dgm:cxn modelId="{F6DEC7CB-FEAC-4781-AF1E-0542B47226E9}" type="presOf" srcId="{962E7C39-354D-49EC-B984-C4D3FB14D0B0}" destId="{37B84639-740E-479C-A069-CDDDC847B934}" srcOrd="0" destOrd="0" presId="urn:microsoft.com/office/officeart/2009/layout/ReverseList"/>
    <dgm:cxn modelId="{55486E3B-FAAD-462F-9665-7AA9C211BD3B}" type="presOf" srcId="{22B0FE8F-7FC2-4209-886F-A134240B9BC3}" destId="{27D5E979-F680-4F47-A625-AEC1481CC84D}" srcOrd="0" destOrd="0" presId="urn:microsoft.com/office/officeart/2009/layout/ReverseList"/>
    <dgm:cxn modelId="{0FE4F9E4-FA26-49FB-9504-1F7B81D60C28}" type="presOf" srcId="{962E7C39-354D-49EC-B984-C4D3FB14D0B0}" destId="{2059F707-72B6-4844-898B-B749EB8542A4}" srcOrd="1" destOrd="0" presId="urn:microsoft.com/office/officeart/2009/layout/ReverseList"/>
    <dgm:cxn modelId="{35151A3F-B17D-48E8-A006-1377E3D5B3AA}" type="presParOf" srcId="{B82DBF12-9467-49EB-8A2D-F2464138F67D}" destId="{37B84639-740E-479C-A069-CDDDC847B934}" srcOrd="0" destOrd="0" presId="urn:microsoft.com/office/officeart/2009/layout/ReverseList"/>
    <dgm:cxn modelId="{89023CAA-6366-4F12-BBA0-ECB46051AEA1}" type="presParOf" srcId="{B82DBF12-9467-49EB-8A2D-F2464138F67D}" destId="{2059F707-72B6-4844-898B-B749EB8542A4}" srcOrd="1" destOrd="0" presId="urn:microsoft.com/office/officeart/2009/layout/ReverseList"/>
    <dgm:cxn modelId="{8127156C-498B-4228-B60C-B3C2F2F75914}" type="presParOf" srcId="{B82DBF12-9467-49EB-8A2D-F2464138F67D}" destId="{27D5E979-F680-4F47-A625-AEC1481CC84D}" srcOrd="2" destOrd="0" presId="urn:microsoft.com/office/officeart/2009/layout/ReverseList"/>
    <dgm:cxn modelId="{38ECF271-A088-48A4-AD33-B234F83765FF}" type="presParOf" srcId="{B82DBF12-9467-49EB-8A2D-F2464138F67D}" destId="{540F667F-A3D0-4A79-985D-DEA58F49B18E}" srcOrd="3" destOrd="0" presId="urn:microsoft.com/office/officeart/2009/layout/ReverseList"/>
    <dgm:cxn modelId="{40B6CC84-ED9C-4509-A795-60979D12DFB8}" type="presParOf" srcId="{B82DBF12-9467-49EB-8A2D-F2464138F67D}" destId="{D89BD139-DAE9-449A-9DB5-CDC386E4E334}" srcOrd="4" destOrd="0" presId="urn:microsoft.com/office/officeart/2009/layout/ReverseList"/>
    <dgm:cxn modelId="{5E2EF9CD-658C-423B-8CA5-813C13136BA1}" type="presParOf" srcId="{B82DBF12-9467-49EB-8A2D-F2464138F67D}" destId="{A0A7CAD2-A9ED-4885-AF93-9BE3F51B684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AAD07A-EF42-4A4E-BD35-8A51D3012F3E}" type="doc">
      <dgm:prSet loTypeId="urn:microsoft.com/office/officeart/2009/layout/ReverseList" loCatId="relationship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962E7C39-354D-49EC-B984-C4D3FB14D0B0}">
      <dgm:prSet phldrT="[Texto]" custT="1"/>
      <dgm:spPr/>
      <dgm:t>
        <a:bodyPr/>
        <a:lstStyle/>
        <a:p>
          <a:r>
            <a:rPr lang="es-MX" sz="3000" dirty="0"/>
            <a:t>1.Tuxtilla</a:t>
          </a:r>
        </a:p>
        <a:p>
          <a:r>
            <a:rPr lang="es-MX" sz="3000" dirty="0"/>
            <a:t>2.Tamiahua</a:t>
          </a:r>
        </a:p>
        <a:p>
          <a:r>
            <a:rPr lang="es-MX" sz="3000" dirty="0"/>
            <a:t>3.Tantima</a:t>
          </a:r>
        </a:p>
        <a:p>
          <a:r>
            <a:rPr lang="es-MX" sz="3000" dirty="0"/>
            <a:t>4.Chicontepec</a:t>
          </a:r>
        </a:p>
        <a:p>
          <a:r>
            <a:rPr lang="es-MX" sz="3000" dirty="0"/>
            <a:t>5.Chontla</a:t>
          </a:r>
        </a:p>
        <a:p>
          <a:endParaRPr lang="es-MX" sz="2400" dirty="0"/>
        </a:p>
      </dgm:t>
    </dgm:pt>
    <dgm:pt modelId="{CF785740-FDF5-4F90-988D-BA86A761486B}" type="parTrans" cxnId="{1B903C1F-7682-4B05-B596-08853D3F06E4}">
      <dgm:prSet/>
      <dgm:spPr/>
      <dgm:t>
        <a:bodyPr/>
        <a:lstStyle/>
        <a:p>
          <a:endParaRPr lang="es-MX"/>
        </a:p>
      </dgm:t>
    </dgm:pt>
    <dgm:pt modelId="{EE56379C-DA6D-4D60-9EAE-09EBF34C77C7}" type="sibTrans" cxnId="{1B903C1F-7682-4B05-B596-08853D3F06E4}">
      <dgm:prSet/>
      <dgm:spPr/>
      <dgm:t>
        <a:bodyPr/>
        <a:lstStyle/>
        <a:p>
          <a:endParaRPr lang="es-MX"/>
        </a:p>
      </dgm:t>
    </dgm:pt>
    <dgm:pt modelId="{22B0FE8F-7FC2-4209-886F-A134240B9BC3}">
      <dgm:prSet phldrT="[Texto]" custT="1"/>
      <dgm:spPr/>
      <dgm:t>
        <a:bodyPr/>
        <a:lstStyle/>
        <a:p>
          <a:r>
            <a:rPr lang="es-MX" sz="2800" dirty="0"/>
            <a:t>6.Landero y Coss</a:t>
          </a:r>
        </a:p>
        <a:p>
          <a:r>
            <a:rPr lang="es-MX" sz="2800" dirty="0"/>
            <a:t>7.Ixcatepec</a:t>
          </a:r>
        </a:p>
        <a:p>
          <a:r>
            <a:rPr lang="es-MX" sz="2800" dirty="0"/>
            <a:t>8.Lerdo de Tejada</a:t>
          </a:r>
        </a:p>
        <a:p>
          <a:r>
            <a:rPr lang="es-MX" sz="2800" dirty="0"/>
            <a:t>9.Tampico Alto</a:t>
          </a:r>
        </a:p>
        <a:p>
          <a:r>
            <a:rPr lang="es-MX" sz="2800" dirty="0"/>
            <a:t>10.Tlacotalpan</a:t>
          </a:r>
        </a:p>
      </dgm:t>
    </dgm:pt>
    <dgm:pt modelId="{96CE5FA8-9700-4116-90F9-1556342B66C9}" type="parTrans" cxnId="{F307BACF-EEDD-4D75-99AE-4A306ACF9C84}">
      <dgm:prSet/>
      <dgm:spPr/>
      <dgm:t>
        <a:bodyPr/>
        <a:lstStyle/>
        <a:p>
          <a:endParaRPr lang="es-MX"/>
        </a:p>
      </dgm:t>
    </dgm:pt>
    <dgm:pt modelId="{5405C2B5-D634-4747-BA19-6D91DC748785}" type="sibTrans" cxnId="{F307BACF-EEDD-4D75-99AE-4A306ACF9C84}">
      <dgm:prSet/>
      <dgm:spPr/>
      <dgm:t>
        <a:bodyPr/>
        <a:lstStyle/>
        <a:p>
          <a:endParaRPr lang="es-MX"/>
        </a:p>
      </dgm:t>
    </dgm:pt>
    <dgm:pt modelId="{B82DBF12-9467-49EB-8A2D-F2464138F67D}" type="pres">
      <dgm:prSet presAssocID="{52AAD07A-EF42-4A4E-BD35-8A51D3012F3E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7B84639-740E-479C-A069-CDDDC847B934}" type="pres">
      <dgm:prSet presAssocID="{52AAD07A-EF42-4A4E-BD35-8A51D3012F3E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59F707-72B6-4844-898B-B749EB8542A4}" type="pres">
      <dgm:prSet presAssocID="{52AAD07A-EF42-4A4E-BD35-8A51D3012F3E}" presName="LeftNode" presStyleLbl="bgImgPlace1" presStyleIdx="0" presStyleCnt="2" custScaleX="133590" custScaleY="109589" custLinFactNeighborX="-34802" custLinFactNeighborY="-2857">
        <dgm:presLayoutVars>
          <dgm:chMax val="2"/>
          <dgm:chPref val="2"/>
        </dgm:presLayoutVars>
      </dgm:prSet>
      <dgm:spPr/>
      <dgm:t>
        <a:bodyPr/>
        <a:lstStyle/>
        <a:p>
          <a:endParaRPr lang="es-MX"/>
        </a:p>
      </dgm:t>
    </dgm:pt>
    <dgm:pt modelId="{27D5E979-F680-4F47-A625-AEC1481CC84D}" type="pres">
      <dgm:prSet presAssocID="{52AAD07A-EF42-4A4E-BD35-8A51D3012F3E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0F667F-A3D0-4A79-985D-DEA58F49B18E}" type="pres">
      <dgm:prSet presAssocID="{52AAD07A-EF42-4A4E-BD35-8A51D3012F3E}" presName="RightNode" presStyleLbl="bgImgPlace1" presStyleIdx="1" presStyleCnt="2" custScaleX="126691" custScaleY="106396" custLinFactNeighborX="-1039" custLinFactNeighborY="-3492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D89BD139-DAE9-449A-9DB5-CDC386E4E334}" type="pres">
      <dgm:prSet presAssocID="{52AAD07A-EF42-4A4E-BD35-8A51D3012F3E}" presName="TopArrow" presStyleLbl="node1" presStyleIdx="0" presStyleCnt="2" custScaleX="67594" custScaleY="35901" custLinFactNeighborX="-15090" custLinFactNeighborY="-6384"/>
      <dgm:spPr/>
    </dgm:pt>
    <dgm:pt modelId="{A0A7CAD2-A9ED-4885-AF93-9BE3F51B684F}" type="pres">
      <dgm:prSet presAssocID="{52AAD07A-EF42-4A4E-BD35-8A51D3012F3E}" presName="BottomArrow" presStyleLbl="node1" presStyleIdx="1" presStyleCnt="2" custScaleY="41250" custLinFactNeighborX="-23473" custLinFactNeighborY="2263"/>
      <dgm:spPr/>
    </dgm:pt>
  </dgm:ptLst>
  <dgm:cxnLst>
    <dgm:cxn modelId="{1B903C1F-7682-4B05-B596-08853D3F06E4}" srcId="{52AAD07A-EF42-4A4E-BD35-8A51D3012F3E}" destId="{962E7C39-354D-49EC-B984-C4D3FB14D0B0}" srcOrd="0" destOrd="0" parTransId="{CF785740-FDF5-4F90-988D-BA86A761486B}" sibTransId="{EE56379C-DA6D-4D60-9EAE-09EBF34C77C7}"/>
    <dgm:cxn modelId="{864986D3-6993-4CE7-BF05-7FE09CE0AB2E}" type="presOf" srcId="{52AAD07A-EF42-4A4E-BD35-8A51D3012F3E}" destId="{B82DBF12-9467-49EB-8A2D-F2464138F67D}" srcOrd="0" destOrd="0" presId="urn:microsoft.com/office/officeart/2009/layout/ReverseList"/>
    <dgm:cxn modelId="{92C24AF3-6FF6-46BC-BF30-736F0E45BC7F}" type="presOf" srcId="{22B0FE8F-7FC2-4209-886F-A134240B9BC3}" destId="{540F667F-A3D0-4A79-985D-DEA58F49B18E}" srcOrd="1" destOrd="0" presId="urn:microsoft.com/office/officeart/2009/layout/ReverseList"/>
    <dgm:cxn modelId="{F307BACF-EEDD-4D75-99AE-4A306ACF9C84}" srcId="{52AAD07A-EF42-4A4E-BD35-8A51D3012F3E}" destId="{22B0FE8F-7FC2-4209-886F-A134240B9BC3}" srcOrd="1" destOrd="0" parTransId="{96CE5FA8-9700-4116-90F9-1556342B66C9}" sibTransId="{5405C2B5-D634-4747-BA19-6D91DC748785}"/>
    <dgm:cxn modelId="{F6DEC7CB-FEAC-4781-AF1E-0542B47226E9}" type="presOf" srcId="{962E7C39-354D-49EC-B984-C4D3FB14D0B0}" destId="{37B84639-740E-479C-A069-CDDDC847B934}" srcOrd="0" destOrd="0" presId="urn:microsoft.com/office/officeart/2009/layout/ReverseList"/>
    <dgm:cxn modelId="{55486E3B-FAAD-462F-9665-7AA9C211BD3B}" type="presOf" srcId="{22B0FE8F-7FC2-4209-886F-A134240B9BC3}" destId="{27D5E979-F680-4F47-A625-AEC1481CC84D}" srcOrd="0" destOrd="0" presId="urn:microsoft.com/office/officeart/2009/layout/ReverseList"/>
    <dgm:cxn modelId="{0FE4F9E4-FA26-49FB-9504-1F7B81D60C28}" type="presOf" srcId="{962E7C39-354D-49EC-B984-C4D3FB14D0B0}" destId="{2059F707-72B6-4844-898B-B749EB8542A4}" srcOrd="1" destOrd="0" presId="urn:microsoft.com/office/officeart/2009/layout/ReverseList"/>
    <dgm:cxn modelId="{35151A3F-B17D-48E8-A006-1377E3D5B3AA}" type="presParOf" srcId="{B82DBF12-9467-49EB-8A2D-F2464138F67D}" destId="{37B84639-740E-479C-A069-CDDDC847B934}" srcOrd="0" destOrd="0" presId="urn:microsoft.com/office/officeart/2009/layout/ReverseList"/>
    <dgm:cxn modelId="{89023CAA-6366-4F12-BBA0-ECB46051AEA1}" type="presParOf" srcId="{B82DBF12-9467-49EB-8A2D-F2464138F67D}" destId="{2059F707-72B6-4844-898B-B749EB8542A4}" srcOrd="1" destOrd="0" presId="urn:microsoft.com/office/officeart/2009/layout/ReverseList"/>
    <dgm:cxn modelId="{8127156C-498B-4228-B60C-B3C2F2F75914}" type="presParOf" srcId="{B82DBF12-9467-49EB-8A2D-F2464138F67D}" destId="{27D5E979-F680-4F47-A625-AEC1481CC84D}" srcOrd="2" destOrd="0" presId="urn:microsoft.com/office/officeart/2009/layout/ReverseList"/>
    <dgm:cxn modelId="{38ECF271-A088-48A4-AD33-B234F83765FF}" type="presParOf" srcId="{B82DBF12-9467-49EB-8A2D-F2464138F67D}" destId="{540F667F-A3D0-4A79-985D-DEA58F49B18E}" srcOrd="3" destOrd="0" presId="urn:microsoft.com/office/officeart/2009/layout/ReverseList"/>
    <dgm:cxn modelId="{40B6CC84-ED9C-4509-A795-60979D12DFB8}" type="presParOf" srcId="{B82DBF12-9467-49EB-8A2D-F2464138F67D}" destId="{D89BD139-DAE9-449A-9DB5-CDC386E4E334}" srcOrd="4" destOrd="0" presId="urn:microsoft.com/office/officeart/2009/layout/ReverseList"/>
    <dgm:cxn modelId="{5E2EF9CD-658C-423B-8CA5-813C13136BA1}" type="presParOf" srcId="{B82DBF12-9467-49EB-8A2D-F2464138F67D}" destId="{A0A7CAD2-A9ED-4885-AF93-9BE3F51B684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C0FE53-5F16-4DF2-B396-C943799C997B}" type="doc">
      <dgm:prSet loTypeId="urn:microsoft.com/office/officeart/2005/8/layout/radial2" loCatId="relationship" qsTypeId="urn:microsoft.com/office/officeart/2005/8/quickstyle/3d2" qsCatId="3D" csTypeId="urn:microsoft.com/office/officeart/2005/8/colors/colorful4" csCatId="colorful" phldr="1"/>
      <dgm:spPr/>
    </dgm:pt>
    <dgm:pt modelId="{EB23108B-3D12-4FC1-A7F0-9A8086D4FF52}" type="pres">
      <dgm:prSet presAssocID="{17C0FE53-5F16-4DF2-B396-C943799C997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F56316E-955D-4404-9066-6A167405D23E}" type="pres">
      <dgm:prSet presAssocID="{17C0FE53-5F16-4DF2-B396-C943799C997B}" presName="cycle" presStyleCnt="0"/>
      <dgm:spPr/>
    </dgm:pt>
  </dgm:ptLst>
  <dgm:cxnLst>
    <dgm:cxn modelId="{002B2684-C1C6-43B4-BC2F-5666059252AC}" type="presOf" srcId="{17C0FE53-5F16-4DF2-B396-C943799C997B}" destId="{EB23108B-3D12-4FC1-A7F0-9A8086D4FF52}" srcOrd="0" destOrd="0" presId="urn:microsoft.com/office/officeart/2005/8/layout/radial2"/>
    <dgm:cxn modelId="{656EB6AA-E8C3-4CCE-B065-76BE3076CB27}" type="presParOf" srcId="{EB23108B-3D12-4FC1-A7F0-9A8086D4FF52}" destId="{FF56316E-955D-4404-9066-6A167405D23E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69D280-7A69-4868-98BE-0CD44D7ECEA3}" type="doc">
      <dgm:prSet loTypeId="urn:microsoft.com/office/officeart/2005/8/layout/funnel1" loCatId="relationship" qsTypeId="urn:microsoft.com/office/officeart/2009/2/quickstyle/3d8" qsCatId="3D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980F18B4-99BE-4E43-A08F-FF37ED5D53A8}">
      <dgm:prSet phldrT="[Texto]"/>
      <dgm:spPr/>
      <dgm:t>
        <a:bodyPr/>
        <a:lstStyle/>
        <a:p>
          <a:pPr algn="ctr"/>
          <a:r>
            <a:rPr lang="es-MX" b="1" dirty="0"/>
            <a:t>Síguenos</a:t>
          </a:r>
        </a:p>
      </dgm:t>
    </dgm:pt>
    <dgm:pt modelId="{289B3BFD-8F7E-49DC-924E-D2A194D4D295}" type="parTrans" cxnId="{59302E02-542A-4128-AFCA-26233A883BC8}">
      <dgm:prSet/>
      <dgm:spPr/>
      <dgm:t>
        <a:bodyPr/>
        <a:lstStyle/>
        <a:p>
          <a:pPr algn="ctr"/>
          <a:endParaRPr lang="es-MX"/>
        </a:p>
      </dgm:t>
    </dgm:pt>
    <dgm:pt modelId="{CA6E1787-1DD2-4359-9B7B-0C4A7B2B1106}" type="sibTrans" cxnId="{59302E02-542A-4128-AFCA-26233A883BC8}">
      <dgm:prSet/>
      <dgm:spPr/>
      <dgm:t>
        <a:bodyPr/>
        <a:lstStyle/>
        <a:p>
          <a:pPr algn="ctr"/>
          <a:endParaRPr lang="es-MX"/>
        </a:p>
      </dgm:t>
    </dgm:pt>
    <dgm:pt modelId="{FF1F49CE-904E-4B3D-88C9-745D250885F1}">
      <dgm:prSet phldrT="[Texto]"/>
      <dgm:spPr/>
      <dgm:t>
        <a:bodyPr/>
        <a:lstStyle/>
        <a:p>
          <a:pPr algn="ctr"/>
          <a:r>
            <a:rPr lang="es-MX" b="1"/>
            <a:t>Facebook</a:t>
          </a:r>
          <a:endParaRPr lang="es-MX" b="1" dirty="0"/>
        </a:p>
      </dgm:t>
    </dgm:pt>
    <dgm:pt modelId="{F93E8BBB-9DC0-4C6A-A3EA-6C6232B7619F}" type="parTrans" cxnId="{FA105D3D-DF35-4C68-9288-7A15B46EE4F5}">
      <dgm:prSet/>
      <dgm:spPr/>
      <dgm:t>
        <a:bodyPr/>
        <a:lstStyle/>
        <a:p>
          <a:pPr algn="ctr"/>
          <a:endParaRPr lang="es-MX"/>
        </a:p>
      </dgm:t>
    </dgm:pt>
    <dgm:pt modelId="{A3D3362C-CECC-4F1C-95CC-6C3D13328AAD}" type="sibTrans" cxnId="{FA105D3D-DF35-4C68-9288-7A15B46EE4F5}">
      <dgm:prSet/>
      <dgm:spPr/>
      <dgm:t>
        <a:bodyPr/>
        <a:lstStyle/>
        <a:p>
          <a:pPr algn="ctr"/>
          <a:endParaRPr lang="es-MX"/>
        </a:p>
      </dgm:t>
    </dgm:pt>
    <dgm:pt modelId="{FF926267-FEAC-4D32-8763-0F29E46D08B2}">
      <dgm:prSet phldrT="[Texto]" custT="1"/>
      <dgm:spPr/>
      <dgm:t>
        <a:bodyPr/>
        <a:lstStyle/>
        <a:p>
          <a:pPr algn="ctr"/>
          <a:r>
            <a:rPr lang="es-MX" sz="3200" b="1" dirty="0">
              <a:solidFill>
                <a:schemeClr val="accent6">
                  <a:lumMod val="50000"/>
                </a:schemeClr>
              </a:solidFill>
            </a:rPr>
            <a:t>COESAEN VER</a:t>
          </a:r>
        </a:p>
      </dgm:t>
    </dgm:pt>
    <dgm:pt modelId="{F8402925-7B56-4146-8F3A-9FCE4D1B8BAF}" type="parTrans" cxnId="{C8389964-5884-4E56-A362-3D415AA84154}">
      <dgm:prSet/>
      <dgm:spPr/>
      <dgm:t>
        <a:bodyPr/>
        <a:lstStyle/>
        <a:p>
          <a:pPr algn="ctr"/>
          <a:endParaRPr lang="es-MX"/>
        </a:p>
      </dgm:t>
    </dgm:pt>
    <dgm:pt modelId="{6A609006-3A75-49C3-9B39-1721A4336ABF}" type="sibTrans" cxnId="{C8389964-5884-4E56-A362-3D415AA84154}">
      <dgm:prSet/>
      <dgm:spPr/>
      <dgm:t>
        <a:bodyPr/>
        <a:lstStyle/>
        <a:p>
          <a:pPr algn="ctr"/>
          <a:endParaRPr lang="es-MX"/>
        </a:p>
      </dgm:t>
    </dgm:pt>
    <dgm:pt modelId="{9D177297-6B5B-4BE2-932E-DEDFB8FBFC73}">
      <dgm:prSet phldrT="[Texto]"/>
      <dgm:spPr/>
      <dgm:t>
        <a:bodyPr/>
        <a:lstStyle/>
        <a:p>
          <a:pPr algn="ctr"/>
          <a:endParaRPr lang="es-MX" sz="1600" dirty="0"/>
        </a:p>
      </dgm:t>
    </dgm:pt>
    <dgm:pt modelId="{654BFA50-3522-414C-8AB2-19AFFE90A22C}" type="parTrans" cxnId="{8EDA86A3-D7DA-4241-8B19-4B090EBC8BA9}">
      <dgm:prSet/>
      <dgm:spPr/>
      <dgm:t>
        <a:bodyPr/>
        <a:lstStyle/>
        <a:p>
          <a:pPr algn="ctr"/>
          <a:endParaRPr lang="es-MX"/>
        </a:p>
      </dgm:t>
    </dgm:pt>
    <dgm:pt modelId="{11C68576-DDCE-42BD-8125-F5DA47DA4D8B}" type="sibTrans" cxnId="{8EDA86A3-D7DA-4241-8B19-4B090EBC8BA9}">
      <dgm:prSet/>
      <dgm:spPr/>
      <dgm:t>
        <a:bodyPr/>
        <a:lstStyle/>
        <a:p>
          <a:pPr algn="ctr"/>
          <a:endParaRPr lang="es-MX"/>
        </a:p>
      </dgm:t>
    </dgm:pt>
    <dgm:pt modelId="{B187A4EE-2751-43B9-AF64-E05003DE33D4}" type="pres">
      <dgm:prSet presAssocID="{AB69D280-7A69-4868-98BE-0CD44D7ECEA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B4F536A-10EE-4383-89D9-E6354DBA4AF6}" type="pres">
      <dgm:prSet presAssocID="{AB69D280-7A69-4868-98BE-0CD44D7ECEA3}" presName="ellipse" presStyleLbl="trBgShp" presStyleIdx="0" presStyleCnt="1" custLinFactNeighborX="667"/>
      <dgm:spPr/>
    </dgm:pt>
    <dgm:pt modelId="{76D5263B-81B2-41E2-8F9E-F41AE4982327}" type="pres">
      <dgm:prSet presAssocID="{AB69D280-7A69-4868-98BE-0CD44D7ECEA3}" presName="arrow1" presStyleLbl="fgShp" presStyleIdx="0" presStyleCnt="1"/>
      <dgm:spPr/>
    </dgm:pt>
    <dgm:pt modelId="{6149B5FD-5ABD-4D2B-96BD-338D6F78C386}" type="pres">
      <dgm:prSet presAssocID="{AB69D280-7A69-4868-98BE-0CD44D7ECEA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407693-1151-40B9-BCCD-0D129051DE24}" type="pres">
      <dgm:prSet presAssocID="{FF1F49CE-904E-4B3D-88C9-745D250885F1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75EACF-7A68-43D3-A852-E739D6D2A90C}" type="pres">
      <dgm:prSet presAssocID="{FF926267-FEAC-4D32-8763-0F29E46D08B2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8DD05A-22EB-4C72-80B1-D21C7604B4CE}" type="pres">
      <dgm:prSet presAssocID="{AB69D280-7A69-4868-98BE-0CD44D7ECEA3}" presName="funnel" presStyleLbl="trAlignAcc1" presStyleIdx="0" presStyleCnt="1"/>
      <dgm:spPr/>
    </dgm:pt>
  </dgm:ptLst>
  <dgm:cxnLst>
    <dgm:cxn modelId="{9C828A5B-5686-4D0F-B9B5-C639A26F3C2C}" type="presOf" srcId="{FF1F49CE-904E-4B3D-88C9-745D250885F1}" destId="{64407693-1151-40B9-BCCD-0D129051DE24}" srcOrd="0" destOrd="0" presId="urn:microsoft.com/office/officeart/2005/8/layout/funnel1"/>
    <dgm:cxn modelId="{FA105D3D-DF35-4C68-9288-7A15B46EE4F5}" srcId="{AB69D280-7A69-4868-98BE-0CD44D7ECEA3}" destId="{FF1F49CE-904E-4B3D-88C9-745D250885F1}" srcOrd="1" destOrd="0" parTransId="{F93E8BBB-9DC0-4C6A-A3EA-6C6232B7619F}" sibTransId="{A3D3362C-CECC-4F1C-95CC-6C3D13328AAD}"/>
    <dgm:cxn modelId="{C8389964-5884-4E56-A362-3D415AA84154}" srcId="{AB69D280-7A69-4868-98BE-0CD44D7ECEA3}" destId="{FF926267-FEAC-4D32-8763-0F29E46D08B2}" srcOrd="2" destOrd="0" parTransId="{F8402925-7B56-4146-8F3A-9FCE4D1B8BAF}" sibTransId="{6A609006-3A75-49C3-9B39-1721A4336ABF}"/>
    <dgm:cxn modelId="{8EDA86A3-D7DA-4241-8B19-4B090EBC8BA9}" srcId="{FF926267-FEAC-4D32-8763-0F29E46D08B2}" destId="{9D177297-6B5B-4BE2-932E-DEDFB8FBFC73}" srcOrd="0" destOrd="0" parTransId="{654BFA50-3522-414C-8AB2-19AFFE90A22C}" sibTransId="{11C68576-DDCE-42BD-8125-F5DA47DA4D8B}"/>
    <dgm:cxn modelId="{7F3F75A5-CB61-44D8-A4B7-30B2B3C96C93}" type="presOf" srcId="{980F18B4-99BE-4E43-A08F-FF37ED5D53A8}" destId="{0975EACF-7A68-43D3-A852-E739D6D2A90C}" srcOrd="0" destOrd="0" presId="urn:microsoft.com/office/officeart/2005/8/layout/funnel1"/>
    <dgm:cxn modelId="{87E7AD94-20E9-4F56-88B9-B0CE572E8688}" type="presOf" srcId="{FF926267-FEAC-4D32-8763-0F29E46D08B2}" destId="{6149B5FD-5ABD-4D2B-96BD-338D6F78C386}" srcOrd="0" destOrd="0" presId="urn:microsoft.com/office/officeart/2005/8/layout/funnel1"/>
    <dgm:cxn modelId="{D8FB73B0-4B07-4C49-B739-D4CF2182BE70}" type="presOf" srcId="{9D177297-6B5B-4BE2-932E-DEDFB8FBFC73}" destId="{6149B5FD-5ABD-4D2B-96BD-338D6F78C386}" srcOrd="0" destOrd="1" presId="urn:microsoft.com/office/officeart/2005/8/layout/funnel1"/>
    <dgm:cxn modelId="{8C80DA0D-157B-48E2-AF8C-F2E9902375AB}" type="presOf" srcId="{AB69D280-7A69-4868-98BE-0CD44D7ECEA3}" destId="{B187A4EE-2751-43B9-AF64-E05003DE33D4}" srcOrd="0" destOrd="0" presId="urn:microsoft.com/office/officeart/2005/8/layout/funnel1"/>
    <dgm:cxn modelId="{59302E02-542A-4128-AFCA-26233A883BC8}" srcId="{AB69D280-7A69-4868-98BE-0CD44D7ECEA3}" destId="{980F18B4-99BE-4E43-A08F-FF37ED5D53A8}" srcOrd="0" destOrd="0" parTransId="{289B3BFD-8F7E-49DC-924E-D2A194D4D295}" sibTransId="{CA6E1787-1DD2-4359-9B7B-0C4A7B2B1106}"/>
    <dgm:cxn modelId="{1F928018-3D53-4DDE-BC0A-3EB0D5EE1262}" type="presParOf" srcId="{B187A4EE-2751-43B9-AF64-E05003DE33D4}" destId="{9B4F536A-10EE-4383-89D9-E6354DBA4AF6}" srcOrd="0" destOrd="0" presId="urn:microsoft.com/office/officeart/2005/8/layout/funnel1"/>
    <dgm:cxn modelId="{14C86B7B-D7FA-4AFC-BBFA-93F5D29A8FDE}" type="presParOf" srcId="{B187A4EE-2751-43B9-AF64-E05003DE33D4}" destId="{76D5263B-81B2-41E2-8F9E-F41AE4982327}" srcOrd="1" destOrd="0" presId="urn:microsoft.com/office/officeart/2005/8/layout/funnel1"/>
    <dgm:cxn modelId="{275296DF-D946-4650-8977-A615477D497C}" type="presParOf" srcId="{B187A4EE-2751-43B9-AF64-E05003DE33D4}" destId="{6149B5FD-5ABD-4D2B-96BD-338D6F78C386}" srcOrd="2" destOrd="0" presId="urn:microsoft.com/office/officeart/2005/8/layout/funnel1"/>
    <dgm:cxn modelId="{711CCCCE-61DE-4F73-A9B2-7DCA650BD4F9}" type="presParOf" srcId="{B187A4EE-2751-43B9-AF64-E05003DE33D4}" destId="{64407693-1151-40B9-BCCD-0D129051DE24}" srcOrd="3" destOrd="0" presId="urn:microsoft.com/office/officeart/2005/8/layout/funnel1"/>
    <dgm:cxn modelId="{49B7DCA2-4B5C-4952-B836-FEA7BEA48316}" type="presParOf" srcId="{B187A4EE-2751-43B9-AF64-E05003DE33D4}" destId="{0975EACF-7A68-43D3-A852-E739D6D2A90C}" srcOrd="4" destOrd="0" presId="urn:microsoft.com/office/officeart/2005/8/layout/funnel1"/>
    <dgm:cxn modelId="{B1B7BB3F-B27C-4C9C-98D1-4FC31886FDED}" type="presParOf" srcId="{B187A4EE-2751-43B9-AF64-E05003DE33D4}" destId="{6E8DD05A-22EB-4C72-80B1-D21C7604B4CE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8CC7F5-B9E5-4DF5-833A-79D90F37ACFB}" type="doc">
      <dgm:prSet loTypeId="urn:microsoft.com/office/officeart/2005/8/layout/cycle3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8E25FFB-1648-44F1-B36B-F372E0BAAA03}">
      <dgm:prSet phldrT="[Texto]"/>
      <dgm:spPr/>
      <dgm:t>
        <a:bodyPr/>
        <a:lstStyle/>
        <a:p>
          <a:r>
            <a:rPr lang="es-MX" b="1" dirty="0"/>
            <a:t>Promoción de Estilos de vida sanos</a:t>
          </a:r>
        </a:p>
      </dgm:t>
    </dgm:pt>
    <dgm:pt modelId="{DCBD87EC-41CD-4A92-89F5-118338D13F53}" type="parTrans" cxnId="{1BEA5B78-59C4-48E5-95BD-66C1902D142D}">
      <dgm:prSet/>
      <dgm:spPr/>
      <dgm:t>
        <a:bodyPr/>
        <a:lstStyle/>
        <a:p>
          <a:endParaRPr lang="es-MX"/>
        </a:p>
      </dgm:t>
    </dgm:pt>
    <dgm:pt modelId="{52CBD38E-12FE-4645-B1E5-170D4E9ED81C}" type="sibTrans" cxnId="{1BEA5B78-59C4-48E5-95BD-66C1902D142D}">
      <dgm:prSet/>
      <dgm:spPr/>
      <dgm:t>
        <a:bodyPr/>
        <a:lstStyle/>
        <a:p>
          <a:endParaRPr lang="es-MX"/>
        </a:p>
      </dgm:t>
    </dgm:pt>
    <dgm:pt modelId="{6FEAAC70-02E7-49BA-9CDD-0CEB913A4BAB}">
      <dgm:prSet phldrT="[Texto]"/>
      <dgm:spPr/>
      <dgm:t>
        <a:bodyPr/>
        <a:lstStyle/>
        <a:p>
          <a:r>
            <a:rPr lang="es-MX" b="1" dirty="0"/>
            <a:t>Envejecimiento activo y saludable</a:t>
          </a:r>
        </a:p>
      </dgm:t>
    </dgm:pt>
    <dgm:pt modelId="{85D73697-3974-45B3-9FDB-1CCD2A35173F}" type="parTrans" cxnId="{6E0E0FCE-AED1-49AF-8049-25613E3EFF3D}">
      <dgm:prSet/>
      <dgm:spPr/>
      <dgm:t>
        <a:bodyPr/>
        <a:lstStyle/>
        <a:p>
          <a:endParaRPr lang="es-MX"/>
        </a:p>
      </dgm:t>
    </dgm:pt>
    <dgm:pt modelId="{F75FA616-8621-47E0-B957-269E2ABEC6A6}" type="sibTrans" cxnId="{6E0E0FCE-AED1-49AF-8049-25613E3EFF3D}">
      <dgm:prSet/>
      <dgm:spPr/>
      <dgm:t>
        <a:bodyPr/>
        <a:lstStyle/>
        <a:p>
          <a:endParaRPr lang="es-MX"/>
        </a:p>
      </dgm:t>
    </dgm:pt>
    <dgm:pt modelId="{6B8933A4-0703-4861-A71E-918186EA6B31}">
      <dgm:prSet phldrT="[Texto]"/>
      <dgm:spPr/>
      <dgm:t>
        <a:bodyPr/>
        <a:lstStyle/>
        <a:p>
          <a:r>
            <a:rPr lang="es-MX" b="1"/>
            <a:t>Derechos de las Personas Mayores</a:t>
          </a:r>
          <a:endParaRPr lang="es-MX" b="1" dirty="0"/>
        </a:p>
      </dgm:t>
    </dgm:pt>
    <dgm:pt modelId="{AE61C4C4-AACB-408E-B5A9-41FDDFC208BB}" type="parTrans" cxnId="{AC38CFD2-D38E-4FBC-BC50-43F6896D2BA8}">
      <dgm:prSet/>
      <dgm:spPr/>
      <dgm:t>
        <a:bodyPr/>
        <a:lstStyle/>
        <a:p>
          <a:endParaRPr lang="es-MX"/>
        </a:p>
      </dgm:t>
    </dgm:pt>
    <dgm:pt modelId="{0A4BEF01-55E2-4C9C-806E-976126CC3FE8}" type="sibTrans" cxnId="{AC38CFD2-D38E-4FBC-BC50-43F6896D2BA8}">
      <dgm:prSet/>
      <dgm:spPr/>
      <dgm:t>
        <a:bodyPr/>
        <a:lstStyle/>
        <a:p>
          <a:endParaRPr lang="es-MX"/>
        </a:p>
      </dgm:t>
    </dgm:pt>
    <dgm:pt modelId="{317458DF-65AB-48F9-BFD3-2216C3C177F9}">
      <dgm:prSet phldrT="[Texto]"/>
      <dgm:spPr/>
      <dgm:t>
        <a:bodyPr/>
        <a:lstStyle/>
        <a:p>
          <a:r>
            <a:rPr lang="es-MX" b="1" dirty="0"/>
            <a:t>Cuidados de las Personas Mayores en tiempos de COVID-19</a:t>
          </a:r>
        </a:p>
      </dgm:t>
    </dgm:pt>
    <dgm:pt modelId="{8FA721EE-EF8E-4AB0-A71A-F4C866732E68}" type="parTrans" cxnId="{7D8DA356-6C1E-423A-944B-8F776F521CAC}">
      <dgm:prSet/>
      <dgm:spPr/>
      <dgm:t>
        <a:bodyPr/>
        <a:lstStyle/>
        <a:p>
          <a:endParaRPr lang="es-MX"/>
        </a:p>
      </dgm:t>
    </dgm:pt>
    <dgm:pt modelId="{1F297B18-DF74-46C5-B3B6-5A5E016C40AB}" type="sibTrans" cxnId="{7D8DA356-6C1E-423A-944B-8F776F521CAC}">
      <dgm:prSet/>
      <dgm:spPr/>
      <dgm:t>
        <a:bodyPr/>
        <a:lstStyle/>
        <a:p>
          <a:endParaRPr lang="es-MX"/>
        </a:p>
      </dgm:t>
    </dgm:pt>
    <dgm:pt modelId="{671499DA-9EAB-4DF9-9AFE-B4F6166759F1}">
      <dgm:prSet phldrT="[Texto]"/>
      <dgm:spPr/>
      <dgm:t>
        <a:bodyPr/>
        <a:lstStyle/>
        <a:p>
          <a:r>
            <a:rPr lang="es-MX" b="1" dirty="0"/>
            <a:t>Prevención y cuidados ante varios padecimientos</a:t>
          </a:r>
        </a:p>
      </dgm:t>
    </dgm:pt>
    <dgm:pt modelId="{E75F8047-8011-49EF-AC02-D0FB0E46F4D5}" type="parTrans" cxnId="{C8755D95-83E9-4A56-8C01-B70EAE480537}">
      <dgm:prSet/>
      <dgm:spPr/>
      <dgm:t>
        <a:bodyPr/>
        <a:lstStyle/>
        <a:p>
          <a:endParaRPr lang="es-MX"/>
        </a:p>
      </dgm:t>
    </dgm:pt>
    <dgm:pt modelId="{16B9B6D3-B080-49ED-A1A9-162BC1C6BF54}" type="sibTrans" cxnId="{C8755D95-83E9-4A56-8C01-B70EAE480537}">
      <dgm:prSet/>
      <dgm:spPr/>
      <dgm:t>
        <a:bodyPr/>
        <a:lstStyle/>
        <a:p>
          <a:endParaRPr lang="es-MX"/>
        </a:p>
      </dgm:t>
    </dgm:pt>
    <dgm:pt modelId="{D41ED0AA-7895-4AB0-B844-35A3C6730484}" type="pres">
      <dgm:prSet presAssocID="{108CC7F5-B9E5-4DF5-833A-79D90F37AC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9B7C41F-0252-4596-9963-F04855DCE54F}" type="pres">
      <dgm:prSet presAssocID="{108CC7F5-B9E5-4DF5-833A-79D90F37ACFB}" presName="cycle" presStyleCnt="0"/>
      <dgm:spPr/>
    </dgm:pt>
    <dgm:pt modelId="{C2432488-D4D7-4DDE-9798-5C50E8038031}" type="pres">
      <dgm:prSet presAssocID="{58E25FFB-1648-44F1-B36B-F372E0BAAA0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01464E-E1E9-47E0-92CA-38421589E520}" type="pres">
      <dgm:prSet presAssocID="{52CBD38E-12FE-4645-B1E5-170D4E9ED81C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454C5076-F913-4A77-8970-EE10BA43D06E}" type="pres">
      <dgm:prSet presAssocID="{6FEAAC70-02E7-49BA-9CDD-0CEB913A4BA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23B653-952D-4525-92CB-D21C6D8C9C65}" type="pres">
      <dgm:prSet presAssocID="{6B8933A4-0703-4861-A71E-918186EA6B3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E81D33-79DE-4D9A-8B29-AA135D87A4AE}" type="pres">
      <dgm:prSet presAssocID="{317458DF-65AB-48F9-BFD3-2216C3C177F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717781-CFE8-4B22-80E6-3BB11DB363B8}" type="pres">
      <dgm:prSet presAssocID="{671499DA-9EAB-4DF9-9AFE-B4F6166759F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C252DC9-4E29-4762-93B2-7751F789BA4D}" type="presOf" srcId="{6B8933A4-0703-4861-A71E-918186EA6B31}" destId="{B823B653-952D-4525-92CB-D21C6D8C9C65}" srcOrd="0" destOrd="0" presId="urn:microsoft.com/office/officeart/2005/8/layout/cycle3"/>
    <dgm:cxn modelId="{96F2AE6B-2AC8-4B72-8334-B370234DB65B}" type="presOf" srcId="{108CC7F5-B9E5-4DF5-833A-79D90F37ACFB}" destId="{D41ED0AA-7895-4AB0-B844-35A3C6730484}" srcOrd="0" destOrd="0" presId="urn:microsoft.com/office/officeart/2005/8/layout/cycle3"/>
    <dgm:cxn modelId="{1E7CB79B-C26E-4334-B284-F633F1513B93}" type="presOf" srcId="{52CBD38E-12FE-4645-B1E5-170D4E9ED81C}" destId="{D301464E-E1E9-47E0-92CA-38421589E520}" srcOrd="0" destOrd="0" presId="urn:microsoft.com/office/officeart/2005/8/layout/cycle3"/>
    <dgm:cxn modelId="{44C2C6AF-1D31-4DE3-AE20-641611AA8B97}" type="presOf" srcId="{671499DA-9EAB-4DF9-9AFE-B4F6166759F1}" destId="{74717781-CFE8-4B22-80E6-3BB11DB363B8}" srcOrd="0" destOrd="0" presId="urn:microsoft.com/office/officeart/2005/8/layout/cycle3"/>
    <dgm:cxn modelId="{7D8DA356-6C1E-423A-944B-8F776F521CAC}" srcId="{108CC7F5-B9E5-4DF5-833A-79D90F37ACFB}" destId="{317458DF-65AB-48F9-BFD3-2216C3C177F9}" srcOrd="3" destOrd="0" parTransId="{8FA721EE-EF8E-4AB0-A71A-F4C866732E68}" sibTransId="{1F297B18-DF74-46C5-B3B6-5A5E016C40AB}"/>
    <dgm:cxn modelId="{1BEA5B78-59C4-48E5-95BD-66C1902D142D}" srcId="{108CC7F5-B9E5-4DF5-833A-79D90F37ACFB}" destId="{58E25FFB-1648-44F1-B36B-F372E0BAAA03}" srcOrd="0" destOrd="0" parTransId="{DCBD87EC-41CD-4A92-89F5-118338D13F53}" sibTransId="{52CBD38E-12FE-4645-B1E5-170D4E9ED81C}"/>
    <dgm:cxn modelId="{A2722AFD-8D2A-49CF-BA27-59FB2B5DB16A}" type="presOf" srcId="{58E25FFB-1648-44F1-B36B-F372E0BAAA03}" destId="{C2432488-D4D7-4DDE-9798-5C50E8038031}" srcOrd="0" destOrd="0" presId="urn:microsoft.com/office/officeart/2005/8/layout/cycle3"/>
    <dgm:cxn modelId="{AC38CFD2-D38E-4FBC-BC50-43F6896D2BA8}" srcId="{108CC7F5-B9E5-4DF5-833A-79D90F37ACFB}" destId="{6B8933A4-0703-4861-A71E-918186EA6B31}" srcOrd="2" destOrd="0" parTransId="{AE61C4C4-AACB-408E-B5A9-41FDDFC208BB}" sibTransId="{0A4BEF01-55E2-4C9C-806E-976126CC3FE8}"/>
    <dgm:cxn modelId="{E5046A7A-D2A3-445F-A9EE-67AABC3B90C7}" type="presOf" srcId="{6FEAAC70-02E7-49BA-9CDD-0CEB913A4BAB}" destId="{454C5076-F913-4A77-8970-EE10BA43D06E}" srcOrd="0" destOrd="0" presId="urn:microsoft.com/office/officeart/2005/8/layout/cycle3"/>
    <dgm:cxn modelId="{3326A189-7D7B-41E0-9C27-7B1F4E3548A7}" type="presOf" srcId="{317458DF-65AB-48F9-BFD3-2216C3C177F9}" destId="{4AE81D33-79DE-4D9A-8B29-AA135D87A4AE}" srcOrd="0" destOrd="0" presId="urn:microsoft.com/office/officeart/2005/8/layout/cycle3"/>
    <dgm:cxn modelId="{C8755D95-83E9-4A56-8C01-B70EAE480537}" srcId="{108CC7F5-B9E5-4DF5-833A-79D90F37ACFB}" destId="{671499DA-9EAB-4DF9-9AFE-B4F6166759F1}" srcOrd="4" destOrd="0" parTransId="{E75F8047-8011-49EF-AC02-D0FB0E46F4D5}" sibTransId="{16B9B6D3-B080-49ED-A1A9-162BC1C6BF54}"/>
    <dgm:cxn modelId="{6E0E0FCE-AED1-49AF-8049-25613E3EFF3D}" srcId="{108CC7F5-B9E5-4DF5-833A-79D90F37ACFB}" destId="{6FEAAC70-02E7-49BA-9CDD-0CEB913A4BAB}" srcOrd="1" destOrd="0" parTransId="{85D73697-3974-45B3-9FDB-1CCD2A35173F}" sibTransId="{F75FA616-8621-47E0-B957-269E2ABEC6A6}"/>
    <dgm:cxn modelId="{176362D7-7992-4488-9699-982E7A5C8716}" type="presParOf" srcId="{D41ED0AA-7895-4AB0-B844-35A3C6730484}" destId="{F9B7C41F-0252-4596-9963-F04855DCE54F}" srcOrd="0" destOrd="0" presId="urn:microsoft.com/office/officeart/2005/8/layout/cycle3"/>
    <dgm:cxn modelId="{2774C49B-B7C1-4F32-A167-8879841D30B2}" type="presParOf" srcId="{F9B7C41F-0252-4596-9963-F04855DCE54F}" destId="{C2432488-D4D7-4DDE-9798-5C50E8038031}" srcOrd="0" destOrd="0" presId="urn:microsoft.com/office/officeart/2005/8/layout/cycle3"/>
    <dgm:cxn modelId="{95645C5E-0C22-478C-9F5C-3C8570138CEA}" type="presParOf" srcId="{F9B7C41F-0252-4596-9963-F04855DCE54F}" destId="{D301464E-E1E9-47E0-92CA-38421589E520}" srcOrd="1" destOrd="0" presId="urn:microsoft.com/office/officeart/2005/8/layout/cycle3"/>
    <dgm:cxn modelId="{C0B9A28D-B0B3-410B-9F90-7868264D3746}" type="presParOf" srcId="{F9B7C41F-0252-4596-9963-F04855DCE54F}" destId="{454C5076-F913-4A77-8970-EE10BA43D06E}" srcOrd="2" destOrd="0" presId="urn:microsoft.com/office/officeart/2005/8/layout/cycle3"/>
    <dgm:cxn modelId="{08F07267-9246-4550-99DB-F2CDB6FBB453}" type="presParOf" srcId="{F9B7C41F-0252-4596-9963-F04855DCE54F}" destId="{B823B653-952D-4525-92CB-D21C6D8C9C65}" srcOrd="3" destOrd="0" presId="urn:microsoft.com/office/officeart/2005/8/layout/cycle3"/>
    <dgm:cxn modelId="{75DCE107-F1A1-4EA4-8370-8DA2E5D0FB6A}" type="presParOf" srcId="{F9B7C41F-0252-4596-9963-F04855DCE54F}" destId="{4AE81D33-79DE-4D9A-8B29-AA135D87A4AE}" srcOrd="4" destOrd="0" presId="urn:microsoft.com/office/officeart/2005/8/layout/cycle3"/>
    <dgm:cxn modelId="{F1AF144E-2FFB-41AB-B5F7-970E5FA5A16D}" type="presParOf" srcId="{F9B7C41F-0252-4596-9963-F04855DCE54F}" destId="{74717781-CFE8-4B22-80E6-3BB11DB363B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7878A-D6DB-435F-860C-FA9C53F4FAA7}">
      <dsp:nvSpPr>
        <dsp:cNvPr id="0" name=""/>
        <dsp:cNvSpPr/>
      </dsp:nvSpPr>
      <dsp:spPr>
        <a:xfrm>
          <a:off x="1852278" y="4073"/>
          <a:ext cx="3526304" cy="5365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Difusión</a:t>
          </a:r>
        </a:p>
      </dsp:txBody>
      <dsp:txXfrm>
        <a:off x="1867994" y="19789"/>
        <a:ext cx="3494872" cy="505162"/>
      </dsp:txXfrm>
    </dsp:sp>
    <dsp:sp modelId="{C494D202-F0EC-4992-AD6B-B40577394A29}">
      <dsp:nvSpPr>
        <dsp:cNvPr id="0" name=""/>
        <dsp:cNvSpPr/>
      </dsp:nvSpPr>
      <dsp:spPr>
        <a:xfrm rot="5400000">
          <a:off x="3437932" y="564334"/>
          <a:ext cx="354997" cy="425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-5400000">
        <a:off x="3487632" y="599834"/>
        <a:ext cx="255598" cy="248498"/>
      </dsp:txXfrm>
    </dsp:sp>
    <dsp:sp modelId="{6B1FA266-D619-4040-B985-D162D7686A26}">
      <dsp:nvSpPr>
        <dsp:cNvPr id="0" name=""/>
        <dsp:cNvSpPr/>
      </dsp:nvSpPr>
      <dsp:spPr>
        <a:xfrm>
          <a:off x="1764156" y="1013997"/>
          <a:ext cx="3702548" cy="94665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i="0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 difundirán diversos materiales que serán publicados en </a:t>
          </a:r>
          <a:r>
            <a:rPr lang="es-MX" sz="1100" b="1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redes sociales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</a:t>
          </a:r>
          <a:r>
            <a:rPr lang="es-ES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Material informativo y audiovisual, infografías, carteles, difusión de eventos, flujogramas)</a:t>
          </a:r>
          <a:r>
            <a:rPr lang="es-MX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</dsp:txBody>
      <dsp:txXfrm>
        <a:off x="1791883" y="1041724"/>
        <a:ext cx="3647094" cy="891204"/>
      </dsp:txXfrm>
    </dsp:sp>
    <dsp:sp modelId="{CF4857E2-9F27-488A-AA32-F7D433C73142}">
      <dsp:nvSpPr>
        <dsp:cNvPr id="0" name=""/>
        <dsp:cNvSpPr/>
      </dsp:nvSpPr>
      <dsp:spPr>
        <a:xfrm rot="5400000">
          <a:off x="3437932" y="1984323"/>
          <a:ext cx="354997" cy="425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21816"/>
            <a:satOff val="4375"/>
            <a:lumOff val="18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-5400000">
        <a:off x="3487632" y="2019823"/>
        <a:ext cx="255598" cy="248498"/>
      </dsp:txXfrm>
    </dsp:sp>
    <dsp:sp modelId="{A2A0E061-6239-4733-982F-D7F1971876D6}">
      <dsp:nvSpPr>
        <dsp:cNvPr id="0" name=""/>
        <dsp:cNvSpPr/>
      </dsp:nvSpPr>
      <dsp:spPr>
        <a:xfrm>
          <a:off x="1852278" y="2433986"/>
          <a:ext cx="3526304" cy="33263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sp:txBody>
      <dsp:txXfrm>
        <a:off x="1862021" y="2443729"/>
        <a:ext cx="3506818" cy="313150"/>
      </dsp:txXfrm>
    </dsp:sp>
    <dsp:sp modelId="{AEE036F5-1578-4FB5-BB8F-8888CBF3C433}">
      <dsp:nvSpPr>
        <dsp:cNvPr id="0" name=""/>
        <dsp:cNvSpPr/>
      </dsp:nvSpPr>
      <dsp:spPr>
        <a:xfrm rot="5403685">
          <a:off x="3435970" y="2792326"/>
          <a:ext cx="358052" cy="425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21816"/>
            <a:satOff val="4375"/>
            <a:lumOff val="18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-5400000">
        <a:off x="3487255" y="2826298"/>
        <a:ext cx="255598" cy="250636"/>
      </dsp:txXfrm>
    </dsp:sp>
    <dsp:sp modelId="{1BE74D2E-1A2F-45AF-A7BF-8F690E3011B8}">
      <dsp:nvSpPr>
        <dsp:cNvPr id="0" name=""/>
        <dsp:cNvSpPr/>
      </dsp:nvSpPr>
      <dsp:spPr>
        <a:xfrm>
          <a:off x="1621464" y="3244026"/>
          <a:ext cx="3983559" cy="279221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Depresión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Envejecimiento activo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Obesidad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Consejos de nutrición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Parkinson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Prevención del suicidio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Consumo del agua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Beneficios de la lectura, pintura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Emociones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Consumo del refresco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Cuidados de la vista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Modelo de atención gerontológica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Diabetes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703245" y="3325807"/>
        <a:ext cx="3819997" cy="2628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7878A-D6DB-435F-860C-FA9C53F4FAA7}">
      <dsp:nvSpPr>
        <dsp:cNvPr id="0" name=""/>
        <dsp:cNvSpPr/>
      </dsp:nvSpPr>
      <dsp:spPr>
        <a:xfrm>
          <a:off x="1761814" y="832796"/>
          <a:ext cx="4721710" cy="189555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Programas de radio UV “Llégale aquí estamos”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chemeClr val="tx1"/>
              </a:solidFill>
            </a:rPr>
            <a:t>(Transmisión de programas de radio en vivo, difusión de eventos).</a:t>
          </a:r>
          <a:endParaRPr lang="es-MX" sz="2300" b="1" kern="1200" baseline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817333" y="888315"/>
        <a:ext cx="4610672" cy="1784518"/>
      </dsp:txXfrm>
    </dsp:sp>
    <dsp:sp modelId="{C494D202-F0EC-4992-AD6B-B40577394A29}">
      <dsp:nvSpPr>
        <dsp:cNvPr id="0" name=""/>
        <dsp:cNvSpPr/>
      </dsp:nvSpPr>
      <dsp:spPr>
        <a:xfrm rot="7795494">
          <a:off x="8043462" y="1277050"/>
          <a:ext cx="224140" cy="118042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-5400000">
        <a:off x="7822981" y="1763031"/>
        <a:ext cx="708257" cy="156898"/>
      </dsp:txXfrm>
    </dsp:sp>
    <dsp:sp modelId="{1BE74D2E-1A2F-45AF-A7BF-8F690E3011B8}">
      <dsp:nvSpPr>
        <dsp:cNvPr id="0" name=""/>
        <dsp:cNvSpPr/>
      </dsp:nvSpPr>
      <dsp:spPr>
        <a:xfrm>
          <a:off x="29773" y="2957539"/>
          <a:ext cx="3849185" cy="28280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>
            <a:solidFill>
              <a:schemeClr val="tx1"/>
            </a:solidFill>
          </a:endParaRPr>
        </a:p>
      </dsp:txBody>
      <dsp:txXfrm>
        <a:off x="112603" y="3040369"/>
        <a:ext cx="3683525" cy="2662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9F707-72B6-4844-898B-B749EB8542A4}">
      <dsp:nvSpPr>
        <dsp:cNvPr id="0" name=""/>
        <dsp:cNvSpPr/>
      </dsp:nvSpPr>
      <dsp:spPr>
        <a:xfrm rot="16200000">
          <a:off x="-72682" y="1334880"/>
          <a:ext cx="4399608" cy="3277461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203200" rIns="182880" bIns="20320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1.Veracruz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2.Xalapa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3.Coatzacoalcos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4.Poza Rica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5.Córdoba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/>
        </a:p>
      </dsp:txBody>
      <dsp:txXfrm rot="5400000">
        <a:off x="648413" y="933828"/>
        <a:ext cx="3117440" cy="4079566"/>
      </dsp:txXfrm>
    </dsp:sp>
    <dsp:sp modelId="{540F667F-A3D0-4A79-985D-DEA58F49B18E}">
      <dsp:nvSpPr>
        <dsp:cNvPr id="0" name=""/>
        <dsp:cNvSpPr/>
      </dsp:nvSpPr>
      <dsp:spPr>
        <a:xfrm rot="5400000">
          <a:off x="3384520" y="1394016"/>
          <a:ext cx="4271420" cy="3108203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203200" rIns="121920" bIns="20320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6.Boca del Río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7.Papantla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8.Tuxpan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9.Orizaba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10.Minatitlán</a:t>
          </a:r>
        </a:p>
      </dsp:txBody>
      <dsp:txXfrm rot="-5400000">
        <a:off x="3966129" y="964165"/>
        <a:ext cx="2956446" cy="3967906"/>
      </dsp:txXfrm>
    </dsp:sp>
    <dsp:sp modelId="{D89BD139-DAE9-449A-9DB5-CDC386E4E334}">
      <dsp:nvSpPr>
        <dsp:cNvPr id="0" name=""/>
        <dsp:cNvSpPr/>
      </dsp:nvSpPr>
      <dsp:spPr>
        <a:xfrm>
          <a:off x="3009240" y="623934"/>
          <a:ext cx="1733634" cy="92073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A7CAD2-A9ED-4885-AF93-9BE3F51B684F}">
      <dsp:nvSpPr>
        <dsp:cNvPr id="0" name=""/>
        <dsp:cNvSpPr/>
      </dsp:nvSpPr>
      <dsp:spPr>
        <a:xfrm rot="10800000">
          <a:off x="2378664" y="4457043"/>
          <a:ext cx="2564776" cy="105791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9F707-72B6-4844-898B-B749EB8542A4}">
      <dsp:nvSpPr>
        <dsp:cNvPr id="0" name=""/>
        <dsp:cNvSpPr/>
      </dsp:nvSpPr>
      <dsp:spPr>
        <a:xfrm rot="16200000">
          <a:off x="296532" y="1154049"/>
          <a:ext cx="3803609" cy="2833475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90500" rIns="171450" bIns="1905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1.Tuxtilla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2.Tamiahua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3.Tantima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4.Chicontepec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5.Chontla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/>
        </a:p>
      </dsp:txBody>
      <dsp:txXfrm rot="5400000">
        <a:off x="919943" y="807326"/>
        <a:ext cx="2695131" cy="3526921"/>
      </dsp:txXfrm>
    </dsp:sp>
    <dsp:sp modelId="{540F667F-A3D0-4A79-985D-DEA58F49B18E}">
      <dsp:nvSpPr>
        <dsp:cNvPr id="0" name=""/>
        <dsp:cNvSpPr/>
      </dsp:nvSpPr>
      <dsp:spPr>
        <a:xfrm rot="5400000">
          <a:off x="3285400" y="1205174"/>
          <a:ext cx="3692787" cy="2687146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6.Landero y Coss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7.Ixcatepec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8.Lerdo de Tejada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9.Tampico Alto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10.Tlacotalpan</a:t>
          </a:r>
        </a:p>
      </dsp:txBody>
      <dsp:txXfrm rot="-5400000">
        <a:off x="3788221" y="833553"/>
        <a:ext cx="2555947" cy="3430389"/>
      </dsp:txXfrm>
    </dsp:sp>
    <dsp:sp modelId="{D89BD139-DAE9-449A-9DB5-CDC386E4E334}">
      <dsp:nvSpPr>
        <dsp:cNvPr id="0" name=""/>
        <dsp:cNvSpPr/>
      </dsp:nvSpPr>
      <dsp:spPr>
        <a:xfrm>
          <a:off x="2960958" y="539412"/>
          <a:ext cx="1498785" cy="79600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A7CAD2-A9ED-4885-AF93-9BE3F51B684F}">
      <dsp:nvSpPr>
        <dsp:cNvPr id="0" name=""/>
        <dsp:cNvSpPr/>
      </dsp:nvSpPr>
      <dsp:spPr>
        <a:xfrm rot="10800000">
          <a:off x="2415804" y="3853263"/>
          <a:ext cx="2217335" cy="91460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F536A-10EE-4383-89D9-E6354DBA4AF6}">
      <dsp:nvSpPr>
        <dsp:cNvPr id="0" name=""/>
        <dsp:cNvSpPr/>
      </dsp:nvSpPr>
      <dsp:spPr>
        <a:xfrm>
          <a:off x="1539217" y="204874"/>
          <a:ext cx="4065962" cy="141205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5263B-81B2-41E2-8F9E-F41AE4982327}">
      <dsp:nvSpPr>
        <dsp:cNvPr id="0" name=""/>
        <dsp:cNvSpPr/>
      </dsp:nvSpPr>
      <dsp:spPr>
        <a:xfrm>
          <a:off x="3157393" y="3662517"/>
          <a:ext cx="787977" cy="504305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49B5FD-5ABD-4D2B-96BD-338D6F78C386}">
      <dsp:nvSpPr>
        <dsp:cNvPr id="0" name=""/>
        <dsp:cNvSpPr/>
      </dsp:nvSpPr>
      <dsp:spPr>
        <a:xfrm>
          <a:off x="1660236" y="4065962"/>
          <a:ext cx="3782290" cy="94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>
              <a:solidFill>
                <a:schemeClr val="accent6">
                  <a:lumMod val="50000"/>
                </a:schemeClr>
              </a:solidFill>
            </a:rPr>
            <a:t>COESAEN VER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kern="1200" dirty="0"/>
        </a:p>
      </dsp:txBody>
      <dsp:txXfrm>
        <a:off x="1660236" y="4065962"/>
        <a:ext cx="3782290" cy="945572"/>
      </dsp:txXfrm>
    </dsp:sp>
    <dsp:sp modelId="{64407693-1151-40B9-BCCD-0D129051DE24}">
      <dsp:nvSpPr>
        <dsp:cNvPr id="0" name=""/>
        <dsp:cNvSpPr/>
      </dsp:nvSpPr>
      <dsp:spPr>
        <a:xfrm>
          <a:off x="2990342" y="1725985"/>
          <a:ext cx="1418358" cy="1418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/>
            <a:t>Facebook</a:t>
          </a:r>
          <a:endParaRPr lang="es-MX" sz="1900" b="1" kern="1200" dirty="0"/>
        </a:p>
      </dsp:txBody>
      <dsp:txXfrm>
        <a:off x="3198056" y="1933699"/>
        <a:ext cx="1002930" cy="1002930"/>
      </dsp:txXfrm>
    </dsp:sp>
    <dsp:sp modelId="{0975EACF-7A68-43D3-A852-E739D6D2A90C}">
      <dsp:nvSpPr>
        <dsp:cNvPr id="0" name=""/>
        <dsp:cNvSpPr/>
      </dsp:nvSpPr>
      <dsp:spPr>
        <a:xfrm>
          <a:off x="1975427" y="661900"/>
          <a:ext cx="1418358" cy="1418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/>
            <a:t>Síguenos</a:t>
          </a:r>
        </a:p>
      </dsp:txBody>
      <dsp:txXfrm>
        <a:off x="2183141" y="869614"/>
        <a:ext cx="1002930" cy="1002930"/>
      </dsp:txXfrm>
    </dsp:sp>
    <dsp:sp modelId="{6E8DD05A-22EB-4C72-80B1-D21C7604B4CE}">
      <dsp:nvSpPr>
        <dsp:cNvPr id="0" name=""/>
        <dsp:cNvSpPr/>
      </dsp:nvSpPr>
      <dsp:spPr>
        <a:xfrm>
          <a:off x="1345045" y="31519"/>
          <a:ext cx="4412672" cy="3530137"/>
        </a:xfrm>
        <a:prstGeom prst="funnel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1464E-E1E9-47E0-92CA-38421589E520}">
      <dsp:nvSpPr>
        <dsp:cNvPr id="0" name=""/>
        <dsp:cNvSpPr/>
      </dsp:nvSpPr>
      <dsp:spPr>
        <a:xfrm>
          <a:off x="1281556" y="-24252"/>
          <a:ext cx="4096305" cy="4096305"/>
        </a:xfrm>
        <a:prstGeom prst="circularArrow">
          <a:avLst>
            <a:gd name="adj1" fmla="val 5544"/>
            <a:gd name="adj2" fmla="val 330680"/>
            <a:gd name="adj3" fmla="val 13799060"/>
            <a:gd name="adj4" fmla="val 17371901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32488-D4D7-4DDE-9798-5C50E8038031}">
      <dsp:nvSpPr>
        <dsp:cNvPr id="0" name=""/>
        <dsp:cNvSpPr/>
      </dsp:nvSpPr>
      <dsp:spPr>
        <a:xfrm>
          <a:off x="2380221" y="328"/>
          <a:ext cx="1898974" cy="9494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Promoción de Estilos de vida sanos</a:t>
          </a:r>
        </a:p>
      </dsp:txBody>
      <dsp:txXfrm>
        <a:off x="2426571" y="46678"/>
        <a:ext cx="1806274" cy="856787"/>
      </dsp:txXfrm>
    </dsp:sp>
    <dsp:sp modelId="{454C5076-F913-4A77-8970-EE10BA43D06E}">
      <dsp:nvSpPr>
        <dsp:cNvPr id="0" name=""/>
        <dsp:cNvSpPr/>
      </dsp:nvSpPr>
      <dsp:spPr>
        <a:xfrm>
          <a:off x="4041551" y="1207355"/>
          <a:ext cx="1898974" cy="949487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Envejecimiento activo y saludable</a:t>
          </a:r>
        </a:p>
      </dsp:txBody>
      <dsp:txXfrm>
        <a:off x="4087901" y="1253705"/>
        <a:ext cx="1806274" cy="856787"/>
      </dsp:txXfrm>
    </dsp:sp>
    <dsp:sp modelId="{B823B653-952D-4525-92CB-D21C6D8C9C65}">
      <dsp:nvSpPr>
        <dsp:cNvPr id="0" name=""/>
        <dsp:cNvSpPr/>
      </dsp:nvSpPr>
      <dsp:spPr>
        <a:xfrm>
          <a:off x="3406979" y="3160365"/>
          <a:ext cx="1898974" cy="949487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/>
            <a:t>Derechos de las Personas Mayores</a:t>
          </a:r>
          <a:endParaRPr lang="es-MX" sz="1500" b="1" kern="1200" dirty="0"/>
        </a:p>
      </dsp:txBody>
      <dsp:txXfrm>
        <a:off x="3453329" y="3206715"/>
        <a:ext cx="1806274" cy="856787"/>
      </dsp:txXfrm>
    </dsp:sp>
    <dsp:sp modelId="{4AE81D33-79DE-4D9A-8B29-AA135D87A4AE}">
      <dsp:nvSpPr>
        <dsp:cNvPr id="0" name=""/>
        <dsp:cNvSpPr/>
      </dsp:nvSpPr>
      <dsp:spPr>
        <a:xfrm>
          <a:off x="1353463" y="3160365"/>
          <a:ext cx="1898974" cy="949487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Cuidados de las Personas Mayores en tiempos de COVID-19</a:t>
          </a:r>
        </a:p>
      </dsp:txBody>
      <dsp:txXfrm>
        <a:off x="1399813" y="3206715"/>
        <a:ext cx="1806274" cy="856787"/>
      </dsp:txXfrm>
    </dsp:sp>
    <dsp:sp modelId="{74717781-CFE8-4B22-80E6-3BB11DB363B8}">
      <dsp:nvSpPr>
        <dsp:cNvPr id="0" name=""/>
        <dsp:cNvSpPr/>
      </dsp:nvSpPr>
      <dsp:spPr>
        <a:xfrm>
          <a:off x="718892" y="1207355"/>
          <a:ext cx="1898974" cy="94948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Prevención y cuidados ante varios padecimientos</a:t>
          </a:r>
        </a:p>
      </dsp:txBody>
      <dsp:txXfrm>
        <a:off x="765242" y="1253705"/>
        <a:ext cx="1806274" cy="856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41C4C-93B5-430F-A7C9-A7C965C9A3E6}" type="datetimeFigureOut">
              <a:rPr lang="es-MX" smtClean="0"/>
              <a:t>28/01/2022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26312-33D1-4BF6-BA20-A9E481D60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25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6312-33D1-4BF6-BA20-A9E481D60AD5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739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6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50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01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1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23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06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1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47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02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48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23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7C9E-77EA-834A-848A-977695C1151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87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1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16.pn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32364"/>
            <a:ext cx="7772400" cy="968086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Comité Estatal de Atención al Envejecimiento-COESAEN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4F36FA8-DCB2-46F9-AB0F-9285E9A4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580" y="4637314"/>
            <a:ext cx="2148395" cy="154968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CA65C665-E09D-4E1D-A5F3-48E01523CA6E}"/>
              </a:ext>
            </a:extLst>
          </p:cNvPr>
          <p:cNvSpPr/>
          <p:nvPr/>
        </p:nvSpPr>
        <p:spPr>
          <a:xfrm>
            <a:off x="1187388" y="3828415"/>
            <a:ext cx="7137647" cy="580933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nton"/>
                <a:ea typeface="+mn-ea"/>
                <a:cs typeface="+mn-cs"/>
              </a:rPr>
              <a:t>SUBCOMITÉ DE DIFUSIÓN Y GESTIÓN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410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0" y="1381050"/>
            <a:ext cx="8940800" cy="593159"/>
          </a:xfrm>
        </p:spPr>
        <p:txBody>
          <a:bodyPr>
            <a:noAutofit/>
          </a:bodyPr>
          <a:lstStyle/>
          <a:p>
            <a:r>
              <a:rPr lang="es-MX" sz="2400" b="1" dirty="0"/>
              <a:t>Municipios con </a:t>
            </a:r>
            <a:r>
              <a:rPr lang="es-MX" sz="2400" b="1" dirty="0">
                <a:solidFill>
                  <a:srgbClr val="FF0000"/>
                </a:solidFill>
              </a:rPr>
              <a:t>Mayor Número </a:t>
            </a:r>
            <a:r>
              <a:rPr lang="es-MX" sz="2400" b="1" dirty="0"/>
              <a:t>de Población de 60 años y más (2021)</a:t>
            </a:r>
            <a:endParaRPr lang="es-MX" sz="2800" b="1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573422"/>
              </p:ext>
            </p:extLst>
          </p:nvPr>
        </p:nvGraphicFramePr>
        <p:xfrm>
          <a:off x="471054" y="1040320"/>
          <a:ext cx="8442037" cy="624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4123" y="203048"/>
            <a:ext cx="1188823" cy="11827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456" y="329665"/>
            <a:ext cx="206062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4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221" y="1080654"/>
            <a:ext cx="8192654" cy="627650"/>
          </a:xfrm>
        </p:spPr>
        <p:txBody>
          <a:bodyPr>
            <a:noAutofit/>
          </a:bodyPr>
          <a:lstStyle/>
          <a:p>
            <a:r>
              <a:rPr lang="es-MX" sz="2400" b="1" dirty="0"/>
              <a:t>Municipios con </a:t>
            </a:r>
            <a:r>
              <a:rPr lang="es-MX" sz="2400" b="1" dirty="0">
                <a:solidFill>
                  <a:srgbClr val="FF0000"/>
                </a:solidFill>
              </a:rPr>
              <a:t>Mayor Número </a:t>
            </a:r>
            <a:r>
              <a:rPr lang="es-MX" sz="2400" b="1" dirty="0"/>
              <a:t>Población de 60 años y más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31214"/>
              </p:ext>
            </p:extLst>
          </p:nvPr>
        </p:nvGraphicFramePr>
        <p:xfrm>
          <a:off x="475673" y="1708304"/>
          <a:ext cx="8383514" cy="449008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21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65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0347">
                  <a:extLst>
                    <a:ext uri="{9D8B030D-6E8A-4147-A177-3AD203B41FA5}">
                      <a16:colId xmlns="" xmlns:a16="http://schemas.microsoft.com/office/drawing/2014/main" val="3788089420"/>
                    </a:ext>
                  </a:extLst>
                </a:gridCol>
                <a:gridCol w="11746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63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9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3582">
                  <a:extLst>
                    <a:ext uri="{9D8B030D-6E8A-4147-A177-3AD203B41FA5}">
                      <a16:colId xmlns="" xmlns:a16="http://schemas.microsoft.com/office/drawing/2014/main" val="1363721230"/>
                    </a:ext>
                  </a:extLst>
                </a:gridCol>
              </a:tblGrid>
              <a:tr h="365159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Municipio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 Mujeres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 Hombres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Proporción municipal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Región</a:t>
                      </a:r>
                      <a:endParaRPr lang="es-MX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Veracruz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87,893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57.45%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42.55%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14.47</a:t>
                      </a:r>
                      <a:r>
                        <a:rPr lang="es-MX" dirty="0"/>
                        <a:t>%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Sotavento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Xalapa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71,195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58.36%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41.64%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14.57</a:t>
                      </a:r>
                      <a:r>
                        <a:rPr lang="es-MX" dirty="0"/>
                        <a:t>%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Coatzacoalcos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42,412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13.65</a:t>
                      </a:r>
                      <a:r>
                        <a:rPr lang="es-MX" dirty="0"/>
                        <a:t>%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Olmeca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67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Poza Rica de Hidalgo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32,363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57.57%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17.08</a:t>
                      </a:r>
                      <a:r>
                        <a:rPr lang="es-MX" dirty="0"/>
                        <a:t>%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Totonaca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Córdoba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28,838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57.95%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14.09</a:t>
                      </a:r>
                      <a:r>
                        <a:rPr lang="es-MX" dirty="0"/>
                        <a:t>%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 Montañas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Boca del Río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57.04%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42.96%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18.94</a:t>
                      </a:r>
                      <a:r>
                        <a:rPr lang="es-MX" dirty="0"/>
                        <a:t>%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Sotavento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Papantla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52.67%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15.68</a:t>
                      </a:r>
                      <a:r>
                        <a:rPr lang="es-MX" dirty="0"/>
                        <a:t>%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Totonaca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Tuxpan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23,364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53.63%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46.37%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15.11</a:t>
                      </a:r>
                      <a:r>
                        <a:rPr lang="es-MX" dirty="0"/>
                        <a:t>%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Huasteca Baja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Orizaba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58.72%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41.28%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18.96</a:t>
                      </a:r>
                      <a:r>
                        <a:rPr lang="es-MX" dirty="0"/>
                        <a:t>%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 Montañas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Minatitlán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16.09</a:t>
                      </a:r>
                      <a:r>
                        <a:rPr lang="es-MX" dirty="0"/>
                        <a:t>%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Olmeca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116" y="239333"/>
            <a:ext cx="2060627" cy="8413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464" y="67282"/>
            <a:ext cx="1188023" cy="118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7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235641"/>
            <a:ext cx="9042400" cy="1143000"/>
          </a:xfrm>
        </p:spPr>
        <p:txBody>
          <a:bodyPr>
            <a:noAutofit/>
          </a:bodyPr>
          <a:lstStyle/>
          <a:p>
            <a:r>
              <a:rPr lang="es-MX" sz="2400" b="1" dirty="0"/>
              <a:t>Municipios con </a:t>
            </a:r>
            <a:r>
              <a:rPr lang="es-MX" sz="2400" b="1" dirty="0">
                <a:solidFill>
                  <a:srgbClr val="FF0000"/>
                </a:solidFill>
              </a:rPr>
              <a:t>Mayor Proporción </a:t>
            </a:r>
            <a:r>
              <a:rPr lang="es-MX" sz="2400" b="1" dirty="0"/>
              <a:t>de Población de 60 años y más (2021)</a:t>
            </a:r>
            <a:endParaRPr lang="es-MX" sz="2800" b="1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347184"/>
              </p:ext>
            </p:extLst>
          </p:nvPr>
        </p:nvGraphicFramePr>
        <p:xfrm>
          <a:off x="674254" y="1459345"/>
          <a:ext cx="8017163" cy="5398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594" y="158961"/>
            <a:ext cx="1188823" cy="11827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535" y="329665"/>
            <a:ext cx="206062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7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852" y="1080654"/>
            <a:ext cx="8549883" cy="627650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/>
              <a:t>Municipios con </a:t>
            </a:r>
            <a:r>
              <a:rPr lang="es-MX" sz="2400" b="1" dirty="0">
                <a:solidFill>
                  <a:srgbClr val="FF0000"/>
                </a:solidFill>
              </a:rPr>
              <a:t>Mayor</a:t>
            </a:r>
            <a:r>
              <a:rPr lang="es-MX" sz="2400" b="1" dirty="0"/>
              <a:t> </a:t>
            </a:r>
            <a:r>
              <a:rPr lang="es-MX" sz="2400" b="1" dirty="0">
                <a:solidFill>
                  <a:srgbClr val="FF0000"/>
                </a:solidFill>
              </a:rPr>
              <a:t>Proporción</a:t>
            </a:r>
            <a:r>
              <a:rPr lang="es-MX" sz="2400" b="1" dirty="0"/>
              <a:t> de población de 60 años y más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61525"/>
              </p:ext>
            </p:extLst>
          </p:nvPr>
        </p:nvGraphicFramePr>
        <p:xfrm>
          <a:off x="391221" y="1588382"/>
          <a:ext cx="8383514" cy="46580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21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5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4164">
                  <a:extLst>
                    <a:ext uri="{9D8B030D-6E8A-4147-A177-3AD203B41FA5}">
                      <a16:colId xmlns="" xmlns:a16="http://schemas.microsoft.com/office/drawing/2014/main" val="3788089420"/>
                    </a:ext>
                  </a:extLst>
                </a:gridCol>
                <a:gridCol w="10193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4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42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93889">
                  <a:extLst>
                    <a:ext uri="{9D8B030D-6E8A-4147-A177-3AD203B41FA5}">
                      <a16:colId xmlns="" xmlns:a16="http://schemas.microsoft.com/office/drawing/2014/main" val="1363721230"/>
                    </a:ext>
                  </a:extLst>
                </a:gridCol>
              </a:tblGrid>
              <a:tr h="365159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Municipio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Proporción municipal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 Mujeres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 Hombres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Región</a:t>
                      </a:r>
                      <a:endParaRPr lang="es-MX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TUXTILLA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Papaloapan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TAMIAHUA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Huasteca Alta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TANTIMA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Huasteca Alta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67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CHICONTEPEC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11,863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Huasteca Baja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CHONTLA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Huasteca Baja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LANDERO Y COSS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IXCATEPEC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Huasteca Baja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LERDO DE TEJADA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4,058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Papaloapan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TAMPICO ALTO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Huasteca Alta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TLACOTALPAN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Papaloapan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36" y="239333"/>
            <a:ext cx="2060627" cy="8413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712" y="19285"/>
            <a:ext cx="1188023" cy="118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945" y="2007609"/>
            <a:ext cx="3620655" cy="2102573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sz="3600" b="1" dirty="0">
                <a:solidFill>
                  <a:schemeClr val="accent6">
                    <a:lumMod val="50000"/>
                  </a:schemeClr>
                </a:solidFill>
              </a:rPr>
              <a:t>Inclusión en la Atención al Envejecimiento </a:t>
            </a:r>
            <a:br>
              <a:rPr lang="es-MX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3600" b="1" dirty="0">
                <a:solidFill>
                  <a:schemeClr val="accent6">
                    <a:lumMod val="50000"/>
                  </a:schemeClr>
                </a:solidFill>
              </a:rPr>
              <a:t>en los Municipios del Estado, a través de los COMUPO´S</a:t>
            </a:r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536" y="73275"/>
            <a:ext cx="1196110" cy="11927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050" y="232504"/>
            <a:ext cx="2060627" cy="841321"/>
          </a:xfrm>
          <a:prstGeom prst="rect">
            <a:avLst/>
          </a:prstGeom>
        </p:spPr>
      </p:pic>
      <p:pic>
        <p:nvPicPr>
          <p:cNvPr id="6" name="Marcador de contenido 5" descr="C:\Users\Admin\Downloads\Portada2_Mesa de trabajo 1.pn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r="-1484"/>
          <a:stretch/>
        </p:blipFill>
        <p:spPr bwMode="auto">
          <a:xfrm>
            <a:off x="4664364" y="1154546"/>
            <a:ext cx="3786909" cy="5033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209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92133"/>
            <a:ext cx="8183418" cy="631896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Administración de Publicaciones en Redes Sociales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0299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390514278"/>
              </p:ext>
            </p:extLst>
          </p:nvPr>
        </p:nvGraphicFramePr>
        <p:xfrm>
          <a:off x="1260304" y="1708081"/>
          <a:ext cx="7102764" cy="504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19001" r="496" b="19818"/>
          <a:stretch/>
        </p:blipFill>
        <p:spPr bwMode="auto">
          <a:xfrm>
            <a:off x="411018" y="2537689"/>
            <a:ext cx="2355272" cy="3162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t="18765" r="582" b="19849"/>
          <a:stretch/>
        </p:blipFill>
        <p:spPr bwMode="auto">
          <a:xfrm>
            <a:off x="6280728" y="2537690"/>
            <a:ext cx="2313709" cy="3162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98777" y="174832"/>
            <a:ext cx="1188023" cy="11846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0499" y="392159"/>
            <a:ext cx="206062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0582" y="1271224"/>
            <a:ext cx="5190836" cy="847293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0070C0"/>
                </a:solidFill>
              </a:rPr>
              <a:t>Temas de Difusión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256729"/>
              </p:ext>
            </p:extLst>
          </p:nvPr>
        </p:nvGraphicFramePr>
        <p:xfrm>
          <a:off x="2484582" y="2096655"/>
          <a:ext cx="6659418" cy="411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4797" y="136092"/>
            <a:ext cx="1252912" cy="124936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t="32389" r="1280" b="33385"/>
          <a:stretch/>
        </p:blipFill>
        <p:spPr bwMode="auto">
          <a:xfrm>
            <a:off x="258617" y="1985817"/>
            <a:ext cx="2789383" cy="3971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664" y="340113"/>
            <a:ext cx="206062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6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2306" y="2060637"/>
            <a:ext cx="5335858" cy="41003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Integrantes:</a:t>
            </a:r>
          </a:p>
          <a:p>
            <a:pPr marL="0" indent="0" algn="ctr">
              <a:lnSpc>
                <a:spcPct val="115000"/>
              </a:lnSpc>
              <a:buNone/>
            </a:pPr>
            <a:endParaRPr lang="es-MX" sz="2000" b="1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s-MX" sz="20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Centro para el Desarrollo Humano e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s-MX" sz="20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Integral de los Universitarios-CENDHIU</a:t>
            </a:r>
          </a:p>
          <a:p>
            <a:pPr marL="0" indent="0">
              <a:lnSpc>
                <a:spcPct val="115000"/>
              </a:lnSpc>
              <a:buNone/>
            </a:pPr>
            <a:endParaRPr lang="es-MX" sz="14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endParaRPr lang="es-MX" sz="14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s-MX" sz="20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Consejo Estatal de Población de Veracruz-COESPO</a:t>
            </a:r>
          </a:p>
          <a:p>
            <a:pPr marL="0" indent="0" algn="ctr">
              <a:lnSpc>
                <a:spcPct val="115000"/>
              </a:lnSpc>
              <a:buNone/>
            </a:pPr>
            <a:endParaRPr lang="es-MX" sz="1800" dirty="0">
              <a:latin typeface="Arial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86944" y="620059"/>
            <a:ext cx="7255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COESAEN</a:t>
            </a:r>
          </a:p>
        </p:txBody>
      </p:sp>
      <p:pic>
        <p:nvPicPr>
          <p:cNvPr id="6" name="Picture 2" descr="Resultado de imagen para CENDHI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9"/>
          <a:stretch/>
        </p:blipFill>
        <p:spPr bwMode="auto">
          <a:xfrm>
            <a:off x="6028164" y="2747203"/>
            <a:ext cx="2614019" cy="105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41746" r="62054" b="54603"/>
          <a:stretch/>
        </p:blipFill>
        <p:spPr bwMode="auto">
          <a:xfrm>
            <a:off x="5855732" y="4110797"/>
            <a:ext cx="3078406" cy="103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9F1CEDE5-9611-479B-AFAF-82E83C569912}"/>
              </a:ext>
            </a:extLst>
          </p:cNvPr>
          <p:cNvSpPr txBox="1"/>
          <p:nvPr/>
        </p:nvSpPr>
        <p:spPr>
          <a:xfrm>
            <a:off x="692306" y="1491291"/>
            <a:ext cx="7759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</a:rPr>
              <a:t>Subcomité Técnico de Difusión y Gestión</a:t>
            </a:r>
            <a:endParaRPr lang="es-MX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4 Imagen" descr="C:\Users\riespinosa\Desktop\COESAEN 2013.jpg">
            <a:extLst>
              <a:ext uri="{FF2B5EF4-FFF2-40B4-BE49-F238E27FC236}">
                <a16:creationId xmlns="" xmlns:a16="http://schemas.microsoft.com/office/drawing/2014/main" id="{C65C8643-25B8-49D9-B48F-6B61AC9C9D8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9627" y="65945"/>
            <a:ext cx="1023117" cy="8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15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0628" y="1956727"/>
            <a:ext cx="8882744" cy="2078716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Verdana" panose="020B0604030504040204" pitchFamily="34" charset="0"/>
                <a:ea typeface="Verdana" panose="020B0604030504040204" pitchFamily="34" charset="0"/>
              </a:rPr>
              <a:t>Objetivo General:</a:t>
            </a:r>
            <a:r>
              <a:rPr lang="es-MX" sz="3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MX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Promover la salud a través de planes y medios hacia la población adulta mayor.</a:t>
            </a:r>
            <a:endParaRPr lang="es-MX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2466" y="3720650"/>
            <a:ext cx="8890906" cy="1241822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Objetivos Específicos:</a:t>
            </a:r>
          </a:p>
          <a:p>
            <a:pPr lvl="0"/>
            <a:r>
              <a:rPr lang="es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*</a:t>
            </a:r>
            <a:r>
              <a:rPr lang="es-E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Difundir información, actualizar en conocimientos con evidencia científica y sensibilizar a familias, comunidad, población en general, respecto de los temas de envejecimiento y vejez, a través de planes de medios.</a:t>
            </a:r>
            <a:endParaRPr lang="es-MX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r>
              <a:rPr lang="es-E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*Difundir entre la sociedad la Ley de los Der</a:t>
            </a:r>
            <a:r>
              <a:rPr lang="es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echos de las Personas </a:t>
            </a:r>
            <a:r>
              <a:rPr lang="es-E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Adultas Mayores.</a:t>
            </a:r>
            <a:endParaRPr lang="es-MX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endParaRPr lang="es-MX" sz="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3094" y="852610"/>
            <a:ext cx="8629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COESAEN</a:t>
            </a:r>
          </a:p>
          <a:p>
            <a:pPr lvl="0" algn="ctr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</a:rPr>
              <a:t>Subcomité Técnico de Difusión y Gestión</a:t>
            </a:r>
            <a:endParaRPr lang="es-MX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4 Imagen" descr="C:\Users\riespinosa\Desktop\COESAEN 2013.jpg">
            <a:extLst>
              <a:ext uri="{FF2B5EF4-FFF2-40B4-BE49-F238E27FC236}">
                <a16:creationId xmlns="" xmlns:a16="http://schemas.microsoft.com/office/drawing/2014/main" id="{3B2EE425-9E9F-493A-B391-1BBD6300E17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9627" y="5071"/>
            <a:ext cx="1023117" cy="8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49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05C74E61-0E14-4D49-87AA-C1F7E06F9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313411"/>
              </p:ext>
            </p:extLst>
          </p:nvPr>
        </p:nvGraphicFramePr>
        <p:xfrm>
          <a:off x="3040602" y="168676"/>
          <a:ext cx="7230862" cy="603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uede ser una imagen de texto que dice &quot;f Centro Centinela Cendhiu Siguenos en nuestras diferentes redes sociales @Cendhiu_uv You Tube Cendhiu UV CeXa Xalapa @Cendhiu&quot;">
            <a:extLst>
              <a:ext uri="{FF2B5EF4-FFF2-40B4-BE49-F238E27FC236}">
                <a16:creationId xmlns="" xmlns:a16="http://schemas.microsoft.com/office/drawing/2014/main" id="{75F5A3AC-4CCD-4F2C-BDB8-3FAAA6E3C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3" y="1289839"/>
            <a:ext cx="4237771" cy="45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CENDHIU">
            <a:extLst>
              <a:ext uri="{FF2B5EF4-FFF2-40B4-BE49-F238E27FC236}">
                <a16:creationId xmlns="" xmlns:a16="http://schemas.microsoft.com/office/drawing/2014/main" id="{77520D9D-E2A8-42D2-9E8D-BF6B9ED2F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9"/>
          <a:stretch/>
        </p:blipFill>
        <p:spPr bwMode="auto">
          <a:xfrm>
            <a:off x="2486808" y="111763"/>
            <a:ext cx="2085192" cy="10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7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05C74E61-0E14-4D49-87AA-C1F7E06F9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485319"/>
              </p:ext>
            </p:extLst>
          </p:nvPr>
        </p:nvGraphicFramePr>
        <p:xfrm>
          <a:off x="439826" y="182607"/>
          <a:ext cx="8155533" cy="603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Resultado de imagen para CENDHIU">
            <a:extLst>
              <a:ext uri="{FF2B5EF4-FFF2-40B4-BE49-F238E27FC236}">
                <a16:creationId xmlns="" xmlns:a16="http://schemas.microsoft.com/office/drawing/2014/main" id="{77520D9D-E2A8-42D2-9E8D-BF6B9ED2F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9"/>
          <a:stretch/>
        </p:blipFill>
        <p:spPr bwMode="auto">
          <a:xfrm>
            <a:off x="3807501" y="0"/>
            <a:ext cx="1693889" cy="9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="" xmlns:a16="http://schemas.microsoft.com/office/drawing/2014/main" id="{475C916F-7649-4066-80A9-1BD606CB08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7255" y="3151162"/>
            <a:ext cx="3756074" cy="285574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B744A57-2A72-473A-B611-B82C4C06B8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8049" y="41689"/>
            <a:ext cx="120101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5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MX" dirty="0" smtClean="0"/>
          </a:p>
          <a:p>
            <a:r>
              <a:rPr lang="es-MX" dirty="0" smtClean="0"/>
              <a:t>https</a:t>
            </a:r>
            <a:r>
              <a:rPr lang="es-MX" dirty="0"/>
              <a:t>://</a:t>
            </a:r>
            <a:r>
              <a:rPr lang="es-MX" dirty="0" smtClean="0"/>
              <a:t>www.facebook.com/CoesaenVer/</a:t>
            </a:r>
          </a:p>
          <a:p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https</a:t>
            </a:r>
            <a:r>
              <a:rPr lang="es-MX" dirty="0"/>
              <a:t>://</a:t>
            </a:r>
            <a:r>
              <a:rPr lang="es-MX" dirty="0" smtClean="0"/>
              <a:t>www.facebook.com/QuintaDeLasRosas.Xalapa</a:t>
            </a:r>
          </a:p>
          <a:p>
            <a:r>
              <a:rPr lang="es-MX" dirty="0"/>
              <a:t>https://</a:t>
            </a:r>
            <a:r>
              <a:rPr lang="es-MX" dirty="0" smtClean="0"/>
              <a:t>www.facebook.com/INAPAM</a:t>
            </a:r>
          </a:p>
          <a:p>
            <a:endParaRPr lang="es-MX" dirty="0"/>
          </a:p>
        </p:txBody>
      </p:sp>
      <p:grpSp>
        <p:nvGrpSpPr>
          <p:cNvPr id="9" name="Grupo 9">
            <a:extLst>
              <a:ext uri="{FF2B5EF4-FFF2-40B4-BE49-F238E27FC236}">
                <a16:creationId xmlns="" xmlns:a16="http://schemas.microsoft.com/office/drawing/2014/main" id="{7A654E4D-CC67-4700-AA52-BB89962BB575}"/>
              </a:ext>
            </a:extLst>
          </p:cNvPr>
          <p:cNvGrpSpPr/>
          <p:nvPr/>
        </p:nvGrpSpPr>
        <p:grpSpPr>
          <a:xfrm>
            <a:off x="2826019" y="614480"/>
            <a:ext cx="3465756" cy="1592588"/>
            <a:chOff x="0" y="2807587"/>
            <a:chExt cx="3465756" cy="1592588"/>
          </a:xfrm>
        </p:grpSpPr>
        <p:sp>
          <p:nvSpPr>
            <p:cNvPr id="10" name="Rectángulo: esquinas redondeadas 10">
              <a:extLst>
                <a:ext uri="{FF2B5EF4-FFF2-40B4-BE49-F238E27FC236}">
                  <a16:creationId xmlns="" xmlns:a16="http://schemas.microsoft.com/office/drawing/2014/main" id="{6A79D83F-7E3F-4067-B6DD-F44A778A5BB3}"/>
                </a:ext>
              </a:extLst>
            </p:cNvPr>
            <p:cNvSpPr/>
            <p:nvPr/>
          </p:nvSpPr>
          <p:spPr>
            <a:xfrm>
              <a:off x="0" y="2807587"/>
              <a:ext cx="3465756" cy="1355796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chemeClr val="accent6">
                  <a:lumMod val="20000"/>
                  <a:lumOff val="80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="" xmlns:a16="http://schemas.microsoft.com/office/drawing/2014/main" id="{6B2982FB-17B3-4443-85EF-ECD27B3608D6}"/>
                </a:ext>
              </a:extLst>
            </p:cNvPr>
            <p:cNvSpPr txBox="1"/>
            <p:nvPr/>
          </p:nvSpPr>
          <p:spPr>
            <a:xfrm>
              <a:off x="0" y="2807587"/>
              <a:ext cx="3386336" cy="1592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b="1" kern="1200" baseline="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Difusión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Página COESAEN y Dependencias/INSTITUCIONES del COMITÉ</a:t>
              </a:r>
              <a:r>
                <a:rPr lang="es-ES" sz="1800" b="1" kern="1200" baseline="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1800" b="1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t="17619" r="19822" b="23968"/>
          <a:stretch/>
        </p:blipFill>
        <p:spPr bwMode="auto">
          <a:xfrm>
            <a:off x="1349830" y="2645228"/>
            <a:ext cx="6455228" cy="19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16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ede ser una imagen de 3 personas y personas de pie">
            <a:extLst>
              <a:ext uri="{FF2B5EF4-FFF2-40B4-BE49-F238E27FC236}">
                <a16:creationId xmlns="" xmlns:a16="http://schemas.microsoft.com/office/drawing/2014/main" id="{4FC8268D-48C5-40D4-9577-60153F0E85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1600200"/>
            <a:ext cx="48966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CENDHIU">
            <a:extLst>
              <a:ext uri="{FF2B5EF4-FFF2-40B4-BE49-F238E27FC236}">
                <a16:creationId xmlns="" xmlns:a16="http://schemas.microsoft.com/office/drawing/2014/main" id="{AF781AA8-AD56-4B6D-AA19-0C0203F88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9"/>
          <a:stretch/>
        </p:blipFill>
        <p:spPr bwMode="auto">
          <a:xfrm>
            <a:off x="3443781" y="164891"/>
            <a:ext cx="2256438" cy="10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7A654E4D-CC67-4700-AA52-BB89962BB575}"/>
              </a:ext>
            </a:extLst>
          </p:cNvPr>
          <p:cNvGrpSpPr/>
          <p:nvPr/>
        </p:nvGrpSpPr>
        <p:grpSpPr>
          <a:xfrm>
            <a:off x="5340619" y="2575256"/>
            <a:ext cx="3465756" cy="1592588"/>
            <a:chOff x="0" y="2689191"/>
            <a:chExt cx="3465756" cy="1592588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="" xmlns:a16="http://schemas.microsoft.com/office/drawing/2014/main" id="{6A79D83F-7E3F-4067-B6DD-F44A778A5BB3}"/>
                </a:ext>
              </a:extLst>
            </p:cNvPr>
            <p:cNvSpPr/>
            <p:nvPr/>
          </p:nvSpPr>
          <p:spPr>
            <a:xfrm>
              <a:off x="0" y="2807587"/>
              <a:ext cx="3465756" cy="1355796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chemeClr val="accent6">
                  <a:lumMod val="20000"/>
                  <a:lumOff val="80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="" xmlns:a16="http://schemas.microsoft.com/office/drawing/2014/main" id="{6B2982FB-17B3-4443-85EF-ECD27B3608D6}"/>
                </a:ext>
              </a:extLst>
            </p:cNvPr>
            <p:cNvSpPr txBox="1"/>
            <p:nvPr/>
          </p:nvSpPr>
          <p:spPr>
            <a:xfrm>
              <a:off x="18046" y="2689191"/>
              <a:ext cx="3386336" cy="1592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b="1" kern="1200" baseline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Experiencias Educativas del Áre</a:t>
              </a:r>
              <a:r>
                <a:rPr lang="es-ES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de Formación de Elección Libre-</a:t>
              </a:r>
              <a:r>
                <a:rPr lang="es-ES" sz="1800" b="1" kern="1200" baseline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AFEL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BAB45303-23D2-4760-800A-3FB22502C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013" y="59813"/>
            <a:ext cx="120101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7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06D66D40-7194-4BB0-9B5B-AB439DDAFF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02" y="1969477"/>
            <a:ext cx="6443003" cy="41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83C5EDC6-ABB0-4685-8DAC-CE1B86196DE9}"/>
              </a:ext>
            </a:extLst>
          </p:cNvPr>
          <p:cNvSpPr txBox="1"/>
          <p:nvPr/>
        </p:nvSpPr>
        <p:spPr>
          <a:xfrm>
            <a:off x="2396379" y="984738"/>
            <a:ext cx="4214283" cy="1082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b="1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Universitario de Educación Inclusiva-PUEI</a:t>
            </a:r>
          </a:p>
        </p:txBody>
      </p:sp>
      <p:pic>
        <p:nvPicPr>
          <p:cNvPr id="6" name="Picture 2" descr="Resultado de imagen para CENDHIU">
            <a:extLst>
              <a:ext uri="{FF2B5EF4-FFF2-40B4-BE49-F238E27FC236}">
                <a16:creationId xmlns="" xmlns:a16="http://schemas.microsoft.com/office/drawing/2014/main" id="{2C1E3E46-6A1D-482F-8AF9-ECC5CBD26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9"/>
          <a:stretch/>
        </p:blipFill>
        <p:spPr bwMode="auto">
          <a:xfrm>
            <a:off x="3426023" y="190520"/>
            <a:ext cx="2376360" cy="10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5C71FC0-19AA-4BF3-B5EA-F4FCD9B09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947" y="78234"/>
            <a:ext cx="120101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1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4891" y="1517771"/>
            <a:ext cx="8199582" cy="147002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Municipios con mayor población de personas mayores 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 datos absolutos y proporcionales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0" y="18280"/>
            <a:ext cx="1188023" cy="1184658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35122" r="-951" b="27038"/>
          <a:stretch/>
        </p:blipFill>
        <p:spPr bwMode="auto">
          <a:xfrm>
            <a:off x="563418" y="3505200"/>
            <a:ext cx="3389746" cy="238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686" y="164133"/>
            <a:ext cx="2544321" cy="10388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164" y="3505201"/>
            <a:ext cx="3768436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39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565</Words>
  <Application>Microsoft Office PowerPoint</Application>
  <PresentationFormat>Presentación en pantalla (4:3)</PresentationFormat>
  <Paragraphs>237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Comité Estatal de Atención al Envejecimiento-COESAEN </vt:lpstr>
      <vt:lpstr>Presentación de PowerPoint</vt:lpstr>
      <vt:lpstr>Objetivo General: Promover la salud a través de planes y medios hacia la población adulta mayor.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Municipios con mayor población de personas mayores de acuerdo a los datos absolutos y proporcionales</vt:lpstr>
      <vt:lpstr>Municipios con Mayor Número de Población de 60 años y más (2021)</vt:lpstr>
      <vt:lpstr>Municipios con Mayor Número Población de 60 años y más</vt:lpstr>
      <vt:lpstr>Municipios con Mayor Proporción de Población de 60 años y más (2021)</vt:lpstr>
      <vt:lpstr>Municipios con Mayor Proporción de población de 60 años y más</vt:lpstr>
      <vt:lpstr>  Inclusión en la Atención al Envejecimiento  en los Municipios del Estado, a través de los COMUPO´S</vt:lpstr>
      <vt:lpstr>Administración de Publicaciones en Redes Sociales</vt:lpstr>
      <vt:lpstr>Temas de Difusión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Jaquelinne Mtz</dc:creator>
  <cp:lastModifiedBy>2021</cp:lastModifiedBy>
  <cp:revision>72</cp:revision>
  <dcterms:created xsi:type="dcterms:W3CDTF">2018-12-03T00:31:11Z</dcterms:created>
  <dcterms:modified xsi:type="dcterms:W3CDTF">2022-01-28T16:22:48Z</dcterms:modified>
</cp:coreProperties>
</file>