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44" r:id="rId2"/>
    <p:sldId id="345" r:id="rId3"/>
    <p:sldId id="354" r:id="rId4"/>
    <p:sldId id="361" r:id="rId5"/>
    <p:sldId id="362" r:id="rId6"/>
    <p:sldId id="363" r:id="rId7"/>
    <p:sldId id="364" r:id="rId8"/>
    <p:sldId id="365" r:id="rId9"/>
    <p:sldId id="355" r:id="rId10"/>
    <p:sldId id="356" r:id="rId11"/>
    <p:sldId id="358" r:id="rId12"/>
    <p:sldId id="360" r:id="rId13"/>
    <p:sldId id="353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0FA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87"/>
  </p:normalViewPr>
  <p:slideViewPr>
    <p:cSldViewPr snapToGrid="0" snapToObjects="1">
      <p:cViewPr>
        <p:scale>
          <a:sx n="60" d="100"/>
          <a:sy n="60" d="100"/>
        </p:scale>
        <p:origin x="-2443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0D681DB9-0CC0-44AC-BE57-2D83C7FBD6F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</a:t>
          </a:r>
          <a:r>
            <a:rPr lang="es-MX" sz="1100" b="1" i="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difundió </a:t>
          </a: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diversos materiales que </a:t>
          </a:r>
          <a:r>
            <a:rPr lang="es-MX" sz="1100" b="1" i="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fueron </a:t>
          </a: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0C49237C-1277-4AC8-921B-F7446B6D9683}" type="parTrans" cxnId="{570B367F-7E59-42ED-B4D8-3F78E932A385}">
      <dgm:prSet/>
      <dgm:spPr/>
      <dgm:t>
        <a:bodyPr/>
        <a:lstStyle/>
        <a:p>
          <a:endParaRPr lang="es-MX"/>
        </a:p>
      </dgm:t>
    </dgm:pt>
    <dgm:pt modelId="{84BE6DD8-00EA-4F3A-8643-B86BAD82E8F4}" type="sibTrans" cxnId="{570B367F-7E59-42ED-B4D8-3F78E932A385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100" b="1" dirty="0">
              <a:solidFill>
                <a:schemeClr val="tx1"/>
              </a:solidFill>
            </a:rPr>
            <a:t>Depresión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Envejecimiento activo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Obesidad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Consejos de nutrición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Parkinson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Prevención del suicidio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agua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Beneficios de la lectura, pintura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Emociones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refresco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Cuidados de la vista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Modelo de atención gerontológica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Diabetes</a:t>
          </a:r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4" custScaleY="566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94D202-F0EC-4992-AD6B-B40577394A29}" type="pres">
      <dgm:prSet presAssocID="{7521486E-C8D1-40FA-9996-C7AD469024B4}" presName="sibTrans" presStyleLbl="sibTrans2D1" presStyleIdx="0" presStyleCnt="3"/>
      <dgm:spPr/>
      <dgm:t>
        <a:bodyPr/>
        <a:lstStyle/>
        <a:p>
          <a:endParaRPr lang="es-MX"/>
        </a:p>
      </dgm:t>
    </dgm:pt>
    <dgm:pt modelId="{ADEEFA81-66D0-44D0-B0AE-4FFC47AE6BC8}" type="pres">
      <dgm:prSet presAssocID="{7521486E-C8D1-40FA-9996-C7AD469024B4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6B1FA266-D619-4040-B985-D162D7686A26}" type="pres">
      <dgm:prSet presAssocID="{0D681DB9-0CC0-44AC-BE57-2D83C7FBD6F6}" presName="node" presStyleLbl="node1" presStyleIdx="1" presStyleCnt="4" custScaleX="1049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4857E2-9F27-488A-AA32-F7D433C73142}" type="pres">
      <dgm:prSet presAssocID="{84BE6DD8-00EA-4F3A-8643-B86BAD82E8F4}" presName="sibTrans" presStyleLbl="sibTrans2D1" presStyleIdx="1" presStyleCnt="3"/>
      <dgm:spPr/>
      <dgm:t>
        <a:bodyPr/>
        <a:lstStyle/>
        <a:p>
          <a:endParaRPr lang="es-MX"/>
        </a:p>
      </dgm:t>
    </dgm:pt>
    <dgm:pt modelId="{3EC3A6B0-C3A8-4977-9054-16D9D40A2964}" type="pres">
      <dgm:prSet presAssocID="{84BE6DD8-00EA-4F3A-8643-B86BAD82E8F4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A2A0E061-6239-4733-982F-D7F1971876D6}" type="pres">
      <dgm:prSet presAssocID="{B4E29A79-31B5-4D6C-B8EC-296903F2853E}" presName="node" presStyleLbl="node1" presStyleIdx="2" presStyleCnt="4" custScaleY="351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E036F5-1578-4FB5-BB8F-8888CBF3C433}" type="pres">
      <dgm:prSet presAssocID="{912C1843-1830-40DE-880C-360495D0A6C2}" presName="sibTrans" presStyleLbl="sibTrans2D1" presStyleIdx="2" presStyleCnt="3"/>
      <dgm:spPr/>
      <dgm:t>
        <a:bodyPr/>
        <a:lstStyle/>
        <a:p>
          <a:endParaRPr lang="es-MX"/>
        </a:p>
      </dgm:t>
    </dgm:pt>
    <dgm:pt modelId="{C74666BB-9116-45DC-9394-D80C66CFF604}" type="pres">
      <dgm:prSet presAssocID="{912C1843-1830-40DE-880C-360495D0A6C2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1BE74D2E-1A2F-45AF-A7BF-8F690E3011B8}" type="pres">
      <dgm:prSet presAssocID="{AD94B8F7-9A9D-45D2-AFEB-9480F26F1B2B}" presName="node" presStyleLbl="node1" presStyleIdx="3" presStyleCnt="4" custScaleX="112967" custScaleY="294955" custLinFactNeighborX="-62" custLinFactNeighborY="9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EEA27C9-C833-48B2-92B7-1DB357F147D2}" srcId="{AAB40BE8-CA58-4390-B0D9-289EA2FCB791}" destId="{B4E29A79-31B5-4D6C-B8EC-296903F2853E}" srcOrd="2" destOrd="0" parTransId="{E0B88191-6448-4F10-A390-A8920C1B2ACA}" sibTransId="{912C1843-1830-40DE-880C-360495D0A6C2}"/>
    <dgm:cxn modelId="{4BE5D143-891C-45FF-9A11-32BD9E22ED63}" srcId="{AAB40BE8-CA58-4390-B0D9-289EA2FCB791}" destId="{AD94B8F7-9A9D-45D2-AFEB-9480F26F1B2B}" srcOrd="3" destOrd="0" parTransId="{84DD960B-1E7E-485F-B4BA-ACF0A6269B0E}" sibTransId="{0161DCAD-A0A6-41D5-8120-CCE9D40A700E}"/>
    <dgm:cxn modelId="{78DD80AB-9E86-43E0-A3FA-9ACBF876BACC}" type="presOf" srcId="{B4E29A79-31B5-4D6C-B8EC-296903F2853E}" destId="{A2A0E061-6239-4733-982F-D7F1971876D6}" srcOrd="0" destOrd="0" presId="urn:microsoft.com/office/officeart/2005/8/layout/process2"/>
    <dgm:cxn modelId="{570B367F-7E59-42ED-B4D8-3F78E932A385}" srcId="{AAB40BE8-CA58-4390-B0D9-289EA2FCB791}" destId="{0D681DB9-0CC0-44AC-BE57-2D83C7FBD6F6}" srcOrd="1" destOrd="0" parTransId="{0C49237C-1277-4AC8-921B-F7446B6D9683}" sibTransId="{84BE6DD8-00EA-4F3A-8643-B86BAD82E8F4}"/>
    <dgm:cxn modelId="{85AE4961-39C9-47F4-879E-EC5EAE86C2B3}" type="presOf" srcId="{912C1843-1830-40DE-880C-360495D0A6C2}" destId="{AEE036F5-1578-4FB5-BB8F-8888CBF3C433}" srcOrd="0" destOrd="0" presId="urn:microsoft.com/office/officeart/2005/8/layout/process2"/>
    <dgm:cxn modelId="{D92C88D4-6B90-4CB7-ADAB-2040EC56E4F6}" type="presOf" srcId="{AD94B8F7-9A9D-45D2-AFEB-9480F26F1B2B}" destId="{1BE74D2E-1A2F-45AF-A7BF-8F690E3011B8}" srcOrd="0" destOrd="0" presId="urn:microsoft.com/office/officeart/2005/8/layout/process2"/>
    <dgm:cxn modelId="{F3369161-2792-4D64-86C7-D42FDFD585F1}" type="presOf" srcId="{84BE6DD8-00EA-4F3A-8643-B86BAD82E8F4}" destId="{3EC3A6B0-C3A8-4977-9054-16D9D40A2964}" srcOrd="1" destOrd="0" presId="urn:microsoft.com/office/officeart/2005/8/layout/process2"/>
    <dgm:cxn modelId="{6A1359C4-59EB-4D94-9BD7-8603DD50DCA2}" type="presOf" srcId="{7521486E-C8D1-40FA-9996-C7AD469024B4}" destId="{C494D202-F0EC-4992-AD6B-B40577394A29}" srcOrd="0" destOrd="0" presId="urn:microsoft.com/office/officeart/2005/8/layout/process2"/>
    <dgm:cxn modelId="{26455862-4D96-486B-9003-6AB4774E160B}" type="presOf" srcId="{0D681DB9-0CC0-44AC-BE57-2D83C7FBD6F6}" destId="{6B1FA266-D619-4040-B985-D162D7686A26}" srcOrd="0" destOrd="0" presId="urn:microsoft.com/office/officeart/2005/8/layout/process2"/>
    <dgm:cxn modelId="{1DEE32DE-5A36-455B-9F7B-4C9B81A43C39}" type="presOf" srcId="{AAB40BE8-CA58-4390-B0D9-289EA2FCB791}" destId="{ECD7F313-2DF2-4472-B209-E2B5F4077715}" srcOrd="0" destOrd="0" presId="urn:microsoft.com/office/officeart/2005/8/layout/process2"/>
    <dgm:cxn modelId="{3CAEB22D-1202-4B9C-A397-BDE89AD5E37E}" type="presOf" srcId="{84BE6DD8-00EA-4F3A-8643-B86BAD82E8F4}" destId="{CF4857E2-9F27-488A-AA32-F7D433C73142}" srcOrd="0" destOrd="0" presId="urn:microsoft.com/office/officeart/2005/8/layout/process2"/>
    <dgm:cxn modelId="{D046A74B-B732-4068-9032-AB3B6FC65F73}" type="presOf" srcId="{912C1843-1830-40DE-880C-360495D0A6C2}" destId="{C74666BB-9116-45DC-9394-D80C66CFF604}" srcOrd="1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14D90A50-F627-4A9D-B8FC-735696C7EF44}" type="presOf" srcId="{0BCBBC04-EDE0-4B56-9669-997E1FDB676C}" destId="{F907878A-D6DB-435F-860C-FA9C53F4FAA7}" srcOrd="0" destOrd="0" presId="urn:microsoft.com/office/officeart/2005/8/layout/process2"/>
    <dgm:cxn modelId="{3176A2C7-6DCD-489B-BDFE-64935BB85831}" type="presOf" srcId="{7521486E-C8D1-40FA-9996-C7AD469024B4}" destId="{ADEEFA81-66D0-44D0-B0AE-4FFC47AE6BC8}" srcOrd="1" destOrd="0" presId="urn:microsoft.com/office/officeart/2005/8/layout/process2"/>
    <dgm:cxn modelId="{6DA49D82-50FF-406F-A5BF-DDC350FADD6B}" type="presParOf" srcId="{ECD7F313-2DF2-4472-B209-E2B5F4077715}" destId="{F907878A-D6DB-435F-860C-FA9C53F4FAA7}" srcOrd="0" destOrd="0" presId="urn:microsoft.com/office/officeart/2005/8/layout/process2"/>
    <dgm:cxn modelId="{52A7E46B-DE1A-4CE8-B102-8E89D039F68E}" type="presParOf" srcId="{ECD7F313-2DF2-4472-B209-E2B5F4077715}" destId="{C494D202-F0EC-4992-AD6B-B40577394A29}" srcOrd="1" destOrd="0" presId="urn:microsoft.com/office/officeart/2005/8/layout/process2"/>
    <dgm:cxn modelId="{9A0A1053-F723-47E9-9E14-6A7FC06E6872}" type="presParOf" srcId="{C494D202-F0EC-4992-AD6B-B40577394A29}" destId="{ADEEFA81-66D0-44D0-B0AE-4FFC47AE6BC8}" srcOrd="0" destOrd="0" presId="urn:microsoft.com/office/officeart/2005/8/layout/process2"/>
    <dgm:cxn modelId="{6118E09D-4F06-492E-8110-98D9C6F6CCF9}" type="presParOf" srcId="{ECD7F313-2DF2-4472-B209-E2B5F4077715}" destId="{6B1FA266-D619-4040-B985-D162D7686A26}" srcOrd="2" destOrd="0" presId="urn:microsoft.com/office/officeart/2005/8/layout/process2"/>
    <dgm:cxn modelId="{BC93815E-F08C-436E-9DE6-8D09BEC2F88A}" type="presParOf" srcId="{ECD7F313-2DF2-4472-B209-E2B5F4077715}" destId="{CF4857E2-9F27-488A-AA32-F7D433C73142}" srcOrd="3" destOrd="0" presId="urn:microsoft.com/office/officeart/2005/8/layout/process2"/>
    <dgm:cxn modelId="{5D63C2D5-E923-458B-A77B-2180302751E4}" type="presParOf" srcId="{CF4857E2-9F27-488A-AA32-F7D433C73142}" destId="{3EC3A6B0-C3A8-4977-9054-16D9D40A2964}" srcOrd="0" destOrd="0" presId="urn:microsoft.com/office/officeart/2005/8/layout/process2"/>
    <dgm:cxn modelId="{F1388C34-F83A-4970-A27A-5B387A48D6B6}" type="presParOf" srcId="{ECD7F313-2DF2-4472-B209-E2B5F4077715}" destId="{A2A0E061-6239-4733-982F-D7F1971876D6}" srcOrd="4" destOrd="0" presId="urn:microsoft.com/office/officeart/2005/8/layout/process2"/>
    <dgm:cxn modelId="{337EBB80-B380-4B94-9219-3942259E5876}" type="presParOf" srcId="{ECD7F313-2DF2-4472-B209-E2B5F4077715}" destId="{AEE036F5-1578-4FB5-BB8F-8888CBF3C433}" srcOrd="5" destOrd="0" presId="urn:microsoft.com/office/officeart/2005/8/layout/process2"/>
    <dgm:cxn modelId="{332E263F-B22E-416B-A16C-189775E2FCB1}" type="presParOf" srcId="{AEE036F5-1578-4FB5-BB8F-8888CBF3C433}" destId="{C74666BB-9116-45DC-9394-D80C66CFF604}" srcOrd="0" destOrd="0" presId="urn:microsoft.com/office/officeart/2005/8/layout/process2"/>
    <dgm:cxn modelId="{5A6FA450-478C-4CBB-A835-20B5A310B81A}" type="presParOf" srcId="{ECD7F313-2DF2-4472-B209-E2B5F4077715}" destId="{1BE74D2E-1A2F-45AF-A7BF-8F690E3011B8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pPr algn="ctr"/>
          <a:endParaRPr lang="es-MX" sz="1100" b="1" dirty="0">
            <a:solidFill>
              <a:schemeClr val="tx1"/>
            </a:solidFill>
          </a:endParaRPr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r>
            <a:rPr lang="es-ES" dirty="0">
              <a:solidFill>
                <a:schemeClr val="tx1"/>
              </a:solidFill>
            </a:rPr>
            <a:t>(Transmisión de programas de radio en vivo, difusión de eventos).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21486E-C8D1-40FA-9996-C7AD469024B4}" type="sibTrans" cxnId="{C72F0DAF-8198-4CC6-A5B7-A4B42E9529B8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07878A-D6DB-435F-860C-FA9C53F4FAA7}" type="pres">
      <dgm:prSet presAssocID="{0BCBBC04-EDE0-4B56-9669-997E1FDB676C}" presName="node" presStyleLbl="node1" presStyleIdx="0" presStyleCnt="2" custScaleY="72262" custLinFactNeighborX="951" custLinFactNeighborY="634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94D202-F0EC-4992-AD6B-B40577394A29}" type="pres">
      <dgm:prSet presAssocID="{7521486E-C8D1-40FA-9996-C7AD469024B4}" presName="sibTrans" presStyleLbl="sibTrans2D1" presStyleIdx="0" presStyleCnt="1" custLinFactX="1392165" custLinFactNeighborX="1400000" custLinFactNeighborY="-82655"/>
      <dgm:spPr/>
      <dgm:t>
        <a:bodyPr/>
        <a:lstStyle/>
        <a:p>
          <a:endParaRPr lang="es-MX"/>
        </a:p>
      </dgm:t>
    </dgm:pt>
    <dgm:pt modelId="{ADEEFA81-66D0-44D0-B0AE-4FFC47AE6BC8}" type="pres">
      <dgm:prSet presAssocID="{7521486E-C8D1-40FA-9996-C7AD469024B4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1BE74D2E-1A2F-45AF-A7BF-8F690E3011B8}" type="pres">
      <dgm:prSet presAssocID="{AD94B8F7-9A9D-45D2-AFEB-9480F26F1B2B}" presName="node" presStyleLbl="node1" presStyleIdx="1" presStyleCnt="2" custScaleX="62680" custScaleY="107809" custLinFactNeighborX="-25336" custLinFactNeighborY="-182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E6781A1-E510-4A58-8D1A-D47E35F0F038}" type="presOf" srcId="{AAB40BE8-CA58-4390-B0D9-289EA2FCB791}" destId="{ECD7F313-2DF2-4472-B209-E2B5F4077715}" srcOrd="0" destOrd="0" presId="urn:microsoft.com/office/officeart/2005/8/layout/process2"/>
    <dgm:cxn modelId="{B0BEC609-1FA9-4D62-830A-FBC64A3676E1}" type="presOf" srcId="{0BCBBC04-EDE0-4B56-9669-997E1FDB676C}" destId="{F907878A-D6DB-435F-860C-FA9C53F4FAA7}" srcOrd="0" destOrd="0" presId="urn:microsoft.com/office/officeart/2005/8/layout/process2"/>
    <dgm:cxn modelId="{4BE5D143-891C-45FF-9A11-32BD9E22ED63}" srcId="{AAB40BE8-CA58-4390-B0D9-289EA2FCB791}" destId="{AD94B8F7-9A9D-45D2-AFEB-9480F26F1B2B}" srcOrd="1" destOrd="0" parTransId="{84DD960B-1E7E-485F-B4BA-ACF0A6269B0E}" sibTransId="{0161DCAD-A0A6-41D5-8120-CCE9D40A700E}"/>
    <dgm:cxn modelId="{3FEA6636-31F2-4553-96CF-FDCE4200D7B7}" type="presOf" srcId="{7521486E-C8D1-40FA-9996-C7AD469024B4}" destId="{C494D202-F0EC-4992-AD6B-B40577394A29}" srcOrd="0" destOrd="0" presId="urn:microsoft.com/office/officeart/2005/8/layout/process2"/>
    <dgm:cxn modelId="{523257E3-7E0A-432C-A604-965F4FFA6FD6}" type="presOf" srcId="{AD94B8F7-9A9D-45D2-AFEB-9480F26F1B2B}" destId="{1BE74D2E-1A2F-45AF-A7BF-8F690E3011B8}" srcOrd="0" destOrd="0" presId="urn:microsoft.com/office/officeart/2005/8/layout/process2"/>
    <dgm:cxn modelId="{5497EA16-C7E2-45DA-AE89-96E01FCA0F22}" type="presOf" srcId="{7521486E-C8D1-40FA-9996-C7AD469024B4}" destId="{ADEEFA81-66D0-44D0-B0AE-4FFC47AE6BC8}" srcOrd="1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8D9754AC-7733-47FB-B98F-BE61AEB62390}" type="presParOf" srcId="{ECD7F313-2DF2-4472-B209-E2B5F4077715}" destId="{F907878A-D6DB-435F-860C-FA9C53F4FAA7}" srcOrd="0" destOrd="0" presId="urn:microsoft.com/office/officeart/2005/8/layout/process2"/>
    <dgm:cxn modelId="{CF34C4CD-C2AF-454B-AECE-D51007F77C04}" type="presParOf" srcId="{ECD7F313-2DF2-4472-B209-E2B5F4077715}" destId="{C494D202-F0EC-4992-AD6B-B40577394A29}" srcOrd="1" destOrd="0" presId="urn:microsoft.com/office/officeart/2005/8/layout/process2"/>
    <dgm:cxn modelId="{14AD2287-EFAE-48A0-B651-2F33000571E5}" type="presParOf" srcId="{C494D202-F0EC-4992-AD6B-B40577394A29}" destId="{ADEEFA81-66D0-44D0-B0AE-4FFC47AE6BC8}" srcOrd="0" destOrd="0" presId="urn:microsoft.com/office/officeart/2005/8/layout/process2"/>
    <dgm:cxn modelId="{BC7DD5AE-F0BD-4D68-8461-C101ADEA041F}" type="presParOf" srcId="{ECD7F313-2DF2-4472-B209-E2B5F4077715}" destId="{1BE74D2E-1A2F-45AF-A7BF-8F690E3011B8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2D20D-7EFE-465D-BD49-A8513BBB8283}" type="doc">
      <dgm:prSet loTypeId="urn:microsoft.com/office/officeart/2005/8/layout/cycle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424CCCBD-D174-48D7-9F8E-F42BEDF586FD}">
      <dgm:prSet phldrT="[Texto]" custT="1"/>
      <dgm:spPr/>
      <dgm:t>
        <a:bodyPr/>
        <a:lstStyle/>
        <a:p>
          <a:r>
            <a:rPr lang="es-MX" sz="16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Desglose de cifras</a:t>
          </a:r>
          <a:endParaRPr lang="es-MX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4279A0F-07D1-46CD-9D79-BBE86F17B58F}" type="parTrans" cxnId="{5A4DF445-CCE6-441C-A0E0-7E262F6777B8}">
      <dgm:prSet/>
      <dgm:spPr/>
      <dgm:t>
        <a:bodyPr/>
        <a:lstStyle/>
        <a:p>
          <a:endParaRPr lang="es-MX"/>
        </a:p>
      </dgm:t>
    </dgm:pt>
    <dgm:pt modelId="{A544CEC7-229F-4F57-A0AF-141D1D358656}" type="sibTrans" cxnId="{5A4DF445-CCE6-441C-A0E0-7E262F6777B8}">
      <dgm:prSet/>
      <dgm:spPr/>
      <dgm:t>
        <a:bodyPr/>
        <a:lstStyle/>
        <a:p>
          <a:endParaRPr lang="es-MX"/>
        </a:p>
      </dgm:t>
    </dgm:pt>
    <dgm:pt modelId="{77BEF15E-3DD6-41D0-9367-7A4C15EBF459}">
      <dgm:prSet phldrT="[Texto]" custT="1"/>
      <dgm:spPr/>
      <dgm:t>
        <a:bodyPr/>
        <a:lstStyle/>
        <a:p>
          <a:r>
            <a:rPr lang="es-MX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Realización de 119 publicaciones</a:t>
          </a:r>
          <a:endParaRPr lang="es-MX" sz="1400" b="1" dirty="0"/>
        </a:p>
      </dgm:t>
    </dgm:pt>
    <dgm:pt modelId="{B6624EDB-E848-4079-B334-8FF8BAF6E9A2}" type="parTrans" cxnId="{FC600752-3D7F-46A9-9E13-EADF885B6BAA}">
      <dgm:prSet/>
      <dgm:spPr/>
      <dgm:t>
        <a:bodyPr/>
        <a:lstStyle/>
        <a:p>
          <a:endParaRPr lang="es-MX"/>
        </a:p>
      </dgm:t>
    </dgm:pt>
    <dgm:pt modelId="{E02C05B6-DC60-440B-9639-38B1D1D25353}" type="sibTrans" cxnId="{FC600752-3D7F-46A9-9E13-EADF885B6BAA}">
      <dgm:prSet/>
      <dgm:spPr/>
      <dgm:t>
        <a:bodyPr/>
        <a:lstStyle/>
        <a:p>
          <a:endParaRPr lang="es-MX"/>
        </a:p>
      </dgm:t>
    </dgm:pt>
    <dgm:pt modelId="{02517EF7-6F08-41C3-ADFB-3770A0E6A0F3}">
      <dgm:prSet custT="1"/>
      <dgm:spPr/>
      <dgm:t>
        <a:bodyPr/>
        <a:lstStyle/>
        <a:p>
          <a:r>
            <a:rPr lang="es-MX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Proceso Electoral</a:t>
          </a:r>
        </a:p>
        <a:p>
          <a:r>
            <a:rPr lang="es-MX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 de febrero al 11 de abril</a:t>
          </a:r>
          <a:endParaRPr lang="es-MX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B692F4-84EA-4D4C-85C0-03185CA6A643}" type="parTrans" cxnId="{26C7E1D0-AC0A-4A53-871E-777FA00F2B8E}">
      <dgm:prSet/>
      <dgm:spPr/>
      <dgm:t>
        <a:bodyPr/>
        <a:lstStyle/>
        <a:p>
          <a:endParaRPr lang="es-MX"/>
        </a:p>
      </dgm:t>
    </dgm:pt>
    <dgm:pt modelId="{25DAFE70-80CD-4285-99EC-9DAC435BD672}" type="sibTrans" cxnId="{26C7E1D0-AC0A-4A53-871E-777FA00F2B8E}">
      <dgm:prSet/>
      <dgm:spPr/>
      <dgm:t>
        <a:bodyPr/>
        <a:lstStyle/>
        <a:p>
          <a:endParaRPr lang="es-MX"/>
        </a:p>
      </dgm:t>
    </dgm:pt>
    <dgm:pt modelId="{FEC3B2C2-1E68-41F0-93CC-D9E2CB429CB6}">
      <dgm:prSet custT="1"/>
      <dgm:spPr/>
      <dgm:t>
        <a:bodyPr/>
        <a:lstStyle/>
        <a:p>
          <a:r>
            <a:rPr lang="es-MX" sz="1400" b="1" dirty="0" smtClean="0"/>
            <a:t>Diseño de 119 materiales publicados en redes sociales.</a:t>
          </a:r>
          <a:endParaRPr lang="es-MX" sz="1400" b="1" dirty="0"/>
        </a:p>
      </dgm:t>
    </dgm:pt>
    <dgm:pt modelId="{8ECD9DEB-FE16-4A70-953B-3CBC71DAB1BD}" type="parTrans" cxnId="{1730C18C-140F-4DE3-A038-07ADC7D2C271}">
      <dgm:prSet/>
      <dgm:spPr/>
      <dgm:t>
        <a:bodyPr/>
        <a:lstStyle/>
        <a:p>
          <a:endParaRPr lang="es-MX"/>
        </a:p>
      </dgm:t>
    </dgm:pt>
    <dgm:pt modelId="{2B01875F-7671-450A-BAEA-E66E947E628E}" type="sibTrans" cxnId="{1730C18C-140F-4DE3-A038-07ADC7D2C271}">
      <dgm:prSet/>
      <dgm:spPr/>
      <dgm:t>
        <a:bodyPr/>
        <a:lstStyle/>
        <a:p>
          <a:endParaRPr lang="es-MX"/>
        </a:p>
      </dgm:t>
    </dgm:pt>
    <dgm:pt modelId="{2FC69298-5CBB-4561-889E-8F07A5E99D50}">
      <dgm:prSet custT="1"/>
      <dgm:spPr/>
      <dgm:t>
        <a:bodyPr/>
        <a:lstStyle/>
        <a:p>
          <a:r>
            <a:rPr lang="es-MX" sz="1400" b="1" dirty="0" smtClean="0"/>
            <a:t>Fan page registra 506 “Me gusta”</a:t>
          </a:r>
          <a:endParaRPr lang="es-MX" sz="1400" b="1" dirty="0"/>
        </a:p>
      </dgm:t>
    </dgm:pt>
    <dgm:pt modelId="{587A0BA5-9D6E-4116-B365-8182AE4427F7}" type="parTrans" cxnId="{92E60163-0342-4333-832F-42601C90B7FA}">
      <dgm:prSet/>
      <dgm:spPr/>
      <dgm:t>
        <a:bodyPr/>
        <a:lstStyle/>
        <a:p>
          <a:endParaRPr lang="es-MX"/>
        </a:p>
      </dgm:t>
    </dgm:pt>
    <dgm:pt modelId="{58325C48-87B5-4B2B-BBD5-BE9B3B7F94B5}" type="sibTrans" cxnId="{92E60163-0342-4333-832F-42601C90B7FA}">
      <dgm:prSet/>
      <dgm:spPr/>
      <dgm:t>
        <a:bodyPr/>
        <a:lstStyle/>
        <a:p>
          <a:endParaRPr lang="es-MX"/>
        </a:p>
      </dgm:t>
    </dgm:pt>
    <dgm:pt modelId="{D810CCB1-B3E4-49CA-9B85-06F9666E4C72}">
      <dgm:prSet custT="1"/>
      <dgm:spPr/>
      <dgm:t>
        <a:bodyPr/>
        <a:lstStyle/>
        <a:p>
          <a:r>
            <a:rPr lang="es-MX" sz="1400" b="1" dirty="0" smtClean="0"/>
            <a:t>532 “personas siguiendo la página”</a:t>
          </a:r>
          <a:endParaRPr lang="es-MX" sz="1400" b="1" dirty="0"/>
        </a:p>
      </dgm:t>
    </dgm:pt>
    <dgm:pt modelId="{B30A1B71-4790-4FB3-A364-5D0C055857B9}" type="parTrans" cxnId="{5E3F8052-FA49-4F7D-BE78-AEC4328B849F}">
      <dgm:prSet/>
      <dgm:spPr/>
      <dgm:t>
        <a:bodyPr/>
        <a:lstStyle/>
        <a:p>
          <a:endParaRPr lang="es-MX"/>
        </a:p>
      </dgm:t>
    </dgm:pt>
    <dgm:pt modelId="{DDD7DC94-2ADA-462E-BF43-D6241C44F638}" type="sibTrans" cxnId="{5E3F8052-FA49-4F7D-BE78-AEC4328B849F}">
      <dgm:prSet/>
      <dgm:spPr/>
      <dgm:t>
        <a:bodyPr/>
        <a:lstStyle/>
        <a:p>
          <a:endParaRPr lang="es-MX"/>
        </a:p>
      </dgm:t>
    </dgm:pt>
    <dgm:pt modelId="{D4E959F5-40BF-47BF-BAA1-08A406478002}">
      <dgm:prSet custT="1"/>
      <dgm:spPr/>
      <dgm:t>
        <a:bodyPr/>
        <a:lstStyle/>
        <a:p>
          <a:r>
            <a:rPr lang="es-MX" sz="1400" b="1" dirty="0" smtClean="0"/>
            <a:t>La publicación con mayor alcance registrado en el año fue de 414 personas</a:t>
          </a:r>
          <a:r>
            <a:rPr lang="es-MX" sz="1050" dirty="0" smtClean="0"/>
            <a:t>. </a:t>
          </a:r>
          <a:endParaRPr lang="es-MX" sz="1050" dirty="0"/>
        </a:p>
      </dgm:t>
    </dgm:pt>
    <dgm:pt modelId="{D8974558-3B77-4FF8-BBF8-6082338AF39C}" type="parTrans" cxnId="{AD940183-5949-45D9-8388-9B54BF4DBA1F}">
      <dgm:prSet/>
      <dgm:spPr/>
      <dgm:t>
        <a:bodyPr/>
        <a:lstStyle/>
        <a:p>
          <a:endParaRPr lang="es-MX"/>
        </a:p>
      </dgm:t>
    </dgm:pt>
    <dgm:pt modelId="{F5165333-9B97-4B94-8CA6-CD484A1C6247}" type="sibTrans" cxnId="{AD940183-5949-45D9-8388-9B54BF4DBA1F}">
      <dgm:prSet/>
      <dgm:spPr/>
      <dgm:t>
        <a:bodyPr/>
        <a:lstStyle/>
        <a:p>
          <a:endParaRPr lang="es-MX"/>
        </a:p>
      </dgm:t>
    </dgm:pt>
    <dgm:pt modelId="{BE92A88D-F707-4332-8A63-CF4F24C59904}" type="pres">
      <dgm:prSet presAssocID="{A072D20D-7EFE-465D-BD49-A8513BBB82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8C593-1815-4EF4-9FA8-66627473BC38}" type="pres">
      <dgm:prSet presAssocID="{A072D20D-7EFE-465D-BD49-A8513BBB8283}" presName="cycle" presStyleCnt="0"/>
      <dgm:spPr/>
    </dgm:pt>
    <dgm:pt modelId="{533EAFCE-1786-4781-8A97-196BF9993191}" type="pres">
      <dgm:prSet presAssocID="{424CCCBD-D174-48D7-9F8E-F42BEDF586FD}" presName="nodeFirstNode" presStyleLbl="node1" presStyleIdx="0" presStyleCnt="7" custRadScaleRad="100467" custRadScaleInc="98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B6031C-BA1F-429A-8959-8B919EFE34B6}" type="pres">
      <dgm:prSet presAssocID="{A544CEC7-229F-4F57-A0AF-141D1D358656}" presName="sibTransFirstNode" presStyleLbl="bgShp" presStyleIdx="0" presStyleCnt="1" custLinFactNeighborX="-3571" custLinFactNeighborY="689"/>
      <dgm:spPr/>
      <dgm:t>
        <a:bodyPr/>
        <a:lstStyle/>
        <a:p>
          <a:endParaRPr lang="es-MX"/>
        </a:p>
      </dgm:t>
    </dgm:pt>
    <dgm:pt modelId="{F720E674-8BAC-42DD-AC16-C466C43ACD0D}" type="pres">
      <dgm:prSet presAssocID="{02517EF7-6F08-41C3-ADFB-3770A0E6A0F3}" presName="nodeFollowingNodes" presStyleLbl="node1" presStyleIdx="1" presStyleCnt="7" custRadScaleRad="97663" custRadScaleInc="82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FBBBF2-8219-4750-9672-D10EB4DA5B56}" type="pres">
      <dgm:prSet presAssocID="{77BEF15E-3DD6-41D0-9367-7A4C15EBF459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3C3D52-BDDA-4D59-9B3E-9A6F035783E2}" type="pres">
      <dgm:prSet presAssocID="{FEC3B2C2-1E68-41F0-93CC-D9E2CB429CB6}" presName="nodeFollowingNodes" presStyleLbl="node1" presStyleIdx="3" presStyleCnt="7" custRadScaleRad="96915" custRadScaleInc="-49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95382D-BD36-4881-A090-820DB6D80F8A}" type="pres">
      <dgm:prSet presAssocID="{2FC69298-5CBB-4561-889E-8F07A5E99D50}" presName="nodeFollowingNodes" presStyleLbl="node1" presStyleIdx="4" presStyleCnt="7" custRadScaleRad="96779" custRadScaleInc="69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7A853-8A84-42DB-9512-38DA37466003}" type="pres">
      <dgm:prSet presAssocID="{D810CCB1-B3E4-49CA-9B85-06F9666E4C72}" presName="nodeFollowingNodes" presStyleLbl="node1" presStyleIdx="5" presStyleCnt="7" custRadScaleRad="93669" custRadScaleInc="3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C11E38-91E0-43C7-8C4B-BA0AF105B7C7}" type="pres">
      <dgm:prSet presAssocID="{D4E959F5-40BF-47BF-BAA1-08A406478002}" presName="nodeFollowingNodes" presStyleLbl="node1" presStyleIdx="6" presStyleCnt="7" custScaleY="135632" custRadScaleRad="100448" custRadScaleInc="-215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B501DC-8E78-45AF-9D51-846B2F711B25}" type="presOf" srcId="{A072D20D-7EFE-465D-BD49-A8513BBB8283}" destId="{BE92A88D-F707-4332-8A63-CF4F24C59904}" srcOrd="0" destOrd="0" presId="urn:microsoft.com/office/officeart/2005/8/layout/cycle3"/>
    <dgm:cxn modelId="{51B65B12-76EF-443A-B8C6-BEF468131BB3}" type="presOf" srcId="{02517EF7-6F08-41C3-ADFB-3770A0E6A0F3}" destId="{F720E674-8BAC-42DD-AC16-C466C43ACD0D}" srcOrd="0" destOrd="0" presId="urn:microsoft.com/office/officeart/2005/8/layout/cycle3"/>
    <dgm:cxn modelId="{FCB77796-78CC-4072-B580-3BFE8E6462A9}" type="presOf" srcId="{2FC69298-5CBB-4561-889E-8F07A5E99D50}" destId="{6595382D-BD36-4881-A090-820DB6D80F8A}" srcOrd="0" destOrd="0" presId="urn:microsoft.com/office/officeart/2005/8/layout/cycle3"/>
    <dgm:cxn modelId="{FFF50E93-EDE4-494A-A543-FEF522203385}" type="presOf" srcId="{424CCCBD-D174-48D7-9F8E-F42BEDF586FD}" destId="{533EAFCE-1786-4781-8A97-196BF9993191}" srcOrd="0" destOrd="0" presId="urn:microsoft.com/office/officeart/2005/8/layout/cycle3"/>
    <dgm:cxn modelId="{88BE0B3B-B981-4447-8AE7-66CF5CE2B632}" type="presOf" srcId="{D4E959F5-40BF-47BF-BAA1-08A406478002}" destId="{CAC11E38-91E0-43C7-8C4B-BA0AF105B7C7}" srcOrd="0" destOrd="0" presId="urn:microsoft.com/office/officeart/2005/8/layout/cycle3"/>
    <dgm:cxn modelId="{5E3F8052-FA49-4F7D-BE78-AEC4328B849F}" srcId="{A072D20D-7EFE-465D-BD49-A8513BBB8283}" destId="{D810CCB1-B3E4-49CA-9B85-06F9666E4C72}" srcOrd="5" destOrd="0" parTransId="{B30A1B71-4790-4FB3-A364-5D0C055857B9}" sibTransId="{DDD7DC94-2ADA-462E-BF43-D6241C44F638}"/>
    <dgm:cxn modelId="{D2E86D7D-7AE1-4E15-A81B-3CECFC219A18}" type="presOf" srcId="{77BEF15E-3DD6-41D0-9367-7A4C15EBF459}" destId="{7CFBBBF2-8219-4750-9672-D10EB4DA5B56}" srcOrd="0" destOrd="0" presId="urn:microsoft.com/office/officeart/2005/8/layout/cycle3"/>
    <dgm:cxn modelId="{E83FC322-6210-4BF9-945A-243C41D50FE6}" type="presOf" srcId="{D810CCB1-B3E4-49CA-9B85-06F9666E4C72}" destId="{9917A853-8A84-42DB-9512-38DA37466003}" srcOrd="0" destOrd="0" presId="urn:microsoft.com/office/officeart/2005/8/layout/cycle3"/>
    <dgm:cxn modelId="{1730C18C-140F-4DE3-A038-07ADC7D2C271}" srcId="{A072D20D-7EFE-465D-BD49-A8513BBB8283}" destId="{FEC3B2C2-1E68-41F0-93CC-D9E2CB429CB6}" srcOrd="3" destOrd="0" parTransId="{8ECD9DEB-FE16-4A70-953B-3CBC71DAB1BD}" sibTransId="{2B01875F-7671-450A-BAEA-E66E947E628E}"/>
    <dgm:cxn modelId="{92E60163-0342-4333-832F-42601C90B7FA}" srcId="{A072D20D-7EFE-465D-BD49-A8513BBB8283}" destId="{2FC69298-5CBB-4561-889E-8F07A5E99D50}" srcOrd="4" destOrd="0" parTransId="{587A0BA5-9D6E-4116-B365-8182AE4427F7}" sibTransId="{58325C48-87B5-4B2B-BBD5-BE9B3B7F94B5}"/>
    <dgm:cxn modelId="{EB60970F-7792-4490-9B9B-07A63CB63EEB}" type="presOf" srcId="{FEC3B2C2-1E68-41F0-93CC-D9E2CB429CB6}" destId="{793C3D52-BDDA-4D59-9B3E-9A6F035783E2}" srcOrd="0" destOrd="0" presId="urn:microsoft.com/office/officeart/2005/8/layout/cycle3"/>
    <dgm:cxn modelId="{AD940183-5949-45D9-8388-9B54BF4DBA1F}" srcId="{A072D20D-7EFE-465D-BD49-A8513BBB8283}" destId="{D4E959F5-40BF-47BF-BAA1-08A406478002}" srcOrd="6" destOrd="0" parTransId="{D8974558-3B77-4FF8-BBF8-6082338AF39C}" sibTransId="{F5165333-9B97-4B94-8CA6-CD484A1C6247}"/>
    <dgm:cxn modelId="{FC600752-3D7F-46A9-9E13-EADF885B6BAA}" srcId="{A072D20D-7EFE-465D-BD49-A8513BBB8283}" destId="{77BEF15E-3DD6-41D0-9367-7A4C15EBF459}" srcOrd="2" destOrd="0" parTransId="{B6624EDB-E848-4079-B334-8FF8BAF6E9A2}" sibTransId="{E02C05B6-DC60-440B-9639-38B1D1D25353}"/>
    <dgm:cxn modelId="{5A4DF445-CCE6-441C-A0E0-7E262F6777B8}" srcId="{A072D20D-7EFE-465D-BD49-A8513BBB8283}" destId="{424CCCBD-D174-48D7-9F8E-F42BEDF586FD}" srcOrd="0" destOrd="0" parTransId="{04279A0F-07D1-46CD-9D79-BBE86F17B58F}" sibTransId="{A544CEC7-229F-4F57-A0AF-141D1D358656}"/>
    <dgm:cxn modelId="{26C7E1D0-AC0A-4A53-871E-777FA00F2B8E}" srcId="{A072D20D-7EFE-465D-BD49-A8513BBB8283}" destId="{02517EF7-6F08-41C3-ADFB-3770A0E6A0F3}" srcOrd="1" destOrd="0" parTransId="{38B692F4-84EA-4D4C-85C0-03185CA6A643}" sibTransId="{25DAFE70-80CD-4285-99EC-9DAC435BD672}"/>
    <dgm:cxn modelId="{DF7C2A21-7A37-420E-AC29-679380491F9C}" type="presOf" srcId="{A544CEC7-229F-4F57-A0AF-141D1D358656}" destId="{9CB6031C-BA1F-429A-8959-8B919EFE34B6}" srcOrd="0" destOrd="0" presId="urn:microsoft.com/office/officeart/2005/8/layout/cycle3"/>
    <dgm:cxn modelId="{19ADFF62-C2FA-4109-AB3C-BE22AC68B0F6}" type="presParOf" srcId="{BE92A88D-F707-4332-8A63-CF4F24C59904}" destId="{E258C593-1815-4EF4-9FA8-66627473BC38}" srcOrd="0" destOrd="0" presId="urn:microsoft.com/office/officeart/2005/8/layout/cycle3"/>
    <dgm:cxn modelId="{4E107B3A-A41A-477F-9EB9-886D0C8C0CEB}" type="presParOf" srcId="{E258C593-1815-4EF4-9FA8-66627473BC38}" destId="{533EAFCE-1786-4781-8A97-196BF9993191}" srcOrd="0" destOrd="0" presId="urn:microsoft.com/office/officeart/2005/8/layout/cycle3"/>
    <dgm:cxn modelId="{D85D8A89-E6C3-4460-A3DB-1B9719C47D10}" type="presParOf" srcId="{E258C593-1815-4EF4-9FA8-66627473BC38}" destId="{9CB6031C-BA1F-429A-8959-8B919EFE34B6}" srcOrd="1" destOrd="0" presId="urn:microsoft.com/office/officeart/2005/8/layout/cycle3"/>
    <dgm:cxn modelId="{9E2D6D2C-9130-47B1-BAD0-906AAAA6AB42}" type="presParOf" srcId="{E258C593-1815-4EF4-9FA8-66627473BC38}" destId="{F720E674-8BAC-42DD-AC16-C466C43ACD0D}" srcOrd="2" destOrd="0" presId="urn:microsoft.com/office/officeart/2005/8/layout/cycle3"/>
    <dgm:cxn modelId="{351AAC12-17E1-446A-9A3C-EBF51F12798E}" type="presParOf" srcId="{E258C593-1815-4EF4-9FA8-66627473BC38}" destId="{7CFBBBF2-8219-4750-9672-D10EB4DA5B56}" srcOrd="3" destOrd="0" presId="urn:microsoft.com/office/officeart/2005/8/layout/cycle3"/>
    <dgm:cxn modelId="{C79D304A-6374-4E3F-8D52-5698CE7FB3D2}" type="presParOf" srcId="{E258C593-1815-4EF4-9FA8-66627473BC38}" destId="{793C3D52-BDDA-4D59-9B3E-9A6F035783E2}" srcOrd="4" destOrd="0" presId="urn:microsoft.com/office/officeart/2005/8/layout/cycle3"/>
    <dgm:cxn modelId="{6E899AB2-B645-4C42-A7B7-063E9CE0C7BF}" type="presParOf" srcId="{E258C593-1815-4EF4-9FA8-66627473BC38}" destId="{6595382D-BD36-4881-A090-820DB6D80F8A}" srcOrd="5" destOrd="0" presId="urn:microsoft.com/office/officeart/2005/8/layout/cycle3"/>
    <dgm:cxn modelId="{755AA157-4D43-4B68-96B4-06FA1F25459D}" type="presParOf" srcId="{E258C593-1815-4EF4-9FA8-66627473BC38}" destId="{9917A853-8A84-42DB-9512-38DA37466003}" srcOrd="6" destOrd="0" presId="urn:microsoft.com/office/officeart/2005/8/layout/cycle3"/>
    <dgm:cxn modelId="{909440B5-256A-4FCB-8EEE-C1127279D3E9}" type="presParOf" srcId="{E258C593-1815-4EF4-9FA8-66627473BC38}" destId="{CAC11E38-91E0-43C7-8C4B-BA0AF105B7C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852278" y="4073"/>
          <a:ext cx="3526304" cy="5365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sp:txBody>
      <dsp:txXfrm>
        <a:off x="1867994" y="19789"/>
        <a:ext cx="3494872" cy="505162"/>
      </dsp:txXfrm>
    </dsp:sp>
    <dsp:sp modelId="{C494D202-F0EC-4992-AD6B-B40577394A29}">
      <dsp:nvSpPr>
        <dsp:cNvPr id="0" name=""/>
        <dsp:cNvSpPr/>
      </dsp:nvSpPr>
      <dsp:spPr>
        <a:xfrm rot="5400000">
          <a:off x="3437932" y="564334"/>
          <a:ext cx="354997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632" y="599834"/>
        <a:ext cx="255598" cy="248498"/>
      </dsp:txXfrm>
    </dsp:sp>
    <dsp:sp modelId="{6B1FA266-D619-4040-B985-D162D7686A26}">
      <dsp:nvSpPr>
        <dsp:cNvPr id="0" name=""/>
        <dsp:cNvSpPr/>
      </dsp:nvSpPr>
      <dsp:spPr>
        <a:xfrm>
          <a:off x="1764156" y="1013997"/>
          <a:ext cx="3702548" cy="9466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</a:t>
          </a:r>
          <a:r>
            <a:rPr lang="es-MX" sz="1100" b="1" i="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difundió </a:t>
          </a: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diversos materiales que </a:t>
          </a:r>
          <a:r>
            <a:rPr lang="es-MX" sz="1100" b="1" i="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fueron </a:t>
          </a: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1791883" y="1041724"/>
        <a:ext cx="3647094" cy="891204"/>
      </dsp:txXfrm>
    </dsp:sp>
    <dsp:sp modelId="{CF4857E2-9F27-488A-AA32-F7D433C73142}">
      <dsp:nvSpPr>
        <dsp:cNvPr id="0" name=""/>
        <dsp:cNvSpPr/>
      </dsp:nvSpPr>
      <dsp:spPr>
        <a:xfrm rot="5400000">
          <a:off x="3437932" y="1984323"/>
          <a:ext cx="354997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632" y="2019823"/>
        <a:ext cx="255598" cy="248498"/>
      </dsp:txXfrm>
    </dsp:sp>
    <dsp:sp modelId="{A2A0E061-6239-4733-982F-D7F1971876D6}">
      <dsp:nvSpPr>
        <dsp:cNvPr id="0" name=""/>
        <dsp:cNvSpPr/>
      </dsp:nvSpPr>
      <dsp:spPr>
        <a:xfrm>
          <a:off x="1852278" y="2433986"/>
          <a:ext cx="3526304" cy="33263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1862021" y="2443729"/>
        <a:ext cx="3506818" cy="313150"/>
      </dsp:txXfrm>
    </dsp:sp>
    <dsp:sp modelId="{AEE036F5-1578-4FB5-BB8F-8888CBF3C433}">
      <dsp:nvSpPr>
        <dsp:cNvPr id="0" name=""/>
        <dsp:cNvSpPr/>
      </dsp:nvSpPr>
      <dsp:spPr>
        <a:xfrm rot="5403685">
          <a:off x="3435970" y="2792326"/>
          <a:ext cx="358052" cy="425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3487255" y="2826298"/>
        <a:ext cx="255598" cy="250636"/>
      </dsp:txXfrm>
    </dsp:sp>
    <dsp:sp modelId="{1BE74D2E-1A2F-45AF-A7BF-8F690E3011B8}">
      <dsp:nvSpPr>
        <dsp:cNvPr id="0" name=""/>
        <dsp:cNvSpPr/>
      </dsp:nvSpPr>
      <dsp:spPr>
        <a:xfrm>
          <a:off x="1621464" y="3244026"/>
          <a:ext cx="3983559" cy="279221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Depresión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Envejecimiento activo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Obesidad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Consejos de nutrición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Parkinson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Prevención del suicidio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Consumo del agua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Beneficios de la lectura, pintura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Emociones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Consumo del refresco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Cuidados de la vista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Modelo de atención gerontológica</a:t>
          </a:r>
          <a:endParaRPr lang="es-MX" sz="1100" b="1" kern="1200" dirty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tx1"/>
              </a:solidFill>
            </a:rPr>
            <a:t>Diabetes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703245" y="3325807"/>
        <a:ext cx="3819997" cy="262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761814" y="832796"/>
          <a:ext cx="4721710" cy="189555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(Transmisión de programas de radio en vivo, difusión de eventos).</a:t>
          </a:r>
          <a:endParaRPr lang="es-MX" sz="23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17333" y="888315"/>
        <a:ext cx="4610672" cy="1784518"/>
      </dsp:txXfrm>
    </dsp:sp>
    <dsp:sp modelId="{C494D202-F0EC-4992-AD6B-B40577394A29}">
      <dsp:nvSpPr>
        <dsp:cNvPr id="0" name=""/>
        <dsp:cNvSpPr/>
      </dsp:nvSpPr>
      <dsp:spPr>
        <a:xfrm rot="6930119">
          <a:off x="8055733" y="1282558"/>
          <a:ext cx="199599" cy="118042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-5400000">
        <a:off x="7814294" y="1775889"/>
        <a:ext cx="708257" cy="139719"/>
      </dsp:txXfrm>
    </dsp:sp>
    <dsp:sp modelId="{1BE74D2E-1A2F-45AF-A7BF-8F690E3011B8}">
      <dsp:nvSpPr>
        <dsp:cNvPr id="0" name=""/>
        <dsp:cNvSpPr/>
      </dsp:nvSpPr>
      <dsp:spPr>
        <a:xfrm>
          <a:off x="1401689" y="2968557"/>
          <a:ext cx="2959568" cy="28280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>
            <a:solidFill>
              <a:schemeClr val="tx1"/>
            </a:solidFill>
          </a:endParaRPr>
        </a:p>
      </dsp:txBody>
      <dsp:txXfrm>
        <a:off x="1484519" y="3051387"/>
        <a:ext cx="2793908" cy="266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6031C-BA1F-429A-8959-8B919EFE34B6}">
      <dsp:nvSpPr>
        <dsp:cNvPr id="0" name=""/>
        <dsp:cNvSpPr/>
      </dsp:nvSpPr>
      <dsp:spPr>
        <a:xfrm>
          <a:off x="787982" y="-173"/>
          <a:ext cx="5135110" cy="5135110"/>
        </a:xfrm>
        <a:prstGeom prst="circularArrow">
          <a:avLst>
            <a:gd name="adj1" fmla="val 5544"/>
            <a:gd name="adj2" fmla="val 330680"/>
            <a:gd name="adj3" fmla="val 14518413"/>
            <a:gd name="adj4" fmla="val 16948724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AFCE-1786-4781-8A97-196BF9993191}">
      <dsp:nvSpPr>
        <dsp:cNvPr id="0" name=""/>
        <dsp:cNvSpPr/>
      </dsp:nvSpPr>
      <dsp:spPr>
        <a:xfrm>
          <a:off x="2741056" y="0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Desglose de cifras</a:t>
          </a:r>
          <a:endParaRPr lang="es-MX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80004" y="38948"/>
        <a:ext cx="1517815" cy="719959"/>
      </dsp:txXfrm>
    </dsp:sp>
    <dsp:sp modelId="{F720E674-8BAC-42DD-AC16-C466C43ACD0D}">
      <dsp:nvSpPr>
        <dsp:cNvPr id="0" name=""/>
        <dsp:cNvSpPr/>
      </dsp:nvSpPr>
      <dsp:spPr>
        <a:xfrm>
          <a:off x="4326136" y="969210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Proceso Electoral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 de febrero al 11 de abril</a:t>
          </a:r>
          <a:endParaRPr lang="es-MX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65084" y="1008158"/>
        <a:ext cx="1517815" cy="719959"/>
      </dsp:txXfrm>
    </dsp:sp>
    <dsp:sp modelId="{7CFBBBF2-8219-4750-9672-D10EB4DA5B56}">
      <dsp:nvSpPr>
        <dsp:cNvPr id="0" name=""/>
        <dsp:cNvSpPr/>
      </dsp:nvSpPr>
      <dsp:spPr>
        <a:xfrm>
          <a:off x="4706143" y="2678816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Realización de 119 publicaciones</a:t>
          </a:r>
          <a:endParaRPr lang="es-MX" sz="1400" b="1" kern="1200" dirty="0"/>
        </a:p>
      </dsp:txBody>
      <dsp:txXfrm>
        <a:off x="4745091" y="2717764"/>
        <a:ext cx="1517815" cy="719959"/>
      </dsp:txXfrm>
    </dsp:sp>
    <dsp:sp modelId="{793C3D52-BDDA-4D59-9B3E-9A6F035783E2}">
      <dsp:nvSpPr>
        <dsp:cNvPr id="0" name=""/>
        <dsp:cNvSpPr/>
      </dsp:nvSpPr>
      <dsp:spPr>
        <a:xfrm>
          <a:off x="3566051" y="4066187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Diseño de 119 materiales publicados en redes sociales.</a:t>
          </a:r>
          <a:endParaRPr lang="es-MX" sz="1400" b="1" kern="1200" dirty="0"/>
        </a:p>
      </dsp:txBody>
      <dsp:txXfrm>
        <a:off x="3604999" y="4105135"/>
        <a:ext cx="1517815" cy="719959"/>
      </dsp:txXfrm>
    </dsp:sp>
    <dsp:sp modelId="{6595382D-BD36-4881-A090-820DB6D80F8A}">
      <dsp:nvSpPr>
        <dsp:cNvPr id="0" name=""/>
        <dsp:cNvSpPr/>
      </dsp:nvSpPr>
      <dsp:spPr>
        <a:xfrm>
          <a:off x="1549609" y="4048315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Fan page registra 506 “Me gusta”</a:t>
          </a:r>
          <a:endParaRPr lang="es-MX" sz="1400" b="1" kern="1200" dirty="0"/>
        </a:p>
      </dsp:txBody>
      <dsp:txXfrm>
        <a:off x="1588557" y="4087263"/>
        <a:ext cx="1517815" cy="719959"/>
      </dsp:txXfrm>
    </dsp:sp>
    <dsp:sp modelId="{9917A853-8A84-42DB-9512-38DA37466003}">
      <dsp:nvSpPr>
        <dsp:cNvPr id="0" name=""/>
        <dsp:cNvSpPr/>
      </dsp:nvSpPr>
      <dsp:spPr>
        <a:xfrm>
          <a:off x="570373" y="2643065"/>
          <a:ext cx="1595711" cy="79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532 “personas siguiendo la página”</a:t>
          </a:r>
          <a:endParaRPr lang="es-MX" sz="1400" b="1" kern="1200" dirty="0"/>
        </a:p>
      </dsp:txBody>
      <dsp:txXfrm>
        <a:off x="609321" y="2682013"/>
        <a:ext cx="1517815" cy="719959"/>
      </dsp:txXfrm>
    </dsp:sp>
    <dsp:sp modelId="{CAC11E38-91E0-43C7-8C4B-BA0AF105B7C7}">
      <dsp:nvSpPr>
        <dsp:cNvPr id="0" name=""/>
        <dsp:cNvSpPr/>
      </dsp:nvSpPr>
      <dsp:spPr>
        <a:xfrm>
          <a:off x="644666" y="987939"/>
          <a:ext cx="1595711" cy="1082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La publicación con mayor alcance registrado en el año fue de 414 personas</a:t>
          </a:r>
          <a:r>
            <a:rPr lang="es-MX" sz="1050" kern="1200" dirty="0" smtClean="0"/>
            <a:t>. </a:t>
          </a:r>
          <a:endParaRPr lang="es-MX" sz="1050" kern="1200" dirty="0"/>
        </a:p>
      </dsp:txBody>
      <dsp:txXfrm>
        <a:off x="697492" y="1040765"/>
        <a:ext cx="1490059" cy="97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ADA0-5403-0642-8895-305ED269F9EC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83A1-8A77-694F-B94A-65B0E40C18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85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83A1-8A77-694F-B94A-65B0E40C188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23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83A1-8A77-694F-B94A-65B0E40C188A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90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26884" y="1487872"/>
            <a:ext cx="6231315" cy="1470025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4759" y="3375447"/>
            <a:ext cx="62034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5" y="260268"/>
            <a:ext cx="1597645" cy="3522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477" y="274638"/>
            <a:ext cx="6271700" cy="1143000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3138" y="1600200"/>
            <a:ext cx="6763662" cy="452596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E7C9E-77EA-834A-848A-977695C11514}" type="datetimeFigureOut">
              <a:rPr lang="es-ES" smtClean="0"/>
              <a:pPr/>
              <a:t>25/11/2022</a:t>
            </a:fld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76" y="56063"/>
            <a:ext cx="908077" cy="96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ángulo redondeado 30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321" y="4406900"/>
            <a:ext cx="664839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46321" y="2906713"/>
            <a:ext cx="6648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E7C9E-77EA-834A-848A-977695C11514}" type="datetimeFigureOut">
              <a:rPr lang="es-ES" smtClean="0"/>
              <a:pPr/>
              <a:t>25/11/2022</a:t>
            </a:fld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76" y="56063"/>
            <a:ext cx="908077" cy="96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ángulo redondeado 30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5926" y="274638"/>
            <a:ext cx="6215474" cy="1143000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fech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E7C9E-77EA-834A-848A-977695C11514}" type="datetimeFigureOut">
              <a:rPr lang="es-ES" smtClean="0"/>
              <a:pPr/>
              <a:t>25/11/2022</a:t>
            </a:fld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76" y="56063"/>
            <a:ext cx="908077" cy="96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ángulo redondeado 29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460" y="273050"/>
            <a:ext cx="5562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Rectángulo redondeado 31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890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289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537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76" y="56063"/>
            <a:ext cx="908077" cy="96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ángulo redondeado 31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477" y="274638"/>
            <a:ext cx="6181924" cy="1143000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23138" y="1600200"/>
            <a:ext cx="6148263" cy="4525963"/>
          </a:xfrm>
        </p:spPr>
        <p:txBody>
          <a:bodyPr vert="eaVert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76" y="56063"/>
            <a:ext cx="908077" cy="96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ángulo redondeado 30"/>
          <p:cNvSpPr/>
          <p:nvPr userDrawn="1"/>
        </p:nvSpPr>
        <p:spPr>
          <a:xfrm>
            <a:off x="37857" y="115329"/>
            <a:ext cx="1689004" cy="664614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81" y="4170455"/>
            <a:ext cx="649317" cy="50216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" y="4187886"/>
            <a:ext cx="856987" cy="7740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6"/>
          <a:stretch/>
        </p:blipFill>
        <p:spPr>
          <a:xfrm>
            <a:off x="86356" y="252031"/>
            <a:ext cx="1584280" cy="34933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" y="2599238"/>
            <a:ext cx="1384963" cy="36195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" y="4930987"/>
            <a:ext cx="708642" cy="53148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2210952"/>
            <a:ext cx="1626367" cy="2750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" y="1318911"/>
            <a:ext cx="834969" cy="29567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3678067"/>
            <a:ext cx="606708" cy="49237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5523600"/>
            <a:ext cx="488331" cy="4979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9" y="1215465"/>
            <a:ext cx="441109" cy="46223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8" y="3664630"/>
            <a:ext cx="925868" cy="47715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" y="1868145"/>
            <a:ext cx="866219" cy="22361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8" y="1840429"/>
            <a:ext cx="829688" cy="27192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680163"/>
            <a:ext cx="792337" cy="4627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" y="3083199"/>
            <a:ext cx="973992" cy="43461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" y="3074294"/>
            <a:ext cx="656185" cy="45825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" y="6131965"/>
            <a:ext cx="593429" cy="5439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6154807"/>
            <a:ext cx="481888" cy="48152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5519864"/>
            <a:ext cx="1116257" cy="57497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" y="4910567"/>
            <a:ext cx="506160" cy="48693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" y="624900"/>
            <a:ext cx="792416" cy="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7C9E-77EA-834A-848A-977695C11514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136366" y="2999730"/>
            <a:ext cx="6280261" cy="1175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Panton"/>
              </a:rPr>
              <a:t>COMITÉ ESTATAL DE </a:t>
            </a:r>
          </a:p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Panton"/>
              </a:rPr>
              <a:t>ATENCIÓN AL ENVEJECIMIENTO DE VERACRUZ                                             </a:t>
            </a:r>
            <a:endParaRPr lang="es-MX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889061" y="4282173"/>
            <a:ext cx="6858000" cy="71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" panose="00000500000000000000" pitchFamily="50" charset="0"/>
              </a:rPr>
              <a:t>Sexta Reunión Ordinaria 2022</a:t>
            </a:r>
            <a:endParaRPr lang="es-MX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09" y="530729"/>
            <a:ext cx="1995029" cy="2121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5740531" y="6240816"/>
            <a:ext cx="270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>
                <a:latin typeface="Panton" panose="00000500000000000000" pitchFamily="50" charset="0"/>
              </a:rPr>
              <a:t>28 de noviembre de 2022</a:t>
            </a:r>
            <a:endParaRPr lang="es-MX" sz="1600" dirty="0">
              <a:latin typeface="Panton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09453" y="5095702"/>
            <a:ext cx="518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Panton" panose="00000500000000000000" pitchFamily="50" charset="0"/>
              </a:rPr>
              <a:t>Subcomité “Difusión y Gestión”</a:t>
            </a:r>
            <a:endParaRPr lang="es-MX" sz="2400" b="1" dirty="0"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76" y="1159209"/>
            <a:ext cx="7573224" cy="651849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ALGUNOS TEMAS: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6300" y="1796089"/>
            <a:ext cx="6617456" cy="401973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para enfrentar el frio en las personas mayores.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Envejecimiento activo.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 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COVID-19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 de los Derechos de las Personas Mayores.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y cuidado de la salud en general de las personas mayores.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 física para las personas mayores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Efemérides relacionadas con las personas mayores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Entretenimiento para personas mayores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 preventivas para enfermedades más comunes en los adultos mayores. </a:t>
            </a:r>
            <a:endParaRPr lang="es-MX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Enfermedades 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hígado, huesos, corazón, etc.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0" y="247671"/>
            <a:ext cx="1287625" cy="9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40" y="191841"/>
            <a:ext cx="1287625" cy="926506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127406"/>
            <a:ext cx="1893415" cy="23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65" y="1311244"/>
            <a:ext cx="1727896" cy="187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2" y="1127406"/>
            <a:ext cx="1473627" cy="23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echa arriba y abajo 11"/>
          <p:cNvSpPr/>
          <p:nvPr/>
        </p:nvSpPr>
        <p:spPr>
          <a:xfrm>
            <a:off x="1746942" y="998798"/>
            <a:ext cx="695064" cy="4372824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DISEÑOS</a:t>
            </a:r>
            <a:endParaRPr lang="es-MX" sz="2400" b="1" dirty="0"/>
          </a:p>
        </p:txBody>
      </p:sp>
      <p:pic>
        <p:nvPicPr>
          <p:cNvPr id="13" name="Imagen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1" y="3883937"/>
            <a:ext cx="1473627" cy="2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04" y="3883937"/>
            <a:ext cx="1790757" cy="208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3703716"/>
            <a:ext cx="1893416" cy="226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0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0" y="129976"/>
            <a:ext cx="1287625" cy="926506"/>
          </a:xfrm>
          <a:prstGeom prst="rect">
            <a:avLst/>
          </a:prstGeom>
        </p:spPr>
      </p:pic>
      <p:sp>
        <p:nvSpPr>
          <p:cNvPr id="14" name="Llamada de flecha a la derecha 13"/>
          <p:cNvSpPr/>
          <p:nvPr/>
        </p:nvSpPr>
        <p:spPr>
          <a:xfrm>
            <a:off x="1819646" y="1074589"/>
            <a:ext cx="1110507" cy="4837324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</a:p>
          <a:p>
            <a:pPr algn="ctr"/>
            <a:endParaRPr lang="es-MX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</a:p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07" y="1135192"/>
            <a:ext cx="2275832" cy="225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40" y="3569419"/>
            <a:ext cx="2120900" cy="231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135192"/>
            <a:ext cx="2326740" cy="226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546000"/>
            <a:ext cx="1803086" cy="236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23" y="3569419"/>
            <a:ext cx="1760648" cy="2254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4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37097" y="5948255"/>
            <a:ext cx="2589254" cy="55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b="1" smtClean="0">
                <a:latin typeface="Panton" panose="00000500000000000000" pitchFamily="50" charset="0"/>
                <a:cs typeface="Arial" pitchFamily="34" charset="0"/>
              </a:rPr>
              <a:t>Gracias…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61" y="1651257"/>
            <a:ext cx="2058047" cy="218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03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1914525" y="1600200"/>
            <a:ext cx="3965575" cy="45259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s-MX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INTEGRANTES: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s-MX" sz="19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Centro para el Desarrollo Humano e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Integral de los Universitarios-CENDHIU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s-MX" sz="2000" dirty="0" smtClean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Consejo </a:t>
            </a:r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Estatal de Población de </a:t>
            </a:r>
            <a:r>
              <a:rPr lang="es-MX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Veracruz-COESPO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s-MX" sz="2000" dirty="0" smtClean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Jurisdicción Sanitaria N° X “San Andrés”</a:t>
            </a:r>
            <a:endParaRPr lang="es-MX" sz="20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es-MX" sz="1800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18" name="Picture 2" descr="Cendhiu renovó su imagen institucional – Universo – Sistema de noticias de  la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28" y="1811346"/>
            <a:ext cx="2085606" cy="11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96" y="2911470"/>
            <a:ext cx="2799687" cy="1694059"/>
          </a:xfrm>
          <a:prstGeom prst="rect">
            <a:avLst/>
          </a:prstGeom>
        </p:spPr>
      </p:pic>
      <p:pic>
        <p:nvPicPr>
          <p:cNvPr id="20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060" y="4868366"/>
            <a:ext cx="2510723" cy="6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43100" y="2067035"/>
            <a:ext cx="6445120" cy="106443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</a:rPr>
              <a:t>Objetivo General:</a:t>
            </a:r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MX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Promover la salud a través de planes y </a:t>
            </a: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medios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hacia la población adulta mayor.</a:t>
            </a:r>
            <a:endParaRPr lang="es-MX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3100" y="3419947"/>
            <a:ext cx="6445120" cy="25962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Objetivos Específicos:</a:t>
            </a:r>
          </a:p>
          <a:p>
            <a:pPr lvl="0" algn="just"/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Difundir 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información, actualizar en conocimientos con evidencia </a:t>
            </a:r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científica, sensibilizar a las 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familias, </a:t>
            </a:r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comunidad y 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población en general, respecto de los temas de envejecimiento y vejez, a través de planes de medios</a:t>
            </a:r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</a:p>
          <a:p>
            <a:pPr lvl="0" algn="just"/>
            <a:endParaRPr lang="es-MX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Difundir 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entre la sociedad la Ley de los Derechos de las Personas </a:t>
            </a:r>
            <a:r>
              <a:rPr lang="es-E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Mayores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  <a:endParaRPr lang="es-MX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MX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0" y="247671"/>
            <a:ext cx="1287625" cy="9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78360"/>
              </p:ext>
            </p:extLst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uede ser una imagen de texto que dice &quot;f Centro Centinela Cendhiu Siguenos en nuestras diferentes redes sociales @Cendhiu_uv You Tube Cendhiu UV CeXa Xalapa @Cendhiu&quot;">
            <a:extLst>
              <a:ext uri="{FF2B5EF4-FFF2-40B4-BE49-F238E27FC236}">
                <a16:creationId xmlns="" xmlns:a16="http://schemas.microsoft.com/office/drawing/2014/main" id="{75F5A3AC-4CCD-4F2C-BDB8-3FAAA6E3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09699"/>
            <a:ext cx="2562204" cy="44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2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456300"/>
              </p:ext>
            </p:extLst>
          </p:nvPr>
        </p:nvGraphicFramePr>
        <p:xfrm>
          <a:off x="439826" y="182607"/>
          <a:ext cx="8155533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Diagrama&#10;&#10;Descripción generada automáticamente">
            <a:extLst>
              <a:ext uri="{FF2B5EF4-FFF2-40B4-BE49-F238E27FC236}">
                <a16:creationId xmlns="" xmlns:a16="http://schemas.microsoft.com/office/drawing/2014/main" id="{475C916F-7649-4066-80A9-1BD606CB0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099" y="3151162"/>
            <a:ext cx="3182229" cy="28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https</a:t>
            </a:r>
            <a:r>
              <a:rPr lang="es-MX" dirty="0"/>
              <a:t>://</a:t>
            </a:r>
            <a:r>
              <a:rPr lang="es-MX" dirty="0" smtClean="0"/>
              <a:t>www.facebook.com/CoesaenVer/</a:t>
            </a:r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https</a:t>
            </a:r>
            <a:r>
              <a:rPr lang="es-MX" dirty="0"/>
              <a:t>://</a:t>
            </a:r>
            <a:r>
              <a:rPr lang="es-MX" dirty="0" smtClean="0"/>
              <a:t>www.facebook.com/QuintaDeLasRosas.Xalapa</a:t>
            </a:r>
          </a:p>
          <a:p>
            <a:r>
              <a:rPr lang="es-MX" dirty="0"/>
              <a:t>https://</a:t>
            </a:r>
            <a:r>
              <a:rPr lang="es-MX" dirty="0" smtClean="0"/>
              <a:t>www.facebook.com/INAPAM</a:t>
            </a:r>
          </a:p>
          <a:p>
            <a:endParaRPr lang="es-MX" dirty="0"/>
          </a:p>
        </p:txBody>
      </p:sp>
      <p:grpSp>
        <p:nvGrpSpPr>
          <p:cNvPr id="9" name="Grupo 9">
            <a:extLst>
              <a:ext uri="{FF2B5EF4-FFF2-40B4-BE49-F238E27FC236}">
                <a16:creationId xmlns="" xmlns:a16="http://schemas.microsoft.com/office/drawing/2014/main" id="{7A654E4D-CC67-4700-AA52-BB89962BB575}"/>
              </a:ext>
            </a:extLst>
          </p:cNvPr>
          <p:cNvGrpSpPr/>
          <p:nvPr/>
        </p:nvGrpSpPr>
        <p:grpSpPr>
          <a:xfrm>
            <a:off x="3257819" y="614480"/>
            <a:ext cx="3465756" cy="1592588"/>
            <a:chOff x="0" y="2807587"/>
            <a:chExt cx="3465756" cy="1592588"/>
          </a:xfrm>
        </p:grpSpPr>
        <p:sp>
          <p:nvSpPr>
            <p:cNvPr id="10" name="Rectángulo: esquinas redondeadas 10">
              <a:extLst>
                <a:ext uri="{FF2B5EF4-FFF2-40B4-BE49-F238E27FC236}">
                  <a16:creationId xmlns="" xmlns:a16="http://schemas.microsoft.com/office/drawing/2014/main" id="{6A79D83F-7E3F-4067-B6DD-F44A778A5BB3}"/>
                </a:ext>
              </a:extLst>
            </p:cNvPr>
            <p:cNvSpPr/>
            <p:nvPr/>
          </p:nvSpPr>
          <p:spPr>
            <a:xfrm>
              <a:off x="0" y="2807587"/>
              <a:ext cx="3465756" cy="135579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accent6">
                  <a:lumMod val="20000"/>
                  <a:lumOff val="80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="" xmlns:a16="http://schemas.microsoft.com/office/drawing/2014/main" id="{6B2982FB-17B3-4443-85EF-ECD27B3608D6}"/>
                </a:ext>
              </a:extLst>
            </p:cNvPr>
            <p:cNvSpPr txBox="1"/>
            <p:nvPr/>
          </p:nvSpPr>
          <p:spPr>
            <a:xfrm>
              <a:off x="0" y="2807587"/>
              <a:ext cx="3386336" cy="1592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baseline="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Difusión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Página COESAEN y Dependencias/INSTITUCIONES del COMITÉ</a:t>
              </a:r>
              <a:r>
                <a:rPr lang="es-ES" sz="1800" b="1" kern="1200" baseline="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800" b="1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2900"/>
            <a:ext cx="5753099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5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ede ser una imagen de 3 personas y personas de pie">
            <a:extLst>
              <a:ext uri="{FF2B5EF4-FFF2-40B4-BE49-F238E27FC236}">
                <a16:creationId xmlns="" xmlns:a16="http://schemas.microsoft.com/office/drawing/2014/main" id="{4FC8268D-48C5-40D4-9577-60153F0E8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85" y="2057400"/>
            <a:ext cx="48966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7A654E4D-CC67-4700-AA52-BB89962BB575}"/>
              </a:ext>
            </a:extLst>
          </p:cNvPr>
          <p:cNvGrpSpPr/>
          <p:nvPr/>
        </p:nvGrpSpPr>
        <p:grpSpPr>
          <a:xfrm>
            <a:off x="3194319" y="276556"/>
            <a:ext cx="3465756" cy="1592588"/>
            <a:chOff x="0" y="2689191"/>
            <a:chExt cx="3465756" cy="1592588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="" xmlns:a16="http://schemas.microsoft.com/office/drawing/2014/main" id="{6A79D83F-7E3F-4067-B6DD-F44A778A5BB3}"/>
                </a:ext>
              </a:extLst>
            </p:cNvPr>
            <p:cNvSpPr/>
            <p:nvPr/>
          </p:nvSpPr>
          <p:spPr>
            <a:xfrm>
              <a:off x="0" y="2807587"/>
              <a:ext cx="3465756" cy="135579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accent6">
                  <a:lumMod val="20000"/>
                  <a:lumOff val="80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="" xmlns:a16="http://schemas.microsoft.com/office/drawing/2014/main" id="{6B2982FB-17B3-4443-85EF-ECD27B3608D6}"/>
                </a:ext>
              </a:extLst>
            </p:cNvPr>
            <p:cNvSpPr txBox="1"/>
            <p:nvPr/>
          </p:nvSpPr>
          <p:spPr>
            <a:xfrm>
              <a:off x="18046" y="2689191"/>
              <a:ext cx="3386336" cy="1592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baseline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Experiencias Educativas del Áre</a:t>
              </a:r>
              <a:r>
                <a:rPr lang="es-E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de Formación de Elección Libre-</a:t>
              </a:r>
              <a:r>
                <a:rPr lang="es-ES" sz="1800" b="1" kern="1200" baseline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AFEL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3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6D66D40-7194-4BB0-9B5B-AB439DDAF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69477"/>
            <a:ext cx="5587805" cy="41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83C5EDC6-ABB0-4685-8DAC-CE1B86196DE9}"/>
              </a:ext>
            </a:extLst>
          </p:cNvPr>
          <p:cNvSpPr txBox="1"/>
          <p:nvPr/>
        </p:nvSpPr>
        <p:spPr>
          <a:xfrm>
            <a:off x="2967879" y="868280"/>
            <a:ext cx="4214283" cy="1082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Universitario de Educación Inclusiva-PUEI</a:t>
            </a:r>
          </a:p>
        </p:txBody>
      </p:sp>
    </p:spTree>
    <p:extLst>
      <p:ext uri="{BB962C8B-B14F-4D97-AF65-F5344CB8AC3E}">
        <p14:creationId xmlns:p14="http://schemas.microsoft.com/office/powerpoint/2010/main" val="415307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64" y="184297"/>
            <a:ext cx="1287625" cy="92650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881108" y="184297"/>
            <a:ext cx="2290528" cy="1763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ADMINISTRAR Y MANTENER ACTUALIZADA LA CUENTA DE </a:t>
            </a:r>
            <a: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SOCIAL DE FACEBOOK</a:t>
            </a:r>
            <a:endParaRPr lang="es-MX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3802839"/>
              </p:ext>
            </p:extLst>
          </p:nvPr>
        </p:nvGraphicFramePr>
        <p:xfrm>
          <a:off x="2353901" y="1144244"/>
          <a:ext cx="6738180" cy="496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77" y="2683842"/>
            <a:ext cx="2799687" cy="16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393</Words>
  <Application>Microsoft Office PowerPoint</Application>
  <PresentationFormat>Presentación en pantalla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Objetivo General: Promover la salud a través de planes y  medios hacia la población adulta mayor.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TEMAS: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Jaquelinne Mtz</dc:creator>
  <cp:lastModifiedBy>2021</cp:lastModifiedBy>
  <cp:revision>255</cp:revision>
  <dcterms:created xsi:type="dcterms:W3CDTF">2018-12-03T00:31:11Z</dcterms:created>
  <dcterms:modified xsi:type="dcterms:W3CDTF">2022-11-25T21:42:59Z</dcterms:modified>
</cp:coreProperties>
</file>