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notesSlides/notesSlide18.xml" ContentType="application/vnd.openxmlformats-officedocument.presentationml.notesSlide+xml"/>
  <Override PartName="/ppt/charts/chart4.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handoutMasterIdLst>
    <p:handoutMasterId r:id="rId45"/>
  </p:handoutMasterIdLst>
  <p:sldIdLst>
    <p:sldId id="310" r:id="rId2"/>
    <p:sldId id="355" r:id="rId3"/>
    <p:sldId id="357" r:id="rId4"/>
    <p:sldId id="356" r:id="rId5"/>
    <p:sldId id="354" r:id="rId6"/>
    <p:sldId id="353" r:id="rId7"/>
    <p:sldId id="352" r:id="rId8"/>
    <p:sldId id="349" r:id="rId9"/>
    <p:sldId id="348" r:id="rId10"/>
    <p:sldId id="347" r:id="rId11"/>
    <p:sldId id="346" r:id="rId12"/>
    <p:sldId id="345" r:id="rId13"/>
    <p:sldId id="344" r:id="rId14"/>
    <p:sldId id="343" r:id="rId15"/>
    <p:sldId id="342" r:id="rId16"/>
    <p:sldId id="341" r:id="rId17"/>
    <p:sldId id="340" r:id="rId18"/>
    <p:sldId id="358" r:id="rId19"/>
    <p:sldId id="359" r:id="rId20"/>
    <p:sldId id="360" r:id="rId21"/>
    <p:sldId id="361" r:id="rId22"/>
    <p:sldId id="362" r:id="rId23"/>
    <p:sldId id="363" r:id="rId24"/>
    <p:sldId id="364" r:id="rId25"/>
    <p:sldId id="365" r:id="rId26"/>
    <p:sldId id="366" r:id="rId27"/>
    <p:sldId id="367" r:id="rId28"/>
    <p:sldId id="368" r:id="rId29"/>
    <p:sldId id="369" r:id="rId30"/>
    <p:sldId id="370" r:id="rId31"/>
    <p:sldId id="371" r:id="rId32"/>
    <p:sldId id="372" r:id="rId33"/>
    <p:sldId id="373" r:id="rId34"/>
    <p:sldId id="335" r:id="rId35"/>
    <p:sldId id="374" r:id="rId36"/>
    <p:sldId id="375" r:id="rId37"/>
    <p:sldId id="376" r:id="rId38"/>
    <p:sldId id="377" r:id="rId39"/>
    <p:sldId id="378" r:id="rId40"/>
    <p:sldId id="379" r:id="rId41"/>
    <p:sldId id="380" r:id="rId42"/>
    <p:sldId id="381" r:id="rId43"/>
  </p:sldIdLst>
  <p:sldSz cx="9144000" cy="6858000" type="screen4x3"/>
  <p:notesSz cx="6954838" cy="93091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B9E9"/>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55" d="100"/>
          <a:sy n="55" d="100"/>
        </p:scale>
        <p:origin x="-2388" y="-7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2886" y="-84"/>
      </p:cViewPr>
      <p:guideLst>
        <p:guide orient="horz" pos="2932"/>
        <p:guide pos="219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martha.cordero\Downloads\Prev_drog.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embeddings/oleObject2.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solidFill>
            <a:schemeClr val="bg1">
              <a:lumMod val="75000"/>
            </a:schemeClr>
          </a:solidFill>
        </a:ln>
        <a:effectLst/>
        <a:sp3d>
          <a:contourClr>
            <a:schemeClr val="bg1">
              <a:lumMod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6992493386457709E-2"/>
          <c:y val="7.4975185638166811E-2"/>
          <c:w val="0.92507877453399723"/>
          <c:h val="0.77731139652490722"/>
        </c:manualLayout>
      </c:layout>
      <c:bar3DChart>
        <c:barDir val="col"/>
        <c:grouping val="clustered"/>
        <c:varyColors val="0"/>
        <c:ser>
          <c:idx val="0"/>
          <c:order val="0"/>
          <c:tx>
            <c:strRef>
              <c:f>[Prev_drog.xlsx]Hoja1!$B$2</c:f>
              <c:strCache>
                <c:ptCount val="1"/>
                <c:pt idx="0">
                  <c:v>Total</c:v>
                </c:pt>
              </c:strCache>
            </c:strRef>
          </c:tx>
          <c:spPr>
            <a:solidFill>
              <a:schemeClr val="accent1"/>
            </a:solidFill>
            <a:ln>
              <a:noFill/>
            </a:ln>
            <a:effectLst/>
            <a:sp3d/>
          </c:spPr>
          <c:invertIfNegative val="0"/>
          <c:dLbls>
            <c:dLbl>
              <c:idx val="0"/>
              <c:layout>
                <c:manualLayout>
                  <c:x val="1.3229399406100704E-2"/>
                  <c:y val="-6.0643180618630511E-3"/>
                </c:manualLayout>
              </c:layout>
              <c:showLegendKey val="0"/>
              <c:showVal val="1"/>
              <c:showCatName val="0"/>
              <c:showSerName val="0"/>
              <c:showPercent val="0"/>
              <c:showBubbleSize val="0"/>
              <c:extLst>
                <c:ext xmlns:c15="http://schemas.microsoft.com/office/drawing/2012/chart" uri="{CE6537A1-D6FC-4f65-9D91-7224C49458BB}">
                  <c15:layout>
                    <c:manualLayout>
                      <c:w val="3.2580087057087113E-2"/>
                      <c:h val="2.8545907046896756E-2"/>
                    </c:manualLayout>
                  </c15:layout>
                </c:ext>
              </c:extLst>
            </c:dLbl>
            <c:dLbl>
              <c:idx val="1"/>
              <c:layout>
                <c:manualLayout>
                  <c:x val="1.1958692792718773E-2"/>
                  <c:y val="4.6838162245954103E-3"/>
                </c:manualLayout>
              </c:layout>
              <c:showLegendKey val="0"/>
              <c:showVal val="1"/>
              <c:showCatName val="0"/>
              <c:showSerName val="0"/>
              <c:showPercent val="0"/>
              <c:showBubbleSize val="0"/>
              <c:extLst>
                <c:ext xmlns:c15="http://schemas.microsoft.com/office/drawing/2012/chart" uri="{CE6537A1-D6FC-4f65-9D91-7224C49458BB}">
                  <c15:layout>
                    <c:manualLayout>
                      <c:w val="4.7677873038457531E-2"/>
                      <c:h val="3.7913539496087577E-2"/>
                    </c:manualLayout>
                  </c15:layout>
                </c:ext>
              </c:extLst>
            </c:dLbl>
            <c:dLbl>
              <c:idx val="2"/>
              <c:layout>
                <c:manualLayout>
                  <c:x val="1.1759466138756103E-2"/>
                  <c:y val="-2.0214393539543505E-3"/>
                </c:manualLayout>
              </c:layout>
              <c:showLegendKey val="0"/>
              <c:showVal val="1"/>
              <c:showCatName val="0"/>
              <c:showSerName val="0"/>
              <c:showPercent val="0"/>
              <c:showBubbleSize val="0"/>
              <c:extLst>
                <c:ext xmlns:c15="http://schemas.microsoft.com/office/drawing/2012/chart" uri="{CE6537A1-D6FC-4f65-9D91-7224C49458BB}">
                  <c15:layout>
                    <c:manualLayout>
                      <c:w val="3.2580087057087113E-2"/>
                      <c:h val="2.8545907046896756E-2"/>
                    </c:manualLayout>
                  </c15:layout>
                </c:ext>
              </c:extLst>
            </c:dLbl>
            <c:spPr>
              <a:noFill/>
              <a:ln>
                <a:noFill/>
              </a:ln>
              <a:effectLst/>
            </c:spPr>
            <c:txPr>
              <a:bodyPr rot="0" spcFirstLastPara="1" vertOverflow="overflow" horzOverflow="overflow" vert="horz" wrap="none" lIns="38100" tIns="19050" rIns="38100" bIns="19050" anchor="ctr" anchorCtr="1">
                <a:noAutofit/>
              </a:bodyPr>
              <a:lstStyle/>
              <a:p>
                <a:pPr>
                  <a:defRPr sz="10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[Prev_drog.xlsx]Hoja1!$A$3:$A$8</c:f>
              <c:strCache>
                <c:ptCount val="6"/>
                <c:pt idx="0">
                  <c:v>Secundaria </c:v>
                </c:pt>
                <c:pt idx="1">
                  <c:v>Bachillerato</c:v>
                </c:pt>
                <c:pt idx="2">
                  <c:v>Total</c:v>
                </c:pt>
                <c:pt idx="3">
                  <c:v>Secundaria</c:v>
                </c:pt>
                <c:pt idx="4">
                  <c:v>Bachillerato</c:v>
                </c:pt>
                <c:pt idx="5">
                  <c:v>Total</c:v>
                </c:pt>
              </c:strCache>
            </c:strRef>
          </c:cat>
          <c:val>
            <c:numRef>
              <c:f>[Prev_drog.xlsx]Hoja1!$B$3:$B$8</c:f>
              <c:numCache>
                <c:formatCode>General</c:formatCode>
                <c:ptCount val="6"/>
                <c:pt idx="0">
                  <c:v>12.8</c:v>
                </c:pt>
                <c:pt idx="1">
                  <c:v>28.4</c:v>
                </c:pt>
                <c:pt idx="2">
                  <c:v>18.600000000000001</c:v>
                </c:pt>
                <c:pt idx="3">
                  <c:v>12.1</c:v>
                </c:pt>
                <c:pt idx="4">
                  <c:v>21.9</c:v>
                </c:pt>
                <c:pt idx="5">
                  <c:v>15.9</c:v>
                </c:pt>
              </c:numCache>
            </c:numRef>
          </c:val>
        </c:ser>
        <c:ser>
          <c:idx val="1"/>
          <c:order val="1"/>
          <c:tx>
            <c:strRef>
              <c:f>[Prev_drog.xlsx]Hoja1!$C$2</c:f>
              <c:strCache>
                <c:ptCount val="1"/>
                <c:pt idx="0">
                  <c:v>Último Año</c:v>
                </c:pt>
              </c:strCache>
            </c:strRef>
          </c:tx>
          <c:spPr>
            <a:solidFill>
              <a:schemeClr val="accent2"/>
            </a:solidFill>
            <a:ln>
              <a:noFill/>
            </a:ln>
            <a:effectLst/>
            <a:sp3d/>
          </c:spPr>
          <c:invertIfNegative val="0"/>
          <c:dLbls>
            <c:dLbl>
              <c:idx val="0"/>
              <c:spPr>
                <a:noFill/>
                <a:ln>
                  <a:noFill/>
                </a:ln>
                <a:effectLst/>
              </c:spPr>
              <c:txPr>
                <a:bodyPr rot="0" spcFirstLastPara="1" vertOverflow="ellipsis" horzOverflow="clip" vert="horz" wrap="none" lIns="1440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dLbl>
            <c:dLbl>
              <c:idx val="1"/>
              <c:layout>
                <c:manualLayout>
                  <c:x val="1.7639199208134206E-2"/>
                  <c:y val="-3.7059293377043675E-17"/>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5976963205913873E-2"/>
                  <c:y val="-5.8835151245067371E-3"/>
                </c:manualLayout>
              </c:layout>
              <c:spPr>
                <a:noFill/>
                <a:ln>
                  <a:noFill/>
                </a:ln>
                <a:effectLst/>
              </c:spPr>
              <c:txPr>
                <a:bodyPr rot="0" spcFirstLastPara="1" vertOverflow="ellipsis" horzOverflow="clip" vert="horz" wrap="none" lIns="38100" tIns="19050" rIns="38100" bIns="19050" anchor="ctr" anchorCtr="1">
                  <a:noAutofit/>
                </a:bodyPr>
                <a:lstStyle/>
                <a:p>
                  <a:pPr>
                    <a:defRPr sz="10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6.9262588593253016E-2"/>
                      <c:h val="6.0432609858193959E-2"/>
                    </c:manualLayout>
                  </c15:layout>
                </c:ext>
              </c:extLst>
            </c:dLbl>
            <c:dLbl>
              <c:idx val="3"/>
              <c:layout>
                <c:manualLayout>
                  <c:x val="1.5290072255960614E-2"/>
                  <c:y val="-2.0214393539543505E-3"/>
                </c:manualLayout>
              </c:layout>
              <c:showLegendKey val="0"/>
              <c:showVal val="1"/>
              <c:showCatName val="0"/>
              <c:showSerName val="0"/>
              <c:showPercent val="0"/>
              <c:showBubbleSize val="0"/>
              <c:extLst>
                <c:ext xmlns:c15="http://schemas.microsoft.com/office/drawing/2012/chart" uri="{CE6537A1-D6FC-4f65-9D91-7224C49458BB}">
                  <c15:layout>
                    <c:manualLayout>
                      <c:w val="5.3907019138163613E-2"/>
                      <c:h val="4.7942367859755239E-2"/>
                    </c:manualLayout>
                  </c15:layout>
                </c:ext>
              </c:extLst>
            </c:dLbl>
            <c:dLbl>
              <c:idx val="4"/>
              <c:layout>
                <c:manualLayout>
                  <c:x val="1.7151526682000675E-2"/>
                  <c:y val="-3.5827196037591922E-3"/>
                </c:manualLayout>
              </c:layout>
              <c:spPr>
                <a:noFill/>
                <a:ln>
                  <a:noFill/>
                </a:ln>
                <a:effectLst/>
              </c:spPr>
              <c:txPr>
                <a:bodyPr rot="0" spcFirstLastPara="1" vertOverflow="ellipsis" horzOverflow="clip" vert="horz" wrap="none" lIns="38100" tIns="19050" rIns="38100" bIns="19050" anchor="ctr" anchorCtr="1">
                  <a:noAutofit/>
                </a:bodyPr>
                <a:lstStyle/>
                <a:p>
                  <a:pPr>
                    <a:defRPr sz="10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6.27921159413595E-2"/>
                      <c:h val="4.4819807360145555E-2"/>
                    </c:manualLayout>
                  </c15:layout>
                </c:ext>
              </c:extLst>
            </c:dLbl>
            <c:dLbl>
              <c:idx val="5"/>
              <c:layout>
                <c:manualLayout>
                  <c:x val="1.8525308581907252E-2"/>
                  <c:y val="6.2451209992192861E-3"/>
                </c:manualLayout>
              </c:layout>
              <c:spPr>
                <a:noFill/>
                <a:ln>
                  <a:noFill/>
                </a:ln>
                <a:effectLst/>
              </c:spPr>
              <c:txPr>
                <a:bodyPr rot="0" spcFirstLastPara="1" vertOverflow="ellipsis" horzOverflow="clip" vert="horz" wrap="none" lIns="38100" tIns="19050" rIns="38100" bIns="19050" anchor="ctr" anchorCtr="1">
                  <a:noAutofit/>
                </a:bodyPr>
                <a:lstStyle/>
                <a:p>
                  <a:pPr>
                    <a:defRPr sz="10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7.141941281055085E-2"/>
                      <c:h val="6.0432609858193959E-2"/>
                    </c:manualLayout>
                  </c15:layout>
                </c:ext>
              </c:extLst>
            </c:dLbl>
            <c:spPr>
              <a:noFill/>
              <a:ln>
                <a:noFill/>
              </a:ln>
              <a:effectLst/>
            </c:spPr>
            <c:txPr>
              <a:bodyPr rot="0" spcFirstLastPara="1" vertOverflow="ellipsis" horzOverflow="clip" vert="horz" wrap="non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[Prev_drog.xlsx]Hoja1!$A$3:$A$8</c:f>
              <c:strCache>
                <c:ptCount val="6"/>
                <c:pt idx="0">
                  <c:v>Secundaria </c:v>
                </c:pt>
                <c:pt idx="1">
                  <c:v>Bachillerato</c:v>
                </c:pt>
                <c:pt idx="2">
                  <c:v>Total</c:v>
                </c:pt>
                <c:pt idx="3">
                  <c:v>Secundaria</c:v>
                </c:pt>
                <c:pt idx="4">
                  <c:v>Bachillerato</c:v>
                </c:pt>
                <c:pt idx="5">
                  <c:v>Total</c:v>
                </c:pt>
              </c:strCache>
            </c:strRef>
          </c:cat>
          <c:val>
            <c:numRef>
              <c:f>[Prev_drog.xlsx]Hoja1!$C$3:$C$8</c:f>
              <c:numCache>
                <c:formatCode>General</c:formatCode>
                <c:ptCount val="6"/>
                <c:pt idx="0">
                  <c:v>9</c:v>
                </c:pt>
                <c:pt idx="1">
                  <c:v>20.2</c:v>
                </c:pt>
                <c:pt idx="2">
                  <c:v>13.2</c:v>
                </c:pt>
                <c:pt idx="3">
                  <c:v>8.7000000000000011</c:v>
                </c:pt>
                <c:pt idx="4">
                  <c:v>15.2</c:v>
                </c:pt>
                <c:pt idx="5">
                  <c:v>11.2</c:v>
                </c:pt>
              </c:numCache>
            </c:numRef>
          </c:val>
        </c:ser>
        <c:ser>
          <c:idx val="2"/>
          <c:order val="2"/>
          <c:tx>
            <c:strRef>
              <c:f>[Prev_drog.xlsx]Hoja1!$D$2</c:f>
              <c:strCache>
                <c:ptCount val="1"/>
                <c:pt idx="0">
                  <c:v>Último Mes</c:v>
                </c:pt>
              </c:strCache>
            </c:strRef>
          </c:tx>
          <c:spPr>
            <a:solidFill>
              <a:schemeClr val="accent3"/>
            </a:solidFill>
            <a:ln>
              <a:noFill/>
            </a:ln>
            <a:effectLst/>
            <a:sp3d/>
          </c:spPr>
          <c:invertIfNegative val="0"/>
          <c:dLbls>
            <c:dLbl>
              <c:idx val="0"/>
              <c:layout>
                <c:manualLayout>
                  <c:x val="1.6368569278948794E-2"/>
                  <c:y val="-1.3804773124484497E-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5.5667633048457045E-2"/>
                      <c:h val="5.6846336830846965E-2"/>
                    </c:manualLayout>
                  </c15:layout>
                </c:ext>
              </c:extLst>
            </c:dLbl>
            <c:dLbl>
              <c:idx val="1"/>
              <c:layout>
                <c:manualLayout>
                  <c:x val="1.960372069055627E-2"/>
                  <c:y val="4.6838407494145216E-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7.3073204482050541E-2"/>
                      <c:h val="5.6846336830846965E-2"/>
                    </c:manualLayout>
                  </c15:layout>
                </c:ext>
              </c:extLst>
            </c:dLbl>
            <c:dLbl>
              <c:idx val="2"/>
              <c:layout>
                <c:manualLayout>
                  <c:x val="8.8195996040670681E-3"/>
                  <c:y val="-2.0214393539544203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7.3496663367225911E-3"/>
                  <c:y val="0"/>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9995326763591111E-2"/>
                  <c:y val="1.1011211456552596E-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5.9981281483052713E-2"/>
                      <c:h val="5.3723776331237282E-2"/>
                    </c:manualLayout>
                  </c15:layout>
                </c:ext>
              </c:extLst>
            </c:dLbl>
            <c:dLbl>
              <c:idx val="5"/>
              <c:layout>
                <c:manualLayout>
                  <c:x val="1.607319948769103E-2"/>
                  <c:y val="2.0214393539542698E-3"/>
                </c:manualLayout>
              </c:layout>
              <c:showLegendKey val="0"/>
              <c:showVal val="1"/>
              <c:showCatName val="0"/>
              <c:showSerName val="0"/>
              <c:showPercent val="0"/>
              <c:showBubbleSize val="0"/>
              <c:extLst>
                <c:ext xmlns:c15="http://schemas.microsoft.com/office/drawing/2012/chart" uri="{CE6537A1-D6FC-4f65-9D91-7224C49458BB}">
                  <c15:layout>
                    <c:manualLayout>
                      <c:w val="4.919716039656355E-2"/>
                      <c:h val="4.7478655332017922E-2"/>
                    </c:manualLayout>
                  </c15:layout>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[Prev_drog.xlsx]Hoja1!$A$3:$A$8</c:f>
              <c:strCache>
                <c:ptCount val="6"/>
                <c:pt idx="0">
                  <c:v>Secundaria </c:v>
                </c:pt>
                <c:pt idx="1">
                  <c:v>Bachillerato</c:v>
                </c:pt>
                <c:pt idx="2">
                  <c:v>Total</c:v>
                </c:pt>
                <c:pt idx="3">
                  <c:v>Secundaria</c:v>
                </c:pt>
                <c:pt idx="4">
                  <c:v>Bachillerato</c:v>
                </c:pt>
                <c:pt idx="5">
                  <c:v>Total</c:v>
                </c:pt>
              </c:strCache>
            </c:strRef>
          </c:cat>
          <c:val>
            <c:numRef>
              <c:f>[Prev_drog.xlsx]Hoja1!$D$3:$D$8</c:f>
              <c:numCache>
                <c:formatCode>General</c:formatCode>
                <c:ptCount val="6"/>
                <c:pt idx="0">
                  <c:v>5.7</c:v>
                </c:pt>
                <c:pt idx="1">
                  <c:v>10.9</c:v>
                </c:pt>
                <c:pt idx="2">
                  <c:v>7.6</c:v>
                </c:pt>
                <c:pt idx="3" formatCode="0.0">
                  <c:v>5</c:v>
                </c:pt>
                <c:pt idx="4">
                  <c:v>7.1</c:v>
                </c:pt>
                <c:pt idx="5">
                  <c:v>5.8</c:v>
                </c:pt>
              </c:numCache>
            </c:numRef>
          </c:val>
        </c:ser>
        <c:dLbls>
          <c:showLegendKey val="0"/>
          <c:showVal val="0"/>
          <c:showCatName val="0"/>
          <c:showSerName val="0"/>
          <c:showPercent val="0"/>
          <c:showBubbleSize val="0"/>
        </c:dLbls>
        <c:gapWidth val="150"/>
        <c:shape val="box"/>
        <c:axId val="129266816"/>
        <c:axId val="129268352"/>
        <c:axId val="0"/>
      </c:bar3DChart>
      <c:catAx>
        <c:axId val="1292668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crossAx val="129268352"/>
        <c:crosses val="autoZero"/>
        <c:auto val="1"/>
        <c:lblAlgn val="ctr"/>
        <c:lblOffset val="100"/>
        <c:noMultiLvlLbl val="0"/>
      </c:catAx>
      <c:valAx>
        <c:axId val="129268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crossAx val="1292668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821155417723108E-2"/>
          <c:y val="1.3913339372985204E-2"/>
          <c:w val="0.94589562148620254"/>
          <c:h val="0.86012780605457151"/>
        </c:manualLayout>
      </c:layout>
      <c:lineChart>
        <c:grouping val="standard"/>
        <c:varyColors val="0"/>
        <c:ser>
          <c:idx val="0"/>
          <c:order val="0"/>
          <c:tx>
            <c:strRef>
              <c:f>[Prev_drog.xlsx]Hoja1!$B$20</c:f>
              <c:strCache>
                <c:ptCount val="1"/>
                <c:pt idx="0">
                  <c:v>Marihuana</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dLbl>
              <c:idx val="0"/>
              <c:layout>
                <c:manualLayout>
                  <c:x val="8.2078555072416307E-3"/>
                  <c:y val="-8.6107923073823825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[Prev_drog.xlsx]Hoja1!$A$21:$A$27</c:f>
              <c:strCache>
                <c:ptCount val="7"/>
                <c:pt idx="0">
                  <c:v>12 años o menos</c:v>
                </c:pt>
                <c:pt idx="1">
                  <c:v>13 años</c:v>
                </c:pt>
                <c:pt idx="2">
                  <c:v>14 años</c:v>
                </c:pt>
                <c:pt idx="3">
                  <c:v>15 años</c:v>
                </c:pt>
                <c:pt idx="4">
                  <c:v>16 años</c:v>
                </c:pt>
                <c:pt idx="5">
                  <c:v>17 años</c:v>
                </c:pt>
                <c:pt idx="6">
                  <c:v>18 años o más</c:v>
                </c:pt>
              </c:strCache>
            </c:strRef>
          </c:cat>
          <c:val>
            <c:numRef>
              <c:f>[Prev_drog.xlsx]Hoja1!$B$21:$B$27</c:f>
              <c:numCache>
                <c:formatCode>General</c:formatCode>
                <c:ptCount val="7"/>
                <c:pt idx="0">
                  <c:v>1.8</c:v>
                </c:pt>
                <c:pt idx="1">
                  <c:v>5.8</c:v>
                </c:pt>
                <c:pt idx="2">
                  <c:v>10.7</c:v>
                </c:pt>
                <c:pt idx="3">
                  <c:v>13.7</c:v>
                </c:pt>
                <c:pt idx="4">
                  <c:v>17.8</c:v>
                </c:pt>
                <c:pt idx="5">
                  <c:v>21.3</c:v>
                </c:pt>
                <c:pt idx="6" formatCode="0.0">
                  <c:v>29</c:v>
                </c:pt>
              </c:numCache>
            </c:numRef>
          </c:val>
          <c:smooth val="0"/>
        </c:ser>
        <c:ser>
          <c:idx val="1"/>
          <c:order val="1"/>
          <c:tx>
            <c:strRef>
              <c:f>[Prev_drog.xlsx]Hoja1!$C$20</c:f>
              <c:strCache>
                <c:ptCount val="1"/>
                <c:pt idx="0">
                  <c:v>Cocaína</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dLbls>
            <c:dLbl>
              <c:idx val="0"/>
              <c:layout>
                <c:manualLayout>
                  <c:x val="-5.9869113863969807E-2"/>
                  <c:y val="-8.8641066361572429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[Prev_drog.xlsx]Hoja1!$A$21:$A$27</c:f>
              <c:strCache>
                <c:ptCount val="7"/>
                <c:pt idx="0">
                  <c:v>12 años o menos</c:v>
                </c:pt>
                <c:pt idx="1">
                  <c:v>13 años</c:v>
                </c:pt>
                <c:pt idx="2">
                  <c:v>14 años</c:v>
                </c:pt>
                <c:pt idx="3">
                  <c:v>15 años</c:v>
                </c:pt>
                <c:pt idx="4">
                  <c:v>16 años</c:v>
                </c:pt>
                <c:pt idx="5">
                  <c:v>17 años</c:v>
                </c:pt>
                <c:pt idx="6">
                  <c:v>18 años o más</c:v>
                </c:pt>
              </c:strCache>
            </c:strRef>
          </c:cat>
          <c:val>
            <c:numRef>
              <c:f>[Prev_drog.xlsx]Hoja1!$C$21:$C$27</c:f>
              <c:numCache>
                <c:formatCode>General</c:formatCode>
                <c:ptCount val="7"/>
                <c:pt idx="0">
                  <c:v>1.2</c:v>
                </c:pt>
                <c:pt idx="1">
                  <c:v>2.1</c:v>
                </c:pt>
                <c:pt idx="2">
                  <c:v>3.5</c:v>
                </c:pt>
                <c:pt idx="3">
                  <c:v>4.0999999999999996</c:v>
                </c:pt>
                <c:pt idx="4">
                  <c:v>4.7</c:v>
                </c:pt>
                <c:pt idx="5">
                  <c:v>5.4</c:v>
                </c:pt>
                <c:pt idx="6">
                  <c:v>9.7000000000000011</c:v>
                </c:pt>
              </c:numCache>
            </c:numRef>
          </c:val>
          <c:smooth val="0"/>
        </c:ser>
        <c:ser>
          <c:idx val="2"/>
          <c:order val="2"/>
          <c:tx>
            <c:strRef>
              <c:f>[Prev_drog.xlsx]Hoja1!$D$20</c:f>
              <c:strCache>
                <c:ptCount val="1"/>
                <c:pt idx="0">
                  <c:v>Inhalables</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dLbls>
            <c:dLbl>
              <c:idx val="1"/>
              <c:layout>
                <c:manualLayout>
                  <c:x val="-3.8208259973129807E-2"/>
                  <c:y val="-3.037877074335190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4.2849871521167114E-2"/>
                  <c:y val="-3.2911914031100602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[Prev_drog.xlsx]Hoja1!$A$21:$A$27</c:f>
              <c:strCache>
                <c:ptCount val="7"/>
                <c:pt idx="0">
                  <c:v>12 años o menos</c:v>
                </c:pt>
                <c:pt idx="1">
                  <c:v>13 años</c:v>
                </c:pt>
                <c:pt idx="2">
                  <c:v>14 años</c:v>
                </c:pt>
                <c:pt idx="3">
                  <c:v>15 años</c:v>
                </c:pt>
                <c:pt idx="4">
                  <c:v>16 años</c:v>
                </c:pt>
                <c:pt idx="5">
                  <c:v>17 años</c:v>
                </c:pt>
                <c:pt idx="6">
                  <c:v>18 años o más</c:v>
                </c:pt>
              </c:strCache>
            </c:strRef>
          </c:cat>
          <c:val>
            <c:numRef>
              <c:f>[Prev_drog.xlsx]Hoja1!$D$21:$D$27</c:f>
              <c:numCache>
                <c:formatCode>General</c:formatCode>
                <c:ptCount val="7"/>
                <c:pt idx="0">
                  <c:v>2.9</c:v>
                </c:pt>
                <c:pt idx="1">
                  <c:v>5.3</c:v>
                </c:pt>
                <c:pt idx="2">
                  <c:v>7.9</c:v>
                </c:pt>
                <c:pt idx="3">
                  <c:v>6.8</c:v>
                </c:pt>
                <c:pt idx="4">
                  <c:v>7.1</c:v>
                </c:pt>
                <c:pt idx="5">
                  <c:v>6.2</c:v>
                </c:pt>
                <c:pt idx="6">
                  <c:v>9.2000000000000011</c:v>
                </c:pt>
              </c:numCache>
            </c:numRef>
          </c:val>
          <c:smooth val="0"/>
        </c:ser>
        <c:ser>
          <c:idx val="3"/>
          <c:order val="3"/>
          <c:tx>
            <c:strRef>
              <c:f>[Prev_drog.xlsx]Hoja1!$E$20</c:f>
              <c:strCache>
                <c:ptCount val="1"/>
                <c:pt idx="0">
                  <c:v>Tranquilizantes</c:v>
                </c:pt>
              </c:strCache>
            </c:strRef>
          </c:tx>
          <c:spPr>
            <a:ln w="22225" cap="rnd">
              <a:solidFill>
                <a:schemeClr val="accent4"/>
              </a:solidFill>
              <a:round/>
            </a:ln>
            <a:effectLst/>
          </c:spPr>
          <c:marker>
            <c:symbol val="x"/>
            <c:size val="6"/>
            <c:spPr>
              <a:noFill/>
              <a:ln w="9525">
                <a:solidFill>
                  <a:schemeClr val="accent4"/>
                </a:solidFill>
                <a:round/>
              </a:ln>
              <a:effectLst/>
            </c:spPr>
          </c:marker>
          <c:dLbls>
            <c:dLbl>
              <c:idx val="5"/>
              <c:layout>
                <c:manualLayout>
                  <c:x val="-1.0753675888327601E-3"/>
                  <c:y val="-5.8243346908587804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[Prev_drog.xlsx]Hoja1!$A$21:$A$27</c:f>
              <c:strCache>
                <c:ptCount val="7"/>
                <c:pt idx="0">
                  <c:v>12 años o menos</c:v>
                </c:pt>
                <c:pt idx="1">
                  <c:v>13 años</c:v>
                </c:pt>
                <c:pt idx="2">
                  <c:v>14 años</c:v>
                </c:pt>
                <c:pt idx="3">
                  <c:v>15 años</c:v>
                </c:pt>
                <c:pt idx="4">
                  <c:v>16 años</c:v>
                </c:pt>
                <c:pt idx="5">
                  <c:v>17 años</c:v>
                </c:pt>
                <c:pt idx="6">
                  <c:v>18 años o más</c:v>
                </c:pt>
              </c:strCache>
            </c:strRef>
          </c:cat>
          <c:val>
            <c:numRef>
              <c:f>[Prev_drog.xlsx]Hoja1!$E$21:$E$27</c:f>
              <c:numCache>
                <c:formatCode>General</c:formatCode>
                <c:ptCount val="7"/>
                <c:pt idx="0">
                  <c:v>2.2999999999999998</c:v>
                </c:pt>
                <c:pt idx="1">
                  <c:v>2.8</c:v>
                </c:pt>
                <c:pt idx="2">
                  <c:v>4.0999999999999996</c:v>
                </c:pt>
                <c:pt idx="3">
                  <c:v>4.7</c:v>
                </c:pt>
                <c:pt idx="4">
                  <c:v>4.7</c:v>
                </c:pt>
                <c:pt idx="5">
                  <c:v>5.7</c:v>
                </c:pt>
                <c:pt idx="6" formatCode="0.0">
                  <c:v>7</c:v>
                </c:pt>
              </c:numCache>
            </c:numRef>
          </c:val>
          <c:smooth val="0"/>
        </c:ser>
        <c:ser>
          <c:idx val="4"/>
          <c:order val="4"/>
          <c:tx>
            <c:strRef>
              <c:f>[Prev_drog.xlsx]Hoja1!$F$20</c:f>
              <c:strCache>
                <c:ptCount val="1"/>
                <c:pt idx="0">
                  <c:v>Anfetaminas</c:v>
                </c:pt>
              </c:strCache>
            </c:strRef>
          </c:tx>
          <c:spPr>
            <a:ln w="22225" cap="rnd">
              <a:solidFill>
                <a:schemeClr val="accent5"/>
              </a:solidFill>
              <a:round/>
            </a:ln>
            <a:effectLst/>
          </c:spPr>
          <c:marker>
            <c:symbol val="star"/>
            <c:size val="6"/>
            <c:spPr>
              <a:noFill/>
              <a:ln w="9525">
                <a:solidFill>
                  <a:schemeClr val="accent5"/>
                </a:solidFill>
                <a:round/>
              </a:ln>
              <a:effectLst/>
            </c:spPr>
          </c:marker>
          <c:dLbls>
            <c:dLbl>
              <c:idx val="0"/>
              <c:layout>
                <c:manualLayout>
                  <c:x val="-5.9869113863969807E-2"/>
                  <c:y val="-3.0378770743351904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[Prev_drog.xlsx]Hoja1!$A$21:$A$27</c:f>
              <c:strCache>
                <c:ptCount val="7"/>
                <c:pt idx="0">
                  <c:v>12 años o menos</c:v>
                </c:pt>
                <c:pt idx="1">
                  <c:v>13 años</c:v>
                </c:pt>
                <c:pt idx="2">
                  <c:v>14 años</c:v>
                </c:pt>
                <c:pt idx="3">
                  <c:v>15 años</c:v>
                </c:pt>
                <c:pt idx="4">
                  <c:v>16 años</c:v>
                </c:pt>
                <c:pt idx="5">
                  <c:v>17 años</c:v>
                </c:pt>
                <c:pt idx="6">
                  <c:v>18 años o más</c:v>
                </c:pt>
              </c:strCache>
            </c:strRef>
          </c:cat>
          <c:val>
            <c:numRef>
              <c:f>[Prev_drog.xlsx]Hoja1!$F$21:$F$27</c:f>
              <c:numCache>
                <c:formatCode>General</c:formatCode>
                <c:ptCount val="7"/>
                <c:pt idx="0">
                  <c:v>1.3</c:v>
                </c:pt>
                <c:pt idx="1">
                  <c:v>2.1</c:v>
                </c:pt>
                <c:pt idx="2">
                  <c:v>2.7</c:v>
                </c:pt>
                <c:pt idx="3">
                  <c:v>3.1</c:v>
                </c:pt>
                <c:pt idx="4">
                  <c:v>3.6</c:v>
                </c:pt>
                <c:pt idx="5">
                  <c:v>2.9</c:v>
                </c:pt>
                <c:pt idx="6">
                  <c:v>4.5999999999999996</c:v>
                </c:pt>
              </c:numCache>
            </c:numRef>
          </c:val>
          <c:smooth val="0"/>
        </c:ser>
        <c:dLbls>
          <c:showLegendKey val="0"/>
          <c:showVal val="1"/>
          <c:showCatName val="0"/>
          <c:showSerName val="0"/>
          <c:showPercent val="0"/>
          <c:showBubbleSize val="0"/>
        </c:dLbls>
        <c:marker val="1"/>
        <c:smooth val="0"/>
        <c:axId val="109869696"/>
        <c:axId val="109785472"/>
      </c:lineChart>
      <c:catAx>
        <c:axId val="109869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s-MX"/>
          </a:p>
        </c:txPr>
        <c:crossAx val="109785472"/>
        <c:crosses val="autoZero"/>
        <c:auto val="1"/>
        <c:lblAlgn val="ctr"/>
        <c:lblOffset val="100"/>
        <c:noMultiLvlLbl val="0"/>
      </c:catAx>
      <c:valAx>
        <c:axId val="109785472"/>
        <c:scaling>
          <c:orientation val="minMax"/>
          <c:max val="30"/>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098696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legend>
    <c:plotVisOnly val="1"/>
    <c:dispBlanksAs val="zero"/>
    <c:showDLblsOverMax val="0"/>
  </c:chart>
  <c:spPr>
    <a:noFill/>
    <a:ln>
      <a:noFill/>
    </a:ln>
    <a:effectLst/>
  </c:spPr>
  <c:txPr>
    <a:bodyPr/>
    <a:lstStyle/>
    <a:p>
      <a:pPr>
        <a:defRPr/>
      </a:pPr>
      <a:endParaRPr lang="es-MX"/>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solidFill>
            <a:schemeClr val="bg1">
              <a:lumMod val="75000"/>
            </a:schemeClr>
          </a:solidFill>
        </a:ln>
        <a:effectLst/>
        <a:sp3d>
          <a:contourClr>
            <a:schemeClr val="bg1">
              <a:lumMod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5233027247701589E-2"/>
          <c:y val="2.2235832893497846E-2"/>
          <c:w val="0.9530075066135425"/>
          <c:h val="0.84015794603934768"/>
        </c:manualLayout>
      </c:layout>
      <c:bar3DChart>
        <c:barDir val="col"/>
        <c:grouping val="clustered"/>
        <c:varyColors val="0"/>
        <c:ser>
          <c:idx val="0"/>
          <c:order val="0"/>
          <c:tx>
            <c:strRef>
              <c:f>Hoja1!$H$2</c:f>
              <c:strCache>
                <c:ptCount val="1"/>
                <c:pt idx="0">
                  <c:v>Marihuana</c:v>
                </c:pt>
              </c:strCache>
            </c:strRef>
          </c:tx>
          <c:spPr>
            <a:solidFill>
              <a:schemeClr val="accent1"/>
            </a:solidFill>
            <a:ln>
              <a:noFill/>
            </a:ln>
            <a:effectLst/>
            <a:sp3d/>
          </c:spPr>
          <c:invertIfNegative val="0"/>
          <c:dLbls>
            <c:dLbl>
              <c:idx val="1"/>
              <c:layout>
                <c:manualLayout>
                  <c:x val="2.9893100389975242E-3"/>
                  <c:y val="2.5936660632478749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4839650584963262E-3"/>
                  <c:y val="2.5936660632478749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7.473275097493879E-3"/>
                  <c:y val="-5.1873321264957967E-3"/>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4.483965058496216E-3"/>
                  <c:y val="5.1873321264956536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Hoja1!$G$3:$G$8</c:f>
              <c:strCache>
                <c:ptCount val="6"/>
                <c:pt idx="0">
                  <c:v>Secundaria </c:v>
                </c:pt>
                <c:pt idx="1">
                  <c:v>Bachillerato</c:v>
                </c:pt>
                <c:pt idx="2">
                  <c:v>Total</c:v>
                </c:pt>
                <c:pt idx="3">
                  <c:v>Secundaria</c:v>
                </c:pt>
                <c:pt idx="4">
                  <c:v>Bachillerato</c:v>
                </c:pt>
                <c:pt idx="5">
                  <c:v>Total</c:v>
                </c:pt>
              </c:strCache>
            </c:strRef>
          </c:cat>
          <c:val>
            <c:numRef>
              <c:f>Hoja1!$H$3:$H$8</c:f>
              <c:numCache>
                <c:formatCode>General</c:formatCode>
                <c:ptCount val="6"/>
                <c:pt idx="0">
                  <c:v>7.2</c:v>
                </c:pt>
                <c:pt idx="1">
                  <c:v>22.5</c:v>
                </c:pt>
                <c:pt idx="2">
                  <c:v>12.9</c:v>
                </c:pt>
                <c:pt idx="3">
                  <c:v>5</c:v>
                </c:pt>
                <c:pt idx="4">
                  <c:v>13.9</c:v>
                </c:pt>
                <c:pt idx="5">
                  <c:v>8.4</c:v>
                </c:pt>
              </c:numCache>
            </c:numRef>
          </c:val>
        </c:ser>
        <c:ser>
          <c:idx val="1"/>
          <c:order val="1"/>
          <c:tx>
            <c:strRef>
              <c:f>Hoja1!$I$2</c:f>
              <c:strCache>
                <c:ptCount val="1"/>
                <c:pt idx="0">
                  <c:v>Inhalables</c:v>
                </c:pt>
              </c:strCache>
            </c:strRef>
          </c:tx>
          <c:spPr>
            <a:solidFill>
              <a:schemeClr val="accent2"/>
            </a:solidFill>
            <a:ln>
              <a:noFill/>
            </a:ln>
            <a:effectLst/>
            <a:sp3d/>
          </c:spPr>
          <c:invertIfNegative val="0"/>
          <c:dLbls>
            <c:dLbl>
              <c:idx val="0"/>
              <c:layout>
                <c:manualLayout>
                  <c:x val="9.6285205598624513E-3"/>
                  <c:y val="-1.2110582484308641E-4"/>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2712184628966838E-2"/>
                  <c:y val="5.0662865754973509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2868445613233255E-2"/>
                  <c:y val="-5.0662865754974437E-3"/>
                </c:manualLayout>
              </c:layout>
              <c:showLegendKey val="0"/>
              <c:showVal val="1"/>
              <c:showCatName val="0"/>
              <c:showSerName val="0"/>
              <c:showPercent val="0"/>
              <c:showBubbleSize val="0"/>
              <c:extLst>
                <c:ext xmlns:c15="http://schemas.microsoft.com/office/drawing/2012/chart" uri="{CE6537A1-D6FC-4f65-9D91-7224C49458BB}">
                  <c15:layout>
                    <c:manualLayout>
                      <c:w val="5.6767592744811933E-2"/>
                      <c:h val="3.1712107415144533E-2"/>
                    </c:manualLayout>
                  </c15:layout>
                </c:ext>
              </c:extLst>
            </c:dLbl>
            <c:dLbl>
              <c:idx val="4"/>
              <c:layout>
                <c:manualLayout>
                  <c:x val="1.2574473323030393E-2"/>
                  <c:y val="-1.3993564396761575E-3"/>
                </c:manualLayout>
              </c:layout>
              <c:showLegendKey val="0"/>
              <c:showVal val="1"/>
              <c:showCatName val="0"/>
              <c:showSerName val="0"/>
              <c:showPercent val="0"/>
              <c:showBubbleSize val="0"/>
              <c:extLst>
                <c:ext xmlns:c15="http://schemas.microsoft.com/office/drawing/2012/chart" uri="{CE6537A1-D6FC-4f65-9D91-7224C49458BB}">
                  <c15:layout>
                    <c:manualLayout>
                      <c:w val="4.9823555849922777E-2"/>
                      <c:h val="3.3979681111289663E-2"/>
                    </c:manualLayout>
                  </c15:layout>
                </c:ext>
              </c:extLst>
            </c:dLbl>
            <c:dLbl>
              <c:idx val="5"/>
              <c:layout>
                <c:manualLayout>
                  <c:x val="1.4889152287993328E-2"/>
                  <c:y val="1.3993564396760682E-3"/>
                </c:manualLayout>
              </c:layout>
              <c:showLegendKey val="0"/>
              <c:showVal val="1"/>
              <c:showCatName val="0"/>
              <c:showSerName val="0"/>
              <c:showPercent val="0"/>
              <c:showBubbleSize val="0"/>
              <c:extLst>
                <c:ext xmlns:c15="http://schemas.microsoft.com/office/drawing/2012/chart" uri="{CE6537A1-D6FC-4f65-9D91-7224C49458BB}">
                  <c15:layout>
                    <c:manualLayout>
                      <c:w val="5.4452913779848879E-2"/>
                      <c:h val="2.9444533718999411E-2"/>
                    </c:manualLayout>
                  </c15:layout>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Hoja1!$G$3:$G$8</c:f>
              <c:strCache>
                <c:ptCount val="6"/>
                <c:pt idx="0">
                  <c:v>Secundaria </c:v>
                </c:pt>
                <c:pt idx="1">
                  <c:v>Bachillerato</c:v>
                </c:pt>
                <c:pt idx="2">
                  <c:v>Total</c:v>
                </c:pt>
                <c:pt idx="3">
                  <c:v>Secundaria</c:v>
                </c:pt>
                <c:pt idx="4">
                  <c:v>Bachillerato</c:v>
                </c:pt>
                <c:pt idx="5">
                  <c:v>Total</c:v>
                </c:pt>
              </c:strCache>
            </c:strRef>
          </c:cat>
          <c:val>
            <c:numRef>
              <c:f>Hoja1!$I$3:$I$8</c:f>
              <c:numCache>
                <c:formatCode>General</c:formatCode>
                <c:ptCount val="6"/>
                <c:pt idx="0">
                  <c:v>4.9000000000000004</c:v>
                </c:pt>
                <c:pt idx="1">
                  <c:v>7.6</c:v>
                </c:pt>
                <c:pt idx="2">
                  <c:v>5.9</c:v>
                </c:pt>
                <c:pt idx="3">
                  <c:v>5.6</c:v>
                </c:pt>
                <c:pt idx="4" formatCode="0.0">
                  <c:v>6</c:v>
                </c:pt>
                <c:pt idx="5">
                  <c:v>5.8</c:v>
                </c:pt>
              </c:numCache>
            </c:numRef>
          </c:val>
        </c:ser>
        <c:ser>
          <c:idx val="2"/>
          <c:order val="2"/>
          <c:tx>
            <c:strRef>
              <c:f>Hoja1!$J$2</c:f>
              <c:strCache>
                <c:ptCount val="1"/>
                <c:pt idx="0">
                  <c:v>Cocaína </c:v>
                </c:pt>
              </c:strCache>
            </c:strRef>
          </c:tx>
          <c:spPr>
            <a:solidFill>
              <a:schemeClr val="accent3"/>
            </a:solidFill>
            <a:ln>
              <a:noFill/>
            </a:ln>
            <a:effectLst/>
            <a:sp3d/>
          </c:spPr>
          <c:invertIfNegative val="0"/>
          <c:dLbls>
            <c:dLbl>
              <c:idx val="0"/>
              <c:layout>
                <c:manualLayout>
                  <c:x val="3.2724706671010198E-3"/>
                  <c:y val="4.4031872275629602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5614808174335637E-2"/>
                  <c:y val="3.666930135821287E-3"/>
                </c:manualLayout>
              </c:layout>
              <c:showLegendKey val="0"/>
              <c:showVal val="1"/>
              <c:showCatName val="0"/>
              <c:showSerName val="0"/>
              <c:showPercent val="0"/>
              <c:showBubbleSize val="0"/>
              <c:extLst>
                <c:ext xmlns:c15="http://schemas.microsoft.com/office/drawing/2012/chart" uri="{CE6537A1-D6FC-4f65-9D91-7224C49458BB}">
                  <c15:layout>
                    <c:manualLayout>
                      <c:w val="5.9082271709774981E-2"/>
                      <c:h val="3.3979681111289663E-2"/>
                    </c:manualLayout>
                  </c15:layout>
                </c:ext>
              </c:extLst>
            </c:dLbl>
            <c:dLbl>
              <c:idx val="2"/>
              <c:layout>
                <c:manualLayout>
                  <c:x val="1.7203831252956436E-2"/>
                  <c:y val="5.3318561671010425E-3"/>
                </c:manualLayout>
              </c:layout>
              <c:showLegendKey val="0"/>
              <c:showVal val="1"/>
              <c:showCatName val="0"/>
              <c:showSerName val="0"/>
              <c:showPercent val="0"/>
              <c:showBubbleSize val="0"/>
              <c:extLst>
                <c:ext xmlns:c15="http://schemas.microsoft.com/office/drawing/2012/chart" uri="{CE6537A1-D6FC-4f65-9D91-7224C49458BB}">
                  <c15:layout>
                    <c:manualLayout>
                      <c:w val="5.9082271709774981E-2"/>
                      <c:h val="2.7176960022854284E-2"/>
                    </c:manualLayout>
                  </c15:layout>
                </c:ext>
              </c:extLst>
            </c:dLbl>
            <c:dLbl>
              <c:idx val="3"/>
              <c:layout>
                <c:manualLayout>
                  <c:x val="0"/>
                  <c:y val="3.6311324885470155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887737520688696E-4"/>
                  <c:y val="4.6564883313618757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1.4946550194987755E-3"/>
                  <c:y val="3.890499094871811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Hoja1!$G$3:$G$8</c:f>
              <c:strCache>
                <c:ptCount val="6"/>
                <c:pt idx="0">
                  <c:v>Secundaria </c:v>
                </c:pt>
                <c:pt idx="1">
                  <c:v>Bachillerato</c:v>
                </c:pt>
                <c:pt idx="2">
                  <c:v>Total</c:v>
                </c:pt>
                <c:pt idx="3">
                  <c:v>Secundaria</c:v>
                </c:pt>
                <c:pt idx="4">
                  <c:v>Bachillerato</c:v>
                </c:pt>
                <c:pt idx="5">
                  <c:v>Total</c:v>
                </c:pt>
              </c:strCache>
            </c:strRef>
          </c:cat>
          <c:val>
            <c:numRef>
              <c:f>Hoja1!$J$3:$J$8</c:f>
              <c:numCache>
                <c:formatCode>General</c:formatCode>
                <c:ptCount val="6"/>
                <c:pt idx="0">
                  <c:v>2.7</c:v>
                </c:pt>
                <c:pt idx="1">
                  <c:v>6.7</c:v>
                </c:pt>
                <c:pt idx="2">
                  <c:v>4.2</c:v>
                </c:pt>
                <c:pt idx="3" formatCode="0.0">
                  <c:v>2</c:v>
                </c:pt>
                <c:pt idx="4">
                  <c:v>3.2</c:v>
                </c:pt>
                <c:pt idx="5">
                  <c:v>2.5</c:v>
                </c:pt>
              </c:numCache>
            </c:numRef>
          </c:val>
        </c:ser>
        <c:ser>
          <c:idx val="3"/>
          <c:order val="3"/>
          <c:tx>
            <c:strRef>
              <c:f>Hoja1!$K$2</c:f>
              <c:strCache>
                <c:ptCount val="1"/>
                <c:pt idx="0">
                  <c:v>Tranquilizantes</c:v>
                </c:pt>
              </c:strCache>
            </c:strRef>
          </c:tx>
          <c:spPr>
            <a:solidFill>
              <a:schemeClr val="accent4"/>
            </a:solidFill>
            <a:ln>
              <a:noFill/>
            </a:ln>
            <a:effectLst/>
            <a:sp3d/>
          </c:spPr>
          <c:invertIfNegative val="0"/>
          <c:dLbls>
            <c:dLbl>
              <c:idx val="0"/>
              <c:layout>
                <c:manualLayout>
                  <c:x val="7.4732750974938504E-3"/>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5574651474864504E-2"/>
                  <c:y val="7.7809981897435307E-3"/>
                </c:manualLayout>
              </c:layout>
              <c:showLegendKey val="0"/>
              <c:showVal val="1"/>
              <c:showCatName val="0"/>
              <c:showSerName val="0"/>
              <c:showPercent val="0"/>
              <c:showBubbleSize val="0"/>
              <c:extLst>
                <c:ext xmlns:c15="http://schemas.microsoft.com/office/drawing/2012/chart" uri="{CE6537A1-D6FC-4f65-9D91-7224C49458BB}">
                  <c15:layout>
                    <c:manualLayout>
                      <c:w val="5.6767592744811933E-2"/>
                      <c:h val="3.1712107415144533E-2"/>
                    </c:manualLayout>
                  </c15:layout>
                </c:ext>
              </c:extLst>
            </c:dLbl>
            <c:dLbl>
              <c:idx val="2"/>
              <c:layout>
                <c:manualLayout>
                  <c:x val="1.7069306494363334E-2"/>
                  <c:y val="4.0535452784231877E-3"/>
                </c:manualLayout>
              </c:layout>
              <c:showLegendKey val="0"/>
              <c:showVal val="1"/>
              <c:showCatName val="0"/>
              <c:showSerName val="0"/>
              <c:showPercent val="0"/>
              <c:showBubbleSize val="0"/>
              <c:extLst>
                <c:ext xmlns:c15="http://schemas.microsoft.com/office/drawing/2012/chart" uri="{CE6537A1-D6FC-4f65-9D91-7224C49458BB}">
                  <c15:layout>
                    <c:manualLayout>
                      <c:w val="5.6767592744811933E-2"/>
                      <c:h val="2.9444533718999411E-2"/>
                    </c:manualLayout>
                  </c15:layout>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Hoja1!$G$3:$G$8</c:f>
              <c:strCache>
                <c:ptCount val="6"/>
                <c:pt idx="0">
                  <c:v>Secundaria </c:v>
                </c:pt>
                <c:pt idx="1">
                  <c:v>Bachillerato</c:v>
                </c:pt>
                <c:pt idx="2">
                  <c:v>Total</c:v>
                </c:pt>
                <c:pt idx="3">
                  <c:v>Secundaria</c:v>
                </c:pt>
                <c:pt idx="4">
                  <c:v>Bachillerato</c:v>
                </c:pt>
                <c:pt idx="5">
                  <c:v>Total</c:v>
                </c:pt>
              </c:strCache>
            </c:strRef>
          </c:cat>
          <c:val>
            <c:numRef>
              <c:f>Hoja1!$K$3:$K$8</c:f>
              <c:numCache>
                <c:formatCode>General</c:formatCode>
                <c:ptCount val="6"/>
                <c:pt idx="0">
                  <c:v>2.6</c:v>
                </c:pt>
                <c:pt idx="1">
                  <c:v>4.2</c:v>
                </c:pt>
                <c:pt idx="2">
                  <c:v>3.2</c:v>
                </c:pt>
                <c:pt idx="3">
                  <c:v>3.4</c:v>
                </c:pt>
                <c:pt idx="4">
                  <c:v>5.8</c:v>
                </c:pt>
                <c:pt idx="5">
                  <c:v>4.3</c:v>
                </c:pt>
              </c:numCache>
            </c:numRef>
          </c:val>
        </c:ser>
        <c:ser>
          <c:idx val="4"/>
          <c:order val="4"/>
          <c:tx>
            <c:strRef>
              <c:f>Hoja1!$L$2</c:f>
              <c:strCache>
                <c:ptCount val="1"/>
                <c:pt idx="0">
                  <c:v>Anfetaminas</c:v>
                </c:pt>
              </c:strCache>
            </c:strRef>
          </c:tx>
          <c:spPr>
            <a:solidFill>
              <a:schemeClr val="accent5"/>
            </a:solidFill>
            <a:ln>
              <a:noFill/>
            </a:ln>
            <a:effectLst/>
            <a:sp3d/>
          </c:spPr>
          <c:invertIfNegative val="0"/>
          <c:dLbls>
            <c:dLbl>
              <c:idx val="0"/>
              <c:layout>
                <c:manualLayout>
                  <c:x val="1.3259972509901508E-2"/>
                  <c:y val="6.3211189745684083E-3"/>
                </c:manualLayout>
              </c:layout>
              <c:showLegendKey val="0"/>
              <c:showVal val="1"/>
              <c:showCatName val="0"/>
              <c:showSerName val="0"/>
              <c:showPercent val="0"/>
              <c:showBubbleSize val="0"/>
              <c:extLst>
                <c:ext xmlns:c15="http://schemas.microsoft.com/office/drawing/2012/chart" uri="{CE6537A1-D6FC-4f65-9D91-7224C49458BB}">
                  <c15:layout>
                    <c:manualLayout>
                      <c:w val="5.2138234814885831E-2"/>
                      <c:h val="3.3979681111289663E-2"/>
                    </c:manualLayout>
                  </c15:layout>
                </c:ext>
              </c:extLst>
            </c:dLbl>
            <c:dLbl>
              <c:idx val="1"/>
              <c:layout>
                <c:manualLayout>
                  <c:x val="1.4754627529400282E-2"/>
                  <c:y val="-2.2675736961452193E-3"/>
                </c:manualLayout>
              </c:layout>
              <c:showLegendKey val="0"/>
              <c:showVal val="1"/>
              <c:showCatName val="0"/>
              <c:showSerName val="0"/>
              <c:showPercent val="0"/>
              <c:showBubbleSize val="0"/>
              <c:extLst>
                <c:ext xmlns:c15="http://schemas.microsoft.com/office/drawing/2012/chart" uri="{CE6537A1-D6FC-4f65-9D91-7224C49458BB}">
                  <c15:layout>
                    <c:manualLayout>
                      <c:w val="5.2138234814885831E-2"/>
                      <c:h val="2.7176960022854284E-2"/>
                    </c:manualLayout>
                  </c15:layout>
                </c:ext>
              </c:extLst>
            </c:dLbl>
            <c:dLbl>
              <c:idx val="2"/>
              <c:layout>
                <c:manualLayout>
                  <c:x val="1.822664597684491E-2"/>
                  <c:y val="4.8612397593930014E-3"/>
                </c:manualLayout>
              </c:layout>
              <c:showLegendKey val="0"/>
              <c:showVal val="1"/>
              <c:showCatName val="0"/>
              <c:showSerName val="0"/>
              <c:showPercent val="0"/>
              <c:showBubbleSize val="0"/>
              <c:extLst>
                <c:ext xmlns:c15="http://schemas.microsoft.com/office/drawing/2012/chart" uri="{CE6537A1-D6FC-4f65-9D91-7224C49458BB}">
                  <c15:layout>
                    <c:manualLayout>
                      <c:w val="5.9082271709774981E-2"/>
                      <c:h val="3.6247254807434785E-2"/>
                    </c:manualLayout>
                  </c15:layout>
                </c:ext>
              </c:extLst>
            </c:dLbl>
            <c:dLbl>
              <c:idx val="3"/>
              <c:layout>
                <c:manualLayout>
                  <c:x val="1.8563961513862109E-2"/>
                  <c:y val="6.3211189745683138E-3"/>
                </c:manualLayout>
              </c:layout>
              <c:showLegendKey val="0"/>
              <c:showVal val="1"/>
              <c:showCatName val="0"/>
              <c:showSerName val="0"/>
              <c:showPercent val="0"/>
              <c:showBubbleSize val="0"/>
              <c:extLst>
                <c:ext xmlns:c15="http://schemas.microsoft.com/office/drawing/2012/chart" uri="{CE6537A1-D6FC-4f65-9D91-7224C49458BB}">
                  <c15:layout>
                    <c:manualLayout>
                      <c:w val="5.6767592744811933E-2"/>
                      <c:h val="3.3979681111289663E-2"/>
                    </c:manualLayout>
                  </c15:layout>
                </c:ext>
              </c:extLst>
            </c:dLbl>
            <c:dLbl>
              <c:idx val="4"/>
              <c:layout>
                <c:manualLayout>
                  <c:x val="1.1957240155990197E-2"/>
                  <c:y val="5.187332126495749E-3"/>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1.3451895175488868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Hoja1!$G$3:$G$8</c:f>
              <c:strCache>
                <c:ptCount val="6"/>
                <c:pt idx="0">
                  <c:v>Secundaria </c:v>
                </c:pt>
                <c:pt idx="1">
                  <c:v>Bachillerato</c:v>
                </c:pt>
                <c:pt idx="2">
                  <c:v>Total</c:v>
                </c:pt>
                <c:pt idx="3">
                  <c:v>Secundaria</c:v>
                </c:pt>
                <c:pt idx="4">
                  <c:v>Bachillerato</c:v>
                </c:pt>
                <c:pt idx="5">
                  <c:v>Total</c:v>
                </c:pt>
              </c:strCache>
            </c:strRef>
          </c:cat>
          <c:val>
            <c:numRef>
              <c:f>Hoja1!$L$3:$L$8</c:f>
              <c:numCache>
                <c:formatCode>General</c:formatCode>
                <c:ptCount val="6"/>
                <c:pt idx="0">
                  <c:v>1.9000000000000001</c:v>
                </c:pt>
                <c:pt idx="1">
                  <c:v>3.1</c:v>
                </c:pt>
                <c:pt idx="2">
                  <c:v>2.2999999999999998</c:v>
                </c:pt>
                <c:pt idx="3">
                  <c:v>2.4</c:v>
                </c:pt>
                <c:pt idx="4">
                  <c:v>3.3</c:v>
                </c:pt>
                <c:pt idx="5">
                  <c:v>2.7</c:v>
                </c:pt>
              </c:numCache>
            </c:numRef>
          </c:val>
        </c:ser>
        <c:dLbls>
          <c:showLegendKey val="0"/>
          <c:showVal val="1"/>
          <c:showCatName val="0"/>
          <c:showSerName val="0"/>
          <c:showPercent val="0"/>
          <c:showBubbleSize val="0"/>
        </c:dLbls>
        <c:gapWidth val="150"/>
        <c:shape val="box"/>
        <c:axId val="129305216"/>
        <c:axId val="129335680"/>
        <c:axId val="0"/>
      </c:bar3DChart>
      <c:catAx>
        <c:axId val="1293052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29335680"/>
        <c:crosses val="autoZero"/>
        <c:auto val="1"/>
        <c:lblAlgn val="ctr"/>
        <c:lblOffset val="100"/>
        <c:noMultiLvlLbl val="0"/>
      </c:catAx>
      <c:valAx>
        <c:axId val="129335680"/>
        <c:scaling>
          <c:orientation val="minMax"/>
        </c:scaling>
        <c:delete val="0"/>
        <c:axPos val="l"/>
        <c:majorGridlines>
          <c:spPr>
            <a:ln w="9525" cap="flat" cmpd="sng" algn="ctr">
              <a:solidFill>
                <a:schemeClr val="bg1">
                  <a:lumMod val="85000"/>
                </a:schemeClr>
              </a:solidFill>
              <a:round/>
            </a:ln>
            <a:effectLst/>
          </c:spPr>
        </c:majorGridlines>
        <c:numFmt formatCode="General" sourceLinked="1"/>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293052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sz="900"/>
      </a:pPr>
      <a:endParaRPr lang="es-MX"/>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'Droga de impacto'!$B$37</c:f>
              <c:strCache>
                <c:ptCount val="1"/>
                <c:pt idx="0">
                  <c:v>TOTAL</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invertIfNegative val="0"/>
            <c:bubble3D val="0"/>
            <c:spPr>
              <a:solidFill>
                <a:schemeClr val="accent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invertIfNegative val="0"/>
            <c:bubble3D val="0"/>
            <c:spPr>
              <a:solidFill>
                <a:schemeClr val="accent3">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invertIfNegative val="0"/>
            <c:bubble3D val="0"/>
            <c:spPr>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4"/>
            <c:invertIfNegative val="0"/>
            <c:bubble3D val="0"/>
            <c:spPr>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5"/>
            <c:invertIfNegative val="0"/>
            <c:bubble3D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6"/>
            <c:invertIfNegative val="0"/>
            <c:bubble3D val="0"/>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cat>
            <c:strRef>
              <c:f>'Droga de impacto'!$C$4:$L$4</c:f>
              <c:strCache>
                <c:ptCount val="10"/>
                <c:pt idx="0">
                  <c:v>ALCOHOL</c:v>
                </c:pt>
                <c:pt idx="1">
                  <c:v>TABACO</c:v>
                </c:pt>
                <c:pt idx="2">
                  <c:v>MARIHUANA</c:v>
                </c:pt>
                <c:pt idx="3">
                  <c:v>INHALABLES Y SOLVENTES</c:v>
                </c:pt>
                <c:pt idx="4">
                  <c:v>COCAINA</c:v>
                </c:pt>
                <c:pt idx="5">
                  <c:v>CRACK</c:v>
                </c:pt>
                <c:pt idx="6">
                  <c:v>METANFETAMINA (CRISTALES)</c:v>
                </c:pt>
                <c:pt idx="7">
                  <c:v>ANFETAMINAS</c:v>
                </c:pt>
                <c:pt idx="8">
                  <c:v>HEROÍNA</c:v>
                </c:pt>
                <c:pt idx="9">
                  <c:v>ALUCINOGENOS</c:v>
                </c:pt>
              </c:strCache>
            </c:strRef>
          </c:cat>
          <c:val>
            <c:numRef>
              <c:f>'Droga de impacto'!$C$37:$L$37</c:f>
              <c:numCache>
                <c:formatCode>#,##0</c:formatCode>
                <c:ptCount val="10"/>
                <c:pt idx="0">
                  <c:v>15602</c:v>
                </c:pt>
                <c:pt idx="1">
                  <c:v>5021</c:v>
                </c:pt>
                <c:pt idx="2">
                  <c:v>14330</c:v>
                </c:pt>
                <c:pt idx="3">
                  <c:v>2726</c:v>
                </c:pt>
                <c:pt idx="4">
                  <c:v>1218</c:v>
                </c:pt>
                <c:pt idx="5" formatCode="General">
                  <c:v>396</c:v>
                </c:pt>
                <c:pt idx="6">
                  <c:v>1997</c:v>
                </c:pt>
                <c:pt idx="7" formatCode="General">
                  <c:v>88</c:v>
                </c:pt>
                <c:pt idx="8" formatCode="General">
                  <c:v>318</c:v>
                </c:pt>
                <c:pt idx="9" formatCode="General">
                  <c:v>21</c:v>
                </c:pt>
              </c:numCache>
            </c:numRef>
          </c:val>
        </c:ser>
        <c:dLbls>
          <c:showLegendKey val="0"/>
          <c:showVal val="0"/>
          <c:showCatName val="0"/>
          <c:showSerName val="0"/>
          <c:showPercent val="0"/>
          <c:showBubbleSize val="0"/>
        </c:dLbls>
        <c:gapWidth val="150"/>
        <c:axId val="129426176"/>
        <c:axId val="129427712"/>
      </c:barChart>
      <c:catAx>
        <c:axId val="129426176"/>
        <c:scaling>
          <c:orientation val="minMax"/>
        </c:scaling>
        <c:delete val="1"/>
        <c:axPos val="b"/>
        <c:numFmt formatCode="General" sourceLinked="1"/>
        <c:majorTickMark val="none"/>
        <c:minorTickMark val="none"/>
        <c:tickLblPos val="none"/>
        <c:crossAx val="129427712"/>
        <c:crosses val="autoZero"/>
        <c:auto val="1"/>
        <c:lblAlgn val="ctr"/>
        <c:lblOffset val="100"/>
        <c:noMultiLvlLbl val="0"/>
      </c:catAx>
      <c:valAx>
        <c:axId val="1294277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29426176"/>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drawing1.xml><?xml version="1.0" encoding="utf-8"?>
<c:userShapes xmlns:c="http://schemas.openxmlformats.org/drawingml/2006/chart">
  <cdr:relSizeAnchor xmlns:cdr="http://schemas.openxmlformats.org/drawingml/2006/chartDrawing">
    <cdr:from>
      <cdr:x>0.1928</cdr:x>
      <cdr:y>0.91918</cdr:y>
    </cdr:from>
    <cdr:to>
      <cdr:x>0.35093</cdr:x>
      <cdr:y>0.95594</cdr:y>
    </cdr:to>
    <cdr:sp macro="" textlink="">
      <cdr:nvSpPr>
        <cdr:cNvPr id="2" name="CuadroTexto 1"/>
        <cdr:cNvSpPr txBox="1"/>
      </cdr:nvSpPr>
      <cdr:spPr>
        <a:xfrm xmlns:a="http://schemas.openxmlformats.org/drawingml/2006/main">
          <a:off x="1547894" y="4094584"/>
          <a:ext cx="1269565" cy="163752"/>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s-MX" sz="1200" b="1" dirty="0"/>
            <a:t>Hombres</a:t>
          </a:r>
        </a:p>
      </cdr:txBody>
    </cdr:sp>
  </cdr:relSizeAnchor>
  <cdr:relSizeAnchor xmlns:cdr="http://schemas.openxmlformats.org/drawingml/2006/chartDrawing">
    <cdr:from>
      <cdr:x>0.65021</cdr:x>
      <cdr:y>0.91918</cdr:y>
    </cdr:from>
    <cdr:to>
      <cdr:x>0.80833</cdr:x>
      <cdr:y>0.95594</cdr:y>
    </cdr:to>
    <cdr:sp macro="" textlink="">
      <cdr:nvSpPr>
        <cdr:cNvPr id="3" name="CuadroTexto 1"/>
        <cdr:cNvSpPr txBox="1"/>
      </cdr:nvSpPr>
      <cdr:spPr>
        <a:xfrm xmlns:a="http://schemas.openxmlformats.org/drawingml/2006/main">
          <a:off x="5220302" y="4094584"/>
          <a:ext cx="1269485" cy="16375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MX" sz="1200" b="1" dirty="0"/>
            <a:t>Mujeres</a:t>
          </a:r>
        </a:p>
      </cdr:txBody>
    </cdr:sp>
  </cdr:relSizeAnchor>
</c:userShapes>
</file>

<file path=ppt/drawings/drawing2.xml><?xml version="1.0" encoding="utf-8"?>
<c:userShapes xmlns:c="http://schemas.openxmlformats.org/drawingml/2006/chart">
  <cdr:relSizeAnchor xmlns:cdr="http://schemas.openxmlformats.org/drawingml/2006/chartDrawing">
    <cdr:from>
      <cdr:x>0.19185</cdr:x>
      <cdr:y>0.90548</cdr:y>
    </cdr:from>
    <cdr:to>
      <cdr:x>0.34998</cdr:x>
      <cdr:y>0.94224</cdr:y>
    </cdr:to>
    <cdr:sp macro="" textlink="">
      <cdr:nvSpPr>
        <cdr:cNvPr id="2" name="CuadroTexto 1"/>
        <cdr:cNvSpPr txBox="1"/>
      </cdr:nvSpPr>
      <cdr:spPr>
        <a:xfrm xmlns:a="http://schemas.openxmlformats.org/drawingml/2006/main">
          <a:off x="1657542" y="5688831"/>
          <a:ext cx="1366219" cy="230950"/>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MX" sz="1200" b="1"/>
            <a:t>Hombres</a:t>
          </a:r>
        </a:p>
      </cdr:txBody>
    </cdr:sp>
  </cdr:relSizeAnchor>
  <cdr:relSizeAnchor xmlns:cdr="http://schemas.openxmlformats.org/drawingml/2006/chartDrawing">
    <cdr:from>
      <cdr:x>0.65287</cdr:x>
      <cdr:y>0.91314</cdr:y>
    </cdr:from>
    <cdr:to>
      <cdr:x>0.811</cdr:x>
      <cdr:y>0.9499</cdr:y>
    </cdr:to>
    <cdr:sp macro="" textlink="">
      <cdr:nvSpPr>
        <cdr:cNvPr id="3" name="CuadroTexto 1"/>
        <cdr:cNvSpPr txBox="1"/>
      </cdr:nvSpPr>
      <cdr:spPr>
        <a:xfrm xmlns:a="http://schemas.openxmlformats.org/drawingml/2006/main">
          <a:off x="5640725" y="5736935"/>
          <a:ext cx="1366219" cy="230950"/>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MX" sz="1200" b="1"/>
            <a:t>Mujeres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s-MX" dirty="0"/>
          </a:p>
        </p:txBody>
      </p:sp>
      <p:sp>
        <p:nvSpPr>
          <p:cNvPr id="3" name="2 Marcador de fecha"/>
          <p:cNvSpPr>
            <a:spLocks noGrp="1"/>
          </p:cNvSpPr>
          <p:nvPr>
            <p:ph type="dt" sz="quarter" idx="1"/>
          </p:nvPr>
        </p:nvSpPr>
        <p:spPr>
          <a:xfrm>
            <a:off x="3939466" y="0"/>
            <a:ext cx="3013763" cy="465455"/>
          </a:xfrm>
          <a:prstGeom prst="rect">
            <a:avLst/>
          </a:prstGeom>
        </p:spPr>
        <p:txBody>
          <a:bodyPr vert="horz" lIns="92930" tIns="46465" rIns="92930" bIns="46465" rtlCol="0"/>
          <a:lstStyle>
            <a:lvl1pPr algn="r">
              <a:defRPr sz="1200"/>
            </a:lvl1pPr>
          </a:lstStyle>
          <a:p>
            <a:fld id="{14E8A28C-8E4C-4C94-BD0A-2FB9FFA2D7B6}" type="datetimeFigureOut">
              <a:rPr lang="es-MX" smtClean="0"/>
              <a:t>10/09/2015</a:t>
            </a:fld>
            <a:endParaRPr lang="es-MX" dirty="0"/>
          </a:p>
        </p:txBody>
      </p:sp>
      <p:sp>
        <p:nvSpPr>
          <p:cNvPr id="4" name="3 Marcador de pie de página"/>
          <p:cNvSpPr>
            <a:spLocks noGrp="1"/>
          </p:cNvSpPr>
          <p:nvPr>
            <p:ph type="ftr" sz="quarter" idx="2"/>
          </p:nvPr>
        </p:nvSpPr>
        <p:spPr>
          <a:xfrm>
            <a:off x="0" y="8842029"/>
            <a:ext cx="3013763" cy="465455"/>
          </a:xfrm>
          <a:prstGeom prst="rect">
            <a:avLst/>
          </a:prstGeom>
        </p:spPr>
        <p:txBody>
          <a:bodyPr vert="horz" lIns="92930" tIns="46465" rIns="92930" bIns="46465" rtlCol="0" anchor="b"/>
          <a:lstStyle>
            <a:lvl1pPr algn="l">
              <a:defRPr sz="1200"/>
            </a:lvl1pPr>
          </a:lstStyle>
          <a:p>
            <a:endParaRPr lang="es-MX" dirty="0"/>
          </a:p>
        </p:txBody>
      </p:sp>
      <p:sp>
        <p:nvSpPr>
          <p:cNvPr id="5" name="4 Marcador de número de diapositiva"/>
          <p:cNvSpPr>
            <a:spLocks noGrp="1"/>
          </p:cNvSpPr>
          <p:nvPr>
            <p:ph type="sldNum" sz="quarter" idx="3"/>
          </p:nvPr>
        </p:nvSpPr>
        <p:spPr>
          <a:xfrm>
            <a:off x="3939466" y="8842029"/>
            <a:ext cx="3013763" cy="465455"/>
          </a:xfrm>
          <a:prstGeom prst="rect">
            <a:avLst/>
          </a:prstGeom>
        </p:spPr>
        <p:txBody>
          <a:bodyPr vert="horz" lIns="92930" tIns="46465" rIns="92930" bIns="46465" rtlCol="0" anchor="b"/>
          <a:lstStyle>
            <a:lvl1pPr algn="r">
              <a:defRPr sz="1200"/>
            </a:lvl1pPr>
          </a:lstStyle>
          <a:p>
            <a:fld id="{F87E6AF9-F61B-468D-A88A-75D48A21D3E3}" type="slidenum">
              <a:rPr lang="es-MX" smtClean="0"/>
              <a:t>‹Nº›</a:t>
            </a:fld>
            <a:endParaRPr lang="es-MX" dirty="0"/>
          </a:p>
        </p:txBody>
      </p:sp>
    </p:spTree>
    <p:extLst>
      <p:ext uri="{BB962C8B-B14F-4D97-AF65-F5344CB8AC3E}">
        <p14:creationId xmlns:p14="http://schemas.microsoft.com/office/powerpoint/2010/main" val="3056091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13075" cy="465138"/>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940175" y="0"/>
            <a:ext cx="3013075" cy="465138"/>
          </a:xfrm>
          <a:prstGeom prst="rect">
            <a:avLst/>
          </a:prstGeom>
        </p:spPr>
        <p:txBody>
          <a:bodyPr vert="horz" lIns="91440" tIns="45720" rIns="91440" bIns="45720" rtlCol="0"/>
          <a:lstStyle>
            <a:lvl1pPr algn="r">
              <a:defRPr sz="1200"/>
            </a:lvl1pPr>
          </a:lstStyle>
          <a:p>
            <a:fld id="{52CE5301-676F-4C02-980B-2FBC64808E81}" type="datetimeFigureOut">
              <a:rPr lang="es-MX" smtClean="0"/>
              <a:t>10/09/2015</a:t>
            </a:fld>
            <a:endParaRPr lang="es-MX" dirty="0"/>
          </a:p>
        </p:txBody>
      </p:sp>
      <p:sp>
        <p:nvSpPr>
          <p:cNvPr id="4" name="3 Marcador de imagen de diapositiva"/>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695325" y="4421188"/>
            <a:ext cx="5564188" cy="4189412"/>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842375"/>
            <a:ext cx="3013075" cy="465138"/>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940175" y="8842375"/>
            <a:ext cx="3013075" cy="465138"/>
          </a:xfrm>
          <a:prstGeom prst="rect">
            <a:avLst/>
          </a:prstGeom>
        </p:spPr>
        <p:txBody>
          <a:bodyPr vert="horz" lIns="91440" tIns="45720" rIns="91440" bIns="45720" rtlCol="0" anchor="b"/>
          <a:lstStyle>
            <a:lvl1pPr algn="r">
              <a:defRPr sz="1200"/>
            </a:lvl1pPr>
          </a:lstStyle>
          <a:p>
            <a:fld id="{35F4D607-1C40-491F-90B0-15E7F192CCC6}" type="slidenum">
              <a:rPr lang="es-MX" smtClean="0"/>
              <a:t>‹Nº›</a:t>
            </a:fld>
            <a:endParaRPr lang="es-MX" dirty="0"/>
          </a:p>
        </p:txBody>
      </p:sp>
    </p:spTree>
    <p:extLst>
      <p:ext uri="{BB962C8B-B14F-4D97-AF65-F5344CB8AC3E}">
        <p14:creationId xmlns:p14="http://schemas.microsoft.com/office/powerpoint/2010/main" val="2147423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p:spPr>
      </p:sp>
      <p:sp>
        <p:nvSpPr>
          <p:cNvPr id="35843" name="Rectangle 3"/>
          <p:cNvSpPr>
            <a:spLocks noGrp="1"/>
          </p:cNvSpPr>
          <p:nvPr>
            <p:ph type="body" idx="1"/>
          </p:nvPr>
        </p:nvSpPr>
        <p:spPr>
          <a:noFill/>
          <a:ln/>
        </p:spPr>
        <p:txBody>
          <a:bodyPr/>
          <a:lstStyle/>
          <a:p>
            <a:pPr eaLnBrk="1" hangingPunct="1"/>
            <a:endParaRPr lang="es-ES_tradnl"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p:spPr>
      </p:sp>
      <p:sp>
        <p:nvSpPr>
          <p:cNvPr id="35843" name="Rectangle 3"/>
          <p:cNvSpPr>
            <a:spLocks noGrp="1"/>
          </p:cNvSpPr>
          <p:nvPr>
            <p:ph type="body" idx="1"/>
          </p:nvPr>
        </p:nvSpPr>
        <p:spPr>
          <a:noFill/>
          <a:ln/>
        </p:spPr>
        <p:txBody>
          <a:bodyPr/>
          <a:lstStyle/>
          <a:p>
            <a:pPr eaLnBrk="1" hangingPunct="1"/>
            <a:endParaRPr lang="es-ES_tradnl"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p:spPr>
      </p:sp>
      <p:sp>
        <p:nvSpPr>
          <p:cNvPr id="35843" name="Rectangle 3"/>
          <p:cNvSpPr>
            <a:spLocks noGrp="1"/>
          </p:cNvSpPr>
          <p:nvPr>
            <p:ph type="body" idx="1"/>
          </p:nvPr>
        </p:nvSpPr>
        <p:spPr>
          <a:noFill/>
          <a:ln/>
        </p:spPr>
        <p:txBody>
          <a:bodyPr/>
          <a:lstStyle/>
          <a:p>
            <a:pPr eaLnBrk="1" hangingPunct="1"/>
            <a:endParaRPr lang="es-ES_tradnl"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p:spPr>
      </p:sp>
      <p:sp>
        <p:nvSpPr>
          <p:cNvPr id="35843" name="Rectangle 3"/>
          <p:cNvSpPr>
            <a:spLocks noGrp="1"/>
          </p:cNvSpPr>
          <p:nvPr>
            <p:ph type="body" idx="1"/>
          </p:nvPr>
        </p:nvSpPr>
        <p:spPr>
          <a:noFill/>
          <a:ln/>
        </p:spPr>
        <p:txBody>
          <a:bodyPr/>
          <a:lstStyle/>
          <a:p>
            <a:pPr eaLnBrk="1" hangingPunct="1"/>
            <a:endParaRPr lang="es-ES_tradnl"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p:spPr>
      </p:sp>
      <p:sp>
        <p:nvSpPr>
          <p:cNvPr id="35843" name="Rectangle 3"/>
          <p:cNvSpPr>
            <a:spLocks noGrp="1"/>
          </p:cNvSpPr>
          <p:nvPr>
            <p:ph type="body" idx="1"/>
          </p:nvPr>
        </p:nvSpPr>
        <p:spPr>
          <a:noFill/>
          <a:ln/>
        </p:spPr>
        <p:txBody>
          <a:bodyPr/>
          <a:lstStyle/>
          <a:p>
            <a:pPr eaLnBrk="1" hangingPunct="1"/>
            <a:endParaRPr lang="es-ES_tradnl"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p:spPr>
      </p:sp>
      <p:sp>
        <p:nvSpPr>
          <p:cNvPr id="35843" name="Rectangle 3"/>
          <p:cNvSpPr>
            <a:spLocks noGrp="1"/>
          </p:cNvSpPr>
          <p:nvPr>
            <p:ph type="body" idx="1"/>
          </p:nvPr>
        </p:nvSpPr>
        <p:spPr>
          <a:noFill/>
          <a:ln/>
        </p:spPr>
        <p:txBody>
          <a:bodyPr/>
          <a:lstStyle/>
          <a:p>
            <a:pPr eaLnBrk="1" hangingPunct="1"/>
            <a:endParaRPr lang="es-ES_tradnl"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p:spPr>
      </p:sp>
      <p:sp>
        <p:nvSpPr>
          <p:cNvPr id="35843" name="Rectangle 3"/>
          <p:cNvSpPr>
            <a:spLocks noGrp="1"/>
          </p:cNvSpPr>
          <p:nvPr>
            <p:ph type="body" idx="1"/>
          </p:nvPr>
        </p:nvSpPr>
        <p:spPr>
          <a:noFill/>
          <a:ln/>
        </p:spPr>
        <p:txBody>
          <a:bodyPr/>
          <a:lstStyle/>
          <a:p>
            <a:pPr eaLnBrk="1" hangingPunct="1"/>
            <a:endParaRPr lang="es-ES_tradnl"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p:spPr>
      </p:sp>
      <p:sp>
        <p:nvSpPr>
          <p:cNvPr id="35843" name="Rectangle 3"/>
          <p:cNvSpPr>
            <a:spLocks noGrp="1"/>
          </p:cNvSpPr>
          <p:nvPr>
            <p:ph type="body" idx="1"/>
          </p:nvPr>
        </p:nvSpPr>
        <p:spPr>
          <a:noFill/>
          <a:ln/>
        </p:spPr>
        <p:txBody>
          <a:bodyPr/>
          <a:lstStyle/>
          <a:p>
            <a:pPr eaLnBrk="1" hangingPunct="1"/>
            <a:endParaRPr lang="es-ES_tradnl"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p:spPr>
      </p:sp>
      <p:sp>
        <p:nvSpPr>
          <p:cNvPr id="35843" name="Rectangle 3"/>
          <p:cNvSpPr>
            <a:spLocks noGrp="1"/>
          </p:cNvSpPr>
          <p:nvPr>
            <p:ph type="body" idx="1"/>
          </p:nvPr>
        </p:nvSpPr>
        <p:spPr>
          <a:noFill/>
          <a:ln/>
        </p:spPr>
        <p:txBody>
          <a:bodyPr/>
          <a:lstStyle/>
          <a:p>
            <a:pPr eaLnBrk="1" hangingPunct="1"/>
            <a:endParaRPr lang="es-ES_tradnl"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4D0B7D08-2B00-4AB9-9B29-499F44FFD6C2}" type="slidenum">
              <a:rPr lang="es-MX" smtClean="0"/>
              <a:pPr/>
              <a:t>25</a:t>
            </a:fld>
            <a:endParaRPr lang="es-MX"/>
          </a:p>
        </p:txBody>
      </p:sp>
    </p:spTree>
    <p:extLst>
      <p:ext uri="{BB962C8B-B14F-4D97-AF65-F5344CB8AC3E}">
        <p14:creationId xmlns:p14="http://schemas.microsoft.com/office/powerpoint/2010/main" val="40625605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p:spPr>
      </p:sp>
      <p:sp>
        <p:nvSpPr>
          <p:cNvPr id="35843" name="Rectangle 3"/>
          <p:cNvSpPr>
            <a:spLocks noGrp="1"/>
          </p:cNvSpPr>
          <p:nvPr>
            <p:ph type="body" idx="1"/>
          </p:nvPr>
        </p:nvSpPr>
        <p:spPr>
          <a:noFill/>
          <a:ln/>
        </p:spPr>
        <p:txBody>
          <a:bodyPr/>
          <a:lstStyle/>
          <a:p>
            <a:pPr eaLnBrk="1" hangingPunct="1"/>
            <a:endParaRPr lang="es-ES_tradnl"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p:spPr>
      </p:sp>
      <p:sp>
        <p:nvSpPr>
          <p:cNvPr id="35843" name="Rectangle 3"/>
          <p:cNvSpPr>
            <a:spLocks noGrp="1"/>
          </p:cNvSpPr>
          <p:nvPr>
            <p:ph type="body" idx="1"/>
          </p:nvPr>
        </p:nvSpPr>
        <p:spPr>
          <a:noFill/>
          <a:ln/>
        </p:spPr>
        <p:txBody>
          <a:bodyPr/>
          <a:lstStyle/>
          <a:p>
            <a:pPr eaLnBrk="1" hangingPunct="1"/>
            <a:endParaRPr lang="es-ES_tradnl"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xfrm>
            <a:off x="1150938" y="698500"/>
            <a:ext cx="4652962"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1024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5060" indent="-290408" eaLnBrk="0" hangingPunct="0">
              <a:spcBef>
                <a:spcPct val="30000"/>
              </a:spcBef>
              <a:defRPr sz="1200">
                <a:solidFill>
                  <a:schemeClr val="tx1"/>
                </a:solidFill>
                <a:latin typeface="Calibri" pitchFamily="34" charset="0"/>
              </a:defRPr>
            </a:lvl2pPr>
            <a:lvl3pPr marL="1161631" indent="-232326" eaLnBrk="0" hangingPunct="0">
              <a:spcBef>
                <a:spcPct val="30000"/>
              </a:spcBef>
              <a:defRPr sz="1200">
                <a:solidFill>
                  <a:schemeClr val="tx1"/>
                </a:solidFill>
                <a:latin typeface="Calibri" pitchFamily="34" charset="0"/>
              </a:defRPr>
            </a:lvl3pPr>
            <a:lvl4pPr marL="1626283" indent="-232326" eaLnBrk="0" hangingPunct="0">
              <a:spcBef>
                <a:spcPct val="30000"/>
              </a:spcBef>
              <a:defRPr sz="1200">
                <a:solidFill>
                  <a:schemeClr val="tx1"/>
                </a:solidFill>
                <a:latin typeface="Calibri" pitchFamily="34" charset="0"/>
              </a:defRPr>
            </a:lvl4pPr>
            <a:lvl5pPr marL="2090936" indent="-232326" eaLnBrk="0" hangingPunct="0">
              <a:spcBef>
                <a:spcPct val="30000"/>
              </a:spcBef>
              <a:defRPr sz="1200">
                <a:solidFill>
                  <a:schemeClr val="tx1"/>
                </a:solidFill>
                <a:latin typeface="Calibri" pitchFamily="34" charset="0"/>
              </a:defRPr>
            </a:lvl5pPr>
            <a:lvl6pPr marL="2555588" indent="-232326" defTabSz="464652" eaLnBrk="0" fontAlgn="base" hangingPunct="0">
              <a:spcBef>
                <a:spcPct val="30000"/>
              </a:spcBef>
              <a:spcAft>
                <a:spcPct val="0"/>
              </a:spcAft>
              <a:defRPr sz="1200">
                <a:solidFill>
                  <a:schemeClr val="tx1"/>
                </a:solidFill>
                <a:latin typeface="Calibri" pitchFamily="34" charset="0"/>
              </a:defRPr>
            </a:lvl6pPr>
            <a:lvl7pPr marL="3020240" indent="-232326" defTabSz="464652" eaLnBrk="0" fontAlgn="base" hangingPunct="0">
              <a:spcBef>
                <a:spcPct val="30000"/>
              </a:spcBef>
              <a:spcAft>
                <a:spcPct val="0"/>
              </a:spcAft>
              <a:defRPr sz="1200">
                <a:solidFill>
                  <a:schemeClr val="tx1"/>
                </a:solidFill>
                <a:latin typeface="Calibri" pitchFamily="34" charset="0"/>
              </a:defRPr>
            </a:lvl7pPr>
            <a:lvl8pPr marL="3484893" indent="-232326" defTabSz="464652" eaLnBrk="0" fontAlgn="base" hangingPunct="0">
              <a:spcBef>
                <a:spcPct val="30000"/>
              </a:spcBef>
              <a:spcAft>
                <a:spcPct val="0"/>
              </a:spcAft>
              <a:defRPr sz="1200">
                <a:solidFill>
                  <a:schemeClr val="tx1"/>
                </a:solidFill>
                <a:latin typeface="Calibri" pitchFamily="34" charset="0"/>
              </a:defRPr>
            </a:lvl8pPr>
            <a:lvl9pPr marL="3949545" indent="-232326" defTabSz="464652"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5B4732E-1592-415F-B641-896973B0A5F1}" type="slidenum">
              <a:rPr lang="es-MX" altLang="es-MX" smtClean="0"/>
              <a:pPr eaLnBrk="1" hangingPunct="1">
                <a:spcBef>
                  <a:spcPct val="0"/>
                </a:spcBef>
              </a:pPr>
              <a:t>39</a:t>
            </a:fld>
            <a:endParaRPr lang="es-MX" altLang="es-MX"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p:spPr>
      </p:sp>
      <p:sp>
        <p:nvSpPr>
          <p:cNvPr id="35843" name="Rectangle 3"/>
          <p:cNvSpPr>
            <a:spLocks noGrp="1"/>
          </p:cNvSpPr>
          <p:nvPr>
            <p:ph type="body" idx="1"/>
          </p:nvPr>
        </p:nvSpPr>
        <p:spPr>
          <a:noFill/>
          <a:ln/>
        </p:spPr>
        <p:txBody>
          <a:bodyPr/>
          <a:lstStyle/>
          <a:p>
            <a:pPr eaLnBrk="1" hangingPunct="1"/>
            <a:endParaRPr lang="es-ES_tradnl"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p:spPr>
      </p:sp>
      <p:sp>
        <p:nvSpPr>
          <p:cNvPr id="35843" name="Rectangle 3"/>
          <p:cNvSpPr>
            <a:spLocks noGrp="1"/>
          </p:cNvSpPr>
          <p:nvPr>
            <p:ph type="body" idx="1"/>
          </p:nvPr>
        </p:nvSpPr>
        <p:spPr>
          <a:noFill/>
          <a:ln/>
        </p:spPr>
        <p:txBody>
          <a:bodyPr/>
          <a:lstStyle/>
          <a:p>
            <a:pPr eaLnBrk="1" hangingPunct="1"/>
            <a:endParaRPr lang="es-ES_tradnl"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p:spPr>
      </p:sp>
      <p:sp>
        <p:nvSpPr>
          <p:cNvPr id="35843" name="Rectangle 3"/>
          <p:cNvSpPr>
            <a:spLocks noGrp="1"/>
          </p:cNvSpPr>
          <p:nvPr>
            <p:ph type="body" idx="1"/>
          </p:nvPr>
        </p:nvSpPr>
        <p:spPr>
          <a:noFill/>
          <a:ln/>
        </p:spPr>
        <p:txBody>
          <a:bodyPr/>
          <a:lstStyle/>
          <a:p>
            <a:pPr eaLnBrk="1" hangingPunct="1"/>
            <a:endParaRPr lang="es-ES_tradnl"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p:spPr>
      </p:sp>
      <p:sp>
        <p:nvSpPr>
          <p:cNvPr id="35843" name="Rectangle 3"/>
          <p:cNvSpPr>
            <a:spLocks noGrp="1"/>
          </p:cNvSpPr>
          <p:nvPr>
            <p:ph type="body" idx="1"/>
          </p:nvPr>
        </p:nvSpPr>
        <p:spPr>
          <a:noFill/>
          <a:ln/>
        </p:spPr>
        <p:txBody>
          <a:bodyPr/>
          <a:lstStyle/>
          <a:p>
            <a:pPr eaLnBrk="1" hangingPunct="1"/>
            <a:endParaRPr lang="es-ES_tradnl"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p:spPr>
      </p:sp>
      <p:sp>
        <p:nvSpPr>
          <p:cNvPr id="35843" name="Rectangle 3"/>
          <p:cNvSpPr>
            <a:spLocks noGrp="1"/>
          </p:cNvSpPr>
          <p:nvPr>
            <p:ph type="body" idx="1"/>
          </p:nvPr>
        </p:nvSpPr>
        <p:spPr>
          <a:noFill/>
          <a:ln/>
        </p:spPr>
        <p:txBody>
          <a:bodyPr/>
          <a:lstStyle/>
          <a:p>
            <a:pPr eaLnBrk="1" hangingPunct="1"/>
            <a:endParaRPr lang="es-ES_tradnl"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p:spPr>
      </p:sp>
      <p:sp>
        <p:nvSpPr>
          <p:cNvPr id="35843" name="Rectangle 3"/>
          <p:cNvSpPr>
            <a:spLocks noGrp="1"/>
          </p:cNvSpPr>
          <p:nvPr>
            <p:ph type="body" idx="1"/>
          </p:nvPr>
        </p:nvSpPr>
        <p:spPr>
          <a:noFill/>
          <a:ln/>
        </p:spPr>
        <p:txBody>
          <a:bodyPr/>
          <a:lstStyle/>
          <a:p>
            <a:pPr eaLnBrk="1" hangingPunct="1"/>
            <a:endParaRPr lang="es-ES_tradnl"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p:spPr>
      </p:sp>
      <p:sp>
        <p:nvSpPr>
          <p:cNvPr id="35843" name="Rectangle 3"/>
          <p:cNvSpPr>
            <a:spLocks noGrp="1"/>
          </p:cNvSpPr>
          <p:nvPr>
            <p:ph type="body" idx="1"/>
          </p:nvPr>
        </p:nvSpPr>
        <p:spPr>
          <a:noFill/>
          <a:ln/>
        </p:spPr>
        <p:txBody>
          <a:bodyPr/>
          <a:lstStyle/>
          <a:p>
            <a:pPr eaLnBrk="1" hangingPunct="1"/>
            <a:endParaRPr lang="es-ES_tradnl"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77801952-0D80-4912-8CE5-D5D4463DAAF0}" type="datetimeFigureOut">
              <a:rPr lang="es-MX" smtClean="0"/>
              <a:t>10/09/2015</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039C7601-9D5B-4CAE-937C-C44C32F4A7A1}" type="slidenum">
              <a:rPr lang="es-MX" smtClean="0"/>
              <a:t>‹Nº›</a:t>
            </a:fld>
            <a:endParaRPr lang="es-MX" dirty="0"/>
          </a:p>
        </p:txBody>
      </p:sp>
    </p:spTree>
    <p:extLst>
      <p:ext uri="{BB962C8B-B14F-4D97-AF65-F5344CB8AC3E}">
        <p14:creationId xmlns:p14="http://schemas.microsoft.com/office/powerpoint/2010/main" val="2380336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7801952-0D80-4912-8CE5-D5D4463DAAF0}" type="datetimeFigureOut">
              <a:rPr lang="es-MX" smtClean="0"/>
              <a:t>10/09/2015</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039C7601-9D5B-4CAE-937C-C44C32F4A7A1}" type="slidenum">
              <a:rPr lang="es-MX" smtClean="0"/>
              <a:t>‹Nº›</a:t>
            </a:fld>
            <a:endParaRPr lang="es-MX" dirty="0"/>
          </a:p>
        </p:txBody>
      </p:sp>
    </p:spTree>
    <p:extLst>
      <p:ext uri="{BB962C8B-B14F-4D97-AF65-F5344CB8AC3E}">
        <p14:creationId xmlns:p14="http://schemas.microsoft.com/office/powerpoint/2010/main" val="802487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7801952-0D80-4912-8CE5-D5D4463DAAF0}" type="datetimeFigureOut">
              <a:rPr lang="es-MX" smtClean="0"/>
              <a:t>10/09/2015</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039C7601-9D5B-4CAE-937C-C44C32F4A7A1}" type="slidenum">
              <a:rPr lang="es-MX" smtClean="0"/>
              <a:t>‹Nº›</a:t>
            </a:fld>
            <a:endParaRPr lang="es-MX" dirty="0"/>
          </a:p>
        </p:txBody>
      </p:sp>
    </p:spTree>
    <p:extLst>
      <p:ext uri="{BB962C8B-B14F-4D97-AF65-F5344CB8AC3E}">
        <p14:creationId xmlns:p14="http://schemas.microsoft.com/office/powerpoint/2010/main" val="2873913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5462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7801952-0D80-4912-8CE5-D5D4463DAAF0}" type="datetimeFigureOut">
              <a:rPr lang="es-MX" smtClean="0"/>
              <a:t>10/09/2015</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039C7601-9D5B-4CAE-937C-C44C32F4A7A1}" type="slidenum">
              <a:rPr lang="es-MX" smtClean="0"/>
              <a:t>‹Nº›</a:t>
            </a:fld>
            <a:endParaRPr lang="es-MX" dirty="0"/>
          </a:p>
        </p:txBody>
      </p:sp>
    </p:spTree>
    <p:extLst>
      <p:ext uri="{BB962C8B-B14F-4D97-AF65-F5344CB8AC3E}">
        <p14:creationId xmlns:p14="http://schemas.microsoft.com/office/powerpoint/2010/main" val="3462184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7801952-0D80-4912-8CE5-D5D4463DAAF0}" type="datetimeFigureOut">
              <a:rPr lang="es-MX" smtClean="0"/>
              <a:t>10/09/2015</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039C7601-9D5B-4CAE-937C-C44C32F4A7A1}" type="slidenum">
              <a:rPr lang="es-MX" smtClean="0"/>
              <a:t>‹Nº›</a:t>
            </a:fld>
            <a:endParaRPr lang="es-MX" dirty="0"/>
          </a:p>
        </p:txBody>
      </p:sp>
    </p:spTree>
    <p:extLst>
      <p:ext uri="{BB962C8B-B14F-4D97-AF65-F5344CB8AC3E}">
        <p14:creationId xmlns:p14="http://schemas.microsoft.com/office/powerpoint/2010/main" val="4196804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77801952-0D80-4912-8CE5-D5D4463DAAF0}" type="datetimeFigureOut">
              <a:rPr lang="es-MX" smtClean="0"/>
              <a:t>10/09/2015</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039C7601-9D5B-4CAE-937C-C44C32F4A7A1}" type="slidenum">
              <a:rPr lang="es-MX" smtClean="0"/>
              <a:t>‹Nº›</a:t>
            </a:fld>
            <a:endParaRPr lang="es-MX" dirty="0"/>
          </a:p>
        </p:txBody>
      </p:sp>
    </p:spTree>
    <p:extLst>
      <p:ext uri="{BB962C8B-B14F-4D97-AF65-F5344CB8AC3E}">
        <p14:creationId xmlns:p14="http://schemas.microsoft.com/office/powerpoint/2010/main" val="5019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77801952-0D80-4912-8CE5-D5D4463DAAF0}" type="datetimeFigureOut">
              <a:rPr lang="es-MX" smtClean="0"/>
              <a:t>10/09/2015</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039C7601-9D5B-4CAE-937C-C44C32F4A7A1}" type="slidenum">
              <a:rPr lang="es-MX" smtClean="0"/>
              <a:t>‹Nº›</a:t>
            </a:fld>
            <a:endParaRPr lang="es-MX" dirty="0"/>
          </a:p>
        </p:txBody>
      </p:sp>
    </p:spTree>
    <p:extLst>
      <p:ext uri="{BB962C8B-B14F-4D97-AF65-F5344CB8AC3E}">
        <p14:creationId xmlns:p14="http://schemas.microsoft.com/office/powerpoint/2010/main" val="3887308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77801952-0D80-4912-8CE5-D5D4463DAAF0}" type="datetimeFigureOut">
              <a:rPr lang="es-MX" smtClean="0"/>
              <a:t>10/09/2015</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039C7601-9D5B-4CAE-937C-C44C32F4A7A1}" type="slidenum">
              <a:rPr lang="es-MX" smtClean="0"/>
              <a:t>‹Nº›</a:t>
            </a:fld>
            <a:endParaRPr lang="es-MX" dirty="0"/>
          </a:p>
        </p:txBody>
      </p:sp>
    </p:spTree>
    <p:extLst>
      <p:ext uri="{BB962C8B-B14F-4D97-AF65-F5344CB8AC3E}">
        <p14:creationId xmlns:p14="http://schemas.microsoft.com/office/powerpoint/2010/main" val="3094603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7801952-0D80-4912-8CE5-D5D4463DAAF0}" type="datetimeFigureOut">
              <a:rPr lang="es-MX" smtClean="0"/>
              <a:t>10/09/2015</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039C7601-9D5B-4CAE-937C-C44C32F4A7A1}" type="slidenum">
              <a:rPr lang="es-MX" smtClean="0"/>
              <a:t>‹Nº›</a:t>
            </a:fld>
            <a:endParaRPr lang="es-MX" dirty="0"/>
          </a:p>
        </p:txBody>
      </p:sp>
    </p:spTree>
    <p:extLst>
      <p:ext uri="{BB962C8B-B14F-4D97-AF65-F5344CB8AC3E}">
        <p14:creationId xmlns:p14="http://schemas.microsoft.com/office/powerpoint/2010/main" val="776399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7801952-0D80-4912-8CE5-D5D4463DAAF0}" type="datetimeFigureOut">
              <a:rPr lang="es-MX" smtClean="0"/>
              <a:t>10/09/2015</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039C7601-9D5B-4CAE-937C-C44C32F4A7A1}" type="slidenum">
              <a:rPr lang="es-MX" smtClean="0"/>
              <a:t>‹Nº›</a:t>
            </a:fld>
            <a:endParaRPr lang="es-MX" dirty="0"/>
          </a:p>
        </p:txBody>
      </p:sp>
    </p:spTree>
    <p:extLst>
      <p:ext uri="{BB962C8B-B14F-4D97-AF65-F5344CB8AC3E}">
        <p14:creationId xmlns:p14="http://schemas.microsoft.com/office/powerpoint/2010/main" val="74116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7801952-0D80-4912-8CE5-D5D4463DAAF0}" type="datetimeFigureOut">
              <a:rPr lang="es-MX" smtClean="0"/>
              <a:t>10/09/2015</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039C7601-9D5B-4CAE-937C-C44C32F4A7A1}" type="slidenum">
              <a:rPr lang="es-MX" smtClean="0"/>
              <a:t>‹Nº›</a:t>
            </a:fld>
            <a:endParaRPr lang="es-MX" dirty="0"/>
          </a:p>
        </p:txBody>
      </p:sp>
    </p:spTree>
    <p:extLst>
      <p:ext uri="{BB962C8B-B14F-4D97-AF65-F5344CB8AC3E}">
        <p14:creationId xmlns:p14="http://schemas.microsoft.com/office/powerpoint/2010/main" val="671878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801952-0D80-4912-8CE5-D5D4463DAAF0}" type="datetimeFigureOut">
              <a:rPr lang="es-MX" smtClean="0"/>
              <a:t>10/09/2015</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C7601-9D5B-4CAE-937C-C44C32F4A7A1}" type="slidenum">
              <a:rPr lang="es-MX" smtClean="0"/>
              <a:t>‹Nº›</a:t>
            </a:fld>
            <a:endParaRPr lang="es-MX" dirty="0"/>
          </a:p>
        </p:txBody>
      </p:sp>
    </p:spTree>
    <p:extLst>
      <p:ext uri="{BB962C8B-B14F-4D97-AF65-F5344CB8AC3E}">
        <p14:creationId xmlns:p14="http://schemas.microsoft.com/office/powerpoint/2010/main" val="24121518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2.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image" Target="../media/image2.jpe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2.jpeg"/><Relationship Id="rId4" Type="http://schemas.openxmlformats.org/officeDocument/2006/relationships/image" Target="../media/image9.emf"/></Relationships>
</file>

<file path=ppt/slides/_rels/slide29.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jpeg"/><Relationship Id="rId5" Type="http://schemas.openxmlformats.org/officeDocument/2006/relationships/image" Target="../media/image2.jpeg"/><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2.jpeg"/><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2.jpe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857375" y="1643063"/>
            <a:ext cx="6172200" cy="523220"/>
          </a:xfrm>
          <a:prstGeom prst="rect">
            <a:avLst/>
          </a:prstGeom>
          <a:noFill/>
          <a:ln w="9525">
            <a:noFill/>
            <a:miter lim="800000"/>
            <a:headEnd/>
            <a:tailEnd/>
          </a:ln>
        </p:spPr>
        <p:txBody>
          <a:bodyPr>
            <a:spAutoFit/>
          </a:bodyPr>
          <a:lstStyle/>
          <a:p>
            <a:pPr algn="ctr">
              <a:spcBef>
                <a:spcPct val="50000"/>
              </a:spcBef>
            </a:pPr>
            <a:r>
              <a:rPr lang="es-ES_tradnl" sz="2800" dirty="0" smtClean="0"/>
              <a:t> </a:t>
            </a:r>
            <a:endParaRPr lang="es-ES_tradnl" sz="2800" dirty="0"/>
          </a:p>
        </p:txBody>
      </p:sp>
      <p:sp>
        <p:nvSpPr>
          <p:cNvPr id="9" name="8 Rectángulo"/>
          <p:cNvSpPr/>
          <p:nvPr/>
        </p:nvSpPr>
        <p:spPr>
          <a:xfrm>
            <a:off x="4333833" y="970562"/>
            <a:ext cx="184730" cy="1255728"/>
          </a:xfrm>
          <a:prstGeom prst="rect">
            <a:avLst/>
          </a:prstGeom>
        </p:spPr>
        <p:txBody>
          <a:bodyPr wrap="none">
            <a:spAutoFit/>
          </a:bodyPr>
          <a:lstStyle/>
          <a:p>
            <a:pPr algn="ctr">
              <a:lnSpc>
                <a:spcPct val="90000"/>
              </a:lnSpc>
            </a:pPr>
            <a:endParaRPr lang="es-MX" sz="2800" b="1" dirty="0" smtClean="0">
              <a:latin typeface="Tahoma" panose="020B0604030504040204" pitchFamily="34" charset="0"/>
              <a:ea typeface="Tahoma" panose="020B0604030504040204" pitchFamily="34" charset="0"/>
              <a:cs typeface="Tahoma" panose="020B0604030504040204" pitchFamily="34" charset="0"/>
            </a:endParaRPr>
          </a:p>
          <a:p>
            <a:pPr algn="ctr">
              <a:lnSpc>
                <a:spcPct val="90000"/>
              </a:lnSpc>
            </a:pPr>
            <a:endParaRPr lang="es-MX" sz="2800" b="1" dirty="0" smtClean="0">
              <a:latin typeface="+mj-lt"/>
              <a:ea typeface="Tahoma" panose="020B0604030504040204" pitchFamily="34" charset="0"/>
              <a:cs typeface="Tahoma" panose="020B0604030504040204" pitchFamily="34" charset="0"/>
            </a:endParaRPr>
          </a:p>
          <a:p>
            <a:pPr algn="ctr">
              <a:lnSpc>
                <a:spcPct val="90000"/>
              </a:lnSpc>
            </a:pPr>
            <a:endParaRPr lang="es-MX" sz="2800" b="1" dirty="0">
              <a:latin typeface="+mj-lt"/>
              <a:ea typeface="Tahoma" panose="020B0604030504040204" pitchFamily="34" charset="0"/>
              <a:cs typeface="Tahoma" panose="020B0604030504040204" pitchFamily="34" charset="0"/>
            </a:endParaRPr>
          </a:p>
        </p:txBody>
      </p:sp>
      <p:pic>
        <p:nvPicPr>
          <p:cNvPr id="10" name="9 Marcador de contenido" descr="cesaal2 00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599006" y="607060"/>
            <a:ext cx="1176251" cy="64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6 Imagen" descr="logo Fiscalía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863" y="522832"/>
            <a:ext cx="974507" cy="81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
          <p:cNvSpPr txBox="1">
            <a:spLocks noChangeArrowheads="1"/>
          </p:cNvSpPr>
          <p:nvPr/>
        </p:nvSpPr>
        <p:spPr bwMode="auto">
          <a:xfrm>
            <a:off x="1462967" y="1196752"/>
            <a:ext cx="6552728"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_tradnl" altLang="es-MX" sz="5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EPIDEMIOLOGIA </a:t>
            </a:r>
          </a:p>
          <a:p>
            <a:pPr algn="ctr" eaLnBrk="1" hangingPunct="1">
              <a:spcBef>
                <a:spcPct val="50000"/>
              </a:spcBef>
            </a:pPr>
            <a:r>
              <a:rPr lang="es-ES_tradnl" altLang="es-MX" sz="5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DE  LAS </a:t>
            </a:r>
          </a:p>
          <a:p>
            <a:pPr algn="ctr" eaLnBrk="1" hangingPunct="1">
              <a:spcBef>
                <a:spcPct val="50000"/>
              </a:spcBef>
            </a:pPr>
            <a:r>
              <a:rPr lang="es-ES_tradnl" altLang="es-MX" sz="5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ADICCIONES</a:t>
            </a:r>
            <a:r>
              <a:rPr lang="es-ES_tradnl" altLang="es-MX" sz="54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s-ES_tradnl" altLang="es-MX" sz="54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1 CuadroTexto"/>
          <p:cNvSpPr txBox="1"/>
          <p:nvPr/>
        </p:nvSpPr>
        <p:spPr>
          <a:xfrm>
            <a:off x="179512" y="5085184"/>
            <a:ext cx="8424936" cy="646331"/>
          </a:xfrm>
          <a:prstGeom prst="rect">
            <a:avLst/>
          </a:prstGeom>
          <a:noFill/>
        </p:spPr>
        <p:txBody>
          <a:bodyPr wrap="square" rtlCol="0">
            <a:spAutoFit/>
          </a:bodyPr>
          <a:lstStyle/>
          <a:p>
            <a:pPr algn="ctr"/>
            <a:r>
              <a:rPr lang="es-MX" sz="3600" dirty="0" smtClean="0">
                <a:latin typeface="+mj-lt"/>
              </a:rPr>
              <a:t>                                Dr. Héctor de Leo Tobalina</a:t>
            </a:r>
            <a:endParaRPr lang="es-MX" sz="3600" dirty="0">
              <a:latin typeface="+mj-lt"/>
            </a:endParaRPr>
          </a:p>
        </p:txBody>
      </p:sp>
    </p:spTree>
    <p:extLst>
      <p:ext uri="{BB962C8B-B14F-4D97-AF65-F5344CB8AC3E}">
        <p14:creationId xmlns:p14="http://schemas.microsoft.com/office/powerpoint/2010/main" val="10253087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857375" y="1643063"/>
            <a:ext cx="6172200" cy="523220"/>
          </a:xfrm>
          <a:prstGeom prst="rect">
            <a:avLst/>
          </a:prstGeom>
          <a:noFill/>
          <a:ln w="9525">
            <a:noFill/>
            <a:miter lim="800000"/>
            <a:headEnd/>
            <a:tailEnd/>
          </a:ln>
        </p:spPr>
        <p:txBody>
          <a:bodyPr>
            <a:spAutoFit/>
          </a:bodyPr>
          <a:lstStyle/>
          <a:p>
            <a:pPr algn="ctr">
              <a:spcBef>
                <a:spcPct val="50000"/>
              </a:spcBef>
            </a:pPr>
            <a:r>
              <a:rPr lang="es-ES_tradnl" sz="2800" dirty="0" smtClean="0"/>
              <a:t> </a:t>
            </a:r>
            <a:endParaRPr lang="es-ES_tradnl" sz="2800" dirty="0"/>
          </a:p>
        </p:txBody>
      </p:sp>
      <p:sp>
        <p:nvSpPr>
          <p:cNvPr id="9" name="8 Rectángulo"/>
          <p:cNvSpPr/>
          <p:nvPr/>
        </p:nvSpPr>
        <p:spPr>
          <a:xfrm>
            <a:off x="4333833" y="970562"/>
            <a:ext cx="184730" cy="1255728"/>
          </a:xfrm>
          <a:prstGeom prst="rect">
            <a:avLst/>
          </a:prstGeom>
        </p:spPr>
        <p:txBody>
          <a:bodyPr wrap="none">
            <a:spAutoFit/>
          </a:bodyPr>
          <a:lstStyle/>
          <a:p>
            <a:pPr algn="ctr">
              <a:lnSpc>
                <a:spcPct val="90000"/>
              </a:lnSpc>
            </a:pPr>
            <a:endParaRPr lang="es-MX" sz="2800" b="1" dirty="0" smtClean="0">
              <a:latin typeface="Tahoma" panose="020B0604030504040204" pitchFamily="34" charset="0"/>
              <a:ea typeface="Tahoma" panose="020B0604030504040204" pitchFamily="34" charset="0"/>
              <a:cs typeface="Tahoma" panose="020B0604030504040204" pitchFamily="34" charset="0"/>
            </a:endParaRPr>
          </a:p>
          <a:p>
            <a:pPr algn="ctr">
              <a:lnSpc>
                <a:spcPct val="90000"/>
              </a:lnSpc>
            </a:pPr>
            <a:endParaRPr lang="es-MX" sz="2800" b="1" dirty="0" smtClean="0">
              <a:latin typeface="+mj-lt"/>
              <a:ea typeface="Tahoma" panose="020B0604030504040204" pitchFamily="34" charset="0"/>
              <a:cs typeface="Tahoma" panose="020B0604030504040204" pitchFamily="34" charset="0"/>
            </a:endParaRPr>
          </a:p>
          <a:p>
            <a:pPr algn="ctr">
              <a:lnSpc>
                <a:spcPct val="90000"/>
              </a:lnSpc>
            </a:pPr>
            <a:endParaRPr lang="es-MX" sz="2800" b="1" dirty="0">
              <a:latin typeface="+mj-lt"/>
              <a:ea typeface="Tahoma" panose="020B0604030504040204" pitchFamily="34" charset="0"/>
              <a:cs typeface="Tahoma" panose="020B0604030504040204" pitchFamily="34" charset="0"/>
            </a:endParaRPr>
          </a:p>
        </p:txBody>
      </p:sp>
      <p:pic>
        <p:nvPicPr>
          <p:cNvPr id="10" name="9 Marcador de contenido" descr="cesaal2 00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599006" y="607060"/>
            <a:ext cx="1176251" cy="64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6 Imagen" descr="logo Fiscalía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863" y="522832"/>
            <a:ext cx="974507" cy="81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p:cNvSpPr txBox="1">
            <a:spLocks noChangeArrowheads="1"/>
          </p:cNvSpPr>
          <p:nvPr/>
        </p:nvSpPr>
        <p:spPr bwMode="auto">
          <a:xfrm>
            <a:off x="609600" y="616849"/>
            <a:ext cx="8001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_tradnl" altLang="es-MX"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EPIDEMIOLOGIA  DE  LAS ADICCIONES </a:t>
            </a:r>
            <a:endParaRPr lang="es-ES" altLang="es-MX"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Text Box 8"/>
          <p:cNvSpPr txBox="1">
            <a:spLocks noChangeArrowheads="1"/>
          </p:cNvSpPr>
          <p:nvPr/>
        </p:nvSpPr>
        <p:spPr bwMode="auto">
          <a:xfrm>
            <a:off x="2916238" y="6396038"/>
            <a:ext cx="4170362" cy="252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MX" altLang="es-MX" sz="1100" dirty="0">
                <a:solidFill>
                  <a:srgbClr val="000000"/>
                </a:solidFill>
                <a:latin typeface="Arial" pitchFamily="34" charset="0"/>
              </a:rPr>
              <a:t>Fuente: INEGI 2011.</a:t>
            </a:r>
            <a:endParaRPr lang="es-MX" altLang="es-MX" sz="1100" dirty="0"/>
          </a:p>
        </p:txBody>
      </p:sp>
      <p:sp>
        <p:nvSpPr>
          <p:cNvPr id="12" name="11 CuadroTexto"/>
          <p:cNvSpPr txBox="1"/>
          <p:nvPr/>
        </p:nvSpPr>
        <p:spPr>
          <a:xfrm>
            <a:off x="425698" y="1339683"/>
            <a:ext cx="8001000" cy="830262"/>
          </a:xfrm>
          <a:prstGeom prst="rect">
            <a:avLst/>
          </a:prstGeom>
          <a:noFill/>
        </p:spPr>
        <p:txBody>
          <a:bodyPr>
            <a:spAutoFit/>
          </a:bodyPr>
          <a:lstStyle/>
          <a:p>
            <a:pPr algn="ctr">
              <a:defRPr/>
            </a:pPr>
            <a:r>
              <a:rPr lang="es-MX" b="1" dirty="0">
                <a:solidFill>
                  <a:schemeClr val="accent1">
                    <a:lumMod val="75000"/>
                  </a:schemeClr>
                </a:solidFill>
              </a:rPr>
              <a:t>ESTADISTICAS DE MORTALIDAD DEL ESTADO DE VERACRUZ</a:t>
            </a:r>
          </a:p>
        </p:txBody>
      </p:sp>
      <p:graphicFrame>
        <p:nvGraphicFramePr>
          <p:cNvPr id="13" name="12 Tabla"/>
          <p:cNvGraphicFramePr>
            <a:graphicFrameLocks noGrp="1"/>
          </p:cNvGraphicFramePr>
          <p:nvPr>
            <p:extLst>
              <p:ext uri="{D42A27DB-BD31-4B8C-83A1-F6EECF244321}">
                <p14:modId xmlns:p14="http://schemas.microsoft.com/office/powerpoint/2010/main" val="4255765488"/>
              </p:ext>
            </p:extLst>
          </p:nvPr>
        </p:nvGraphicFramePr>
        <p:xfrm>
          <a:off x="417375" y="1904673"/>
          <a:ext cx="8017645" cy="4321968"/>
        </p:xfrm>
        <a:graphic>
          <a:graphicData uri="http://schemas.openxmlformats.org/drawingml/2006/table">
            <a:tbl>
              <a:tblPr firstRow="1" firstCol="1" bandRow="1">
                <a:tableStyleId>{5C22544A-7EE6-4342-B048-85BDC9FD1C3A}</a:tableStyleId>
              </a:tblPr>
              <a:tblGrid>
                <a:gridCol w="1224135"/>
                <a:gridCol w="4248472"/>
                <a:gridCol w="1296144"/>
                <a:gridCol w="1248894"/>
              </a:tblGrid>
              <a:tr h="879210">
                <a:tc>
                  <a:txBody>
                    <a:bodyPr/>
                    <a:lstStyle/>
                    <a:p>
                      <a:pPr>
                        <a:lnSpc>
                          <a:spcPct val="115000"/>
                        </a:lnSpc>
                        <a:spcAft>
                          <a:spcPts val="0"/>
                        </a:spcAft>
                      </a:pPr>
                      <a:r>
                        <a:rPr lang="es-MX" sz="1600" dirty="0">
                          <a:effectLst/>
                        </a:rPr>
                        <a:t>8</a:t>
                      </a:r>
                      <a:endParaRPr lang="es-MX" sz="1600" dirty="0">
                        <a:effectLst/>
                        <a:latin typeface="Calibri"/>
                        <a:ea typeface="Calibri"/>
                        <a:cs typeface="Times New Roman"/>
                      </a:endParaRPr>
                    </a:p>
                  </a:txBody>
                  <a:tcPr marL="19047" marR="19047" marT="19044" marB="19044" anchor="ctr"/>
                </a:tc>
                <a:tc>
                  <a:txBody>
                    <a:bodyPr/>
                    <a:lstStyle/>
                    <a:p>
                      <a:pPr>
                        <a:lnSpc>
                          <a:spcPct val="115000"/>
                        </a:lnSpc>
                        <a:spcAft>
                          <a:spcPts val="0"/>
                        </a:spcAft>
                      </a:pPr>
                      <a:r>
                        <a:rPr lang="es-MX" sz="1600" dirty="0">
                          <a:effectLst/>
                        </a:rPr>
                        <a:t>Ciertas afecciones originadas en el período perinatal </a:t>
                      </a:r>
                      <a:r>
                        <a:rPr lang="es-MX" sz="1600" baseline="30000" dirty="0">
                          <a:effectLst/>
                        </a:rPr>
                        <a:t>c</a:t>
                      </a:r>
                      <a:endParaRPr lang="es-MX" sz="1600" dirty="0">
                        <a:effectLst/>
                        <a:latin typeface="Calibri"/>
                        <a:ea typeface="Calibri"/>
                        <a:cs typeface="Times New Roman"/>
                      </a:endParaRPr>
                    </a:p>
                  </a:txBody>
                  <a:tcPr marL="19047" marR="19047" marT="19044" marB="19044" anchor="ctr"/>
                </a:tc>
                <a:tc>
                  <a:txBody>
                    <a:bodyPr/>
                    <a:lstStyle/>
                    <a:p>
                      <a:pPr>
                        <a:lnSpc>
                          <a:spcPct val="115000"/>
                        </a:lnSpc>
                        <a:spcAft>
                          <a:spcPts val="0"/>
                        </a:spcAft>
                      </a:pPr>
                      <a:r>
                        <a:rPr lang="es-MX" sz="1600" dirty="0">
                          <a:effectLst/>
                        </a:rPr>
                        <a:t>46</a:t>
                      </a:r>
                      <a:endParaRPr lang="es-MX" sz="1600" dirty="0">
                        <a:effectLst/>
                        <a:latin typeface="Calibri"/>
                        <a:ea typeface="Calibri"/>
                        <a:cs typeface="Times New Roman"/>
                      </a:endParaRPr>
                    </a:p>
                  </a:txBody>
                  <a:tcPr marL="19047" marR="19047" marT="19044" marB="19044" anchor="ctr"/>
                </a:tc>
                <a:tc>
                  <a:txBody>
                    <a:bodyPr/>
                    <a:lstStyle/>
                    <a:p>
                      <a:pPr>
                        <a:lnSpc>
                          <a:spcPct val="115000"/>
                        </a:lnSpc>
                        <a:spcAft>
                          <a:spcPts val="0"/>
                        </a:spcAft>
                      </a:pPr>
                      <a:r>
                        <a:rPr lang="es-MX" sz="1600" dirty="0">
                          <a:effectLst/>
                        </a:rPr>
                        <a:t>1,096</a:t>
                      </a:r>
                      <a:endParaRPr lang="es-MX" sz="1600" dirty="0">
                        <a:effectLst/>
                        <a:latin typeface="Calibri"/>
                        <a:ea typeface="Calibri"/>
                        <a:cs typeface="Times New Roman"/>
                      </a:endParaRPr>
                    </a:p>
                  </a:txBody>
                  <a:tcPr marL="19047" marR="19047" marT="19044" marB="19044" anchor="ctr"/>
                </a:tc>
              </a:tr>
              <a:tr h="1210510">
                <a:tc>
                  <a:txBody>
                    <a:bodyPr/>
                    <a:lstStyle/>
                    <a:p>
                      <a:pPr>
                        <a:lnSpc>
                          <a:spcPct val="115000"/>
                        </a:lnSpc>
                      </a:pPr>
                      <a:endParaRPr lang="es-MX" sz="1600" dirty="0">
                        <a:effectLst/>
                        <a:latin typeface="Calibri"/>
                      </a:endParaRPr>
                    </a:p>
                  </a:txBody>
                  <a:tcPr marL="19047" marR="19047" marT="19044" marB="19044" anchor="ctr"/>
                </a:tc>
                <a:tc>
                  <a:txBody>
                    <a:bodyPr/>
                    <a:lstStyle/>
                    <a:p>
                      <a:pPr>
                        <a:lnSpc>
                          <a:spcPct val="115000"/>
                        </a:lnSpc>
                        <a:spcAft>
                          <a:spcPts val="0"/>
                        </a:spcAft>
                      </a:pPr>
                      <a:r>
                        <a:rPr lang="es-MX" sz="1600" dirty="0">
                          <a:effectLst/>
                        </a:rPr>
                        <a:t>Dificultad respiratoria del recién nacido y otros trastornos respiratorios originados en el período perinatal</a:t>
                      </a:r>
                      <a:endParaRPr lang="es-MX" sz="1600" dirty="0">
                        <a:effectLst/>
                        <a:latin typeface="Calibri"/>
                        <a:ea typeface="Calibri"/>
                        <a:cs typeface="Times New Roman"/>
                      </a:endParaRPr>
                    </a:p>
                  </a:txBody>
                  <a:tcPr marL="19047" marR="19047" marT="19044" marB="19044" anchor="ctr"/>
                </a:tc>
                <a:tc>
                  <a:txBody>
                    <a:bodyPr/>
                    <a:lstStyle/>
                    <a:p>
                      <a:pPr>
                        <a:lnSpc>
                          <a:spcPct val="115000"/>
                        </a:lnSpc>
                        <a:spcAft>
                          <a:spcPts val="0"/>
                        </a:spcAft>
                      </a:pPr>
                      <a:r>
                        <a:rPr lang="es-MX" sz="1600" dirty="0">
                          <a:effectLst/>
                        </a:rPr>
                        <a:t>46F</a:t>
                      </a:r>
                      <a:endParaRPr lang="es-MX" sz="1600" dirty="0">
                        <a:effectLst/>
                        <a:latin typeface="Calibri"/>
                        <a:ea typeface="Calibri"/>
                        <a:cs typeface="Times New Roman"/>
                      </a:endParaRPr>
                    </a:p>
                  </a:txBody>
                  <a:tcPr marL="19047" marR="19047" marT="19044" marB="19044" anchor="ctr"/>
                </a:tc>
                <a:tc>
                  <a:txBody>
                    <a:bodyPr/>
                    <a:lstStyle/>
                    <a:p>
                      <a:pPr>
                        <a:lnSpc>
                          <a:spcPct val="115000"/>
                        </a:lnSpc>
                        <a:spcAft>
                          <a:spcPts val="0"/>
                        </a:spcAft>
                      </a:pPr>
                      <a:r>
                        <a:rPr lang="es-MX" sz="1600" dirty="0">
                          <a:effectLst/>
                        </a:rPr>
                        <a:t>536</a:t>
                      </a:r>
                      <a:endParaRPr lang="es-MX" sz="1600" dirty="0">
                        <a:effectLst/>
                        <a:latin typeface="Calibri"/>
                        <a:ea typeface="Calibri"/>
                        <a:cs typeface="Times New Roman"/>
                      </a:endParaRPr>
                    </a:p>
                  </a:txBody>
                  <a:tcPr marL="19047" marR="19047" marT="19044" marB="19044" anchor="ctr"/>
                </a:tc>
              </a:tr>
              <a:tr h="318462">
                <a:tc>
                  <a:txBody>
                    <a:bodyPr/>
                    <a:lstStyle/>
                    <a:p>
                      <a:pPr>
                        <a:lnSpc>
                          <a:spcPct val="115000"/>
                        </a:lnSpc>
                        <a:spcAft>
                          <a:spcPts val="0"/>
                        </a:spcAft>
                      </a:pPr>
                      <a:r>
                        <a:rPr lang="es-MX" sz="1600" dirty="0">
                          <a:effectLst/>
                        </a:rPr>
                        <a:t>9</a:t>
                      </a:r>
                      <a:endParaRPr lang="es-MX" sz="1600" dirty="0">
                        <a:effectLst/>
                        <a:latin typeface="Calibri"/>
                        <a:ea typeface="Calibri"/>
                        <a:cs typeface="Times New Roman"/>
                      </a:endParaRPr>
                    </a:p>
                  </a:txBody>
                  <a:tcPr marL="19047" marR="19047" marT="19044" marB="19044" anchor="ctr"/>
                </a:tc>
                <a:tc>
                  <a:txBody>
                    <a:bodyPr/>
                    <a:lstStyle/>
                    <a:p>
                      <a:pPr>
                        <a:lnSpc>
                          <a:spcPct val="115000"/>
                        </a:lnSpc>
                        <a:spcAft>
                          <a:spcPts val="0"/>
                        </a:spcAft>
                      </a:pPr>
                      <a:r>
                        <a:rPr lang="es-MX" sz="1600" dirty="0">
                          <a:effectLst/>
                        </a:rPr>
                        <a:t>Insuficiencia renal</a:t>
                      </a:r>
                      <a:endParaRPr lang="es-MX" sz="1600" dirty="0">
                        <a:effectLst/>
                        <a:latin typeface="Calibri"/>
                        <a:ea typeface="Calibri"/>
                        <a:cs typeface="Times New Roman"/>
                      </a:endParaRPr>
                    </a:p>
                  </a:txBody>
                  <a:tcPr marL="19047" marR="19047" marT="19044" marB="19044" anchor="ctr"/>
                </a:tc>
                <a:tc>
                  <a:txBody>
                    <a:bodyPr/>
                    <a:lstStyle/>
                    <a:p>
                      <a:pPr>
                        <a:lnSpc>
                          <a:spcPct val="115000"/>
                        </a:lnSpc>
                        <a:spcAft>
                          <a:spcPts val="0"/>
                        </a:spcAft>
                      </a:pPr>
                      <a:r>
                        <a:rPr lang="es-MX" sz="1600" dirty="0">
                          <a:effectLst/>
                        </a:rPr>
                        <a:t>38C</a:t>
                      </a:r>
                      <a:endParaRPr lang="es-MX" sz="1600" dirty="0">
                        <a:effectLst/>
                        <a:latin typeface="Calibri"/>
                        <a:ea typeface="Calibri"/>
                        <a:cs typeface="Times New Roman"/>
                      </a:endParaRPr>
                    </a:p>
                  </a:txBody>
                  <a:tcPr marL="19047" marR="19047" marT="19044" marB="19044" anchor="ctr"/>
                </a:tc>
                <a:tc>
                  <a:txBody>
                    <a:bodyPr/>
                    <a:lstStyle/>
                    <a:p>
                      <a:pPr>
                        <a:lnSpc>
                          <a:spcPct val="115000"/>
                        </a:lnSpc>
                        <a:spcAft>
                          <a:spcPts val="0"/>
                        </a:spcAft>
                      </a:pPr>
                      <a:r>
                        <a:rPr lang="es-MX" sz="1600" dirty="0">
                          <a:effectLst/>
                        </a:rPr>
                        <a:t>1,033</a:t>
                      </a:r>
                      <a:endParaRPr lang="es-MX" sz="1600" dirty="0">
                        <a:effectLst/>
                        <a:latin typeface="Calibri"/>
                        <a:ea typeface="Calibri"/>
                        <a:cs typeface="Times New Roman"/>
                      </a:endParaRPr>
                    </a:p>
                  </a:txBody>
                  <a:tcPr marL="19047" marR="19047" marT="19044" marB="19044" anchor="ctr"/>
                </a:tc>
              </a:tr>
              <a:tr h="318462">
                <a:tc>
                  <a:txBody>
                    <a:bodyPr/>
                    <a:lstStyle/>
                    <a:p>
                      <a:pPr>
                        <a:lnSpc>
                          <a:spcPct val="115000"/>
                        </a:lnSpc>
                        <a:spcAft>
                          <a:spcPts val="0"/>
                        </a:spcAft>
                      </a:pPr>
                      <a:r>
                        <a:rPr lang="es-MX" sz="1600" dirty="0">
                          <a:effectLst/>
                        </a:rPr>
                        <a:t>10</a:t>
                      </a:r>
                      <a:endParaRPr lang="es-MX" sz="1600" dirty="0">
                        <a:effectLst/>
                        <a:latin typeface="Calibri"/>
                        <a:ea typeface="Calibri"/>
                        <a:cs typeface="Times New Roman"/>
                      </a:endParaRPr>
                    </a:p>
                  </a:txBody>
                  <a:tcPr marL="19047" marR="19047" marT="19044" marB="19044" anchor="ctr"/>
                </a:tc>
                <a:tc>
                  <a:txBody>
                    <a:bodyPr/>
                    <a:lstStyle/>
                    <a:p>
                      <a:pPr>
                        <a:lnSpc>
                          <a:spcPct val="115000"/>
                        </a:lnSpc>
                        <a:spcAft>
                          <a:spcPts val="0"/>
                        </a:spcAft>
                      </a:pPr>
                      <a:r>
                        <a:rPr lang="es-MX" sz="1600" dirty="0">
                          <a:effectLst/>
                        </a:rPr>
                        <a:t>Agresiones</a:t>
                      </a:r>
                      <a:endParaRPr lang="es-MX" sz="1600" dirty="0">
                        <a:effectLst/>
                        <a:latin typeface="Calibri"/>
                        <a:ea typeface="Calibri"/>
                        <a:cs typeface="Times New Roman"/>
                      </a:endParaRPr>
                    </a:p>
                  </a:txBody>
                  <a:tcPr marL="19047" marR="19047" marT="19044" marB="19044" anchor="ctr"/>
                </a:tc>
                <a:tc>
                  <a:txBody>
                    <a:bodyPr/>
                    <a:lstStyle/>
                    <a:p>
                      <a:pPr>
                        <a:lnSpc>
                          <a:spcPct val="115000"/>
                        </a:lnSpc>
                        <a:spcAft>
                          <a:spcPts val="0"/>
                        </a:spcAft>
                      </a:pPr>
                      <a:r>
                        <a:rPr lang="es-MX" sz="1600" dirty="0">
                          <a:effectLst/>
                        </a:rPr>
                        <a:t>E55 </a:t>
                      </a:r>
                      <a:endParaRPr lang="es-MX" sz="1600" dirty="0">
                        <a:effectLst/>
                        <a:latin typeface="Calibri"/>
                        <a:ea typeface="Calibri"/>
                        <a:cs typeface="Times New Roman"/>
                      </a:endParaRPr>
                    </a:p>
                  </a:txBody>
                  <a:tcPr marL="19047" marR="19047" marT="19044" marB="19044" anchor="ctr"/>
                </a:tc>
                <a:tc>
                  <a:txBody>
                    <a:bodyPr/>
                    <a:lstStyle/>
                    <a:p>
                      <a:pPr>
                        <a:lnSpc>
                          <a:spcPct val="115000"/>
                        </a:lnSpc>
                        <a:spcAft>
                          <a:spcPts val="0"/>
                        </a:spcAft>
                      </a:pPr>
                      <a:r>
                        <a:rPr lang="es-MX" sz="1600" dirty="0">
                          <a:effectLst/>
                        </a:rPr>
                        <a:t>1,011</a:t>
                      </a:r>
                      <a:endParaRPr lang="es-MX" sz="1600" dirty="0">
                        <a:effectLst/>
                        <a:latin typeface="Calibri"/>
                        <a:ea typeface="Calibri"/>
                        <a:cs typeface="Times New Roman"/>
                      </a:endParaRPr>
                    </a:p>
                  </a:txBody>
                  <a:tcPr marL="19047" marR="19047" marT="19044" marB="19044" anchor="ctr"/>
                </a:tc>
              </a:tr>
              <a:tr h="587128">
                <a:tc>
                  <a:txBody>
                    <a:bodyPr/>
                    <a:lstStyle/>
                    <a:p>
                      <a:pPr>
                        <a:lnSpc>
                          <a:spcPct val="115000"/>
                        </a:lnSpc>
                        <a:spcAft>
                          <a:spcPts val="0"/>
                        </a:spcAft>
                      </a:pPr>
                      <a:r>
                        <a:rPr lang="es-MX" sz="1600" dirty="0">
                          <a:effectLst/>
                        </a:rPr>
                        <a:t>11</a:t>
                      </a:r>
                      <a:endParaRPr lang="es-MX" sz="1600" dirty="0">
                        <a:effectLst/>
                        <a:latin typeface="Calibri"/>
                        <a:ea typeface="Calibri"/>
                        <a:cs typeface="Times New Roman"/>
                      </a:endParaRPr>
                    </a:p>
                  </a:txBody>
                  <a:tcPr marL="19047" marR="19047" marT="19044" marB="19044" anchor="ctr"/>
                </a:tc>
                <a:tc>
                  <a:txBody>
                    <a:bodyPr/>
                    <a:lstStyle/>
                    <a:p>
                      <a:pPr>
                        <a:lnSpc>
                          <a:spcPct val="115000"/>
                        </a:lnSpc>
                        <a:spcAft>
                          <a:spcPts val="0"/>
                        </a:spcAft>
                      </a:pPr>
                      <a:r>
                        <a:rPr lang="es-MX" sz="1600" dirty="0">
                          <a:effectLst/>
                        </a:rPr>
                        <a:t>Desnutrición y otras deficiencias nutricionales</a:t>
                      </a:r>
                      <a:endParaRPr lang="es-MX" sz="1600" dirty="0">
                        <a:effectLst/>
                        <a:latin typeface="Calibri"/>
                        <a:ea typeface="Calibri"/>
                        <a:cs typeface="Times New Roman"/>
                      </a:endParaRPr>
                    </a:p>
                  </a:txBody>
                  <a:tcPr marL="19047" marR="19047" marT="19044" marB="19044" anchor="ctr"/>
                </a:tc>
                <a:tc>
                  <a:txBody>
                    <a:bodyPr/>
                    <a:lstStyle/>
                    <a:p>
                      <a:pPr>
                        <a:lnSpc>
                          <a:spcPct val="115000"/>
                        </a:lnSpc>
                        <a:spcAft>
                          <a:spcPts val="0"/>
                        </a:spcAft>
                      </a:pPr>
                      <a:r>
                        <a:rPr lang="es-MX" sz="1600" dirty="0">
                          <a:effectLst/>
                        </a:rPr>
                        <a:t>21</a:t>
                      </a:r>
                      <a:endParaRPr lang="es-MX" sz="1600" dirty="0">
                        <a:effectLst/>
                        <a:latin typeface="Calibri"/>
                        <a:ea typeface="Calibri"/>
                        <a:cs typeface="Times New Roman"/>
                      </a:endParaRPr>
                    </a:p>
                  </a:txBody>
                  <a:tcPr marL="19047" marR="19047" marT="19044" marB="19044" anchor="ctr"/>
                </a:tc>
                <a:tc>
                  <a:txBody>
                    <a:bodyPr/>
                    <a:lstStyle/>
                    <a:p>
                      <a:pPr>
                        <a:lnSpc>
                          <a:spcPct val="115000"/>
                        </a:lnSpc>
                        <a:spcAft>
                          <a:spcPts val="0"/>
                        </a:spcAft>
                      </a:pPr>
                      <a:r>
                        <a:rPr lang="es-MX" sz="1600" dirty="0">
                          <a:effectLst/>
                        </a:rPr>
                        <a:t>874</a:t>
                      </a:r>
                      <a:endParaRPr lang="es-MX" sz="1600" dirty="0">
                        <a:effectLst/>
                        <a:latin typeface="Calibri"/>
                        <a:ea typeface="Calibri"/>
                        <a:cs typeface="Times New Roman"/>
                      </a:endParaRPr>
                    </a:p>
                  </a:txBody>
                  <a:tcPr marL="19047" marR="19047" marT="19044" marB="19044" anchor="ctr"/>
                </a:tc>
              </a:tr>
              <a:tr h="1008112">
                <a:tc>
                  <a:txBody>
                    <a:bodyPr/>
                    <a:lstStyle/>
                    <a:p>
                      <a:pPr>
                        <a:lnSpc>
                          <a:spcPct val="115000"/>
                        </a:lnSpc>
                        <a:spcAft>
                          <a:spcPts val="0"/>
                        </a:spcAft>
                      </a:pPr>
                      <a:r>
                        <a:rPr lang="es-MX" sz="1600" dirty="0">
                          <a:effectLst/>
                        </a:rPr>
                        <a:t>12</a:t>
                      </a:r>
                      <a:endParaRPr lang="es-MX" sz="1600" dirty="0">
                        <a:effectLst/>
                        <a:latin typeface="Calibri"/>
                        <a:ea typeface="Calibri"/>
                        <a:cs typeface="Times New Roman"/>
                      </a:endParaRPr>
                    </a:p>
                  </a:txBody>
                  <a:tcPr marL="19047" marR="19047" marT="19044" marB="19044" anchor="ctr"/>
                </a:tc>
                <a:tc>
                  <a:txBody>
                    <a:bodyPr/>
                    <a:lstStyle/>
                    <a:p>
                      <a:pPr>
                        <a:lnSpc>
                          <a:spcPct val="115000"/>
                        </a:lnSpc>
                        <a:spcAft>
                          <a:spcPts val="0"/>
                        </a:spcAft>
                      </a:pPr>
                      <a:r>
                        <a:rPr lang="es-MX" sz="1600" dirty="0">
                          <a:effectLst/>
                        </a:rPr>
                        <a:t>Enfermedad por virus de la inmunodeficiencia humana</a:t>
                      </a:r>
                      <a:endParaRPr lang="es-MX" sz="1600" dirty="0">
                        <a:effectLst/>
                        <a:latin typeface="Calibri"/>
                        <a:ea typeface="Calibri"/>
                        <a:cs typeface="Times New Roman"/>
                      </a:endParaRPr>
                    </a:p>
                  </a:txBody>
                  <a:tcPr marL="19047" marR="19047" marT="19044" marB="19044" anchor="ctr"/>
                </a:tc>
                <a:tc>
                  <a:txBody>
                    <a:bodyPr/>
                    <a:lstStyle/>
                    <a:p>
                      <a:pPr>
                        <a:lnSpc>
                          <a:spcPct val="115000"/>
                        </a:lnSpc>
                        <a:spcAft>
                          <a:spcPts val="0"/>
                        </a:spcAft>
                      </a:pPr>
                      <a:r>
                        <a:rPr lang="es-MX" sz="1600" dirty="0">
                          <a:effectLst/>
                        </a:rPr>
                        <a:t>06H</a:t>
                      </a:r>
                      <a:endParaRPr lang="es-MX" sz="1600" dirty="0">
                        <a:effectLst/>
                        <a:latin typeface="Calibri"/>
                        <a:ea typeface="Calibri"/>
                        <a:cs typeface="Times New Roman"/>
                      </a:endParaRPr>
                    </a:p>
                  </a:txBody>
                  <a:tcPr marL="19047" marR="19047" marT="19044" marB="19044" anchor="ctr"/>
                </a:tc>
                <a:tc>
                  <a:txBody>
                    <a:bodyPr/>
                    <a:lstStyle/>
                    <a:p>
                      <a:pPr>
                        <a:lnSpc>
                          <a:spcPct val="115000"/>
                        </a:lnSpc>
                        <a:spcAft>
                          <a:spcPts val="0"/>
                        </a:spcAft>
                      </a:pPr>
                      <a:r>
                        <a:rPr lang="es-MX" sz="1600" dirty="0">
                          <a:effectLst/>
                        </a:rPr>
                        <a:t>733</a:t>
                      </a:r>
                      <a:endParaRPr lang="es-MX" sz="1600" dirty="0">
                        <a:effectLst/>
                        <a:latin typeface="Calibri"/>
                        <a:ea typeface="Calibri"/>
                        <a:cs typeface="Times New Roman"/>
                      </a:endParaRPr>
                    </a:p>
                  </a:txBody>
                  <a:tcPr marL="19047" marR="19047" marT="19044" marB="19044" anchor="ctr"/>
                </a:tc>
              </a:tr>
            </a:tbl>
          </a:graphicData>
        </a:graphic>
      </p:graphicFrame>
    </p:spTree>
    <p:extLst>
      <p:ext uri="{BB962C8B-B14F-4D97-AF65-F5344CB8AC3E}">
        <p14:creationId xmlns:p14="http://schemas.microsoft.com/office/powerpoint/2010/main" val="466791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857375" y="1643063"/>
            <a:ext cx="6172200" cy="523220"/>
          </a:xfrm>
          <a:prstGeom prst="rect">
            <a:avLst/>
          </a:prstGeom>
          <a:noFill/>
          <a:ln w="9525">
            <a:noFill/>
            <a:miter lim="800000"/>
            <a:headEnd/>
            <a:tailEnd/>
          </a:ln>
        </p:spPr>
        <p:txBody>
          <a:bodyPr>
            <a:spAutoFit/>
          </a:bodyPr>
          <a:lstStyle/>
          <a:p>
            <a:pPr algn="ctr">
              <a:spcBef>
                <a:spcPct val="50000"/>
              </a:spcBef>
            </a:pPr>
            <a:r>
              <a:rPr lang="es-ES_tradnl" sz="2800" dirty="0" smtClean="0"/>
              <a:t> </a:t>
            </a:r>
            <a:endParaRPr lang="es-ES_tradnl" sz="2800" dirty="0"/>
          </a:p>
        </p:txBody>
      </p:sp>
      <p:sp>
        <p:nvSpPr>
          <p:cNvPr id="9" name="8 Rectángulo"/>
          <p:cNvSpPr/>
          <p:nvPr/>
        </p:nvSpPr>
        <p:spPr>
          <a:xfrm>
            <a:off x="4333833" y="970562"/>
            <a:ext cx="184730" cy="1255728"/>
          </a:xfrm>
          <a:prstGeom prst="rect">
            <a:avLst/>
          </a:prstGeom>
        </p:spPr>
        <p:txBody>
          <a:bodyPr wrap="none">
            <a:spAutoFit/>
          </a:bodyPr>
          <a:lstStyle/>
          <a:p>
            <a:pPr algn="ctr">
              <a:lnSpc>
                <a:spcPct val="90000"/>
              </a:lnSpc>
            </a:pPr>
            <a:endParaRPr lang="es-MX" sz="2800" b="1" dirty="0" smtClean="0">
              <a:latin typeface="Tahoma" panose="020B0604030504040204" pitchFamily="34" charset="0"/>
              <a:ea typeface="Tahoma" panose="020B0604030504040204" pitchFamily="34" charset="0"/>
              <a:cs typeface="Tahoma" panose="020B0604030504040204" pitchFamily="34" charset="0"/>
            </a:endParaRPr>
          </a:p>
          <a:p>
            <a:pPr algn="ctr">
              <a:lnSpc>
                <a:spcPct val="90000"/>
              </a:lnSpc>
            </a:pPr>
            <a:endParaRPr lang="es-MX" sz="2800" b="1" dirty="0" smtClean="0">
              <a:latin typeface="+mj-lt"/>
              <a:ea typeface="Tahoma" panose="020B0604030504040204" pitchFamily="34" charset="0"/>
              <a:cs typeface="Tahoma" panose="020B0604030504040204" pitchFamily="34" charset="0"/>
            </a:endParaRPr>
          </a:p>
          <a:p>
            <a:pPr algn="ctr">
              <a:lnSpc>
                <a:spcPct val="90000"/>
              </a:lnSpc>
            </a:pPr>
            <a:endParaRPr lang="es-MX" sz="2800" b="1" dirty="0">
              <a:latin typeface="+mj-lt"/>
              <a:ea typeface="Tahoma" panose="020B0604030504040204" pitchFamily="34" charset="0"/>
              <a:cs typeface="Tahoma" panose="020B0604030504040204" pitchFamily="34" charset="0"/>
            </a:endParaRPr>
          </a:p>
        </p:txBody>
      </p:sp>
      <p:pic>
        <p:nvPicPr>
          <p:cNvPr id="10" name="9 Marcador de contenido" descr="cesaal2 00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599006" y="607060"/>
            <a:ext cx="1176251" cy="64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6 Imagen" descr="logo Fiscalía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863" y="522832"/>
            <a:ext cx="974507" cy="81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p:cNvSpPr txBox="1">
            <a:spLocks noChangeArrowheads="1"/>
          </p:cNvSpPr>
          <p:nvPr/>
        </p:nvSpPr>
        <p:spPr bwMode="auto">
          <a:xfrm>
            <a:off x="609600" y="228600"/>
            <a:ext cx="8001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_tradnl" altLang="es-MX"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EPIDEMIOLOGIA  DE  LAS ADICCIONES </a:t>
            </a:r>
            <a:endParaRPr lang="es-ES" altLang="es-MX"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Text Box 8"/>
          <p:cNvSpPr txBox="1">
            <a:spLocks noChangeArrowheads="1"/>
          </p:cNvSpPr>
          <p:nvPr/>
        </p:nvSpPr>
        <p:spPr bwMode="auto">
          <a:xfrm>
            <a:off x="2916238" y="6324600"/>
            <a:ext cx="4170362" cy="252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MX" altLang="es-MX" sz="1100" dirty="0">
                <a:solidFill>
                  <a:srgbClr val="000000"/>
                </a:solidFill>
                <a:latin typeface="Arial" pitchFamily="34" charset="0"/>
              </a:rPr>
              <a:t>Fuente: INEGI 2011.</a:t>
            </a:r>
            <a:endParaRPr lang="es-MX" altLang="es-MX" sz="1100" dirty="0"/>
          </a:p>
        </p:txBody>
      </p:sp>
      <p:sp>
        <p:nvSpPr>
          <p:cNvPr id="12" name="11 Rectángulo"/>
          <p:cNvSpPr/>
          <p:nvPr/>
        </p:nvSpPr>
        <p:spPr>
          <a:xfrm>
            <a:off x="1227309" y="1415159"/>
            <a:ext cx="6480175" cy="830997"/>
          </a:xfrm>
          <a:prstGeom prst="rect">
            <a:avLst/>
          </a:prstGeom>
        </p:spPr>
        <p:txBody>
          <a:bodyPr>
            <a:spAutoFit/>
          </a:bodyPr>
          <a:lstStyle/>
          <a:p>
            <a:pPr algn="ctr">
              <a:defRPr/>
            </a:pPr>
            <a:r>
              <a:rPr lang="es-MX" sz="2400" b="1" dirty="0">
                <a:solidFill>
                  <a:srgbClr val="FF0000"/>
                </a:solidFill>
                <a:latin typeface="Arial" panose="020B0604020202020204" pitchFamily="34" charset="0"/>
                <a:cs typeface="Arial" panose="020B0604020202020204" pitchFamily="34" charset="0"/>
              </a:rPr>
              <a:t>PRINCIPALES CAUSAS DE MUERTE POR GRUPOS DE EDAD Y SEXO</a:t>
            </a:r>
          </a:p>
        </p:txBody>
      </p:sp>
      <p:sp>
        <p:nvSpPr>
          <p:cNvPr id="13" name="12 Rectángulo"/>
          <p:cNvSpPr/>
          <p:nvPr/>
        </p:nvSpPr>
        <p:spPr>
          <a:xfrm>
            <a:off x="388937" y="2620374"/>
            <a:ext cx="2190023" cy="461665"/>
          </a:xfrm>
          <a:prstGeom prst="rect">
            <a:avLst/>
          </a:prstGeom>
        </p:spPr>
        <p:txBody>
          <a:bodyPr wrap="none">
            <a:spAutoFit/>
          </a:bodyPr>
          <a:lstStyle/>
          <a:p>
            <a:pPr>
              <a:defRPr/>
            </a:pPr>
            <a:r>
              <a:rPr lang="es-MX" sz="2400" b="1" u="sng" dirty="0">
                <a:solidFill>
                  <a:schemeClr val="accent2">
                    <a:lumMod val="75000"/>
                  </a:schemeClr>
                </a:solidFill>
              </a:rPr>
              <a:t>De 15 a 24 años</a:t>
            </a:r>
            <a:endParaRPr lang="es-MX" sz="2400" b="1" dirty="0">
              <a:solidFill>
                <a:schemeClr val="accent2">
                  <a:lumMod val="75000"/>
                </a:schemeClr>
              </a:solidFill>
            </a:endParaRPr>
          </a:p>
        </p:txBody>
      </p:sp>
      <p:graphicFrame>
        <p:nvGraphicFramePr>
          <p:cNvPr id="14" name="13 Tabla"/>
          <p:cNvGraphicFramePr>
            <a:graphicFrameLocks noGrp="1"/>
          </p:cNvGraphicFramePr>
          <p:nvPr>
            <p:extLst>
              <p:ext uri="{D42A27DB-BD31-4B8C-83A1-F6EECF244321}">
                <p14:modId xmlns:p14="http://schemas.microsoft.com/office/powerpoint/2010/main" val="2590629765"/>
              </p:ext>
            </p:extLst>
          </p:nvPr>
        </p:nvGraphicFramePr>
        <p:xfrm>
          <a:off x="557863" y="3212976"/>
          <a:ext cx="8297862" cy="2879725"/>
        </p:xfrm>
        <a:graphic>
          <a:graphicData uri="http://schemas.openxmlformats.org/drawingml/2006/table">
            <a:tbl>
              <a:tblPr/>
              <a:tblGrid>
                <a:gridCol w="4149725"/>
                <a:gridCol w="4148137"/>
              </a:tblGrid>
              <a:tr h="2879725">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altLang="es-MX" sz="2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Hombres</a:t>
                      </a:r>
                      <a:endParaRPr kumimoji="0" lang="es-MX" altLang="es-MX"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s-MX" altLang="es-MX"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Agresiones.</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s-MX" altLang="es-MX"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Accidentes (de tráfico de vehículos de motor)</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s-MX" altLang="es-MX"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Lesiones </a:t>
                      </a:r>
                      <a:r>
                        <a:rPr kumimoji="0" lang="es-MX" altLang="es-MX"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auto infligidas </a:t>
                      </a:r>
                      <a:r>
                        <a:rPr kumimoji="0" lang="es-MX" altLang="es-MX"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intencionalmente. </a:t>
                      </a:r>
                    </a:p>
                  </a:txBody>
                  <a:tcPr marL="38100" marR="38100" marT="38100" marB="38100"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altLang="es-MX" sz="2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Mujeres</a:t>
                      </a:r>
                      <a:endParaRPr kumimoji="0" lang="es-MX" altLang="es-MX"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s-MX" altLang="es-MX"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Enfermedades del corazón.</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s-MX" altLang="es-MX"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Diabetes mellitus.</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s-MX" altLang="es-MX"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Tumores malignos (de la mama, del cuello del útero, del hígado y de las vías biliares </a:t>
                      </a:r>
                      <a:r>
                        <a:rPr kumimoji="0" lang="es-MX" altLang="es-MX" sz="24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intrahepáticas</a:t>
                      </a:r>
                      <a:r>
                        <a:rPr kumimoji="0" lang="es-MX" altLang="es-MX"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t>
                      </a:r>
                    </a:p>
                  </a:txBody>
                  <a:tcPr marL="38100" marR="38100" marT="38100" marB="38100" horzOverflow="overflow">
                    <a:lnL>
                      <a:noFill/>
                    </a:lnL>
                    <a:lnR>
                      <a:noFill/>
                    </a:lnR>
                    <a:lnT>
                      <a:noFill/>
                    </a:lnT>
                    <a:lnB>
                      <a:noFill/>
                    </a:lnB>
                    <a:lnTlToBr>
                      <a:noFill/>
                    </a:lnTlToBr>
                    <a:lnBlToTr>
                      <a:noFill/>
                    </a:lnBlToTr>
                    <a:noFill/>
                  </a:tcPr>
                </a:tc>
              </a:tr>
            </a:tbl>
          </a:graphicData>
        </a:graphic>
      </p:graphicFrame>
    </p:spTree>
    <p:extLst>
      <p:ext uri="{BB962C8B-B14F-4D97-AF65-F5344CB8AC3E}">
        <p14:creationId xmlns:p14="http://schemas.microsoft.com/office/powerpoint/2010/main" val="943246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821967" y="1643063"/>
            <a:ext cx="6172200" cy="523220"/>
          </a:xfrm>
          <a:prstGeom prst="rect">
            <a:avLst/>
          </a:prstGeom>
          <a:noFill/>
          <a:ln w="9525">
            <a:noFill/>
            <a:miter lim="800000"/>
            <a:headEnd/>
            <a:tailEnd/>
          </a:ln>
        </p:spPr>
        <p:txBody>
          <a:bodyPr>
            <a:spAutoFit/>
          </a:bodyPr>
          <a:lstStyle/>
          <a:p>
            <a:pPr algn="ctr">
              <a:spcBef>
                <a:spcPct val="50000"/>
              </a:spcBef>
            </a:pPr>
            <a:r>
              <a:rPr lang="es-ES_tradnl" sz="2800" dirty="0" smtClean="0"/>
              <a:t> </a:t>
            </a:r>
            <a:endParaRPr lang="es-ES_tradnl" sz="2800" dirty="0"/>
          </a:p>
        </p:txBody>
      </p:sp>
      <p:sp>
        <p:nvSpPr>
          <p:cNvPr id="9" name="8 Rectángulo"/>
          <p:cNvSpPr/>
          <p:nvPr/>
        </p:nvSpPr>
        <p:spPr>
          <a:xfrm>
            <a:off x="4333833" y="970562"/>
            <a:ext cx="184730" cy="1255728"/>
          </a:xfrm>
          <a:prstGeom prst="rect">
            <a:avLst/>
          </a:prstGeom>
        </p:spPr>
        <p:txBody>
          <a:bodyPr wrap="none">
            <a:spAutoFit/>
          </a:bodyPr>
          <a:lstStyle/>
          <a:p>
            <a:pPr algn="ctr">
              <a:lnSpc>
                <a:spcPct val="90000"/>
              </a:lnSpc>
            </a:pPr>
            <a:endParaRPr lang="es-MX" sz="2800" b="1" dirty="0" smtClean="0">
              <a:latin typeface="Tahoma" panose="020B0604030504040204" pitchFamily="34" charset="0"/>
              <a:ea typeface="Tahoma" panose="020B0604030504040204" pitchFamily="34" charset="0"/>
              <a:cs typeface="Tahoma" panose="020B0604030504040204" pitchFamily="34" charset="0"/>
            </a:endParaRPr>
          </a:p>
          <a:p>
            <a:pPr algn="ctr">
              <a:lnSpc>
                <a:spcPct val="90000"/>
              </a:lnSpc>
            </a:pPr>
            <a:endParaRPr lang="es-MX" sz="2800" b="1" dirty="0" smtClean="0">
              <a:latin typeface="+mj-lt"/>
              <a:ea typeface="Tahoma" panose="020B0604030504040204" pitchFamily="34" charset="0"/>
              <a:cs typeface="Tahoma" panose="020B0604030504040204" pitchFamily="34" charset="0"/>
            </a:endParaRPr>
          </a:p>
          <a:p>
            <a:pPr algn="ctr">
              <a:lnSpc>
                <a:spcPct val="90000"/>
              </a:lnSpc>
            </a:pPr>
            <a:endParaRPr lang="es-MX" sz="2800" b="1" dirty="0">
              <a:latin typeface="+mj-lt"/>
              <a:ea typeface="Tahoma" panose="020B0604030504040204" pitchFamily="34" charset="0"/>
              <a:cs typeface="Tahoma" panose="020B0604030504040204" pitchFamily="34" charset="0"/>
            </a:endParaRPr>
          </a:p>
        </p:txBody>
      </p:sp>
      <p:pic>
        <p:nvPicPr>
          <p:cNvPr id="10" name="9 Marcador de contenido" descr="cesaal2 00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599006" y="607060"/>
            <a:ext cx="1176251" cy="64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6 Imagen" descr="logo Fiscalía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863" y="522832"/>
            <a:ext cx="974507" cy="81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p:cNvSpPr txBox="1">
            <a:spLocks noChangeArrowheads="1"/>
          </p:cNvSpPr>
          <p:nvPr/>
        </p:nvSpPr>
        <p:spPr bwMode="auto">
          <a:xfrm>
            <a:off x="683568" y="459432"/>
            <a:ext cx="8001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_tradnl" altLang="es-MX"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EPIDEMIOLOGIA  DE  LAS ADICCIONES</a:t>
            </a:r>
            <a:r>
              <a:rPr lang="es-ES_tradnl" altLang="es-MX" b="1" dirty="0">
                <a:effectLst>
                  <a:outerShdw blurRad="38100" dist="38100" dir="2700000" algn="tl">
                    <a:srgbClr val="000000">
                      <a:alpha val="43137"/>
                    </a:srgbClr>
                  </a:outerShdw>
                </a:effectLst>
                <a:latin typeface="Papyrus" pitchFamily="66" charset="0"/>
              </a:rPr>
              <a:t> </a:t>
            </a:r>
            <a:endParaRPr lang="es-ES" altLang="es-MX" b="1" dirty="0">
              <a:effectLst>
                <a:outerShdw blurRad="38100" dist="38100" dir="2700000" algn="tl">
                  <a:srgbClr val="000000">
                    <a:alpha val="43137"/>
                  </a:srgbClr>
                </a:outerShdw>
              </a:effectLst>
              <a:latin typeface="Papyrus" pitchFamily="66" charset="0"/>
            </a:endParaRPr>
          </a:p>
        </p:txBody>
      </p:sp>
      <p:sp>
        <p:nvSpPr>
          <p:cNvPr id="8" name="Text Box 8"/>
          <p:cNvSpPr txBox="1">
            <a:spLocks noChangeArrowheads="1"/>
          </p:cNvSpPr>
          <p:nvPr/>
        </p:nvSpPr>
        <p:spPr bwMode="auto">
          <a:xfrm>
            <a:off x="2916238" y="6518275"/>
            <a:ext cx="4170362" cy="252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MX" altLang="es-MX" sz="1100">
                <a:solidFill>
                  <a:srgbClr val="000000"/>
                </a:solidFill>
                <a:latin typeface="Arial" pitchFamily="34" charset="0"/>
              </a:rPr>
              <a:t>Fuente: INEGI 2011.</a:t>
            </a:r>
            <a:endParaRPr lang="es-MX" altLang="es-MX" sz="1100"/>
          </a:p>
        </p:txBody>
      </p:sp>
      <p:sp>
        <p:nvSpPr>
          <p:cNvPr id="12" name="11 Rectángulo"/>
          <p:cNvSpPr/>
          <p:nvPr/>
        </p:nvSpPr>
        <p:spPr>
          <a:xfrm>
            <a:off x="1186110" y="1598426"/>
            <a:ext cx="6480175" cy="707886"/>
          </a:xfrm>
          <a:prstGeom prst="rect">
            <a:avLst/>
          </a:prstGeom>
        </p:spPr>
        <p:txBody>
          <a:bodyPr>
            <a:spAutoFit/>
          </a:bodyPr>
          <a:lstStyle/>
          <a:p>
            <a:pPr algn="ctr">
              <a:defRPr/>
            </a:pPr>
            <a:r>
              <a:rPr lang="es-MX" sz="2000" b="1" dirty="0">
                <a:solidFill>
                  <a:srgbClr val="FF0000"/>
                </a:solidFill>
                <a:latin typeface="Arial" panose="020B0604020202020204" pitchFamily="34" charset="0"/>
                <a:cs typeface="Arial" panose="020B0604020202020204" pitchFamily="34" charset="0"/>
              </a:rPr>
              <a:t>PRINCIPALES CAUSAS DE MUERTE POR GRUPOS DE EDAD Y SEXO</a:t>
            </a:r>
          </a:p>
        </p:txBody>
      </p:sp>
      <p:sp>
        <p:nvSpPr>
          <p:cNvPr id="13" name="12 Rectángulo"/>
          <p:cNvSpPr/>
          <p:nvPr/>
        </p:nvSpPr>
        <p:spPr>
          <a:xfrm>
            <a:off x="516524" y="2795885"/>
            <a:ext cx="1858201" cy="400110"/>
          </a:xfrm>
          <a:prstGeom prst="rect">
            <a:avLst/>
          </a:prstGeom>
        </p:spPr>
        <p:txBody>
          <a:bodyPr wrap="none">
            <a:spAutoFit/>
          </a:bodyPr>
          <a:lstStyle/>
          <a:p>
            <a:pPr>
              <a:defRPr/>
            </a:pPr>
            <a:r>
              <a:rPr lang="es-MX" sz="2000" b="1" u="sng" dirty="0">
                <a:solidFill>
                  <a:schemeClr val="accent2">
                    <a:lumMod val="75000"/>
                  </a:schemeClr>
                </a:solidFill>
              </a:rPr>
              <a:t>De 25 a 34 años</a:t>
            </a:r>
            <a:endParaRPr lang="es-MX" sz="2000" b="1" dirty="0">
              <a:solidFill>
                <a:schemeClr val="accent2">
                  <a:lumMod val="75000"/>
                </a:schemeClr>
              </a:solidFill>
            </a:endParaRPr>
          </a:p>
        </p:txBody>
      </p:sp>
      <p:graphicFrame>
        <p:nvGraphicFramePr>
          <p:cNvPr id="14" name="13 Tabla"/>
          <p:cNvGraphicFramePr>
            <a:graphicFrameLocks noGrp="1"/>
          </p:cNvGraphicFramePr>
          <p:nvPr>
            <p:extLst>
              <p:ext uri="{D42A27DB-BD31-4B8C-83A1-F6EECF244321}">
                <p14:modId xmlns:p14="http://schemas.microsoft.com/office/powerpoint/2010/main" val="509273374"/>
              </p:ext>
            </p:extLst>
          </p:nvPr>
        </p:nvGraphicFramePr>
        <p:xfrm>
          <a:off x="546691" y="3501008"/>
          <a:ext cx="7886700" cy="2636520"/>
        </p:xfrm>
        <a:graphic>
          <a:graphicData uri="http://schemas.openxmlformats.org/drawingml/2006/table">
            <a:tbl>
              <a:tblPr/>
              <a:tblGrid>
                <a:gridCol w="3943350"/>
                <a:gridCol w="3943350"/>
              </a:tblGrid>
              <a:tr h="2376488">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altLang="es-MX" sz="2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Hombres</a:t>
                      </a:r>
                      <a:endParaRPr kumimoji="0" lang="es-MX" altLang="es-MX"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s-MX" altLang="es-MX"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Agresiones.</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s-MX" altLang="es-MX"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Accidentes (de tráfico de vehículos de motor).</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s-MX" altLang="es-MX"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Enfermedad por virus de la inmunodeficiencia humana.</a:t>
                      </a:r>
                    </a:p>
                  </a:txBody>
                  <a:tcPr marL="38100" marR="38100" marT="38100" marB="38100"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altLang="es-MX" sz="2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Mujeres</a:t>
                      </a:r>
                      <a:endParaRPr kumimoji="0" lang="es-MX" altLang="es-MX"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s-MX" altLang="es-MX"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Tumores malignos (leucemias y del cuello del útero).</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s-MX" altLang="es-MX"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Accidentes (de tráfico de vehículos de motor).</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s-MX" altLang="es-MX"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Agresiones.</a:t>
                      </a:r>
                    </a:p>
                  </a:txBody>
                  <a:tcPr marL="38100" marR="38100" marT="38100" marB="38100" horzOverflow="overflow">
                    <a:lnL>
                      <a:noFill/>
                    </a:lnL>
                    <a:lnR>
                      <a:noFill/>
                    </a:lnR>
                    <a:lnT>
                      <a:noFill/>
                    </a:lnT>
                    <a:lnB>
                      <a:noFill/>
                    </a:lnB>
                    <a:lnTlToBr>
                      <a:noFill/>
                    </a:lnTlToBr>
                    <a:lnBlToTr>
                      <a:noFill/>
                    </a:lnBlToTr>
                    <a:noFill/>
                  </a:tcPr>
                </a:tc>
              </a:tr>
            </a:tbl>
          </a:graphicData>
        </a:graphic>
      </p:graphicFrame>
    </p:spTree>
    <p:extLst>
      <p:ext uri="{BB962C8B-B14F-4D97-AF65-F5344CB8AC3E}">
        <p14:creationId xmlns:p14="http://schemas.microsoft.com/office/powerpoint/2010/main" val="23444459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857375" y="1643063"/>
            <a:ext cx="6172200" cy="523220"/>
          </a:xfrm>
          <a:prstGeom prst="rect">
            <a:avLst/>
          </a:prstGeom>
          <a:noFill/>
          <a:ln w="9525">
            <a:noFill/>
            <a:miter lim="800000"/>
            <a:headEnd/>
            <a:tailEnd/>
          </a:ln>
        </p:spPr>
        <p:txBody>
          <a:bodyPr>
            <a:spAutoFit/>
          </a:bodyPr>
          <a:lstStyle/>
          <a:p>
            <a:pPr algn="ctr">
              <a:spcBef>
                <a:spcPct val="50000"/>
              </a:spcBef>
            </a:pPr>
            <a:r>
              <a:rPr lang="es-ES_tradnl" sz="2800" dirty="0" smtClean="0"/>
              <a:t> </a:t>
            </a:r>
            <a:endParaRPr lang="es-ES_tradnl" sz="2800" dirty="0"/>
          </a:p>
        </p:txBody>
      </p:sp>
      <p:sp>
        <p:nvSpPr>
          <p:cNvPr id="9" name="8 Rectángulo"/>
          <p:cNvSpPr/>
          <p:nvPr/>
        </p:nvSpPr>
        <p:spPr>
          <a:xfrm>
            <a:off x="4333833" y="970562"/>
            <a:ext cx="184730" cy="1255728"/>
          </a:xfrm>
          <a:prstGeom prst="rect">
            <a:avLst/>
          </a:prstGeom>
        </p:spPr>
        <p:txBody>
          <a:bodyPr wrap="none">
            <a:spAutoFit/>
          </a:bodyPr>
          <a:lstStyle/>
          <a:p>
            <a:pPr algn="ctr">
              <a:lnSpc>
                <a:spcPct val="90000"/>
              </a:lnSpc>
            </a:pPr>
            <a:endParaRPr lang="es-MX" sz="2800" b="1" dirty="0" smtClean="0">
              <a:latin typeface="Tahoma" panose="020B0604030504040204" pitchFamily="34" charset="0"/>
              <a:ea typeface="Tahoma" panose="020B0604030504040204" pitchFamily="34" charset="0"/>
              <a:cs typeface="Tahoma" panose="020B0604030504040204" pitchFamily="34" charset="0"/>
            </a:endParaRPr>
          </a:p>
          <a:p>
            <a:pPr algn="ctr">
              <a:lnSpc>
                <a:spcPct val="90000"/>
              </a:lnSpc>
            </a:pPr>
            <a:endParaRPr lang="es-MX" sz="2800" b="1" dirty="0" smtClean="0">
              <a:latin typeface="+mj-lt"/>
              <a:ea typeface="Tahoma" panose="020B0604030504040204" pitchFamily="34" charset="0"/>
              <a:cs typeface="Tahoma" panose="020B0604030504040204" pitchFamily="34" charset="0"/>
            </a:endParaRPr>
          </a:p>
          <a:p>
            <a:pPr algn="ctr">
              <a:lnSpc>
                <a:spcPct val="90000"/>
              </a:lnSpc>
            </a:pPr>
            <a:endParaRPr lang="es-MX" sz="2800" b="1" dirty="0">
              <a:latin typeface="+mj-lt"/>
              <a:ea typeface="Tahoma" panose="020B0604030504040204" pitchFamily="34" charset="0"/>
              <a:cs typeface="Tahoma" panose="020B0604030504040204" pitchFamily="34" charset="0"/>
            </a:endParaRPr>
          </a:p>
        </p:txBody>
      </p:sp>
      <p:pic>
        <p:nvPicPr>
          <p:cNvPr id="10" name="9 Marcador de contenido" descr="cesaal2 00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599006" y="607060"/>
            <a:ext cx="1176251" cy="64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6 Imagen" descr="logo Fiscalía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863" y="522832"/>
            <a:ext cx="974507" cy="81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p:cNvSpPr txBox="1">
            <a:spLocks noChangeArrowheads="1"/>
          </p:cNvSpPr>
          <p:nvPr/>
        </p:nvSpPr>
        <p:spPr bwMode="auto">
          <a:xfrm>
            <a:off x="641110" y="442119"/>
            <a:ext cx="8001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_tradnl" altLang="es-MX"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EPIDEMIOLOGIA  DE  LAS ADICCIONES </a:t>
            </a:r>
            <a:endParaRPr lang="es-ES" altLang="es-MX"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Text Box 8"/>
          <p:cNvSpPr txBox="1">
            <a:spLocks noChangeArrowheads="1"/>
          </p:cNvSpPr>
          <p:nvPr/>
        </p:nvSpPr>
        <p:spPr bwMode="auto">
          <a:xfrm>
            <a:off x="2916238" y="6518275"/>
            <a:ext cx="4170362" cy="252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MX" altLang="es-MX" sz="1100">
                <a:solidFill>
                  <a:srgbClr val="000000"/>
                </a:solidFill>
                <a:latin typeface="Arial" pitchFamily="34" charset="0"/>
              </a:rPr>
              <a:t>Fuente: INEGI 2011.</a:t>
            </a:r>
            <a:endParaRPr lang="es-MX" altLang="es-MX" sz="1100"/>
          </a:p>
        </p:txBody>
      </p:sp>
      <p:sp>
        <p:nvSpPr>
          <p:cNvPr id="12" name="11 Rectángulo"/>
          <p:cNvSpPr/>
          <p:nvPr/>
        </p:nvSpPr>
        <p:spPr>
          <a:xfrm>
            <a:off x="1186110" y="1394440"/>
            <a:ext cx="6480175" cy="831850"/>
          </a:xfrm>
          <a:prstGeom prst="rect">
            <a:avLst/>
          </a:prstGeom>
        </p:spPr>
        <p:txBody>
          <a:bodyPr>
            <a:spAutoFit/>
          </a:bodyPr>
          <a:lstStyle/>
          <a:p>
            <a:pPr algn="ctr">
              <a:defRPr/>
            </a:pPr>
            <a:r>
              <a:rPr lang="es-MX" sz="2400" b="1" dirty="0">
                <a:solidFill>
                  <a:srgbClr val="FF0000"/>
                </a:solidFill>
              </a:rPr>
              <a:t>PRINCIPALES CAUSAS DE MUERTE POR GRUPOS DE EDAD Y SEXO</a:t>
            </a:r>
          </a:p>
        </p:txBody>
      </p:sp>
      <p:sp>
        <p:nvSpPr>
          <p:cNvPr id="13" name="12 Rectángulo"/>
          <p:cNvSpPr/>
          <p:nvPr/>
        </p:nvSpPr>
        <p:spPr>
          <a:xfrm>
            <a:off x="381000" y="2708920"/>
            <a:ext cx="1858201" cy="400110"/>
          </a:xfrm>
          <a:prstGeom prst="rect">
            <a:avLst/>
          </a:prstGeom>
        </p:spPr>
        <p:txBody>
          <a:bodyPr wrap="none">
            <a:spAutoFit/>
          </a:bodyPr>
          <a:lstStyle/>
          <a:p>
            <a:pPr>
              <a:defRPr/>
            </a:pPr>
            <a:r>
              <a:rPr lang="es-MX" sz="2000" b="1" u="sng" dirty="0">
                <a:solidFill>
                  <a:schemeClr val="accent2">
                    <a:lumMod val="75000"/>
                  </a:schemeClr>
                </a:solidFill>
              </a:rPr>
              <a:t>De 35 a 44 años</a:t>
            </a:r>
            <a:endParaRPr lang="es-MX" sz="2000" b="1" dirty="0">
              <a:solidFill>
                <a:schemeClr val="accent2">
                  <a:lumMod val="75000"/>
                </a:schemeClr>
              </a:solidFill>
            </a:endParaRPr>
          </a:p>
        </p:txBody>
      </p:sp>
      <p:graphicFrame>
        <p:nvGraphicFramePr>
          <p:cNvPr id="14" name="13 Tabla"/>
          <p:cNvGraphicFramePr>
            <a:graphicFrameLocks noGrp="1"/>
          </p:cNvGraphicFramePr>
          <p:nvPr>
            <p:extLst>
              <p:ext uri="{D42A27DB-BD31-4B8C-83A1-F6EECF244321}">
                <p14:modId xmlns:p14="http://schemas.microsoft.com/office/powerpoint/2010/main" val="3495192802"/>
              </p:ext>
            </p:extLst>
          </p:nvPr>
        </p:nvGraphicFramePr>
        <p:xfrm>
          <a:off x="339797" y="3284984"/>
          <a:ext cx="8297862" cy="3024188"/>
        </p:xfrm>
        <a:graphic>
          <a:graphicData uri="http://schemas.openxmlformats.org/drawingml/2006/table">
            <a:tbl>
              <a:tblPr/>
              <a:tblGrid>
                <a:gridCol w="4149725"/>
                <a:gridCol w="4148137"/>
              </a:tblGrid>
              <a:tr h="3024188">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altLang="es-MX" sz="2400" b="1" i="0" u="none" strike="noStrike" cap="none" normalizeH="0" baseline="0" dirty="0" smtClean="0">
                          <a:ln>
                            <a:noFill/>
                          </a:ln>
                          <a:solidFill>
                            <a:schemeClr val="tx1"/>
                          </a:solidFill>
                          <a:effectLst/>
                          <a:latin typeface="Times New Roman" pitchFamily="18" charset="0"/>
                        </a:rPr>
                        <a:t>Hombres</a:t>
                      </a:r>
                      <a:endParaRPr kumimoji="0" lang="es-MX" altLang="es-MX" sz="24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s-MX" altLang="es-MX" sz="2400" b="0" i="0" u="none" strike="noStrike" cap="none" normalizeH="0" baseline="0" dirty="0" smtClean="0">
                          <a:ln>
                            <a:noFill/>
                          </a:ln>
                          <a:solidFill>
                            <a:schemeClr val="tx1"/>
                          </a:solidFill>
                          <a:effectLst/>
                          <a:latin typeface="Times New Roman" pitchFamily="18" charset="0"/>
                        </a:rPr>
                        <a:t>Agresiones.</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s-MX" altLang="es-MX" sz="2400" b="0" i="0" u="none" strike="noStrike" cap="none" normalizeH="0" baseline="0" dirty="0" smtClean="0">
                          <a:ln>
                            <a:noFill/>
                          </a:ln>
                          <a:solidFill>
                            <a:schemeClr val="tx1"/>
                          </a:solidFill>
                          <a:effectLst/>
                          <a:latin typeface="Times New Roman" pitchFamily="18" charset="0"/>
                        </a:rPr>
                        <a:t>Accidentes (de tráfico de vehículos de motor).</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s-MX" altLang="es-MX" sz="2400" b="0" i="0" u="none" strike="noStrike" cap="none" normalizeH="0" baseline="0" dirty="0" smtClean="0">
                          <a:ln>
                            <a:noFill/>
                          </a:ln>
                          <a:solidFill>
                            <a:schemeClr val="tx1"/>
                          </a:solidFill>
                          <a:effectLst/>
                          <a:latin typeface="Times New Roman" pitchFamily="18" charset="0"/>
                        </a:rPr>
                        <a:t>Enfermedades del hígado (enfermedad alcohólica del hígado).</a:t>
                      </a:r>
                    </a:p>
                  </a:txBody>
                  <a:tcPr marL="38100" marR="38100" marT="38100" marB="38100"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altLang="es-MX" sz="2400" b="1" i="0" u="none" strike="noStrike" cap="none" normalizeH="0" baseline="0" dirty="0" smtClean="0">
                          <a:ln>
                            <a:noFill/>
                          </a:ln>
                          <a:solidFill>
                            <a:schemeClr val="tx1"/>
                          </a:solidFill>
                          <a:effectLst/>
                          <a:latin typeface="Times New Roman" pitchFamily="18" charset="0"/>
                        </a:rPr>
                        <a:t>Mujeres</a:t>
                      </a:r>
                      <a:endParaRPr kumimoji="0" lang="es-MX" altLang="es-MX" sz="24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s-MX" altLang="es-MX" sz="2400" b="0" i="0" u="none" strike="noStrike" cap="none" normalizeH="0" baseline="0" dirty="0" smtClean="0">
                          <a:ln>
                            <a:noFill/>
                          </a:ln>
                          <a:solidFill>
                            <a:schemeClr val="tx1"/>
                          </a:solidFill>
                          <a:effectLst/>
                          <a:latin typeface="Times New Roman" pitchFamily="18" charset="0"/>
                        </a:rPr>
                        <a:t>Tumores malignos (de la mama y del cuello del útero).</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s-MX" altLang="es-MX" sz="2400" b="0" i="0" u="none" strike="noStrike" cap="none" normalizeH="0" baseline="0" dirty="0" smtClean="0">
                          <a:ln>
                            <a:noFill/>
                          </a:ln>
                          <a:solidFill>
                            <a:schemeClr val="tx1"/>
                          </a:solidFill>
                          <a:effectLst/>
                          <a:latin typeface="Times New Roman" pitchFamily="18" charset="0"/>
                        </a:rPr>
                        <a:t>Diabetes mellitus.</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s-MX" altLang="es-MX" sz="2400" b="0" i="0" u="none" strike="noStrike" cap="none" normalizeH="0" baseline="0" dirty="0" smtClean="0">
                          <a:ln>
                            <a:noFill/>
                          </a:ln>
                          <a:solidFill>
                            <a:schemeClr val="tx1"/>
                          </a:solidFill>
                          <a:effectLst/>
                          <a:latin typeface="Times New Roman" pitchFamily="18" charset="0"/>
                        </a:rPr>
                        <a:t>Enfermedades del corazón.</a:t>
                      </a:r>
                    </a:p>
                  </a:txBody>
                  <a:tcPr marL="38100" marR="38100" marT="38100" marB="38100" horzOverflow="overflow">
                    <a:lnL>
                      <a:noFill/>
                    </a:lnL>
                    <a:lnR>
                      <a:noFill/>
                    </a:lnR>
                    <a:lnT>
                      <a:noFill/>
                    </a:lnT>
                    <a:lnB>
                      <a:noFill/>
                    </a:lnB>
                    <a:lnTlToBr>
                      <a:noFill/>
                    </a:lnTlToBr>
                    <a:lnBlToTr>
                      <a:noFill/>
                    </a:lnBlToTr>
                    <a:noFill/>
                  </a:tcPr>
                </a:tc>
              </a:tr>
            </a:tbl>
          </a:graphicData>
        </a:graphic>
      </p:graphicFrame>
    </p:spTree>
    <p:extLst>
      <p:ext uri="{BB962C8B-B14F-4D97-AF65-F5344CB8AC3E}">
        <p14:creationId xmlns:p14="http://schemas.microsoft.com/office/powerpoint/2010/main" val="11088623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857375" y="1643063"/>
            <a:ext cx="6172200" cy="523220"/>
          </a:xfrm>
          <a:prstGeom prst="rect">
            <a:avLst/>
          </a:prstGeom>
          <a:noFill/>
          <a:ln w="9525">
            <a:noFill/>
            <a:miter lim="800000"/>
            <a:headEnd/>
            <a:tailEnd/>
          </a:ln>
        </p:spPr>
        <p:txBody>
          <a:bodyPr>
            <a:spAutoFit/>
          </a:bodyPr>
          <a:lstStyle/>
          <a:p>
            <a:pPr algn="ctr">
              <a:spcBef>
                <a:spcPct val="50000"/>
              </a:spcBef>
            </a:pPr>
            <a:r>
              <a:rPr lang="es-ES_tradnl" sz="2800" dirty="0" smtClean="0"/>
              <a:t> </a:t>
            </a:r>
            <a:endParaRPr lang="es-ES_tradnl" sz="2800" dirty="0"/>
          </a:p>
        </p:txBody>
      </p:sp>
      <p:sp>
        <p:nvSpPr>
          <p:cNvPr id="9" name="8 Rectángulo"/>
          <p:cNvSpPr/>
          <p:nvPr/>
        </p:nvSpPr>
        <p:spPr>
          <a:xfrm>
            <a:off x="4333833" y="970562"/>
            <a:ext cx="184730" cy="1255728"/>
          </a:xfrm>
          <a:prstGeom prst="rect">
            <a:avLst/>
          </a:prstGeom>
        </p:spPr>
        <p:txBody>
          <a:bodyPr wrap="none">
            <a:spAutoFit/>
          </a:bodyPr>
          <a:lstStyle/>
          <a:p>
            <a:pPr algn="ctr">
              <a:lnSpc>
                <a:spcPct val="90000"/>
              </a:lnSpc>
            </a:pPr>
            <a:endParaRPr lang="es-MX" sz="2800" b="1" dirty="0" smtClean="0">
              <a:latin typeface="Tahoma" panose="020B0604030504040204" pitchFamily="34" charset="0"/>
              <a:ea typeface="Tahoma" panose="020B0604030504040204" pitchFamily="34" charset="0"/>
              <a:cs typeface="Tahoma" panose="020B0604030504040204" pitchFamily="34" charset="0"/>
            </a:endParaRPr>
          </a:p>
          <a:p>
            <a:pPr algn="ctr">
              <a:lnSpc>
                <a:spcPct val="90000"/>
              </a:lnSpc>
            </a:pPr>
            <a:endParaRPr lang="es-MX" sz="2800" b="1" dirty="0" smtClean="0">
              <a:latin typeface="+mj-lt"/>
              <a:ea typeface="Tahoma" panose="020B0604030504040204" pitchFamily="34" charset="0"/>
              <a:cs typeface="Tahoma" panose="020B0604030504040204" pitchFamily="34" charset="0"/>
            </a:endParaRPr>
          </a:p>
          <a:p>
            <a:pPr algn="ctr">
              <a:lnSpc>
                <a:spcPct val="90000"/>
              </a:lnSpc>
            </a:pPr>
            <a:endParaRPr lang="es-MX" sz="2800" b="1" dirty="0">
              <a:latin typeface="+mj-lt"/>
              <a:ea typeface="Tahoma" panose="020B0604030504040204" pitchFamily="34" charset="0"/>
              <a:cs typeface="Tahoma" panose="020B0604030504040204" pitchFamily="34" charset="0"/>
            </a:endParaRPr>
          </a:p>
        </p:txBody>
      </p:sp>
      <p:pic>
        <p:nvPicPr>
          <p:cNvPr id="10" name="9 Marcador de contenido" descr="cesaal2 00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599006" y="607060"/>
            <a:ext cx="1176251" cy="64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6 Imagen" descr="logo Fiscalía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863" y="522832"/>
            <a:ext cx="974507" cy="81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p:cNvSpPr txBox="1">
            <a:spLocks noChangeArrowheads="1"/>
          </p:cNvSpPr>
          <p:nvPr/>
        </p:nvSpPr>
        <p:spPr bwMode="auto">
          <a:xfrm>
            <a:off x="304800" y="1845290"/>
            <a:ext cx="838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buFont typeface="Wingdings" pitchFamily="2" charset="2"/>
              <a:buAutoNum type="alphaUcPeriod" startAt="2"/>
            </a:pPr>
            <a:r>
              <a:rPr lang="es-ES_tradnl" altLang="es-MX" sz="2200" b="1" dirty="0">
                <a:solidFill>
                  <a:srgbClr val="00B050"/>
                </a:solidFill>
                <a:latin typeface="Arial" panose="020B0604020202020204" pitchFamily="34" charset="0"/>
                <a:cs typeface="Arial" panose="020B0604020202020204" pitchFamily="34" charset="0"/>
              </a:rPr>
              <a:t>SISTEMA DE VIGILANCIA EPIDEMIOLOGICA DE LAS ADICCIONES (SISVEA)</a:t>
            </a:r>
          </a:p>
        </p:txBody>
      </p:sp>
      <p:sp>
        <p:nvSpPr>
          <p:cNvPr id="8" name="Text Box 7"/>
          <p:cNvSpPr txBox="1">
            <a:spLocks noChangeArrowheads="1"/>
          </p:cNvSpPr>
          <p:nvPr/>
        </p:nvSpPr>
        <p:spPr bwMode="auto">
          <a:xfrm>
            <a:off x="609600" y="442119"/>
            <a:ext cx="8001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_tradnl" altLang="es-MX"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EPIDEMIOLOGIA  DE  LAS ADICCIONES </a:t>
            </a:r>
            <a:endParaRPr lang="es-ES" altLang="es-MX"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2" name="Text Box 6"/>
          <p:cNvSpPr txBox="1">
            <a:spLocks noChangeArrowheads="1"/>
          </p:cNvSpPr>
          <p:nvPr/>
        </p:nvSpPr>
        <p:spPr bwMode="auto">
          <a:xfrm>
            <a:off x="612994" y="2780928"/>
            <a:ext cx="8153400" cy="126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_tradnl" altLang="es-MX" sz="2200" dirty="0">
                <a:latin typeface="Arial" panose="020B0604020202020204" pitchFamily="34" charset="0"/>
                <a:cs typeface="Arial" panose="020B0604020202020204" pitchFamily="34" charset="0"/>
              </a:rPr>
              <a:t>Coordinado</a:t>
            </a:r>
            <a:r>
              <a:rPr lang="es-ES_tradnl" altLang="es-MX" sz="2200" b="1" dirty="0">
                <a:latin typeface="Arial" panose="020B0604020202020204" pitchFamily="34" charset="0"/>
                <a:cs typeface="Arial" panose="020B0604020202020204" pitchFamily="34" charset="0"/>
              </a:rPr>
              <a:t> </a:t>
            </a:r>
            <a:r>
              <a:rPr lang="es-ES_tradnl" altLang="es-MX" sz="2200" dirty="0">
                <a:latin typeface="Arial" panose="020B0604020202020204" pitchFamily="34" charset="0"/>
                <a:cs typeface="Arial" panose="020B0604020202020204" pitchFamily="34" charset="0"/>
              </a:rPr>
              <a:t>por la Dirección General de Epidemiología de la Secretaría de Salud</a:t>
            </a:r>
          </a:p>
          <a:p>
            <a:pPr eaLnBrk="1" hangingPunct="1">
              <a:spcBef>
                <a:spcPct val="50000"/>
              </a:spcBef>
            </a:pPr>
            <a:r>
              <a:rPr lang="es-ES_tradnl" altLang="es-MX" sz="2200" b="1" dirty="0">
                <a:latin typeface="Arial" panose="020B0604020202020204" pitchFamily="34" charset="0"/>
                <a:cs typeface="Arial" panose="020B0604020202020204" pitchFamily="34" charset="0"/>
              </a:rPr>
              <a:t>Indicadores utilizados: </a:t>
            </a:r>
            <a:endParaRPr lang="es-ES" altLang="es-MX" sz="2200" b="1" dirty="0">
              <a:latin typeface="Arial" panose="020B0604020202020204" pitchFamily="34" charset="0"/>
              <a:cs typeface="Arial" panose="020B0604020202020204" pitchFamily="34" charset="0"/>
            </a:endParaRPr>
          </a:p>
        </p:txBody>
      </p:sp>
      <p:sp>
        <p:nvSpPr>
          <p:cNvPr id="13" name="Text Box 5"/>
          <p:cNvSpPr txBox="1">
            <a:spLocks noChangeArrowheads="1"/>
          </p:cNvSpPr>
          <p:nvPr/>
        </p:nvSpPr>
        <p:spPr bwMode="auto">
          <a:xfrm>
            <a:off x="419100" y="4365104"/>
            <a:ext cx="8153400" cy="193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buFont typeface="Wingdings" pitchFamily="2" charset="2"/>
              <a:buAutoNum type="romanUcPeriod"/>
            </a:pPr>
            <a:r>
              <a:rPr lang="es-ES_tradnl" altLang="es-MX" sz="2200" dirty="0">
                <a:latin typeface="Arial" panose="020B0604020202020204" pitchFamily="34" charset="0"/>
                <a:cs typeface="Arial" panose="020B0604020202020204" pitchFamily="34" charset="0"/>
              </a:rPr>
              <a:t>De tratamiento </a:t>
            </a:r>
          </a:p>
          <a:p>
            <a:pPr algn="just" eaLnBrk="1" hangingPunct="1">
              <a:spcBef>
                <a:spcPct val="50000"/>
              </a:spcBef>
              <a:buFont typeface="Wingdings" pitchFamily="2" charset="2"/>
              <a:buAutoNum type="romanUcPeriod"/>
            </a:pPr>
            <a:r>
              <a:rPr lang="es-ES_tradnl" altLang="es-MX" sz="2200" dirty="0">
                <a:latin typeface="Arial" panose="020B0604020202020204" pitchFamily="34" charset="0"/>
                <a:cs typeface="Arial" panose="020B0604020202020204" pitchFamily="34" charset="0"/>
              </a:rPr>
              <a:t>De mortalidad (SEMEFO)</a:t>
            </a:r>
          </a:p>
          <a:p>
            <a:pPr algn="just" eaLnBrk="1" hangingPunct="1">
              <a:spcBef>
                <a:spcPct val="50000"/>
              </a:spcBef>
              <a:buFont typeface="Wingdings" pitchFamily="2" charset="2"/>
              <a:buAutoNum type="romanUcPeriod"/>
            </a:pPr>
            <a:r>
              <a:rPr lang="es-ES_tradnl" altLang="es-MX" sz="2200" dirty="0">
                <a:latin typeface="Arial" panose="020B0604020202020204" pitchFamily="34" charset="0"/>
                <a:cs typeface="Arial" panose="020B0604020202020204" pitchFamily="34" charset="0"/>
              </a:rPr>
              <a:t>De daños contra la salud (PGR)</a:t>
            </a:r>
          </a:p>
          <a:p>
            <a:pPr algn="just" eaLnBrk="1" hangingPunct="1">
              <a:spcBef>
                <a:spcPct val="50000"/>
              </a:spcBef>
              <a:buFont typeface="Wingdings" pitchFamily="2" charset="2"/>
              <a:buAutoNum type="romanUcPeriod"/>
            </a:pPr>
            <a:r>
              <a:rPr lang="es-ES_tradnl" altLang="es-MX" sz="2200" dirty="0">
                <a:latin typeface="Arial" panose="020B0604020202020204" pitchFamily="34" charset="0"/>
                <a:cs typeface="Arial" panose="020B0604020202020204" pitchFamily="34" charset="0"/>
              </a:rPr>
              <a:t>Servicios de urgencias de hospitales</a:t>
            </a:r>
            <a:endParaRPr lang="es-ES" altLang="es-MX"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6224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857375" y="1643063"/>
            <a:ext cx="6172200" cy="523220"/>
          </a:xfrm>
          <a:prstGeom prst="rect">
            <a:avLst/>
          </a:prstGeom>
          <a:noFill/>
          <a:ln w="9525">
            <a:noFill/>
            <a:miter lim="800000"/>
            <a:headEnd/>
            <a:tailEnd/>
          </a:ln>
        </p:spPr>
        <p:txBody>
          <a:bodyPr>
            <a:spAutoFit/>
          </a:bodyPr>
          <a:lstStyle/>
          <a:p>
            <a:pPr algn="ctr">
              <a:spcBef>
                <a:spcPct val="50000"/>
              </a:spcBef>
            </a:pPr>
            <a:r>
              <a:rPr lang="es-ES_tradnl" sz="2800" dirty="0" smtClean="0"/>
              <a:t> </a:t>
            </a:r>
            <a:endParaRPr lang="es-ES_tradnl" sz="2800" dirty="0"/>
          </a:p>
        </p:txBody>
      </p:sp>
      <p:sp>
        <p:nvSpPr>
          <p:cNvPr id="9" name="8 Rectángulo"/>
          <p:cNvSpPr/>
          <p:nvPr/>
        </p:nvSpPr>
        <p:spPr>
          <a:xfrm>
            <a:off x="4333833" y="970562"/>
            <a:ext cx="184730" cy="1255728"/>
          </a:xfrm>
          <a:prstGeom prst="rect">
            <a:avLst/>
          </a:prstGeom>
        </p:spPr>
        <p:txBody>
          <a:bodyPr wrap="none">
            <a:spAutoFit/>
          </a:bodyPr>
          <a:lstStyle/>
          <a:p>
            <a:pPr algn="ctr">
              <a:lnSpc>
                <a:spcPct val="90000"/>
              </a:lnSpc>
            </a:pPr>
            <a:endParaRPr lang="es-MX" sz="2800" b="1" dirty="0" smtClean="0">
              <a:latin typeface="Tahoma" panose="020B0604030504040204" pitchFamily="34" charset="0"/>
              <a:ea typeface="Tahoma" panose="020B0604030504040204" pitchFamily="34" charset="0"/>
              <a:cs typeface="Tahoma" panose="020B0604030504040204" pitchFamily="34" charset="0"/>
            </a:endParaRPr>
          </a:p>
          <a:p>
            <a:pPr algn="ctr">
              <a:lnSpc>
                <a:spcPct val="90000"/>
              </a:lnSpc>
            </a:pPr>
            <a:endParaRPr lang="es-MX" sz="2800" b="1" dirty="0" smtClean="0">
              <a:latin typeface="+mj-lt"/>
              <a:ea typeface="Tahoma" panose="020B0604030504040204" pitchFamily="34" charset="0"/>
              <a:cs typeface="Tahoma" panose="020B0604030504040204" pitchFamily="34" charset="0"/>
            </a:endParaRPr>
          </a:p>
          <a:p>
            <a:pPr algn="ctr">
              <a:lnSpc>
                <a:spcPct val="90000"/>
              </a:lnSpc>
            </a:pPr>
            <a:endParaRPr lang="es-MX" sz="2800" b="1" dirty="0">
              <a:latin typeface="+mj-lt"/>
              <a:ea typeface="Tahoma" panose="020B0604030504040204" pitchFamily="34" charset="0"/>
              <a:cs typeface="Tahoma" panose="020B0604030504040204" pitchFamily="34" charset="0"/>
            </a:endParaRPr>
          </a:p>
        </p:txBody>
      </p:sp>
      <p:pic>
        <p:nvPicPr>
          <p:cNvPr id="10" name="9 Marcador de contenido" descr="cesaal2 00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599006" y="607060"/>
            <a:ext cx="1176251" cy="64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6 Imagen" descr="logo Fiscalía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863" y="522832"/>
            <a:ext cx="974507" cy="81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p:cNvSpPr txBox="1">
            <a:spLocks noChangeArrowheads="1"/>
          </p:cNvSpPr>
          <p:nvPr/>
        </p:nvSpPr>
        <p:spPr bwMode="auto">
          <a:xfrm>
            <a:off x="236136" y="1676400"/>
            <a:ext cx="838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buFont typeface="Wingdings" pitchFamily="2" charset="2"/>
              <a:buAutoNum type="alphaUcPeriod" startAt="3"/>
            </a:pPr>
            <a:r>
              <a:rPr lang="es-ES_tradnl" altLang="es-MX" sz="2200" b="1" dirty="0">
                <a:solidFill>
                  <a:srgbClr val="00B050"/>
                </a:solidFill>
                <a:latin typeface="Arial" panose="020B0604020202020204" pitchFamily="34" charset="0"/>
                <a:cs typeface="Arial" panose="020B0604020202020204" pitchFamily="34" charset="0"/>
              </a:rPr>
              <a:t>SISTEMA DE REGISTRO DE INFORMACION EN DROGAS (SRID)</a:t>
            </a:r>
          </a:p>
        </p:txBody>
      </p:sp>
      <p:sp>
        <p:nvSpPr>
          <p:cNvPr id="8" name="Text Box 5"/>
          <p:cNvSpPr txBox="1">
            <a:spLocks noChangeArrowheads="1"/>
          </p:cNvSpPr>
          <p:nvPr/>
        </p:nvSpPr>
        <p:spPr bwMode="auto">
          <a:xfrm>
            <a:off x="557863" y="4005064"/>
            <a:ext cx="8153400" cy="227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buFont typeface="Wingdings" pitchFamily="2" charset="2"/>
              <a:buChar char="Ø"/>
            </a:pPr>
            <a:r>
              <a:rPr lang="es-ES_tradnl" altLang="es-MX" sz="2200" dirty="0">
                <a:latin typeface="Arial" panose="020B0604020202020204" pitchFamily="34" charset="0"/>
                <a:cs typeface="Arial" panose="020B0604020202020204" pitchFamily="34" charset="0"/>
              </a:rPr>
              <a:t>Área metropolitana </a:t>
            </a:r>
          </a:p>
          <a:p>
            <a:pPr algn="just" eaLnBrk="1" hangingPunct="1">
              <a:spcBef>
                <a:spcPct val="50000"/>
              </a:spcBef>
              <a:buFont typeface="Wingdings" pitchFamily="2" charset="2"/>
              <a:buChar char="Ø"/>
            </a:pPr>
            <a:r>
              <a:rPr lang="es-ES_tradnl" altLang="es-MX" sz="2200" dirty="0">
                <a:latin typeface="Arial" panose="020B0604020202020204" pitchFamily="34" charset="0"/>
                <a:cs typeface="Arial" panose="020B0604020202020204" pitchFamily="34" charset="0"/>
              </a:rPr>
              <a:t>Mayores de 12 años </a:t>
            </a:r>
          </a:p>
          <a:p>
            <a:pPr algn="just" eaLnBrk="1" hangingPunct="1">
              <a:spcBef>
                <a:spcPct val="50000"/>
              </a:spcBef>
              <a:buFont typeface="Wingdings" pitchFamily="2" charset="2"/>
              <a:buChar char="Ø"/>
            </a:pPr>
            <a:r>
              <a:rPr lang="es-ES_tradnl" altLang="es-MX" sz="2200" dirty="0">
                <a:latin typeface="Arial" panose="020B0604020202020204" pitchFamily="34" charset="0"/>
                <a:cs typeface="Arial" panose="020B0604020202020204" pitchFamily="34" charset="0"/>
              </a:rPr>
              <a:t>Evento el haber consumido al menos 1 vez en la vida alguna droga fuera de prescripción médica</a:t>
            </a:r>
          </a:p>
          <a:p>
            <a:pPr algn="just" eaLnBrk="1" hangingPunct="1">
              <a:spcBef>
                <a:spcPct val="50000"/>
              </a:spcBef>
              <a:buFont typeface="Wingdings" pitchFamily="2" charset="2"/>
              <a:buChar char="Ø"/>
            </a:pPr>
            <a:r>
              <a:rPr lang="es-ES_tradnl" altLang="es-MX" sz="2200" dirty="0">
                <a:latin typeface="Arial" panose="020B0604020202020204" pitchFamily="34" charset="0"/>
                <a:cs typeface="Arial" panose="020B0604020202020204" pitchFamily="34" charset="0"/>
              </a:rPr>
              <a:t>Excluye tabaco y alcohol</a:t>
            </a:r>
          </a:p>
        </p:txBody>
      </p:sp>
      <p:sp>
        <p:nvSpPr>
          <p:cNvPr id="12" name="Text Box 6"/>
          <p:cNvSpPr txBox="1">
            <a:spLocks noChangeArrowheads="1"/>
          </p:cNvSpPr>
          <p:nvPr/>
        </p:nvSpPr>
        <p:spPr bwMode="auto">
          <a:xfrm>
            <a:off x="610415" y="2824649"/>
            <a:ext cx="8153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_tradnl" altLang="es-MX" sz="2200" dirty="0">
                <a:latin typeface="Arial" panose="020B0604020202020204" pitchFamily="34" charset="0"/>
                <a:cs typeface="Arial" panose="020B0604020202020204" pitchFamily="34" charset="0"/>
              </a:rPr>
              <a:t>Coordinado por el Instituto Nacional de Psiquiatría Ramón de la Fuente Muñiz</a:t>
            </a:r>
          </a:p>
        </p:txBody>
      </p:sp>
      <p:sp>
        <p:nvSpPr>
          <p:cNvPr id="13" name="Text Box 7"/>
          <p:cNvSpPr txBox="1">
            <a:spLocks noChangeArrowheads="1"/>
          </p:cNvSpPr>
          <p:nvPr/>
        </p:nvSpPr>
        <p:spPr bwMode="auto">
          <a:xfrm>
            <a:off x="609600" y="228600"/>
            <a:ext cx="8001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_tradnl" altLang="es-MX"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EPIDEMIOLOGIA  DE  LAS ADICCIONES </a:t>
            </a:r>
            <a:endParaRPr lang="es-ES" altLang="es-MX"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01072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857375" y="1643063"/>
            <a:ext cx="6172200" cy="523220"/>
          </a:xfrm>
          <a:prstGeom prst="rect">
            <a:avLst/>
          </a:prstGeom>
          <a:noFill/>
          <a:ln w="9525">
            <a:noFill/>
            <a:miter lim="800000"/>
            <a:headEnd/>
            <a:tailEnd/>
          </a:ln>
        </p:spPr>
        <p:txBody>
          <a:bodyPr>
            <a:spAutoFit/>
          </a:bodyPr>
          <a:lstStyle/>
          <a:p>
            <a:pPr algn="ctr">
              <a:spcBef>
                <a:spcPct val="50000"/>
              </a:spcBef>
            </a:pPr>
            <a:r>
              <a:rPr lang="es-ES_tradnl" sz="2800" dirty="0" smtClean="0"/>
              <a:t> </a:t>
            </a:r>
            <a:endParaRPr lang="es-ES_tradnl" sz="2800" dirty="0"/>
          </a:p>
        </p:txBody>
      </p:sp>
      <p:sp>
        <p:nvSpPr>
          <p:cNvPr id="9" name="8 Rectángulo"/>
          <p:cNvSpPr/>
          <p:nvPr/>
        </p:nvSpPr>
        <p:spPr>
          <a:xfrm>
            <a:off x="4333833" y="970562"/>
            <a:ext cx="184730" cy="1255728"/>
          </a:xfrm>
          <a:prstGeom prst="rect">
            <a:avLst/>
          </a:prstGeom>
        </p:spPr>
        <p:txBody>
          <a:bodyPr wrap="none">
            <a:spAutoFit/>
          </a:bodyPr>
          <a:lstStyle/>
          <a:p>
            <a:pPr algn="ctr">
              <a:lnSpc>
                <a:spcPct val="90000"/>
              </a:lnSpc>
            </a:pPr>
            <a:endParaRPr lang="es-MX" sz="2800" b="1" dirty="0" smtClean="0">
              <a:latin typeface="Tahoma" panose="020B0604030504040204" pitchFamily="34" charset="0"/>
              <a:ea typeface="Tahoma" panose="020B0604030504040204" pitchFamily="34" charset="0"/>
              <a:cs typeface="Tahoma" panose="020B0604030504040204" pitchFamily="34" charset="0"/>
            </a:endParaRPr>
          </a:p>
          <a:p>
            <a:pPr algn="ctr">
              <a:lnSpc>
                <a:spcPct val="90000"/>
              </a:lnSpc>
            </a:pPr>
            <a:endParaRPr lang="es-MX" sz="2800" b="1" dirty="0" smtClean="0">
              <a:latin typeface="+mj-lt"/>
              <a:ea typeface="Tahoma" panose="020B0604030504040204" pitchFamily="34" charset="0"/>
              <a:cs typeface="Tahoma" panose="020B0604030504040204" pitchFamily="34" charset="0"/>
            </a:endParaRPr>
          </a:p>
          <a:p>
            <a:pPr algn="ctr">
              <a:lnSpc>
                <a:spcPct val="90000"/>
              </a:lnSpc>
            </a:pPr>
            <a:endParaRPr lang="es-MX" sz="2800" b="1" dirty="0">
              <a:latin typeface="+mj-lt"/>
              <a:ea typeface="Tahoma" panose="020B0604030504040204" pitchFamily="34" charset="0"/>
              <a:cs typeface="Tahoma" panose="020B0604030504040204" pitchFamily="34" charset="0"/>
            </a:endParaRPr>
          </a:p>
        </p:txBody>
      </p:sp>
      <p:pic>
        <p:nvPicPr>
          <p:cNvPr id="10" name="9 Marcador de contenido" descr="cesaal2 00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599006" y="607060"/>
            <a:ext cx="1176251" cy="64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6 Imagen" descr="logo Fiscalía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863" y="522832"/>
            <a:ext cx="974507" cy="81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p:cNvSpPr txBox="1">
            <a:spLocks noChangeArrowheads="1"/>
          </p:cNvSpPr>
          <p:nvPr/>
        </p:nvSpPr>
        <p:spPr bwMode="auto">
          <a:xfrm>
            <a:off x="304800" y="1739246"/>
            <a:ext cx="83820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buFont typeface="Wingdings" pitchFamily="2" charset="2"/>
              <a:buAutoNum type="alphaUcPeriod" startAt="4"/>
            </a:pPr>
            <a:r>
              <a:rPr lang="es-ES_tradnl" altLang="es-MX" sz="2200" b="1" dirty="0">
                <a:solidFill>
                  <a:srgbClr val="00B050"/>
                </a:solidFill>
                <a:latin typeface="Arial" panose="020B0604020202020204" pitchFamily="34" charset="0"/>
                <a:cs typeface="Arial" panose="020B0604020202020204" pitchFamily="34" charset="0"/>
              </a:rPr>
              <a:t>REGISTRO DE CASOS EN </a:t>
            </a:r>
            <a:r>
              <a:rPr lang="es-ES_tradnl" altLang="es-MX" sz="2200" b="1" dirty="0" smtClean="0">
                <a:solidFill>
                  <a:srgbClr val="00B050"/>
                </a:solidFill>
                <a:latin typeface="Arial" panose="020B0604020202020204" pitchFamily="34" charset="0"/>
                <a:cs typeface="Arial" panose="020B0604020202020204" pitchFamily="34" charset="0"/>
              </a:rPr>
              <a:t>TRATAMIENTO</a:t>
            </a:r>
            <a:r>
              <a:rPr lang="es-ES_tradnl" altLang="es-MX" sz="2200" b="1" dirty="0">
                <a:solidFill>
                  <a:srgbClr val="00B050"/>
                </a:solidFill>
                <a:latin typeface="Arial" panose="020B0604020202020204" pitchFamily="34" charset="0"/>
                <a:cs typeface="Arial" panose="020B0604020202020204" pitchFamily="34" charset="0"/>
              </a:rPr>
              <a:t>.</a:t>
            </a:r>
            <a:endParaRPr lang="es-ES_tradnl" altLang="es-MX" sz="2200" b="1" dirty="0">
              <a:solidFill>
                <a:srgbClr val="00B050"/>
              </a:solidFill>
              <a:latin typeface="Arial" panose="020B0604020202020204" pitchFamily="34" charset="0"/>
              <a:cs typeface="Arial" panose="020B0604020202020204" pitchFamily="34" charset="0"/>
            </a:endParaRPr>
          </a:p>
        </p:txBody>
      </p:sp>
      <p:sp>
        <p:nvSpPr>
          <p:cNvPr id="8" name="Text Box 5"/>
          <p:cNvSpPr txBox="1">
            <a:spLocks noChangeArrowheads="1"/>
          </p:cNvSpPr>
          <p:nvPr/>
        </p:nvSpPr>
        <p:spPr bwMode="auto">
          <a:xfrm>
            <a:off x="762000" y="2667000"/>
            <a:ext cx="81534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buFont typeface="Wingdings" pitchFamily="2" charset="2"/>
              <a:buChar char="Ø"/>
            </a:pPr>
            <a:r>
              <a:rPr lang="es-ES_tradnl" altLang="es-MX" sz="2200" dirty="0">
                <a:latin typeface="Arial" panose="020B0604020202020204" pitchFamily="34" charset="0"/>
                <a:cs typeface="Arial" panose="020B0604020202020204" pitchFamily="34" charset="0"/>
              </a:rPr>
              <a:t>La información proviene de las consultas otorgadas y de los motivos de internamiento en </a:t>
            </a:r>
            <a:r>
              <a:rPr lang="es-ES_tradnl" altLang="es-MX" sz="2200" dirty="0" smtClean="0">
                <a:latin typeface="Arial" panose="020B0604020202020204" pitchFamily="34" charset="0"/>
                <a:cs typeface="Arial" panose="020B0604020202020204" pitchFamily="34" charset="0"/>
              </a:rPr>
              <a:t>CIJ y en los Centros de Atención Primaria en Adicciones.</a:t>
            </a:r>
            <a:endParaRPr lang="es-ES_tradnl" altLang="es-MX" sz="2200" dirty="0">
              <a:latin typeface="Arial" panose="020B0604020202020204" pitchFamily="34" charset="0"/>
              <a:cs typeface="Arial" panose="020B0604020202020204" pitchFamily="34" charset="0"/>
            </a:endParaRPr>
          </a:p>
        </p:txBody>
      </p:sp>
      <p:sp>
        <p:nvSpPr>
          <p:cNvPr id="12" name="Text Box 7"/>
          <p:cNvSpPr txBox="1">
            <a:spLocks noChangeArrowheads="1"/>
          </p:cNvSpPr>
          <p:nvPr/>
        </p:nvSpPr>
        <p:spPr bwMode="auto">
          <a:xfrm>
            <a:off x="609600" y="560291"/>
            <a:ext cx="8001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_tradnl" altLang="es-MX"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EPIDEMIOLOGIA  DE  LAS ADICCIONES </a:t>
            </a:r>
            <a:endParaRPr lang="es-ES" altLang="es-MX"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76685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857375" y="1643063"/>
            <a:ext cx="6172200" cy="523220"/>
          </a:xfrm>
          <a:prstGeom prst="rect">
            <a:avLst/>
          </a:prstGeom>
          <a:noFill/>
          <a:ln w="9525">
            <a:noFill/>
            <a:miter lim="800000"/>
            <a:headEnd/>
            <a:tailEnd/>
          </a:ln>
        </p:spPr>
        <p:txBody>
          <a:bodyPr>
            <a:spAutoFit/>
          </a:bodyPr>
          <a:lstStyle/>
          <a:p>
            <a:pPr algn="ctr">
              <a:spcBef>
                <a:spcPct val="50000"/>
              </a:spcBef>
            </a:pPr>
            <a:r>
              <a:rPr lang="es-ES_tradnl" sz="2800" dirty="0" smtClean="0"/>
              <a:t> </a:t>
            </a:r>
            <a:endParaRPr lang="es-ES_tradnl" sz="2800" dirty="0"/>
          </a:p>
        </p:txBody>
      </p:sp>
      <p:sp>
        <p:nvSpPr>
          <p:cNvPr id="9" name="8 Rectángulo"/>
          <p:cNvSpPr/>
          <p:nvPr/>
        </p:nvSpPr>
        <p:spPr>
          <a:xfrm>
            <a:off x="4333833" y="970562"/>
            <a:ext cx="184730" cy="1255728"/>
          </a:xfrm>
          <a:prstGeom prst="rect">
            <a:avLst/>
          </a:prstGeom>
        </p:spPr>
        <p:txBody>
          <a:bodyPr wrap="none">
            <a:spAutoFit/>
          </a:bodyPr>
          <a:lstStyle/>
          <a:p>
            <a:pPr algn="ctr">
              <a:lnSpc>
                <a:spcPct val="90000"/>
              </a:lnSpc>
            </a:pPr>
            <a:endParaRPr lang="es-MX" sz="2800" b="1" dirty="0" smtClean="0">
              <a:latin typeface="Tahoma" panose="020B0604030504040204" pitchFamily="34" charset="0"/>
              <a:ea typeface="Tahoma" panose="020B0604030504040204" pitchFamily="34" charset="0"/>
              <a:cs typeface="Tahoma" panose="020B0604030504040204" pitchFamily="34" charset="0"/>
            </a:endParaRPr>
          </a:p>
          <a:p>
            <a:pPr algn="ctr">
              <a:lnSpc>
                <a:spcPct val="90000"/>
              </a:lnSpc>
            </a:pPr>
            <a:endParaRPr lang="es-MX" sz="2800" b="1" dirty="0" smtClean="0">
              <a:latin typeface="+mj-lt"/>
              <a:ea typeface="Tahoma" panose="020B0604030504040204" pitchFamily="34" charset="0"/>
              <a:cs typeface="Tahoma" panose="020B0604030504040204" pitchFamily="34" charset="0"/>
            </a:endParaRPr>
          </a:p>
          <a:p>
            <a:pPr algn="ctr">
              <a:lnSpc>
                <a:spcPct val="90000"/>
              </a:lnSpc>
            </a:pPr>
            <a:endParaRPr lang="es-MX" sz="2800" b="1" dirty="0">
              <a:latin typeface="+mj-lt"/>
              <a:ea typeface="Tahoma" panose="020B0604030504040204" pitchFamily="34" charset="0"/>
              <a:cs typeface="Tahoma" panose="020B0604030504040204" pitchFamily="34" charset="0"/>
            </a:endParaRPr>
          </a:p>
        </p:txBody>
      </p:sp>
      <p:pic>
        <p:nvPicPr>
          <p:cNvPr id="10" name="9 Marcador de contenido" descr="cesaal2 00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599006" y="607060"/>
            <a:ext cx="1176251" cy="64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6 Imagen" descr="logo Fiscalía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863" y="522832"/>
            <a:ext cx="974507" cy="81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p:cNvSpPr txBox="1">
            <a:spLocks noChangeArrowheads="1"/>
          </p:cNvSpPr>
          <p:nvPr/>
        </p:nvSpPr>
        <p:spPr bwMode="auto">
          <a:xfrm>
            <a:off x="327563" y="1691154"/>
            <a:ext cx="83820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buFont typeface="Wingdings" pitchFamily="2" charset="2"/>
              <a:buAutoNum type="alphaUcPeriod" startAt="5"/>
            </a:pPr>
            <a:r>
              <a:rPr lang="es-ES_tradnl" altLang="es-MX" sz="2200" b="1" dirty="0">
                <a:solidFill>
                  <a:srgbClr val="00B050"/>
                </a:solidFill>
                <a:latin typeface="Tahoma" pitchFamily="34" charset="0"/>
              </a:rPr>
              <a:t>ESTUDIOS EN POBLACION ESTUDIANTIL</a:t>
            </a:r>
          </a:p>
        </p:txBody>
      </p:sp>
      <p:sp>
        <p:nvSpPr>
          <p:cNvPr id="8" name="Text Box 5"/>
          <p:cNvSpPr txBox="1">
            <a:spLocks noChangeArrowheads="1"/>
          </p:cNvSpPr>
          <p:nvPr/>
        </p:nvSpPr>
        <p:spPr bwMode="auto">
          <a:xfrm>
            <a:off x="482076" y="2249294"/>
            <a:ext cx="81534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buFont typeface="Wingdings" pitchFamily="2" charset="2"/>
              <a:buNone/>
            </a:pPr>
            <a:r>
              <a:rPr lang="es-ES_tradnl" altLang="es-MX" sz="2200" dirty="0">
                <a:latin typeface="Arial" panose="020B0604020202020204" pitchFamily="34" charset="0"/>
                <a:cs typeface="Arial" panose="020B0604020202020204" pitchFamily="34" charset="0"/>
              </a:rPr>
              <a:t>Coordinadas por la SEP y el Instituto Nacional de Psiquiatría</a:t>
            </a:r>
          </a:p>
        </p:txBody>
      </p:sp>
      <p:sp>
        <p:nvSpPr>
          <p:cNvPr id="12" name="Text Box 6"/>
          <p:cNvSpPr txBox="1">
            <a:spLocks noChangeArrowheads="1"/>
          </p:cNvSpPr>
          <p:nvPr/>
        </p:nvSpPr>
        <p:spPr bwMode="auto">
          <a:xfrm>
            <a:off x="327563" y="3496139"/>
            <a:ext cx="838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buFont typeface="Wingdings" pitchFamily="2" charset="2"/>
              <a:buAutoNum type="alphaUcPeriod" startAt="6"/>
            </a:pPr>
            <a:r>
              <a:rPr lang="es-ES_tradnl" altLang="es-MX" sz="2200" b="1" dirty="0">
                <a:solidFill>
                  <a:srgbClr val="00B050"/>
                </a:solidFill>
                <a:latin typeface="Tahoma" pitchFamily="34" charset="0"/>
              </a:rPr>
              <a:t>ESTUDIOS EN POBLACIONES MARGINALES, OCULTAS Y DE ALTO RIESGO</a:t>
            </a:r>
          </a:p>
        </p:txBody>
      </p:sp>
      <p:sp>
        <p:nvSpPr>
          <p:cNvPr id="13" name="Text Box 7"/>
          <p:cNvSpPr txBox="1">
            <a:spLocks noChangeArrowheads="1"/>
          </p:cNvSpPr>
          <p:nvPr/>
        </p:nvSpPr>
        <p:spPr bwMode="auto">
          <a:xfrm>
            <a:off x="556163" y="4581128"/>
            <a:ext cx="81534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8938" indent="-388938"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buFont typeface="Wingdings" pitchFamily="2" charset="2"/>
              <a:buChar char="Ø"/>
            </a:pPr>
            <a:r>
              <a:rPr lang="es-ES_tradnl" altLang="es-MX" sz="2200" dirty="0">
                <a:latin typeface="Arial" panose="020B0604020202020204" pitchFamily="34" charset="0"/>
                <a:cs typeface="Arial" panose="020B0604020202020204" pitchFamily="34" charset="0"/>
              </a:rPr>
              <a:t>Niños en situación de calle</a:t>
            </a:r>
          </a:p>
          <a:p>
            <a:pPr algn="just" eaLnBrk="1" hangingPunct="1">
              <a:spcBef>
                <a:spcPct val="50000"/>
              </a:spcBef>
              <a:buFont typeface="Wingdings" pitchFamily="2" charset="2"/>
              <a:buChar char="Ø"/>
            </a:pPr>
            <a:r>
              <a:rPr lang="es-ES_tradnl" altLang="es-MX" sz="2200" dirty="0">
                <a:latin typeface="Arial" panose="020B0604020202020204" pitchFamily="34" charset="0"/>
                <a:cs typeface="Arial" panose="020B0604020202020204" pitchFamily="34" charset="0"/>
              </a:rPr>
              <a:t>Consumo de cocaína en mujeres </a:t>
            </a:r>
          </a:p>
          <a:p>
            <a:pPr algn="just" eaLnBrk="1" hangingPunct="1">
              <a:spcBef>
                <a:spcPct val="50000"/>
              </a:spcBef>
              <a:buFont typeface="Wingdings" pitchFamily="2" charset="2"/>
              <a:buChar char="Ø"/>
            </a:pPr>
            <a:r>
              <a:rPr lang="es-ES_tradnl" altLang="es-MX" sz="2200" dirty="0">
                <a:latin typeface="Arial" panose="020B0604020202020204" pitchFamily="34" charset="0"/>
                <a:cs typeface="Arial" panose="020B0604020202020204" pitchFamily="34" charset="0"/>
              </a:rPr>
              <a:t>Consumidores de heroína</a:t>
            </a:r>
          </a:p>
        </p:txBody>
      </p:sp>
      <p:sp>
        <p:nvSpPr>
          <p:cNvPr id="14" name="Text Box 8"/>
          <p:cNvSpPr txBox="1">
            <a:spLocks noChangeArrowheads="1"/>
          </p:cNvSpPr>
          <p:nvPr/>
        </p:nvSpPr>
        <p:spPr bwMode="auto">
          <a:xfrm>
            <a:off x="609600" y="228600"/>
            <a:ext cx="8001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_tradnl" altLang="es-MX"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EPIDEMIOLOGIA  DE  LAS ADICCIONES </a:t>
            </a:r>
            <a:endParaRPr lang="es-ES" altLang="es-MX"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3505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Marcador de contenido 2"/>
          <p:cNvSpPr>
            <a:spLocks noGrp="1"/>
          </p:cNvSpPr>
          <p:nvPr>
            <p:ph idx="1"/>
          </p:nvPr>
        </p:nvSpPr>
        <p:spPr>
          <a:xfrm>
            <a:off x="495299" y="1278731"/>
            <a:ext cx="7915275" cy="3671888"/>
          </a:xfrm>
        </p:spPr>
        <p:txBody>
          <a:bodyPr/>
          <a:lstStyle/>
          <a:p>
            <a:pPr marL="0" indent="0" algn="ctr">
              <a:buNone/>
            </a:pPr>
            <a:endParaRPr lang="es-MX" sz="4000" b="1" dirty="0">
              <a:latin typeface="Arial Narrow" pitchFamily="34" charset="0"/>
            </a:endParaRPr>
          </a:p>
          <a:p>
            <a:pPr marL="0" indent="0" algn="ctr">
              <a:buNone/>
            </a:pPr>
            <a:r>
              <a:rPr lang="es-MX" sz="3800" b="1" dirty="0">
                <a:effectLst>
                  <a:outerShdw blurRad="38100" dist="38100" dir="2700000" algn="tl">
                    <a:srgbClr val="000000">
                      <a:alpha val="43137"/>
                    </a:srgbClr>
                  </a:outerShdw>
                </a:effectLst>
                <a:latin typeface="Arial Narrow" pitchFamily="34" charset="0"/>
              </a:rPr>
              <a:t>ENCUESTA NACIONAL DE CONSUMO </a:t>
            </a:r>
            <a:endParaRPr lang="es-MX" sz="3800" b="1" dirty="0" smtClean="0">
              <a:effectLst>
                <a:outerShdw blurRad="38100" dist="38100" dir="2700000" algn="tl">
                  <a:srgbClr val="000000">
                    <a:alpha val="43137"/>
                  </a:srgbClr>
                </a:outerShdw>
              </a:effectLst>
              <a:latin typeface="Arial Narrow" pitchFamily="34" charset="0"/>
            </a:endParaRPr>
          </a:p>
          <a:p>
            <a:pPr marL="0" indent="0" algn="ctr">
              <a:buNone/>
            </a:pPr>
            <a:r>
              <a:rPr lang="es-MX" sz="3800" b="1" dirty="0" smtClean="0">
                <a:effectLst>
                  <a:outerShdw blurRad="38100" dist="38100" dir="2700000" algn="tl">
                    <a:srgbClr val="000000">
                      <a:alpha val="43137"/>
                    </a:srgbClr>
                  </a:outerShdw>
                </a:effectLst>
                <a:latin typeface="Arial Narrow" pitchFamily="34" charset="0"/>
              </a:rPr>
              <a:t>DE </a:t>
            </a:r>
            <a:r>
              <a:rPr lang="es-MX" sz="3800" b="1" dirty="0">
                <a:effectLst>
                  <a:outerShdw blurRad="38100" dist="38100" dir="2700000" algn="tl">
                    <a:srgbClr val="000000">
                      <a:alpha val="43137"/>
                    </a:srgbClr>
                  </a:outerShdw>
                </a:effectLst>
                <a:latin typeface="Arial Narrow" pitchFamily="34" charset="0"/>
              </a:rPr>
              <a:t>DROGAS  EN  ESCOLARES</a:t>
            </a:r>
          </a:p>
          <a:p>
            <a:pPr marL="0" indent="0" algn="ctr">
              <a:buNone/>
            </a:pPr>
            <a:endParaRPr lang="es-MX" sz="4000" b="1" i="1" dirty="0">
              <a:effectLst>
                <a:outerShdw blurRad="38100" dist="38100" dir="2700000" algn="tl">
                  <a:srgbClr val="000000">
                    <a:alpha val="43137"/>
                  </a:srgbClr>
                </a:outerShdw>
              </a:effectLst>
              <a:latin typeface="Arial Narrow" pitchFamily="34" charset="0"/>
            </a:endParaRPr>
          </a:p>
          <a:p>
            <a:pPr marL="0" indent="0" algn="ctr">
              <a:buNone/>
            </a:pPr>
            <a:r>
              <a:rPr lang="es-MX" sz="3200" b="1" i="1" dirty="0">
                <a:solidFill>
                  <a:srgbClr val="C00000"/>
                </a:solidFill>
                <a:effectLst>
                  <a:outerShdw blurRad="38100" dist="38100" dir="2700000" algn="tl">
                    <a:srgbClr val="000000">
                      <a:alpha val="43137"/>
                    </a:srgbClr>
                  </a:outerShdw>
                </a:effectLst>
                <a:latin typeface="Arial Narrow" pitchFamily="34" charset="0"/>
              </a:rPr>
              <a:t>ENCODE  2013-2015</a:t>
            </a:r>
          </a:p>
        </p:txBody>
      </p:sp>
      <p:sp>
        <p:nvSpPr>
          <p:cNvPr id="6146" name="Rectángulo 1"/>
          <p:cNvSpPr>
            <a:spLocks noChangeArrowheads="1"/>
          </p:cNvSpPr>
          <p:nvPr/>
        </p:nvSpPr>
        <p:spPr bwMode="auto">
          <a:xfrm>
            <a:off x="5509443" y="1916906"/>
            <a:ext cx="251993" cy="300082"/>
          </a:xfrm>
          <a:prstGeom prst="rect">
            <a:avLst/>
          </a:prstGeom>
          <a:noFill/>
          <a:ln w="9525">
            <a:noFill/>
            <a:miter lim="800000"/>
            <a:headEnd/>
            <a:tailEnd/>
          </a:ln>
        </p:spPr>
        <p:txBody>
          <a:bodyPr wrap="none">
            <a:spAutoFit/>
          </a:bodyPr>
          <a:lstStyle/>
          <a:p>
            <a:pPr marL="66675" algn="r" eaLnBrk="0" fontAlgn="base" hangingPunct="0">
              <a:spcBef>
                <a:spcPct val="0"/>
              </a:spcBef>
              <a:spcAft>
                <a:spcPct val="0"/>
              </a:spcAft>
            </a:pPr>
            <a:endParaRPr lang="es-ES" sz="1350">
              <a:solidFill>
                <a:prstClr val="black"/>
              </a:solidFill>
              <a:latin typeface="Times New Roman" pitchFamily="18" charset="0"/>
              <a:ea typeface="MS PGothic" pitchFamily="34" charset="-128"/>
              <a:cs typeface="Times New Roman" pitchFamily="18" charset="0"/>
            </a:endParaRPr>
          </a:p>
        </p:txBody>
      </p:sp>
      <p:pic>
        <p:nvPicPr>
          <p:cNvPr id="5" name="6 Imagen" descr="logo Fiscalía IMAG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863" y="522832"/>
            <a:ext cx="974507" cy="81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9 Marcador de contenido" descr="cesaal2 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9006" y="607060"/>
            <a:ext cx="1176251" cy="64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92341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28775" y="365126"/>
            <a:ext cx="5743575" cy="558799"/>
          </a:xfrm>
        </p:spPr>
        <p:txBody>
          <a:bodyPr>
            <a:normAutofit/>
          </a:bodyPr>
          <a:lstStyle/>
          <a:p>
            <a:pPr algn="ctr"/>
            <a:r>
              <a:rPr lang="es-MX" sz="24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CARACTERÍSTICAS DE LA ENCODE</a:t>
            </a:r>
            <a:endParaRPr lang="es-MX" sz="2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495300" y="1343025"/>
            <a:ext cx="8077200" cy="4976813"/>
          </a:xfrm>
        </p:spPr>
        <p:txBody>
          <a:bodyPr>
            <a:noAutofit/>
          </a:bodyPr>
          <a:lstStyle/>
          <a:p>
            <a:pPr marL="0" indent="0" algn="just">
              <a:buNone/>
            </a:pPr>
            <a:r>
              <a:rPr lang="es-MX" sz="2000" b="1" dirty="0" smtClean="0">
                <a:latin typeface="Arial" panose="020B0604020202020204" pitchFamily="34" charset="0"/>
                <a:cs typeface="Arial" panose="020B0604020202020204" pitchFamily="34" charset="0"/>
              </a:rPr>
              <a:t>Se encuestó a población estudiantil en los siguientes grados:</a:t>
            </a:r>
          </a:p>
          <a:p>
            <a:pPr marL="0" indent="0" algn="just">
              <a:buNone/>
            </a:pPr>
            <a:endParaRPr lang="es-MX" sz="2000" b="1" dirty="0" smtClean="0">
              <a:latin typeface="Arial" panose="020B0604020202020204" pitchFamily="34" charset="0"/>
              <a:cs typeface="Arial" panose="020B0604020202020204" pitchFamily="34" charset="0"/>
            </a:endParaRPr>
          </a:p>
          <a:p>
            <a:pPr algn="just"/>
            <a:r>
              <a:rPr lang="es-MX" sz="2000" dirty="0" smtClean="0">
                <a:latin typeface="Arial" panose="020B0604020202020204" pitchFamily="34" charset="0"/>
                <a:cs typeface="Arial" panose="020B0604020202020204" pitchFamily="34" charset="0"/>
              </a:rPr>
              <a:t>4º. y 5º. Grados de Primaria</a:t>
            </a:r>
          </a:p>
          <a:p>
            <a:pPr algn="just"/>
            <a:r>
              <a:rPr lang="es-MX" sz="2000" dirty="0" smtClean="0">
                <a:latin typeface="Arial" panose="020B0604020202020204" pitchFamily="34" charset="0"/>
                <a:cs typeface="Arial" panose="020B0604020202020204" pitchFamily="34" charset="0"/>
              </a:rPr>
              <a:t>Secundaria y</a:t>
            </a:r>
          </a:p>
          <a:p>
            <a:pPr algn="just"/>
            <a:r>
              <a:rPr lang="es-MX" sz="2000" dirty="0" smtClean="0">
                <a:latin typeface="Arial" panose="020B0604020202020204" pitchFamily="34" charset="0"/>
                <a:cs typeface="Arial" panose="020B0604020202020204" pitchFamily="34" charset="0"/>
              </a:rPr>
              <a:t>Bachillerato</a:t>
            </a:r>
          </a:p>
          <a:p>
            <a:pPr marL="0" indent="0" algn="just">
              <a:buNone/>
            </a:pPr>
            <a:endParaRPr lang="es-MX" sz="2000" dirty="0">
              <a:latin typeface="Arial" panose="020B0604020202020204" pitchFamily="34" charset="0"/>
              <a:cs typeface="Arial" panose="020B0604020202020204" pitchFamily="34" charset="0"/>
            </a:endParaRPr>
          </a:p>
          <a:p>
            <a:pPr marL="0" indent="0" algn="just">
              <a:buNone/>
            </a:pPr>
            <a:r>
              <a:rPr lang="es-MX" sz="2000" dirty="0" smtClean="0">
                <a:latin typeface="Arial" panose="020B0604020202020204" pitchFamily="34" charset="0"/>
                <a:cs typeface="Arial" panose="020B0604020202020204" pitchFamily="34" charset="0"/>
              </a:rPr>
              <a:t>La Encuesta tiene </a:t>
            </a:r>
            <a:r>
              <a:rPr lang="es-MX" sz="2000" b="1" dirty="0" smtClean="0">
                <a:latin typeface="Arial" panose="020B0604020202020204" pitchFamily="34" charset="0"/>
                <a:cs typeface="Arial" panose="020B0604020202020204" pitchFamily="34" charset="0"/>
              </a:rPr>
              <a:t>representatividad  Nacional y Estatal</a:t>
            </a:r>
            <a:r>
              <a:rPr lang="es-MX" sz="2000" dirty="0" smtClean="0">
                <a:latin typeface="Arial" panose="020B0604020202020204" pitchFamily="34" charset="0"/>
                <a:cs typeface="Arial" panose="020B0604020202020204" pitchFamily="34" charset="0"/>
              </a:rPr>
              <a:t>, siendo realizada en totalidad de las 32 Entidades Federativas.</a:t>
            </a:r>
          </a:p>
          <a:p>
            <a:pPr marL="0" indent="0" algn="just">
              <a:buNone/>
            </a:pPr>
            <a:endParaRPr lang="es-MX" sz="2000" dirty="0">
              <a:latin typeface="Arial" panose="020B0604020202020204" pitchFamily="34" charset="0"/>
              <a:cs typeface="Arial" panose="020B0604020202020204" pitchFamily="34" charset="0"/>
            </a:endParaRPr>
          </a:p>
          <a:p>
            <a:pPr marL="0" indent="0" algn="just">
              <a:buNone/>
            </a:pPr>
            <a:r>
              <a:rPr lang="es-MX" sz="2000" dirty="0" smtClean="0">
                <a:latin typeface="Arial" panose="020B0604020202020204" pitchFamily="34" charset="0"/>
                <a:cs typeface="Arial" panose="020B0604020202020204" pitchFamily="34" charset="0"/>
              </a:rPr>
              <a:t>A petición de las mismas Entidades y al interés que plantean sitios estratégicos por razones epidemiológicas y/o sociales, </a:t>
            </a:r>
            <a:r>
              <a:rPr lang="es-MX" sz="2000" b="1" dirty="0" smtClean="0">
                <a:latin typeface="Arial" panose="020B0604020202020204" pitchFamily="34" charset="0"/>
                <a:cs typeface="Arial" panose="020B0604020202020204" pitchFamily="34" charset="0"/>
              </a:rPr>
              <a:t>se </a:t>
            </a:r>
            <a:r>
              <a:rPr lang="es-MX" sz="2000" b="1" dirty="0" err="1" smtClean="0">
                <a:latin typeface="Arial" panose="020B0604020202020204" pitchFamily="34" charset="0"/>
                <a:cs typeface="Arial" panose="020B0604020202020204" pitchFamily="34" charset="0"/>
              </a:rPr>
              <a:t>sobremuestrearon</a:t>
            </a:r>
            <a:r>
              <a:rPr lang="es-MX" sz="2000" b="1" dirty="0" smtClean="0">
                <a:latin typeface="Arial" panose="020B0604020202020204" pitchFamily="34" charset="0"/>
                <a:cs typeface="Arial" panose="020B0604020202020204" pitchFamily="34" charset="0"/>
              </a:rPr>
              <a:t> 9 Ciudades </a:t>
            </a:r>
            <a:r>
              <a:rPr lang="es-MX" sz="2000" dirty="0" smtClean="0">
                <a:latin typeface="Arial" panose="020B0604020202020204" pitchFamily="34" charset="0"/>
                <a:cs typeface="Arial" panose="020B0604020202020204" pitchFamily="34" charset="0"/>
              </a:rPr>
              <a:t>(Acapulco, Apatzingán, Cancún, Del Carmen, Cd. Juárez, Cuautla, Ecatepec, Guadalajara y Tijuana).</a:t>
            </a:r>
          </a:p>
          <a:p>
            <a:pPr marL="0" indent="0" algn="just">
              <a:buNone/>
            </a:pPr>
            <a:endParaRPr lang="es-MX" sz="2000" dirty="0" smtClean="0">
              <a:latin typeface="Arial" panose="020B0604020202020204" pitchFamily="34" charset="0"/>
              <a:cs typeface="Arial" panose="020B0604020202020204" pitchFamily="34" charset="0"/>
            </a:endParaRPr>
          </a:p>
          <a:p>
            <a:pPr marL="0" indent="0" algn="just">
              <a:buNone/>
            </a:pPr>
            <a:r>
              <a:rPr lang="es-MX" sz="2000" b="1" dirty="0" smtClean="0">
                <a:latin typeface="Arial" panose="020B0604020202020204" pitchFamily="34" charset="0"/>
                <a:cs typeface="Arial" panose="020B0604020202020204" pitchFamily="34" charset="0"/>
              </a:rPr>
              <a:t>La muestra total fue de 153,750 alumnos encuestados.</a:t>
            </a:r>
            <a:endParaRPr lang="es-MX" sz="2000" b="1" dirty="0">
              <a:latin typeface="Arial" panose="020B0604020202020204" pitchFamily="34" charset="0"/>
              <a:cs typeface="Arial" panose="020B0604020202020204" pitchFamily="34" charset="0"/>
            </a:endParaRPr>
          </a:p>
        </p:txBody>
      </p:sp>
      <p:pic>
        <p:nvPicPr>
          <p:cNvPr id="5" name="6 Imagen" descr="logo Fiscalía IMAG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773" y="332656"/>
            <a:ext cx="974507" cy="81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9 Marcador de contenido" descr="cesaal2 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6342" y="448959"/>
            <a:ext cx="1176251" cy="64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3196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857375" y="1643063"/>
            <a:ext cx="6172200" cy="523220"/>
          </a:xfrm>
          <a:prstGeom prst="rect">
            <a:avLst/>
          </a:prstGeom>
          <a:noFill/>
          <a:ln w="9525">
            <a:noFill/>
            <a:miter lim="800000"/>
            <a:headEnd/>
            <a:tailEnd/>
          </a:ln>
        </p:spPr>
        <p:txBody>
          <a:bodyPr>
            <a:spAutoFit/>
          </a:bodyPr>
          <a:lstStyle/>
          <a:p>
            <a:pPr algn="ctr">
              <a:spcBef>
                <a:spcPct val="50000"/>
              </a:spcBef>
            </a:pPr>
            <a:r>
              <a:rPr lang="es-ES_tradnl" sz="2800" dirty="0" smtClean="0"/>
              <a:t> </a:t>
            </a:r>
            <a:endParaRPr lang="es-ES_tradnl" sz="2800" dirty="0"/>
          </a:p>
        </p:txBody>
      </p:sp>
      <p:sp>
        <p:nvSpPr>
          <p:cNvPr id="9" name="8 Rectángulo"/>
          <p:cNvSpPr/>
          <p:nvPr/>
        </p:nvSpPr>
        <p:spPr>
          <a:xfrm>
            <a:off x="4333833" y="970562"/>
            <a:ext cx="184730" cy="1255728"/>
          </a:xfrm>
          <a:prstGeom prst="rect">
            <a:avLst/>
          </a:prstGeom>
        </p:spPr>
        <p:txBody>
          <a:bodyPr wrap="none">
            <a:spAutoFit/>
          </a:bodyPr>
          <a:lstStyle/>
          <a:p>
            <a:pPr algn="ctr">
              <a:lnSpc>
                <a:spcPct val="90000"/>
              </a:lnSpc>
            </a:pPr>
            <a:endParaRPr lang="es-MX" sz="2800" b="1" dirty="0" smtClean="0">
              <a:latin typeface="Tahoma" panose="020B0604030504040204" pitchFamily="34" charset="0"/>
              <a:ea typeface="Tahoma" panose="020B0604030504040204" pitchFamily="34" charset="0"/>
              <a:cs typeface="Tahoma" panose="020B0604030504040204" pitchFamily="34" charset="0"/>
            </a:endParaRPr>
          </a:p>
          <a:p>
            <a:pPr algn="ctr">
              <a:lnSpc>
                <a:spcPct val="90000"/>
              </a:lnSpc>
            </a:pPr>
            <a:endParaRPr lang="es-MX" sz="2800" b="1" dirty="0" smtClean="0">
              <a:latin typeface="+mj-lt"/>
              <a:ea typeface="Tahoma" panose="020B0604030504040204" pitchFamily="34" charset="0"/>
              <a:cs typeface="Tahoma" panose="020B0604030504040204" pitchFamily="34" charset="0"/>
            </a:endParaRPr>
          </a:p>
          <a:p>
            <a:pPr algn="ctr">
              <a:lnSpc>
                <a:spcPct val="90000"/>
              </a:lnSpc>
            </a:pPr>
            <a:endParaRPr lang="es-MX" sz="2800" b="1" dirty="0">
              <a:latin typeface="+mj-lt"/>
              <a:ea typeface="Tahoma" panose="020B0604030504040204" pitchFamily="34" charset="0"/>
              <a:cs typeface="Tahoma" panose="020B0604030504040204" pitchFamily="34" charset="0"/>
            </a:endParaRPr>
          </a:p>
        </p:txBody>
      </p:sp>
      <p:pic>
        <p:nvPicPr>
          <p:cNvPr id="10" name="9 Marcador de contenido" descr="cesaal2 00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599006" y="607060"/>
            <a:ext cx="1176251" cy="64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6 Imagen" descr="logo Fiscalía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863" y="522832"/>
            <a:ext cx="974507" cy="81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714178" y="1720007"/>
            <a:ext cx="6514925" cy="523220"/>
          </a:xfrm>
          <a:prstGeom prst="rect">
            <a:avLst/>
          </a:prstGeom>
        </p:spPr>
        <p:txBody>
          <a:bodyPr wrap="none">
            <a:spAutoFit/>
          </a:bodyPr>
          <a:lstStyle/>
          <a:p>
            <a:pPr>
              <a:spcBef>
                <a:spcPct val="50000"/>
              </a:spcBef>
            </a:pPr>
            <a:r>
              <a:rPr lang="es-ES_tradnl" altLang="es-MX" sz="2800" b="1" u="sng" dirty="0">
                <a:latin typeface="Tahoma" pitchFamily="34" charset="0"/>
              </a:rPr>
              <a:t>ALCANCES DE LA EPIDEMIOLOGIA </a:t>
            </a:r>
            <a:endParaRPr lang="es-ES" altLang="es-MX" sz="2800" b="1" u="sng" dirty="0">
              <a:latin typeface="Tahoma" pitchFamily="34" charset="0"/>
            </a:endParaRPr>
          </a:p>
        </p:txBody>
      </p:sp>
      <p:sp>
        <p:nvSpPr>
          <p:cNvPr id="7" name="Text Box 7"/>
          <p:cNvSpPr txBox="1">
            <a:spLocks noChangeArrowheads="1"/>
          </p:cNvSpPr>
          <p:nvPr/>
        </p:nvSpPr>
        <p:spPr bwMode="auto">
          <a:xfrm>
            <a:off x="441863" y="2197842"/>
            <a:ext cx="8153400" cy="4324261"/>
          </a:xfrm>
          <a:prstGeom prst="rect">
            <a:avLst/>
          </a:prstGeom>
          <a:solidFill>
            <a:schemeClr val="bg1">
              <a:alpha val="66000"/>
            </a:schemeClr>
          </a:solidFill>
          <a:ln w="9525">
            <a:miter lim="800000"/>
            <a:headEnd/>
            <a:tailEnd/>
          </a:ln>
          <a:effectLst/>
          <a:scene3d>
            <a:camera prst="legacyObliqueBottomLeft"/>
            <a:lightRig rig="legacyFlat3" dir="t"/>
          </a:scene3d>
          <a:sp3d extrusionH="430200" contourW="12700" prstMaterial="flat">
            <a:bevelT w="13500" h="13500" prst="angle"/>
            <a:bevelB w="13500" h="13500" prst="angle"/>
            <a:extrusionClr>
              <a:schemeClr val="bg1"/>
            </a:extrusionClr>
            <a:contourClr>
              <a:schemeClr val="bg1"/>
            </a:contourClr>
          </a:sp3d>
        </p:spPr>
        <p:txBody>
          <a:bodyPr>
            <a:spAutoFit/>
            <a:flatTx/>
          </a:bodyPr>
          <a:lstStyle>
            <a:lvl1pPr marL="388938" indent="-388938"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buFont typeface="Wingdings" pitchFamily="2" charset="2"/>
              <a:buChar char="Ø"/>
            </a:pPr>
            <a:endParaRPr lang="es-ES_tradnl" altLang="es-MX" sz="2200" b="1" dirty="0" smtClean="0">
              <a:solidFill>
                <a:schemeClr val="bg1"/>
              </a:solidFill>
              <a:latin typeface="Tahoma" pitchFamily="34" charset="0"/>
            </a:endParaRPr>
          </a:p>
          <a:p>
            <a:pPr algn="just" eaLnBrk="1" hangingPunct="1">
              <a:spcBef>
                <a:spcPct val="50000"/>
              </a:spcBef>
              <a:buFont typeface="Wingdings" pitchFamily="2" charset="2"/>
              <a:buChar char="Ø"/>
            </a:pPr>
            <a:r>
              <a:rPr lang="es-ES_tradnl" altLang="es-MX" sz="2200" b="1" dirty="0" smtClean="0">
                <a:latin typeface="Tahoma" pitchFamily="34" charset="0"/>
              </a:rPr>
              <a:t>Herramienta </a:t>
            </a:r>
            <a:r>
              <a:rPr lang="es-ES_tradnl" altLang="es-MX" sz="2200" b="1" dirty="0">
                <a:latin typeface="Tahoma" pitchFamily="34" charset="0"/>
              </a:rPr>
              <a:t>clave para entender el problema del abuso de </a:t>
            </a:r>
            <a:r>
              <a:rPr lang="es-ES_tradnl" altLang="es-MX" sz="2200" b="1" dirty="0" smtClean="0">
                <a:latin typeface="Tahoma" pitchFamily="34" charset="0"/>
              </a:rPr>
              <a:t>sustancias</a:t>
            </a:r>
            <a:endParaRPr lang="es-ES_tradnl" altLang="es-MX" sz="2200" b="1" dirty="0">
              <a:latin typeface="Tahoma" pitchFamily="34" charset="0"/>
            </a:endParaRPr>
          </a:p>
          <a:p>
            <a:pPr algn="just" eaLnBrk="1" hangingPunct="1">
              <a:spcBef>
                <a:spcPct val="50000"/>
              </a:spcBef>
              <a:buFont typeface="Wingdings" pitchFamily="2" charset="2"/>
              <a:buChar char="Ø"/>
            </a:pPr>
            <a:r>
              <a:rPr lang="es-ES_tradnl" altLang="es-MX" sz="2200" b="1" dirty="0">
                <a:latin typeface="Tahoma" pitchFamily="34" charset="0"/>
              </a:rPr>
              <a:t>Sirve para desarrollar respuestas</a:t>
            </a:r>
          </a:p>
          <a:p>
            <a:pPr algn="just" eaLnBrk="1" hangingPunct="1">
              <a:spcBef>
                <a:spcPct val="50000"/>
              </a:spcBef>
              <a:buFont typeface="Wingdings" pitchFamily="2" charset="2"/>
              <a:buNone/>
            </a:pPr>
            <a:endParaRPr lang="es-ES_tradnl" altLang="es-MX" sz="2200" b="1" dirty="0">
              <a:latin typeface="Tahoma" pitchFamily="34" charset="0"/>
            </a:endParaRPr>
          </a:p>
          <a:p>
            <a:pPr algn="just" eaLnBrk="1" hangingPunct="1">
              <a:spcBef>
                <a:spcPct val="50000"/>
              </a:spcBef>
              <a:buFont typeface="Wingdings" pitchFamily="2" charset="2"/>
              <a:buChar char="Ø"/>
            </a:pPr>
            <a:r>
              <a:rPr lang="es-ES_tradnl" altLang="es-MX" sz="2200" b="1" dirty="0">
                <a:latin typeface="Tahoma" pitchFamily="34" charset="0"/>
              </a:rPr>
              <a:t>Sirve para medir efectividad</a:t>
            </a:r>
          </a:p>
          <a:p>
            <a:pPr algn="just" eaLnBrk="1" hangingPunct="1">
              <a:spcBef>
                <a:spcPct val="50000"/>
              </a:spcBef>
              <a:buFont typeface="Wingdings" pitchFamily="2" charset="2"/>
              <a:buNone/>
            </a:pPr>
            <a:endParaRPr lang="es-ES_tradnl" altLang="es-MX" sz="2200" b="1" dirty="0">
              <a:latin typeface="Tahoma" pitchFamily="34" charset="0"/>
            </a:endParaRPr>
          </a:p>
          <a:p>
            <a:pPr algn="just" eaLnBrk="1" hangingPunct="1">
              <a:spcBef>
                <a:spcPct val="50000"/>
              </a:spcBef>
              <a:buFont typeface="Wingdings" pitchFamily="2" charset="2"/>
              <a:buChar char="Ø"/>
            </a:pPr>
            <a:r>
              <a:rPr lang="es-ES_tradnl" altLang="es-MX" sz="2200" b="1" dirty="0">
                <a:latin typeface="Tahoma" pitchFamily="34" charset="0"/>
              </a:rPr>
              <a:t>Influye en la política y en la planeación estratégica</a:t>
            </a:r>
          </a:p>
          <a:p>
            <a:pPr algn="just" eaLnBrk="1" hangingPunct="1">
              <a:spcBef>
                <a:spcPct val="50000"/>
              </a:spcBef>
              <a:buFont typeface="Wingdings" pitchFamily="2" charset="2"/>
              <a:buNone/>
            </a:pPr>
            <a:endParaRPr lang="es-ES" altLang="es-MX" sz="2200" b="1" dirty="0">
              <a:latin typeface="Tahoma" pitchFamily="34" charset="0"/>
            </a:endParaRPr>
          </a:p>
        </p:txBody>
      </p:sp>
      <p:sp>
        <p:nvSpPr>
          <p:cNvPr id="3" name="2 Rectángulo"/>
          <p:cNvSpPr/>
          <p:nvPr/>
        </p:nvSpPr>
        <p:spPr>
          <a:xfrm>
            <a:off x="2341131" y="505905"/>
            <a:ext cx="4572000" cy="830997"/>
          </a:xfrm>
          <a:prstGeom prst="rect">
            <a:avLst/>
          </a:prstGeom>
        </p:spPr>
        <p:txBody>
          <a:bodyPr>
            <a:spAutoFit/>
          </a:bodyPr>
          <a:lstStyle/>
          <a:p>
            <a:pPr algn="ctr">
              <a:spcBef>
                <a:spcPct val="50000"/>
              </a:spcBef>
            </a:pPr>
            <a:r>
              <a:rPr lang="es-ES_tradnl" altLang="es-MX"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EPIDEMIOLOGIA  DE  LAS ADICCIONES </a:t>
            </a:r>
            <a:endParaRPr lang="es-ES" altLang="es-MX"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4922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a:graphicFrameLocks noGrp="1"/>
          </p:cNvGraphicFramePr>
          <p:nvPr>
            <p:extLst>
              <p:ext uri="{D42A27DB-BD31-4B8C-83A1-F6EECF244321}">
                <p14:modId xmlns:p14="http://schemas.microsoft.com/office/powerpoint/2010/main" val="156475205"/>
              </p:ext>
            </p:extLst>
          </p:nvPr>
        </p:nvGraphicFramePr>
        <p:xfrm>
          <a:off x="630293" y="1785666"/>
          <a:ext cx="7794004" cy="406717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1532370" y="683759"/>
            <a:ext cx="6012113" cy="830997"/>
          </a:xfrm>
          <a:prstGeom prst="rect">
            <a:avLst/>
          </a:prstGeom>
        </p:spPr>
        <p:txBody>
          <a:bodyPr wrap="square">
            <a:spAutoFit/>
          </a:bodyPr>
          <a:lstStyle/>
          <a:p>
            <a:pPr algn="ctr" eaLnBrk="0" fontAlgn="base" hangingPunct="0">
              <a:spcBef>
                <a:spcPct val="0"/>
              </a:spcBef>
              <a:spcAft>
                <a:spcPct val="0"/>
              </a:spcAft>
              <a:defRPr sz="1800" b="1" i="0" u="none" strike="noStrike" kern="1200" baseline="0">
                <a:solidFill>
                  <a:prstClr val="black">
                    <a:lumMod val="75000"/>
                    <a:lumOff val="25000"/>
                  </a:prstClr>
                </a:solidFill>
                <a:latin typeface="+mn-lt"/>
                <a:ea typeface="+mn-ea"/>
                <a:cs typeface="+mn-cs"/>
              </a:defRPr>
            </a:pPr>
            <a:r>
              <a:rPr lang="es-MX" sz="1600" b="1" dirty="0">
                <a:solidFill>
                  <a:srgbClr val="C00000"/>
                </a:solidFill>
                <a:latin typeface="Arial" panose="020B0604020202020204" pitchFamily="34" charset="0"/>
                <a:ea typeface="MS PGothic" pitchFamily="34" charset="-128"/>
                <a:cs typeface="Arial" panose="020B0604020202020204" pitchFamily="34" charset="0"/>
              </a:rPr>
              <a:t>Prevalencia del Consumo de Cualquier Droga por </a:t>
            </a:r>
            <a:endParaRPr lang="es-MX" sz="1600" b="1" dirty="0" smtClean="0">
              <a:solidFill>
                <a:srgbClr val="C00000"/>
              </a:solidFill>
              <a:latin typeface="Arial" panose="020B0604020202020204" pitchFamily="34" charset="0"/>
              <a:ea typeface="MS PGothic" pitchFamily="34" charset="-128"/>
              <a:cs typeface="Arial" panose="020B0604020202020204" pitchFamily="34" charset="0"/>
            </a:endParaRPr>
          </a:p>
          <a:p>
            <a:pPr algn="ctr" eaLnBrk="0" fontAlgn="base" hangingPunct="0">
              <a:spcBef>
                <a:spcPct val="0"/>
              </a:spcBef>
              <a:spcAft>
                <a:spcPct val="0"/>
              </a:spcAft>
              <a:defRPr sz="1800" b="1" i="0" u="none" strike="noStrike" kern="1200" baseline="0">
                <a:solidFill>
                  <a:prstClr val="black">
                    <a:lumMod val="75000"/>
                    <a:lumOff val="25000"/>
                  </a:prstClr>
                </a:solidFill>
                <a:latin typeface="+mn-lt"/>
                <a:ea typeface="+mn-ea"/>
                <a:cs typeface="+mn-cs"/>
              </a:defRPr>
            </a:pPr>
            <a:r>
              <a:rPr lang="es-MX" sz="1600" b="1" dirty="0" smtClean="0">
                <a:solidFill>
                  <a:srgbClr val="C00000"/>
                </a:solidFill>
                <a:latin typeface="Arial" panose="020B0604020202020204" pitchFamily="34" charset="0"/>
                <a:ea typeface="MS PGothic" pitchFamily="34" charset="-128"/>
                <a:cs typeface="Arial" panose="020B0604020202020204" pitchFamily="34" charset="0"/>
              </a:rPr>
              <a:t>Género </a:t>
            </a:r>
            <a:r>
              <a:rPr lang="es-MX" sz="1600" b="1" dirty="0">
                <a:solidFill>
                  <a:srgbClr val="C00000"/>
                </a:solidFill>
                <a:latin typeface="Arial" panose="020B0604020202020204" pitchFamily="34" charset="0"/>
                <a:ea typeface="MS PGothic" pitchFamily="34" charset="-128"/>
                <a:cs typeface="Arial" panose="020B0604020202020204" pitchFamily="34" charset="0"/>
              </a:rPr>
              <a:t>en Estudiantes de Preparatoria y </a:t>
            </a:r>
            <a:endParaRPr lang="es-MX" sz="1600" b="1" dirty="0" smtClean="0">
              <a:solidFill>
                <a:srgbClr val="C00000"/>
              </a:solidFill>
              <a:latin typeface="Arial" panose="020B0604020202020204" pitchFamily="34" charset="0"/>
              <a:ea typeface="MS PGothic" pitchFamily="34" charset="-128"/>
              <a:cs typeface="Arial" panose="020B0604020202020204" pitchFamily="34" charset="0"/>
            </a:endParaRPr>
          </a:p>
          <a:p>
            <a:pPr algn="ctr" eaLnBrk="0" fontAlgn="base" hangingPunct="0">
              <a:spcBef>
                <a:spcPct val="0"/>
              </a:spcBef>
              <a:spcAft>
                <a:spcPct val="0"/>
              </a:spcAft>
              <a:defRPr sz="1800" b="1" i="0" u="none" strike="noStrike" kern="1200" baseline="0">
                <a:solidFill>
                  <a:prstClr val="black">
                    <a:lumMod val="75000"/>
                    <a:lumOff val="25000"/>
                  </a:prstClr>
                </a:solidFill>
                <a:latin typeface="+mn-lt"/>
                <a:ea typeface="+mn-ea"/>
                <a:cs typeface="+mn-cs"/>
              </a:defRPr>
            </a:pPr>
            <a:r>
              <a:rPr lang="es-MX" sz="1600" b="1" dirty="0" smtClean="0">
                <a:solidFill>
                  <a:srgbClr val="C00000"/>
                </a:solidFill>
                <a:latin typeface="Arial" panose="020B0604020202020204" pitchFamily="34" charset="0"/>
                <a:ea typeface="MS PGothic" pitchFamily="34" charset="-128"/>
                <a:cs typeface="Arial" panose="020B0604020202020204" pitchFamily="34" charset="0"/>
              </a:rPr>
              <a:t>Secundaria</a:t>
            </a:r>
            <a:endParaRPr lang="es-MX" sz="1600" b="1" dirty="0">
              <a:solidFill>
                <a:srgbClr val="C00000"/>
              </a:solidFill>
              <a:latin typeface="Arial" panose="020B0604020202020204" pitchFamily="34" charset="0"/>
              <a:ea typeface="MS PGothic" pitchFamily="34" charset="-128"/>
              <a:cs typeface="Arial" panose="020B0604020202020204" pitchFamily="34" charset="0"/>
            </a:endParaRPr>
          </a:p>
        </p:txBody>
      </p:sp>
      <p:sp>
        <p:nvSpPr>
          <p:cNvPr id="7" name="CuadroTexto 6"/>
          <p:cNvSpPr txBox="1"/>
          <p:nvPr/>
        </p:nvSpPr>
        <p:spPr>
          <a:xfrm>
            <a:off x="361056" y="6265247"/>
            <a:ext cx="5235472" cy="307777"/>
          </a:xfrm>
          <a:prstGeom prst="rect">
            <a:avLst/>
          </a:prstGeom>
          <a:noFill/>
        </p:spPr>
        <p:txBody>
          <a:bodyPr wrap="none" rtlCol="0">
            <a:spAutoFit/>
          </a:bodyPr>
          <a:lstStyle/>
          <a:p>
            <a:pPr eaLnBrk="0" fontAlgn="base" hangingPunct="0">
              <a:spcBef>
                <a:spcPct val="0"/>
              </a:spcBef>
              <a:spcAft>
                <a:spcPct val="0"/>
              </a:spcAft>
            </a:pPr>
            <a:r>
              <a:rPr lang="es-MX" sz="1400" dirty="0">
                <a:solidFill>
                  <a:prstClr val="black"/>
                </a:solidFill>
                <a:latin typeface="Arial" charset="0"/>
                <a:ea typeface="MS PGothic" pitchFamily="34" charset="-128"/>
              </a:rPr>
              <a:t>Prevalencia Nacional </a:t>
            </a:r>
            <a:r>
              <a:rPr lang="es-MX" sz="1400" b="1" dirty="0">
                <a:solidFill>
                  <a:prstClr val="black"/>
                </a:solidFill>
                <a:latin typeface="Arial" charset="0"/>
                <a:ea typeface="MS PGothic" pitchFamily="34" charset="-128"/>
              </a:rPr>
              <a:t>Último Año</a:t>
            </a:r>
            <a:r>
              <a:rPr lang="es-MX" sz="1400" dirty="0">
                <a:solidFill>
                  <a:prstClr val="black"/>
                </a:solidFill>
                <a:latin typeface="Arial" charset="0"/>
                <a:ea typeface="MS PGothic" pitchFamily="34" charset="-128"/>
              </a:rPr>
              <a:t>= 12.2% y </a:t>
            </a:r>
            <a:r>
              <a:rPr lang="es-MX" sz="1400" b="1" dirty="0">
                <a:solidFill>
                  <a:prstClr val="black"/>
                </a:solidFill>
                <a:latin typeface="Arial" charset="0"/>
                <a:ea typeface="MS PGothic" pitchFamily="34" charset="-128"/>
              </a:rPr>
              <a:t>Último Mes</a:t>
            </a:r>
            <a:r>
              <a:rPr lang="es-MX" sz="1400" dirty="0">
                <a:solidFill>
                  <a:prstClr val="black"/>
                </a:solidFill>
                <a:latin typeface="Arial" charset="0"/>
                <a:ea typeface="MS PGothic" pitchFamily="34" charset="-128"/>
              </a:rPr>
              <a:t>= 6.7%</a:t>
            </a:r>
          </a:p>
        </p:txBody>
      </p:sp>
      <p:sp>
        <p:nvSpPr>
          <p:cNvPr id="10" name="CuadroTexto 4"/>
          <p:cNvSpPr txBox="1">
            <a:spLocks noChangeArrowheads="1"/>
          </p:cNvSpPr>
          <p:nvPr/>
        </p:nvSpPr>
        <p:spPr bwMode="auto">
          <a:xfrm>
            <a:off x="17463" y="2892425"/>
            <a:ext cx="288925" cy="307975"/>
          </a:xfrm>
          <a:prstGeom prst="rect">
            <a:avLst/>
          </a:prstGeom>
          <a:noFill/>
          <a:ln w="9525">
            <a:noFill/>
            <a:miter lim="800000"/>
            <a:headEnd/>
            <a:tailEnd/>
          </a:ln>
        </p:spPr>
        <p:txBody>
          <a:bodyPr>
            <a:spAutoFit/>
          </a:bodyPr>
          <a:lstStyle/>
          <a:p>
            <a:pPr eaLnBrk="0" fontAlgn="base" hangingPunct="0">
              <a:spcBef>
                <a:spcPct val="0"/>
              </a:spcBef>
              <a:spcAft>
                <a:spcPct val="0"/>
              </a:spcAft>
            </a:pPr>
            <a:r>
              <a:rPr lang="es-MX" sz="1400" dirty="0">
                <a:solidFill>
                  <a:prstClr val="black"/>
                </a:solidFill>
                <a:latin typeface="Arial" charset="0"/>
                <a:ea typeface="MS PGothic" pitchFamily="34" charset="-128"/>
              </a:rPr>
              <a:t>%</a:t>
            </a:r>
          </a:p>
        </p:txBody>
      </p:sp>
      <p:cxnSp>
        <p:nvCxnSpPr>
          <p:cNvPr id="13" name="Conector recto 12"/>
          <p:cNvCxnSpPr/>
          <p:nvPr/>
        </p:nvCxnSpPr>
        <p:spPr>
          <a:xfrm flipH="1" flipV="1">
            <a:off x="4283968" y="1754659"/>
            <a:ext cx="13129" cy="297885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1" name="6 Imagen" descr="logo Fiscalía IMA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863" y="522832"/>
            <a:ext cx="974507" cy="81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9 Marcador de contenido" descr="cesaal2 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9081" y="673641"/>
            <a:ext cx="1176251" cy="64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8916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a:graphicFrameLocks noGrp="1"/>
          </p:cNvGraphicFramePr>
          <p:nvPr>
            <p:extLst>
              <p:ext uri="{D42A27DB-BD31-4B8C-83A1-F6EECF244321}">
                <p14:modId xmlns:p14="http://schemas.microsoft.com/office/powerpoint/2010/main" val="2182190180"/>
              </p:ext>
            </p:extLst>
          </p:nvPr>
        </p:nvGraphicFramePr>
        <p:xfrm>
          <a:off x="484480" y="1544926"/>
          <a:ext cx="8208356" cy="5013534"/>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2"/>
          <p:cNvSpPr/>
          <p:nvPr/>
        </p:nvSpPr>
        <p:spPr>
          <a:xfrm>
            <a:off x="1403648" y="705449"/>
            <a:ext cx="6299746" cy="584775"/>
          </a:xfrm>
          <a:prstGeom prst="rect">
            <a:avLst/>
          </a:prstGeom>
        </p:spPr>
        <p:txBody>
          <a:bodyPr wrap="square">
            <a:spAutoFit/>
          </a:bodyPr>
          <a:lstStyle/>
          <a:p>
            <a:pPr algn="ctr">
              <a:defRPr sz="1800" b="1" i="0" u="none" strike="noStrike" kern="1200" baseline="0">
                <a:solidFill>
                  <a:prstClr val="black">
                    <a:lumMod val="75000"/>
                    <a:lumOff val="25000"/>
                  </a:prstClr>
                </a:solidFill>
                <a:latin typeface="+mn-lt"/>
                <a:ea typeface="+mn-ea"/>
                <a:cs typeface="+mn-cs"/>
              </a:defRPr>
            </a:pPr>
            <a:r>
              <a:rPr lang="es-MX" sz="1600" b="1" dirty="0" smtClean="0">
                <a:solidFill>
                  <a:srgbClr val="C00000"/>
                </a:solidFill>
                <a:latin typeface="+mn-lt"/>
                <a:ea typeface="+mn-ea"/>
              </a:rPr>
              <a:t>Edad de inicio </a:t>
            </a:r>
            <a:r>
              <a:rPr lang="es-MX" sz="1600" b="1" dirty="0">
                <a:solidFill>
                  <a:srgbClr val="C00000"/>
                </a:solidFill>
                <a:latin typeface="+mn-lt"/>
                <a:ea typeface="+mn-ea"/>
              </a:rPr>
              <a:t>del Consumo de Drogas </a:t>
            </a:r>
            <a:endParaRPr lang="es-MX" sz="1600" b="1" dirty="0" smtClean="0">
              <a:solidFill>
                <a:srgbClr val="C00000"/>
              </a:solidFill>
              <a:latin typeface="+mn-lt"/>
              <a:ea typeface="+mn-ea"/>
            </a:endParaRPr>
          </a:p>
          <a:p>
            <a:pPr algn="ctr">
              <a:defRPr sz="1800" b="1" i="0" u="none" strike="noStrike" kern="1200" baseline="0">
                <a:solidFill>
                  <a:prstClr val="black">
                    <a:lumMod val="75000"/>
                    <a:lumOff val="25000"/>
                  </a:prstClr>
                </a:solidFill>
                <a:latin typeface="+mn-lt"/>
                <a:ea typeface="+mn-ea"/>
                <a:cs typeface="+mn-cs"/>
              </a:defRPr>
            </a:pPr>
            <a:r>
              <a:rPr lang="es-MX" sz="1600" b="1" dirty="0" smtClean="0">
                <a:solidFill>
                  <a:srgbClr val="C00000"/>
                </a:solidFill>
                <a:latin typeface="+mn-lt"/>
                <a:ea typeface="+mn-ea"/>
              </a:rPr>
              <a:t>en Estudiantes </a:t>
            </a:r>
            <a:r>
              <a:rPr lang="es-MX" sz="1600" b="1" dirty="0">
                <a:solidFill>
                  <a:srgbClr val="C00000"/>
                </a:solidFill>
                <a:latin typeface="+mn-lt"/>
                <a:ea typeface="+mn-ea"/>
              </a:rPr>
              <a:t>de </a:t>
            </a:r>
            <a:r>
              <a:rPr lang="es-MX" sz="1600" b="1" dirty="0" smtClean="0">
                <a:solidFill>
                  <a:srgbClr val="C00000"/>
                </a:solidFill>
                <a:latin typeface="+mn-lt"/>
                <a:ea typeface="+mn-ea"/>
              </a:rPr>
              <a:t>Secundaria y Preparatoria</a:t>
            </a:r>
            <a:endParaRPr lang="es-MX" sz="1600" b="1" dirty="0">
              <a:solidFill>
                <a:srgbClr val="C00000"/>
              </a:solidFill>
              <a:latin typeface="+mn-lt"/>
              <a:ea typeface="+mn-ea"/>
            </a:endParaRPr>
          </a:p>
        </p:txBody>
      </p:sp>
      <p:pic>
        <p:nvPicPr>
          <p:cNvPr id="6" name="6 Imagen" descr="logo Fiscalía IMA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863" y="522832"/>
            <a:ext cx="974507" cy="81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9 Marcador de contenido" descr="cesaal2 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9081" y="673641"/>
            <a:ext cx="1176251" cy="64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34544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a:graphicFrameLocks noGrp="1"/>
          </p:cNvGraphicFramePr>
          <p:nvPr>
            <p:extLst>
              <p:ext uri="{D42A27DB-BD31-4B8C-83A1-F6EECF244321}">
                <p14:modId xmlns:p14="http://schemas.microsoft.com/office/powerpoint/2010/main" val="458095981"/>
              </p:ext>
            </p:extLst>
          </p:nvPr>
        </p:nvGraphicFramePr>
        <p:xfrm>
          <a:off x="231597" y="1342266"/>
          <a:ext cx="8496943" cy="5365203"/>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2005397" y="522832"/>
            <a:ext cx="5277222" cy="584775"/>
          </a:xfrm>
          <a:prstGeom prst="rect">
            <a:avLst/>
          </a:prstGeom>
        </p:spPr>
        <p:txBody>
          <a:bodyPr wrap="square">
            <a:spAutoFit/>
          </a:bodyPr>
          <a:lstStyle/>
          <a:p>
            <a:pPr algn="ctr" eaLnBrk="0" fontAlgn="base" hangingPunct="0">
              <a:spcBef>
                <a:spcPct val="0"/>
              </a:spcBef>
              <a:spcAft>
                <a:spcPct val="0"/>
              </a:spcAft>
              <a:defRPr sz="1800" b="1" i="0" u="none" strike="noStrike" kern="1200" baseline="0">
                <a:solidFill>
                  <a:prstClr val="black">
                    <a:lumMod val="75000"/>
                    <a:lumOff val="25000"/>
                  </a:prstClr>
                </a:solidFill>
                <a:latin typeface="+mn-lt"/>
                <a:ea typeface="+mn-ea"/>
                <a:cs typeface="+mn-cs"/>
              </a:defRPr>
            </a:pPr>
            <a:r>
              <a:rPr lang="es-MX" sz="1600" b="1" dirty="0">
                <a:solidFill>
                  <a:srgbClr val="C00000"/>
                </a:solidFill>
                <a:latin typeface="Arial" panose="020B0604020202020204" pitchFamily="34" charset="0"/>
                <a:ea typeface="MS PGothic" pitchFamily="34" charset="-128"/>
                <a:cs typeface="Arial" panose="020B0604020202020204" pitchFamily="34" charset="0"/>
              </a:rPr>
              <a:t>Prevalencia del Consumo de Drogas en Estudiantes de Secundaria y Preparatoria según Tipo de Droga</a:t>
            </a:r>
          </a:p>
        </p:txBody>
      </p:sp>
      <p:sp>
        <p:nvSpPr>
          <p:cNvPr id="7" name="CuadroTexto 4"/>
          <p:cNvSpPr txBox="1">
            <a:spLocks noChangeArrowheads="1"/>
          </p:cNvSpPr>
          <p:nvPr/>
        </p:nvSpPr>
        <p:spPr bwMode="auto">
          <a:xfrm>
            <a:off x="84138" y="2901950"/>
            <a:ext cx="288925" cy="307975"/>
          </a:xfrm>
          <a:prstGeom prst="rect">
            <a:avLst/>
          </a:prstGeom>
          <a:noFill/>
          <a:ln w="9525">
            <a:noFill/>
            <a:miter lim="800000"/>
            <a:headEnd/>
            <a:tailEnd/>
          </a:ln>
        </p:spPr>
        <p:txBody>
          <a:bodyPr>
            <a:spAutoFit/>
          </a:bodyPr>
          <a:lstStyle/>
          <a:p>
            <a:pPr eaLnBrk="0" fontAlgn="base" hangingPunct="0">
              <a:spcBef>
                <a:spcPct val="0"/>
              </a:spcBef>
              <a:spcAft>
                <a:spcPct val="0"/>
              </a:spcAft>
            </a:pPr>
            <a:r>
              <a:rPr lang="es-MX" sz="1400" dirty="0">
                <a:solidFill>
                  <a:prstClr val="black"/>
                </a:solidFill>
                <a:latin typeface="Arial" charset="0"/>
                <a:ea typeface="MS PGothic" pitchFamily="34" charset="-128"/>
              </a:rPr>
              <a:t>%</a:t>
            </a:r>
          </a:p>
        </p:txBody>
      </p:sp>
      <p:cxnSp>
        <p:nvCxnSpPr>
          <p:cNvPr id="9" name="Conector recto 8"/>
          <p:cNvCxnSpPr/>
          <p:nvPr/>
        </p:nvCxnSpPr>
        <p:spPr>
          <a:xfrm flipV="1">
            <a:off x="4644008" y="980728"/>
            <a:ext cx="0" cy="439248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0" name="6 Imagen" descr="logo Fiscalía IMA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863" y="522832"/>
            <a:ext cx="974507" cy="81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9 Marcador de contenido" descr="cesaal2 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9081" y="673641"/>
            <a:ext cx="1176251" cy="64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40870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Marcador de contenido 2"/>
          <p:cNvSpPr>
            <a:spLocks noGrp="1"/>
          </p:cNvSpPr>
          <p:nvPr>
            <p:ph idx="1"/>
          </p:nvPr>
        </p:nvSpPr>
        <p:spPr>
          <a:xfrm>
            <a:off x="395288" y="765175"/>
            <a:ext cx="8229600" cy="4895850"/>
          </a:xfrm>
        </p:spPr>
        <p:txBody>
          <a:bodyPr/>
          <a:lstStyle/>
          <a:p>
            <a:pPr marL="0" indent="0" algn="just">
              <a:buFont typeface="Arial" charset="0"/>
              <a:buNone/>
            </a:pPr>
            <a:endParaRPr lang="es-MX" dirty="0" smtClean="0">
              <a:latin typeface="Arial Narrow" pitchFamily="34" charset="0"/>
            </a:endParaRPr>
          </a:p>
          <a:p>
            <a:pPr marL="0" indent="0" algn="ctr">
              <a:buFont typeface="Arial" charset="0"/>
              <a:buNone/>
            </a:pPr>
            <a:endParaRPr lang="es-MX" sz="4000" b="1" dirty="0" smtClean="0">
              <a:latin typeface="Arial Narrow" pitchFamily="34" charset="0"/>
            </a:endParaRPr>
          </a:p>
          <a:p>
            <a:pPr marL="0" indent="0" algn="ctr">
              <a:buFont typeface="Arial" charset="0"/>
              <a:buNone/>
            </a:pPr>
            <a:endParaRPr lang="es-MX" sz="4400" b="1" i="1" dirty="0" smtClean="0">
              <a:latin typeface="Arial Narrow" pitchFamily="34" charset="0"/>
            </a:endParaRPr>
          </a:p>
          <a:p>
            <a:pPr marL="0" indent="0" algn="ctr">
              <a:buFont typeface="Arial" charset="0"/>
              <a:buNone/>
            </a:pPr>
            <a:r>
              <a:rPr lang="es-MX" sz="4400" b="1" dirty="0" smtClean="0">
                <a:effectLst>
                  <a:outerShdw blurRad="38100" dist="38100" dir="2700000" algn="tl">
                    <a:srgbClr val="000000">
                      <a:alpha val="43137"/>
                    </a:srgbClr>
                  </a:outerShdw>
                </a:effectLst>
                <a:latin typeface="Arial Narrow" pitchFamily="34" charset="0"/>
              </a:rPr>
              <a:t>INDICADORES DE UNEME/CAPA</a:t>
            </a:r>
          </a:p>
          <a:p>
            <a:pPr marL="0" indent="0" algn="ctr">
              <a:buFont typeface="Arial" charset="0"/>
              <a:buNone/>
            </a:pPr>
            <a:endParaRPr lang="es-MX" sz="3200" b="1" dirty="0" smtClean="0">
              <a:solidFill>
                <a:srgbClr val="C00000"/>
              </a:solidFill>
              <a:effectLst>
                <a:outerShdw blurRad="38100" dist="38100" dir="2700000" algn="tl">
                  <a:srgbClr val="000000">
                    <a:alpha val="43137"/>
                  </a:srgbClr>
                </a:outerShdw>
              </a:effectLst>
              <a:latin typeface="Arial Narrow" pitchFamily="34" charset="0"/>
            </a:endParaRPr>
          </a:p>
        </p:txBody>
      </p:sp>
      <p:sp>
        <p:nvSpPr>
          <p:cNvPr id="6146" name="Rectángulo 1"/>
          <p:cNvSpPr>
            <a:spLocks noChangeArrowheads="1"/>
          </p:cNvSpPr>
          <p:nvPr/>
        </p:nvSpPr>
        <p:spPr bwMode="auto">
          <a:xfrm>
            <a:off x="5881688" y="1412875"/>
            <a:ext cx="276225" cy="369888"/>
          </a:xfrm>
          <a:prstGeom prst="rect">
            <a:avLst/>
          </a:prstGeom>
          <a:noFill/>
          <a:ln w="9525">
            <a:noFill/>
            <a:miter lim="800000"/>
            <a:headEnd/>
            <a:tailEnd/>
          </a:ln>
        </p:spPr>
        <p:txBody>
          <a:bodyPr wrap="none">
            <a:spAutoFit/>
          </a:bodyPr>
          <a:lstStyle/>
          <a:p>
            <a:pPr marL="88900" algn="r"/>
            <a:endParaRPr lang="es-ES">
              <a:latin typeface="Times New Roman" pitchFamily="18" charset="0"/>
              <a:cs typeface="Times New Roman" pitchFamily="18" charset="0"/>
            </a:endParaRPr>
          </a:p>
        </p:txBody>
      </p:sp>
      <p:pic>
        <p:nvPicPr>
          <p:cNvPr id="5" name="6 Imagen" descr="logo Fiscalía IMAG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863" y="522832"/>
            <a:ext cx="974507" cy="81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9 Marcador de contenido" descr="cesaal2 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9081" y="673641"/>
            <a:ext cx="1176251" cy="64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17221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 name="Picture 2"/>
          <p:cNvPicPr>
            <a:picLocks noChangeAspect="1" noChangeArrowheads="1"/>
          </p:cNvPicPr>
          <p:nvPr/>
        </p:nvPicPr>
        <p:blipFill>
          <a:blip r:embed="rId2" cstate="print"/>
          <a:srcRect/>
          <a:stretch>
            <a:fillRect/>
          </a:stretch>
        </p:blipFill>
        <p:spPr bwMode="auto">
          <a:xfrm>
            <a:off x="246015" y="1719592"/>
            <a:ext cx="7350321" cy="4822618"/>
          </a:xfrm>
          <a:prstGeom prst="rect">
            <a:avLst/>
          </a:prstGeom>
          <a:noFill/>
          <a:ln w="9525">
            <a:noFill/>
            <a:miter lim="800000"/>
            <a:headEnd/>
            <a:tailEnd/>
          </a:ln>
        </p:spPr>
      </p:pic>
      <p:pic>
        <p:nvPicPr>
          <p:cNvPr id="403" name="Picture 3"/>
          <p:cNvPicPr>
            <a:picLocks noChangeAspect="1" noChangeArrowheads="1"/>
          </p:cNvPicPr>
          <p:nvPr/>
        </p:nvPicPr>
        <p:blipFill>
          <a:blip r:embed="rId3" cstate="print"/>
          <a:srcRect/>
          <a:stretch>
            <a:fillRect/>
          </a:stretch>
        </p:blipFill>
        <p:spPr bwMode="auto">
          <a:xfrm>
            <a:off x="2250896" y="3582511"/>
            <a:ext cx="122297" cy="124178"/>
          </a:xfrm>
          <a:prstGeom prst="rect">
            <a:avLst/>
          </a:prstGeom>
          <a:noFill/>
          <a:ln w="9525">
            <a:noFill/>
            <a:miter lim="800000"/>
            <a:headEnd/>
            <a:tailEnd/>
          </a:ln>
        </p:spPr>
      </p:pic>
      <p:pic>
        <p:nvPicPr>
          <p:cNvPr id="404" name="Picture 3"/>
          <p:cNvPicPr>
            <a:picLocks noChangeAspect="1" noChangeArrowheads="1"/>
          </p:cNvPicPr>
          <p:nvPr/>
        </p:nvPicPr>
        <p:blipFill>
          <a:blip r:embed="rId3" cstate="print"/>
          <a:srcRect/>
          <a:stretch>
            <a:fillRect/>
          </a:stretch>
        </p:blipFill>
        <p:spPr bwMode="auto">
          <a:xfrm>
            <a:off x="2322904" y="3654519"/>
            <a:ext cx="122297" cy="124178"/>
          </a:xfrm>
          <a:prstGeom prst="rect">
            <a:avLst/>
          </a:prstGeom>
          <a:noFill/>
          <a:ln w="9525">
            <a:noFill/>
            <a:miter lim="800000"/>
            <a:headEnd/>
            <a:tailEnd/>
          </a:ln>
        </p:spPr>
      </p:pic>
      <p:pic>
        <p:nvPicPr>
          <p:cNvPr id="417" name="Picture 3"/>
          <p:cNvPicPr>
            <a:picLocks noChangeAspect="1" noChangeArrowheads="1"/>
          </p:cNvPicPr>
          <p:nvPr/>
        </p:nvPicPr>
        <p:blipFill>
          <a:blip r:embed="rId3" cstate="print"/>
          <a:srcRect/>
          <a:stretch>
            <a:fillRect/>
          </a:stretch>
        </p:blipFill>
        <p:spPr bwMode="auto">
          <a:xfrm>
            <a:off x="3676463" y="3160806"/>
            <a:ext cx="122297" cy="124178"/>
          </a:xfrm>
          <a:prstGeom prst="rect">
            <a:avLst/>
          </a:prstGeom>
          <a:noFill/>
          <a:ln w="9525">
            <a:noFill/>
            <a:miter lim="800000"/>
            <a:headEnd/>
            <a:tailEnd/>
          </a:ln>
        </p:spPr>
      </p:pic>
      <p:pic>
        <p:nvPicPr>
          <p:cNvPr id="447" name="Picture 3"/>
          <p:cNvPicPr>
            <a:picLocks noChangeAspect="1" noChangeArrowheads="1"/>
          </p:cNvPicPr>
          <p:nvPr/>
        </p:nvPicPr>
        <p:blipFill>
          <a:blip r:embed="rId3" cstate="print"/>
          <a:srcRect/>
          <a:stretch>
            <a:fillRect/>
          </a:stretch>
        </p:blipFill>
        <p:spPr bwMode="auto">
          <a:xfrm>
            <a:off x="3273313" y="5378732"/>
            <a:ext cx="122297" cy="124178"/>
          </a:xfrm>
          <a:prstGeom prst="rect">
            <a:avLst/>
          </a:prstGeom>
          <a:noFill/>
          <a:ln w="9525">
            <a:noFill/>
            <a:miter lim="800000"/>
            <a:headEnd/>
            <a:tailEnd/>
          </a:ln>
        </p:spPr>
      </p:pic>
      <p:pic>
        <p:nvPicPr>
          <p:cNvPr id="473" name="Picture 5"/>
          <p:cNvPicPr>
            <a:picLocks noChangeAspect="1" noChangeArrowheads="1"/>
          </p:cNvPicPr>
          <p:nvPr/>
        </p:nvPicPr>
        <p:blipFill>
          <a:blip r:embed="rId4" cstate="print"/>
          <a:srcRect/>
          <a:stretch>
            <a:fillRect/>
          </a:stretch>
        </p:blipFill>
        <p:spPr bwMode="auto">
          <a:xfrm>
            <a:off x="897252" y="3016790"/>
            <a:ext cx="162740" cy="146466"/>
          </a:xfrm>
          <a:prstGeom prst="rect">
            <a:avLst/>
          </a:prstGeom>
          <a:noFill/>
          <a:ln w="9525">
            <a:noFill/>
            <a:miter lim="800000"/>
            <a:headEnd/>
            <a:tailEnd/>
          </a:ln>
        </p:spPr>
      </p:pic>
      <p:pic>
        <p:nvPicPr>
          <p:cNvPr id="474" name="Picture 5"/>
          <p:cNvPicPr>
            <a:picLocks noChangeAspect="1" noChangeArrowheads="1"/>
          </p:cNvPicPr>
          <p:nvPr/>
        </p:nvPicPr>
        <p:blipFill>
          <a:blip r:embed="rId4" cstate="print"/>
          <a:srcRect/>
          <a:stretch>
            <a:fillRect/>
          </a:stretch>
        </p:blipFill>
        <p:spPr bwMode="auto">
          <a:xfrm>
            <a:off x="1113276" y="3160806"/>
            <a:ext cx="162740" cy="146466"/>
          </a:xfrm>
          <a:prstGeom prst="rect">
            <a:avLst/>
          </a:prstGeom>
          <a:noFill/>
          <a:ln w="9525">
            <a:noFill/>
            <a:miter lim="800000"/>
            <a:headEnd/>
            <a:tailEnd/>
          </a:ln>
        </p:spPr>
      </p:pic>
      <p:pic>
        <p:nvPicPr>
          <p:cNvPr id="475" name="Picture 5"/>
          <p:cNvPicPr>
            <a:picLocks noChangeAspect="1" noChangeArrowheads="1"/>
          </p:cNvPicPr>
          <p:nvPr/>
        </p:nvPicPr>
        <p:blipFill>
          <a:blip r:embed="rId4" cstate="print"/>
          <a:srcRect/>
          <a:stretch>
            <a:fillRect/>
          </a:stretch>
        </p:blipFill>
        <p:spPr bwMode="auto">
          <a:xfrm>
            <a:off x="791073" y="3069891"/>
            <a:ext cx="162740" cy="146466"/>
          </a:xfrm>
          <a:prstGeom prst="rect">
            <a:avLst/>
          </a:prstGeom>
          <a:noFill/>
          <a:ln w="9525">
            <a:noFill/>
            <a:miter lim="800000"/>
            <a:headEnd/>
            <a:tailEnd/>
          </a:ln>
        </p:spPr>
      </p:pic>
      <p:pic>
        <p:nvPicPr>
          <p:cNvPr id="476" name="Picture 5"/>
          <p:cNvPicPr>
            <a:picLocks noChangeAspect="1" noChangeArrowheads="1"/>
          </p:cNvPicPr>
          <p:nvPr/>
        </p:nvPicPr>
        <p:blipFill>
          <a:blip r:embed="rId4" cstate="print"/>
          <a:srcRect/>
          <a:stretch>
            <a:fillRect/>
          </a:stretch>
        </p:blipFill>
        <p:spPr bwMode="auto">
          <a:xfrm>
            <a:off x="820526" y="3139682"/>
            <a:ext cx="162740" cy="146466"/>
          </a:xfrm>
          <a:prstGeom prst="rect">
            <a:avLst/>
          </a:prstGeom>
          <a:noFill/>
          <a:ln w="9525">
            <a:noFill/>
            <a:miter lim="800000"/>
            <a:headEnd/>
            <a:tailEnd/>
          </a:ln>
        </p:spPr>
      </p:pic>
      <p:pic>
        <p:nvPicPr>
          <p:cNvPr id="477" name="Picture 5"/>
          <p:cNvPicPr>
            <a:picLocks noChangeAspect="1" noChangeArrowheads="1"/>
          </p:cNvPicPr>
          <p:nvPr/>
        </p:nvPicPr>
        <p:blipFill>
          <a:blip r:embed="rId4" cstate="print"/>
          <a:srcRect/>
          <a:stretch>
            <a:fillRect/>
          </a:stretch>
        </p:blipFill>
        <p:spPr bwMode="auto">
          <a:xfrm>
            <a:off x="1240908" y="3462706"/>
            <a:ext cx="162740" cy="146466"/>
          </a:xfrm>
          <a:prstGeom prst="rect">
            <a:avLst/>
          </a:prstGeom>
          <a:noFill/>
          <a:ln w="9525">
            <a:noFill/>
            <a:miter lim="800000"/>
            <a:headEnd/>
            <a:tailEnd/>
          </a:ln>
        </p:spPr>
      </p:pic>
      <p:pic>
        <p:nvPicPr>
          <p:cNvPr id="478" name="Picture 5"/>
          <p:cNvPicPr>
            <a:picLocks noChangeAspect="1" noChangeArrowheads="1"/>
          </p:cNvPicPr>
          <p:nvPr/>
        </p:nvPicPr>
        <p:blipFill>
          <a:blip r:embed="rId4" cstate="print"/>
          <a:srcRect/>
          <a:stretch>
            <a:fillRect/>
          </a:stretch>
        </p:blipFill>
        <p:spPr bwMode="auto">
          <a:xfrm>
            <a:off x="1384924" y="3678730"/>
            <a:ext cx="162740" cy="146466"/>
          </a:xfrm>
          <a:prstGeom prst="rect">
            <a:avLst/>
          </a:prstGeom>
          <a:noFill/>
          <a:ln w="9525">
            <a:noFill/>
            <a:miter lim="800000"/>
            <a:headEnd/>
            <a:tailEnd/>
          </a:ln>
        </p:spPr>
      </p:pic>
      <p:pic>
        <p:nvPicPr>
          <p:cNvPr id="479" name="Picture 5"/>
          <p:cNvPicPr>
            <a:picLocks noChangeAspect="1" noChangeArrowheads="1"/>
          </p:cNvPicPr>
          <p:nvPr/>
        </p:nvPicPr>
        <p:blipFill>
          <a:blip r:embed="rId4" cstate="print"/>
          <a:srcRect/>
          <a:stretch>
            <a:fillRect/>
          </a:stretch>
        </p:blipFill>
        <p:spPr bwMode="auto">
          <a:xfrm>
            <a:off x="1918034" y="2369335"/>
            <a:ext cx="162740" cy="146466"/>
          </a:xfrm>
          <a:prstGeom prst="rect">
            <a:avLst/>
          </a:prstGeom>
          <a:noFill/>
          <a:ln w="9525">
            <a:noFill/>
            <a:miter lim="800000"/>
            <a:headEnd/>
            <a:tailEnd/>
          </a:ln>
        </p:spPr>
      </p:pic>
      <p:pic>
        <p:nvPicPr>
          <p:cNvPr id="480" name="Picture 5"/>
          <p:cNvPicPr>
            <a:picLocks noChangeAspect="1" noChangeArrowheads="1"/>
          </p:cNvPicPr>
          <p:nvPr/>
        </p:nvPicPr>
        <p:blipFill>
          <a:blip r:embed="rId4" cstate="print"/>
          <a:srcRect/>
          <a:stretch>
            <a:fillRect/>
          </a:stretch>
        </p:blipFill>
        <p:spPr bwMode="auto">
          <a:xfrm>
            <a:off x="1650607" y="2583088"/>
            <a:ext cx="162740" cy="146466"/>
          </a:xfrm>
          <a:prstGeom prst="rect">
            <a:avLst/>
          </a:prstGeom>
          <a:noFill/>
          <a:ln w="9525">
            <a:noFill/>
            <a:miter lim="800000"/>
            <a:headEnd/>
            <a:tailEnd/>
          </a:ln>
        </p:spPr>
      </p:pic>
      <p:pic>
        <p:nvPicPr>
          <p:cNvPr id="481" name="Picture 5"/>
          <p:cNvPicPr>
            <a:picLocks noChangeAspect="1" noChangeArrowheads="1"/>
          </p:cNvPicPr>
          <p:nvPr/>
        </p:nvPicPr>
        <p:blipFill>
          <a:blip r:embed="rId4" cstate="print"/>
          <a:srcRect/>
          <a:stretch>
            <a:fillRect/>
          </a:stretch>
        </p:blipFill>
        <p:spPr bwMode="auto">
          <a:xfrm>
            <a:off x="997743" y="2938065"/>
            <a:ext cx="162740" cy="146466"/>
          </a:xfrm>
          <a:prstGeom prst="rect">
            <a:avLst/>
          </a:prstGeom>
          <a:noFill/>
          <a:ln w="9525">
            <a:noFill/>
            <a:miter lim="800000"/>
            <a:headEnd/>
            <a:tailEnd/>
          </a:ln>
        </p:spPr>
      </p:pic>
      <p:pic>
        <p:nvPicPr>
          <p:cNvPr id="482" name="Picture 5"/>
          <p:cNvPicPr>
            <a:picLocks noChangeAspect="1" noChangeArrowheads="1"/>
          </p:cNvPicPr>
          <p:nvPr/>
        </p:nvPicPr>
        <p:blipFill>
          <a:blip r:embed="rId4" cstate="print"/>
          <a:srcRect/>
          <a:stretch>
            <a:fillRect/>
          </a:stretch>
        </p:blipFill>
        <p:spPr bwMode="auto">
          <a:xfrm>
            <a:off x="1366369" y="2564035"/>
            <a:ext cx="162740" cy="146466"/>
          </a:xfrm>
          <a:prstGeom prst="rect">
            <a:avLst/>
          </a:prstGeom>
          <a:noFill/>
          <a:ln w="9525">
            <a:noFill/>
            <a:miter lim="800000"/>
            <a:headEnd/>
            <a:tailEnd/>
          </a:ln>
        </p:spPr>
      </p:pic>
      <p:pic>
        <p:nvPicPr>
          <p:cNvPr id="483" name="Picture 5"/>
          <p:cNvPicPr>
            <a:picLocks noChangeAspect="1" noChangeArrowheads="1"/>
          </p:cNvPicPr>
          <p:nvPr/>
        </p:nvPicPr>
        <p:blipFill>
          <a:blip r:embed="rId4" cstate="print"/>
          <a:srcRect/>
          <a:stretch>
            <a:fillRect/>
          </a:stretch>
        </p:blipFill>
        <p:spPr bwMode="auto">
          <a:xfrm>
            <a:off x="723783" y="2058754"/>
            <a:ext cx="162740" cy="146466"/>
          </a:xfrm>
          <a:prstGeom prst="rect">
            <a:avLst/>
          </a:prstGeom>
          <a:noFill/>
          <a:ln w="9525">
            <a:noFill/>
            <a:miter lim="800000"/>
            <a:headEnd/>
            <a:tailEnd/>
          </a:ln>
        </p:spPr>
      </p:pic>
      <p:pic>
        <p:nvPicPr>
          <p:cNvPr id="484" name="Picture 5"/>
          <p:cNvPicPr>
            <a:picLocks noChangeAspect="1" noChangeArrowheads="1"/>
          </p:cNvPicPr>
          <p:nvPr/>
        </p:nvPicPr>
        <p:blipFill>
          <a:blip r:embed="rId4" cstate="print"/>
          <a:srcRect/>
          <a:stretch>
            <a:fillRect/>
          </a:stretch>
        </p:blipFill>
        <p:spPr bwMode="auto">
          <a:xfrm>
            <a:off x="699401" y="2211154"/>
            <a:ext cx="162740" cy="146466"/>
          </a:xfrm>
          <a:prstGeom prst="rect">
            <a:avLst/>
          </a:prstGeom>
          <a:noFill/>
          <a:ln w="9525">
            <a:noFill/>
            <a:miter lim="800000"/>
            <a:headEnd/>
            <a:tailEnd/>
          </a:ln>
        </p:spPr>
      </p:pic>
      <p:pic>
        <p:nvPicPr>
          <p:cNvPr id="485" name="Picture 5"/>
          <p:cNvPicPr>
            <a:picLocks noChangeAspect="1" noChangeArrowheads="1"/>
          </p:cNvPicPr>
          <p:nvPr/>
        </p:nvPicPr>
        <p:blipFill>
          <a:blip r:embed="rId4" cstate="print"/>
          <a:srcRect/>
          <a:stretch>
            <a:fillRect/>
          </a:stretch>
        </p:blipFill>
        <p:spPr bwMode="auto">
          <a:xfrm>
            <a:off x="555385" y="2346786"/>
            <a:ext cx="162740" cy="146466"/>
          </a:xfrm>
          <a:prstGeom prst="rect">
            <a:avLst/>
          </a:prstGeom>
          <a:noFill/>
          <a:ln w="9525">
            <a:noFill/>
            <a:miter lim="800000"/>
            <a:headEnd/>
            <a:tailEnd/>
          </a:ln>
        </p:spPr>
      </p:pic>
      <p:pic>
        <p:nvPicPr>
          <p:cNvPr id="486" name="Picture 5"/>
          <p:cNvPicPr>
            <a:picLocks noChangeAspect="1" noChangeArrowheads="1"/>
          </p:cNvPicPr>
          <p:nvPr/>
        </p:nvPicPr>
        <p:blipFill>
          <a:blip r:embed="rId4" cstate="print"/>
          <a:srcRect/>
          <a:stretch>
            <a:fillRect/>
          </a:stretch>
        </p:blipFill>
        <p:spPr bwMode="auto">
          <a:xfrm>
            <a:off x="699401" y="2346786"/>
            <a:ext cx="162740" cy="146466"/>
          </a:xfrm>
          <a:prstGeom prst="rect">
            <a:avLst/>
          </a:prstGeom>
          <a:noFill/>
          <a:ln w="9525">
            <a:noFill/>
            <a:miter lim="800000"/>
            <a:headEnd/>
            <a:tailEnd/>
          </a:ln>
        </p:spPr>
      </p:pic>
      <p:pic>
        <p:nvPicPr>
          <p:cNvPr id="487" name="Picture 5"/>
          <p:cNvPicPr>
            <a:picLocks noChangeAspect="1" noChangeArrowheads="1"/>
          </p:cNvPicPr>
          <p:nvPr/>
        </p:nvPicPr>
        <p:blipFill>
          <a:blip r:embed="rId4" cstate="print"/>
          <a:srcRect/>
          <a:stretch>
            <a:fillRect/>
          </a:stretch>
        </p:blipFill>
        <p:spPr bwMode="auto">
          <a:xfrm>
            <a:off x="627393" y="2490802"/>
            <a:ext cx="162740" cy="146466"/>
          </a:xfrm>
          <a:prstGeom prst="rect">
            <a:avLst/>
          </a:prstGeom>
          <a:noFill/>
          <a:ln w="9525">
            <a:noFill/>
            <a:miter lim="800000"/>
            <a:headEnd/>
            <a:tailEnd/>
          </a:ln>
        </p:spPr>
      </p:pic>
      <p:pic>
        <p:nvPicPr>
          <p:cNvPr id="488" name="Picture 5"/>
          <p:cNvPicPr>
            <a:picLocks noChangeAspect="1" noChangeArrowheads="1"/>
          </p:cNvPicPr>
          <p:nvPr/>
        </p:nvPicPr>
        <p:blipFill>
          <a:blip r:embed="rId4" cstate="print"/>
          <a:srcRect/>
          <a:stretch>
            <a:fillRect/>
          </a:stretch>
        </p:blipFill>
        <p:spPr bwMode="auto">
          <a:xfrm>
            <a:off x="771409" y="2490802"/>
            <a:ext cx="162740" cy="146466"/>
          </a:xfrm>
          <a:prstGeom prst="rect">
            <a:avLst/>
          </a:prstGeom>
          <a:noFill/>
          <a:ln w="9525">
            <a:noFill/>
            <a:miter lim="800000"/>
            <a:headEnd/>
            <a:tailEnd/>
          </a:ln>
        </p:spPr>
      </p:pic>
      <p:pic>
        <p:nvPicPr>
          <p:cNvPr id="489" name="Picture 5"/>
          <p:cNvPicPr>
            <a:picLocks noChangeAspect="1" noChangeArrowheads="1"/>
          </p:cNvPicPr>
          <p:nvPr/>
        </p:nvPicPr>
        <p:blipFill>
          <a:blip r:embed="rId4" cstate="print"/>
          <a:srcRect/>
          <a:stretch>
            <a:fillRect/>
          </a:stretch>
        </p:blipFill>
        <p:spPr bwMode="auto">
          <a:xfrm>
            <a:off x="368814" y="2012991"/>
            <a:ext cx="162740" cy="146466"/>
          </a:xfrm>
          <a:prstGeom prst="rect">
            <a:avLst/>
          </a:prstGeom>
          <a:noFill/>
          <a:ln w="9525">
            <a:noFill/>
            <a:miter lim="800000"/>
            <a:headEnd/>
            <a:tailEnd/>
          </a:ln>
        </p:spPr>
      </p:pic>
      <p:pic>
        <p:nvPicPr>
          <p:cNvPr id="490" name="Picture 5"/>
          <p:cNvPicPr>
            <a:picLocks noChangeAspect="1" noChangeArrowheads="1"/>
          </p:cNvPicPr>
          <p:nvPr/>
        </p:nvPicPr>
        <p:blipFill>
          <a:blip r:embed="rId4" cstate="print"/>
          <a:srcRect/>
          <a:stretch>
            <a:fillRect/>
          </a:stretch>
        </p:blipFill>
        <p:spPr bwMode="auto">
          <a:xfrm>
            <a:off x="395511" y="1767662"/>
            <a:ext cx="162740" cy="146466"/>
          </a:xfrm>
          <a:prstGeom prst="rect">
            <a:avLst/>
          </a:prstGeom>
          <a:noFill/>
          <a:ln w="9525">
            <a:noFill/>
            <a:miter lim="800000"/>
            <a:headEnd/>
            <a:tailEnd/>
          </a:ln>
        </p:spPr>
      </p:pic>
      <p:pic>
        <p:nvPicPr>
          <p:cNvPr id="491" name="Picture 5"/>
          <p:cNvPicPr>
            <a:picLocks noChangeAspect="1" noChangeArrowheads="1"/>
          </p:cNvPicPr>
          <p:nvPr/>
        </p:nvPicPr>
        <p:blipFill>
          <a:blip r:embed="rId4" cstate="print"/>
          <a:srcRect/>
          <a:stretch>
            <a:fillRect/>
          </a:stretch>
        </p:blipFill>
        <p:spPr bwMode="auto">
          <a:xfrm>
            <a:off x="579767" y="2211154"/>
            <a:ext cx="162740" cy="146466"/>
          </a:xfrm>
          <a:prstGeom prst="rect">
            <a:avLst/>
          </a:prstGeom>
          <a:noFill/>
          <a:ln w="9525">
            <a:noFill/>
            <a:miter lim="800000"/>
            <a:headEnd/>
            <a:tailEnd/>
          </a:ln>
        </p:spPr>
      </p:pic>
      <p:pic>
        <p:nvPicPr>
          <p:cNvPr id="492" name="Picture 5"/>
          <p:cNvPicPr>
            <a:picLocks noChangeAspect="1" noChangeArrowheads="1"/>
          </p:cNvPicPr>
          <p:nvPr/>
        </p:nvPicPr>
        <p:blipFill>
          <a:blip r:embed="rId4" cstate="print"/>
          <a:srcRect/>
          <a:stretch>
            <a:fillRect/>
          </a:stretch>
        </p:blipFill>
        <p:spPr bwMode="auto">
          <a:xfrm>
            <a:off x="925727" y="2717614"/>
            <a:ext cx="162740" cy="146466"/>
          </a:xfrm>
          <a:prstGeom prst="rect">
            <a:avLst/>
          </a:prstGeom>
          <a:noFill/>
          <a:ln w="9525">
            <a:noFill/>
            <a:miter lim="800000"/>
            <a:headEnd/>
            <a:tailEnd/>
          </a:ln>
        </p:spPr>
      </p:pic>
      <p:pic>
        <p:nvPicPr>
          <p:cNvPr id="493" name="Picture 5"/>
          <p:cNvPicPr>
            <a:picLocks noChangeAspect="1" noChangeArrowheads="1"/>
          </p:cNvPicPr>
          <p:nvPr/>
        </p:nvPicPr>
        <p:blipFill>
          <a:blip r:embed="rId4" cstate="print"/>
          <a:srcRect/>
          <a:stretch>
            <a:fillRect/>
          </a:stretch>
        </p:blipFill>
        <p:spPr bwMode="auto">
          <a:xfrm>
            <a:off x="1011815" y="1842730"/>
            <a:ext cx="162740" cy="146466"/>
          </a:xfrm>
          <a:prstGeom prst="rect">
            <a:avLst/>
          </a:prstGeom>
          <a:noFill/>
          <a:ln w="9525">
            <a:noFill/>
            <a:miter lim="800000"/>
            <a:headEnd/>
            <a:tailEnd/>
          </a:ln>
        </p:spPr>
      </p:pic>
      <p:pic>
        <p:nvPicPr>
          <p:cNvPr id="494" name="Picture 5"/>
          <p:cNvPicPr>
            <a:picLocks noChangeAspect="1" noChangeArrowheads="1"/>
          </p:cNvPicPr>
          <p:nvPr/>
        </p:nvPicPr>
        <p:blipFill>
          <a:blip r:embed="rId4" cstate="print"/>
          <a:srcRect/>
          <a:stretch>
            <a:fillRect/>
          </a:stretch>
        </p:blipFill>
        <p:spPr bwMode="auto">
          <a:xfrm>
            <a:off x="555385" y="1799184"/>
            <a:ext cx="162740" cy="146466"/>
          </a:xfrm>
          <a:prstGeom prst="rect">
            <a:avLst/>
          </a:prstGeom>
          <a:noFill/>
          <a:ln w="9525">
            <a:noFill/>
            <a:miter lim="800000"/>
            <a:headEnd/>
            <a:tailEnd/>
          </a:ln>
        </p:spPr>
      </p:pic>
      <p:pic>
        <p:nvPicPr>
          <p:cNvPr id="495" name="Picture 5"/>
          <p:cNvPicPr>
            <a:picLocks noChangeAspect="1" noChangeArrowheads="1"/>
          </p:cNvPicPr>
          <p:nvPr/>
        </p:nvPicPr>
        <p:blipFill>
          <a:blip r:embed="rId4" cstate="print"/>
          <a:srcRect/>
          <a:stretch>
            <a:fillRect/>
          </a:stretch>
        </p:blipFill>
        <p:spPr bwMode="auto">
          <a:xfrm>
            <a:off x="723783" y="1799184"/>
            <a:ext cx="162740" cy="146466"/>
          </a:xfrm>
          <a:prstGeom prst="rect">
            <a:avLst/>
          </a:prstGeom>
          <a:noFill/>
          <a:ln w="9525">
            <a:noFill/>
            <a:miter lim="800000"/>
            <a:headEnd/>
            <a:tailEnd/>
          </a:ln>
        </p:spPr>
      </p:pic>
      <p:pic>
        <p:nvPicPr>
          <p:cNvPr id="496" name="Picture 5"/>
          <p:cNvPicPr>
            <a:picLocks noChangeAspect="1" noChangeArrowheads="1"/>
          </p:cNvPicPr>
          <p:nvPr/>
        </p:nvPicPr>
        <p:blipFill>
          <a:blip r:embed="rId4" cstate="print"/>
          <a:srcRect/>
          <a:stretch>
            <a:fillRect/>
          </a:stretch>
        </p:blipFill>
        <p:spPr bwMode="auto">
          <a:xfrm>
            <a:off x="296806" y="1796967"/>
            <a:ext cx="162740" cy="146466"/>
          </a:xfrm>
          <a:prstGeom prst="rect">
            <a:avLst/>
          </a:prstGeom>
          <a:noFill/>
          <a:ln w="9525">
            <a:noFill/>
            <a:miter lim="800000"/>
            <a:headEnd/>
            <a:tailEnd/>
          </a:ln>
        </p:spPr>
      </p:pic>
      <p:pic>
        <p:nvPicPr>
          <p:cNvPr id="497" name="Picture 5"/>
          <p:cNvPicPr>
            <a:picLocks noChangeAspect="1" noChangeArrowheads="1"/>
          </p:cNvPicPr>
          <p:nvPr/>
        </p:nvPicPr>
        <p:blipFill>
          <a:blip r:embed="rId4" cstate="print"/>
          <a:srcRect/>
          <a:stretch>
            <a:fillRect/>
          </a:stretch>
        </p:blipFill>
        <p:spPr bwMode="auto">
          <a:xfrm>
            <a:off x="905636" y="2004685"/>
            <a:ext cx="162740" cy="146466"/>
          </a:xfrm>
          <a:prstGeom prst="rect">
            <a:avLst/>
          </a:prstGeom>
          <a:noFill/>
          <a:ln w="9525">
            <a:noFill/>
            <a:miter lim="800000"/>
            <a:headEnd/>
            <a:tailEnd/>
          </a:ln>
        </p:spPr>
      </p:pic>
      <p:pic>
        <p:nvPicPr>
          <p:cNvPr id="498" name="Picture 5"/>
          <p:cNvPicPr>
            <a:picLocks noChangeAspect="1" noChangeArrowheads="1"/>
          </p:cNvPicPr>
          <p:nvPr/>
        </p:nvPicPr>
        <p:blipFill>
          <a:blip r:embed="rId4" cstate="print"/>
          <a:srcRect/>
          <a:stretch>
            <a:fillRect/>
          </a:stretch>
        </p:blipFill>
        <p:spPr bwMode="auto">
          <a:xfrm>
            <a:off x="1265676" y="2212325"/>
            <a:ext cx="162740" cy="146466"/>
          </a:xfrm>
          <a:prstGeom prst="rect">
            <a:avLst/>
          </a:prstGeom>
          <a:noFill/>
          <a:ln w="9525">
            <a:noFill/>
            <a:miter lim="800000"/>
            <a:headEnd/>
            <a:tailEnd/>
          </a:ln>
        </p:spPr>
      </p:pic>
      <p:pic>
        <p:nvPicPr>
          <p:cNvPr id="499" name="Picture 5"/>
          <p:cNvPicPr>
            <a:picLocks noChangeAspect="1" noChangeArrowheads="1"/>
          </p:cNvPicPr>
          <p:nvPr/>
        </p:nvPicPr>
        <p:blipFill>
          <a:blip r:embed="rId4" cstate="print"/>
          <a:srcRect/>
          <a:stretch>
            <a:fillRect/>
          </a:stretch>
        </p:blipFill>
        <p:spPr bwMode="auto">
          <a:xfrm>
            <a:off x="2187475" y="2632268"/>
            <a:ext cx="162740" cy="146466"/>
          </a:xfrm>
          <a:prstGeom prst="rect">
            <a:avLst/>
          </a:prstGeom>
          <a:noFill/>
          <a:ln w="9525">
            <a:noFill/>
            <a:miter lim="800000"/>
            <a:headEnd/>
            <a:tailEnd/>
          </a:ln>
        </p:spPr>
      </p:pic>
      <p:pic>
        <p:nvPicPr>
          <p:cNvPr id="500" name="Picture 5"/>
          <p:cNvPicPr>
            <a:picLocks noChangeAspect="1" noChangeArrowheads="1"/>
          </p:cNvPicPr>
          <p:nvPr/>
        </p:nvPicPr>
        <p:blipFill>
          <a:blip r:embed="rId4" cstate="print"/>
          <a:srcRect/>
          <a:stretch>
            <a:fillRect/>
          </a:stretch>
        </p:blipFill>
        <p:spPr bwMode="auto">
          <a:xfrm>
            <a:off x="2293452" y="3215133"/>
            <a:ext cx="162740" cy="146466"/>
          </a:xfrm>
          <a:prstGeom prst="rect">
            <a:avLst/>
          </a:prstGeom>
          <a:noFill/>
          <a:ln w="9525">
            <a:noFill/>
            <a:miter lim="800000"/>
            <a:headEnd/>
            <a:tailEnd/>
          </a:ln>
        </p:spPr>
      </p:pic>
      <p:pic>
        <p:nvPicPr>
          <p:cNvPr id="501" name="Picture 5"/>
          <p:cNvPicPr>
            <a:picLocks noChangeAspect="1" noChangeArrowheads="1"/>
          </p:cNvPicPr>
          <p:nvPr/>
        </p:nvPicPr>
        <p:blipFill>
          <a:blip r:embed="rId4" cstate="print"/>
          <a:srcRect/>
          <a:stretch>
            <a:fillRect/>
          </a:stretch>
        </p:blipFill>
        <p:spPr bwMode="auto">
          <a:xfrm>
            <a:off x="1971451" y="2848292"/>
            <a:ext cx="162740" cy="146466"/>
          </a:xfrm>
          <a:prstGeom prst="rect">
            <a:avLst/>
          </a:prstGeom>
          <a:noFill/>
          <a:ln w="9525">
            <a:noFill/>
            <a:miter lim="800000"/>
            <a:headEnd/>
            <a:tailEnd/>
          </a:ln>
        </p:spPr>
      </p:pic>
      <p:pic>
        <p:nvPicPr>
          <p:cNvPr id="502" name="Picture 5"/>
          <p:cNvPicPr>
            <a:picLocks noChangeAspect="1" noChangeArrowheads="1"/>
          </p:cNvPicPr>
          <p:nvPr/>
        </p:nvPicPr>
        <p:blipFill>
          <a:blip r:embed="rId4" cstate="print"/>
          <a:srcRect/>
          <a:stretch>
            <a:fillRect/>
          </a:stretch>
        </p:blipFill>
        <p:spPr bwMode="auto">
          <a:xfrm>
            <a:off x="1639373" y="2156674"/>
            <a:ext cx="162740" cy="146466"/>
          </a:xfrm>
          <a:prstGeom prst="rect">
            <a:avLst/>
          </a:prstGeom>
          <a:noFill/>
          <a:ln w="9525">
            <a:noFill/>
            <a:miter lim="800000"/>
            <a:headEnd/>
            <a:tailEnd/>
          </a:ln>
        </p:spPr>
      </p:pic>
      <p:pic>
        <p:nvPicPr>
          <p:cNvPr id="503" name="Picture 5"/>
          <p:cNvPicPr>
            <a:picLocks noChangeAspect="1" noChangeArrowheads="1"/>
          </p:cNvPicPr>
          <p:nvPr/>
        </p:nvPicPr>
        <p:blipFill>
          <a:blip r:embed="rId4" cstate="print"/>
          <a:srcRect/>
          <a:stretch>
            <a:fillRect/>
          </a:stretch>
        </p:blipFill>
        <p:spPr bwMode="auto">
          <a:xfrm>
            <a:off x="1711381" y="2416244"/>
            <a:ext cx="162740" cy="146466"/>
          </a:xfrm>
          <a:prstGeom prst="rect">
            <a:avLst/>
          </a:prstGeom>
          <a:noFill/>
          <a:ln w="9525">
            <a:noFill/>
            <a:miter lim="800000"/>
            <a:headEnd/>
            <a:tailEnd/>
          </a:ln>
        </p:spPr>
      </p:pic>
      <p:pic>
        <p:nvPicPr>
          <p:cNvPr id="504" name="Picture 5"/>
          <p:cNvPicPr>
            <a:picLocks noChangeAspect="1" noChangeArrowheads="1"/>
          </p:cNvPicPr>
          <p:nvPr/>
        </p:nvPicPr>
        <p:blipFill>
          <a:blip r:embed="rId4" cstate="print"/>
          <a:srcRect/>
          <a:stretch>
            <a:fillRect/>
          </a:stretch>
        </p:blipFill>
        <p:spPr bwMode="auto">
          <a:xfrm>
            <a:off x="476881" y="2088073"/>
            <a:ext cx="162740" cy="146466"/>
          </a:xfrm>
          <a:prstGeom prst="rect">
            <a:avLst/>
          </a:prstGeom>
          <a:noFill/>
          <a:ln w="9525">
            <a:noFill/>
            <a:miter lim="800000"/>
            <a:headEnd/>
            <a:tailEnd/>
          </a:ln>
        </p:spPr>
      </p:pic>
      <p:pic>
        <p:nvPicPr>
          <p:cNvPr id="505" name="Picture 5"/>
          <p:cNvPicPr>
            <a:picLocks noChangeAspect="1" noChangeArrowheads="1"/>
          </p:cNvPicPr>
          <p:nvPr/>
        </p:nvPicPr>
        <p:blipFill>
          <a:blip r:embed="rId4" cstate="print"/>
          <a:srcRect/>
          <a:stretch>
            <a:fillRect/>
          </a:stretch>
        </p:blipFill>
        <p:spPr bwMode="auto">
          <a:xfrm>
            <a:off x="1193668" y="1952755"/>
            <a:ext cx="162740" cy="146466"/>
          </a:xfrm>
          <a:prstGeom prst="rect">
            <a:avLst/>
          </a:prstGeom>
          <a:noFill/>
          <a:ln w="9525">
            <a:noFill/>
            <a:miter lim="800000"/>
            <a:headEnd/>
            <a:tailEnd/>
          </a:ln>
        </p:spPr>
      </p:pic>
      <p:pic>
        <p:nvPicPr>
          <p:cNvPr id="506" name="Picture 5"/>
          <p:cNvPicPr>
            <a:picLocks noChangeAspect="1" noChangeArrowheads="1"/>
          </p:cNvPicPr>
          <p:nvPr/>
        </p:nvPicPr>
        <p:blipFill>
          <a:blip r:embed="rId4" cstate="print"/>
          <a:srcRect/>
          <a:stretch>
            <a:fillRect/>
          </a:stretch>
        </p:blipFill>
        <p:spPr bwMode="auto">
          <a:xfrm>
            <a:off x="1519739" y="2588722"/>
            <a:ext cx="162740" cy="146466"/>
          </a:xfrm>
          <a:prstGeom prst="rect">
            <a:avLst/>
          </a:prstGeom>
          <a:noFill/>
          <a:ln w="9525">
            <a:noFill/>
            <a:miter lim="800000"/>
            <a:headEnd/>
            <a:tailEnd/>
          </a:ln>
        </p:spPr>
      </p:pic>
      <p:pic>
        <p:nvPicPr>
          <p:cNvPr id="507" name="Picture 5"/>
          <p:cNvPicPr>
            <a:picLocks noChangeAspect="1" noChangeArrowheads="1"/>
          </p:cNvPicPr>
          <p:nvPr/>
        </p:nvPicPr>
        <p:blipFill>
          <a:blip r:embed="rId4" cstate="print"/>
          <a:srcRect/>
          <a:stretch>
            <a:fillRect/>
          </a:stretch>
        </p:blipFill>
        <p:spPr bwMode="auto">
          <a:xfrm>
            <a:off x="2647485" y="2224368"/>
            <a:ext cx="162740" cy="146466"/>
          </a:xfrm>
          <a:prstGeom prst="rect">
            <a:avLst/>
          </a:prstGeom>
          <a:noFill/>
          <a:ln w="9525">
            <a:noFill/>
            <a:miter lim="800000"/>
            <a:headEnd/>
            <a:tailEnd/>
          </a:ln>
        </p:spPr>
      </p:pic>
      <p:pic>
        <p:nvPicPr>
          <p:cNvPr id="508" name="Picture 5"/>
          <p:cNvPicPr>
            <a:picLocks noChangeAspect="1" noChangeArrowheads="1"/>
          </p:cNvPicPr>
          <p:nvPr/>
        </p:nvPicPr>
        <p:blipFill>
          <a:blip r:embed="rId4" cstate="print"/>
          <a:srcRect/>
          <a:stretch>
            <a:fillRect/>
          </a:stretch>
        </p:blipFill>
        <p:spPr bwMode="auto">
          <a:xfrm>
            <a:off x="2287445" y="2440392"/>
            <a:ext cx="162740" cy="146466"/>
          </a:xfrm>
          <a:prstGeom prst="rect">
            <a:avLst/>
          </a:prstGeom>
          <a:noFill/>
          <a:ln w="9525">
            <a:noFill/>
            <a:miter lim="800000"/>
            <a:headEnd/>
            <a:tailEnd/>
          </a:ln>
        </p:spPr>
      </p:pic>
      <p:pic>
        <p:nvPicPr>
          <p:cNvPr id="509" name="Picture 5"/>
          <p:cNvPicPr>
            <a:picLocks noChangeAspect="1" noChangeArrowheads="1"/>
          </p:cNvPicPr>
          <p:nvPr/>
        </p:nvPicPr>
        <p:blipFill>
          <a:blip r:embed="rId4" cstate="print"/>
          <a:srcRect/>
          <a:stretch>
            <a:fillRect/>
          </a:stretch>
        </p:blipFill>
        <p:spPr bwMode="auto">
          <a:xfrm>
            <a:off x="2591273" y="3148366"/>
            <a:ext cx="162740" cy="146466"/>
          </a:xfrm>
          <a:prstGeom prst="rect">
            <a:avLst/>
          </a:prstGeom>
          <a:noFill/>
          <a:ln w="9525">
            <a:noFill/>
            <a:miter lim="800000"/>
            <a:headEnd/>
            <a:tailEnd/>
          </a:ln>
        </p:spPr>
      </p:pic>
      <p:pic>
        <p:nvPicPr>
          <p:cNvPr id="510" name="Picture 5"/>
          <p:cNvPicPr>
            <a:picLocks noChangeAspect="1" noChangeArrowheads="1"/>
          </p:cNvPicPr>
          <p:nvPr/>
        </p:nvPicPr>
        <p:blipFill>
          <a:blip r:embed="rId4" cstate="print"/>
          <a:srcRect/>
          <a:stretch>
            <a:fillRect/>
          </a:stretch>
        </p:blipFill>
        <p:spPr bwMode="auto">
          <a:xfrm>
            <a:off x="3095329" y="3148366"/>
            <a:ext cx="162740" cy="146466"/>
          </a:xfrm>
          <a:prstGeom prst="rect">
            <a:avLst/>
          </a:prstGeom>
          <a:noFill/>
          <a:ln w="9525">
            <a:noFill/>
            <a:miter lim="800000"/>
            <a:headEnd/>
            <a:tailEnd/>
          </a:ln>
        </p:spPr>
      </p:pic>
      <p:pic>
        <p:nvPicPr>
          <p:cNvPr id="511" name="Picture 5"/>
          <p:cNvPicPr>
            <a:picLocks noChangeAspect="1" noChangeArrowheads="1"/>
          </p:cNvPicPr>
          <p:nvPr/>
        </p:nvPicPr>
        <p:blipFill>
          <a:blip r:embed="rId4" cstate="print"/>
          <a:srcRect/>
          <a:stretch>
            <a:fillRect/>
          </a:stretch>
        </p:blipFill>
        <p:spPr bwMode="auto">
          <a:xfrm>
            <a:off x="3159925" y="2872440"/>
            <a:ext cx="162740" cy="146466"/>
          </a:xfrm>
          <a:prstGeom prst="rect">
            <a:avLst/>
          </a:prstGeom>
          <a:noFill/>
          <a:ln w="9525">
            <a:noFill/>
            <a:miter lim="800000"/>
            <a:headEnd/>
            <a:tailEnd/>
          </a:ln>
        </p:spPr>
      </p:pic>
      <p:pic>
        <p:nvPicPr>
          <p:cNvPr id="512" name="Picture 5"/>
          <p:cNvPicPr>
            <a:picLocks noChangeAspect="1" noChangeArrowheads="1"/>
          </p:cNvPicPr>
          <p:nvPr/>
        </p:nvPicPr>
        <p:blipFill>
          <a:blip r:embed="rId4" cstate="print"/>
          <a:srcRect/>
          <a:stretch>
            <a:fillRect/>
          </a:stretch>
        </p:blipFill>
        <p:spPr bwMode="auto">
          <a:xfrm>
            <a:off x="2791501" y="2483938"/>
            <a:ext cx="162740" cy="146466"/>
          </a:xfrm>
          <a:prstGeom prst="rect">
            <a:avLst/>
          </a:prstGeom>
          <a:noFill/>
          <a:ln w="9525">
            <a:noFill/>
            <a:miter lim="800000"/>
            <a:headEnd/>
            <a:tailEnd/>
          </a:ln>
        </p:spPr>
      </p:pic>
      <p:pic>
        <p:nvPicPr>
          <p:cNvPr id="513" name="Picture 5"/>
          <p:cNvPicPr>
            <a:picLocks noChangeAspect="1" noChangeArrowheads="1"/>
          </p:cNvPicPr>
          <p:nvPr/>
        </p:nvPicPr>
        <p:blipFill>
          <a:blip r:embed="rId4" cstate="print"/>
          <a:srcRect/>
          <a:stretch>
            <a:fillRect/>
          </a:stretch>
        </p:blipFill>
        <p:spPr bwMode="auto">
          <a:xfrm>
            <a:off x="2561820" y="3300766"/>
            <a:ext cx="162740" cy="146466"/>
          </a:xfrm>
          <a:prstGeom prst="rect">
            <a:avLst/>
          </a:prstGeom>
          <a:noFill/>
          <a:ln w="9525">
            <a:noFill/>
            <a:miter lim="800000"/>
            <a:headEnd/>
            <a:tailEnd/>
          </a:ln>
        </p:spPr>
      </p:pic>
      <p:pic>
        <p:nvPicPr>
          <p:cNvPr id="514" name="Picture 5"/>
          <p:cNvPicPr>
            <a:picLocks noChangeAspect="1" noChangeArrowheads="1"/>
          </p:cNvPicPr>
          <p:nvPr/>
        </p:nvPicPr>
        <p:blipFill>
          <a:blip r:embed="rId4" cstate="print"/>
          <a:srcRect/>
          <a:stretch>
            <a:fillRect/>
          </a:stretch>
        </p:blipFill>
        <p:spPr bwMode="auto">
          <a:xfrm>
            <a:off x="6695729" y="4922990"/>
            <a:ext cx="162740" cy="146466"/>
          </a:xfrm>
          <a:prstGeom prst="rect">
            <a:avLst/>
          </a:prstGeom>
          <a:noFill/>
          <a:ln w="9525">
            <a:noFill/>
            <a:miter lim="800000"/>
            <a:headEnd/>
            <a:tailEnd/>
          </a:ln>
        </p:spPr>
      </p:pic>
      <p:pic>
        <p:nvPicPr>
          <p:cNvPr id="515" name="Picture 5"/>
          <p:cNvPicPr>
            <a:picLocks noChangeAspect="1" noChangeArrowheads="1"/>
          </p:cNvPicPr>
          <p:nvPr/>
        </p:nvPicPr>
        <p:blipFill>
          <a:blip r:embed="rId4" cstate="print"/>
          <a:srcRect/>
          <a:stretch>
            <a:fillRect/>
          </a:stretch>
        </p:blipFill>
        <p:spPr bwMode="auto">
          <a:xfrm>
            <a:off x="3023321" y="3335928"/>
            <a:ext cx="162740" cy="146466"/>
          </a:xfrm>
          <a:prstGeom prst="rect">
            <a:avLst/>
          </a:prstGeom>
          <a:noFill/>
          <a:ln w="9525">
            <a:noFill/>
            <a:miter lim="800000"/>
            <a:headEnd/>
            <a:tailEnd/>
          </a:ln>
        </p:spPr>
      </p:pic>
      <p:pic>
        <p:nvPicPr>
          <p:cNvPr id="516" name="Picture 5"/>
          <p:cNvPicPr>
            <a:picLocks noChangeAspect="1" noChangeArrowheads="1"/>
          </p:cNvPicPr>
          <p:nvPr/>
        </p:nvPicPr>
        <p:blipFill>
          <a:blip r:embed="rId4" cstate="print"/>
          <a:srcRect/>
          <a:stretch>
            <a:fillRect/>
          </a:stretch>
        </p:blipFill>
        <p:spPr bwMode="auto">
          <a:xfrm>
            <a:off x="3247729" y="3335928"/>
            <a:ext cx="162740" cy="146466"/>
          </a:xfrm>
          <a:prstGeom prst="rect">
            <a:avLst/>
          </a:prstGeom>
          <a:noFill/>
          <a:ln w="9525">
            <a:noFill/>
            <a:miter lim="800000"/>
            <a:headEnd/>
            <a:tailEnd/>
          </a:ln>
        </p:spPr>
      </p:pic>
      <p:pic>
        <p:nvPicPr>
          <p:cNvPr id="517" name="Picture 5"/>
          <p:cNvPicPr>
            <a:picLocks noChangeAspect="1" noChangeArrowheads="1"/>
          </p:cNvPicPr>
          <p:nvPr/>
        </p:nvPicPr>
        <p:blipFill>
          <a:blip r:embed="rId4" cstate="print"/>
          <a:srcRect/>
          <a:stretch>
            <a:fillRect/>
          </a:stretch>
        </p:blipFill>
        <p:spPr bwMode="auto">
          <a:xfrm>
            <a:off x="3293180" y="3477727"/>
            <a:ext cx="162740" cy="146466"/>
          </a:xfrm>
          <a:prstGeom prst="rect">
            <a:avLst/>
          </a:prstGeom>
          <a:noFill/>
          <a:ln w="9525">
            <a:noFill/>
            <a:miter lim="800000"/>
            <a:headEnd/>
            <a:tailEnd/>
          </a:ln>
        </p:spPr>
      </p:pic>
      <p:pic>
        <p:nvPicPr>
          <p:cNvPr id="518" name="Picture 5"/>
          <p:cNvPicPr>
            <a:picLocks noChangeAspect="1" noChangeArrowheads="1"/>
          </p:cNvPicPr>
          <p:nvPr/>
        </p:nvPicPr>
        <p:blipFill>
          <a:blip r:embed="rId4" cstate="print"/>
          <a:srcRect/>
          <a:stretch>
            <a:fillRect/>
          </a:stretch>
        </p:blipFill>
        <p:spPr bwMode="auto">
          <a:xfrm>
            <a:off x="2985282" y="3768310"/>
            <a:ext cx="162740" cy="146466"/>
          </a:xfrm>
          <a:prstGeom prst="rect">
            <a:avLst/>
          </a:prstGeom>
          <a:noFill/>
          <a:ln w="9525">
            <a:noFill/>
            <a:miter lim="800000"/>
            <a:headEnd/>
            <a:tailEnd/>
          </a:ln>
        </p:spPr>
      </p:pic>
      <p:pic>
        <p:nvPicPr>
          <p:cNvPr id="519" name="Picture 5"/>
          <p:cNvPicPr>
            <a:picLocks noChangeAspect="1" noChangeArrowheads="1"/>
          </p:cNvPicPr>
          <p:nvPr/>
        </p:nvPicPr>
        <p:blipFill>
          <a:blip r:embed="rId4" cstate="print"/>
          <a:srcRect/>
          <a:stretch>
            <a:fillRect/>
          </a:stretch>
        </p:blipFill>
        <p:spPr bwMode="auto">
          <a:xfrm>
            <a:off x="2764742" y="3549735"/>
            <a:ext cx="162740" cy="146466"/>
          </a:xfrm>
          <a:prstGeom prst="rect">
            <a:avLst/>
          </a:prstGeom>
          <a:noFill/>
          <a:ln w="9525">
            <a:noFill/>
            <a:miter lim="800000"/>
            <a:headEnd/>
            <a:tailEnd/>
          </a:ln>
        </p:spPr>
      </p:pic>
      <p:pic>
        <p:nvPicPr>
          <p:cNvPr id="520" name="Picture 5"/>
          <p:cNvPicPr>
            <a:picLocks noChangeAspect="1" noChangeArrowheads="1"/>
          </p:cNvPicPr>
          <p:nvPr/>
        </p:nvPicPr>
        <p:blipFill>
          <a:blip r:embed="rId4" cstate="print"/>
          <a:srcRect/>
          <a:stretch>
            <a:fillRect/>
          </a:stretch>
        </p:blipFill>
        <p:spPr bwMode="auto">
          <a:xfrm>
            <a:off x="2663281" y="3765759"/>
            <a:ext cx="162740" cy="146466"/>
          </a:xfrm>
          <a:prstGeom prst="rect">
            <a:avLst/>
          </a:prstGeom>
          <a:noFill/>
          <a:ln w="9525">
            <a:noFill/>
            <a:miter lim="800000"/>
            <a:headEnd/>
            <a:tailEnd/>
          </a:ln>
        </p:spPr>
      </p:pic>
      <p:pic>
        <p:nvPicPr>
          <p:cNvPr id="521" name="Picture 5"/>
          <p:cNvPicPr>
            <a:picLocks noChangeAspect="1" noChangeArrowheads="1"/>
          </p:cNvPicPr>
          <p:nvPr/>
        </p:nvPicPr>
        <p:blipFill>
          <a:blip r:embed="rId4" cstate="print"/>
          <a:srcRect/>
          <a:stretch>
            <a:fillRect/>
          </a:stretch>
        </p:blipFill>
        <p:spPr bwMode="auto">
          <a:xfrm>
            <a:off x="3575003" y="2860668"/>
            <a:ext cx="162740" cy="146466"/>
          </a:xfrm>
          <a:prstGeom prst="rect">
            <a:avLst/>
          </a:prstGeom>
          <a:noFill/>
          <a:ln w="9525">
            <a:noFill/>
            <a:miter lim="800000"/>
            <a:headEnd/>
            <a:tailEnd/>
          </a:ln>
        </p:spPr>
      </p:pic>
      <p:pic>
        <p:nvPicPr>
          <p:cNvPr id="522" name="Picture 5"/>
          <p:cNvPicPr>
            <a:picLocks noChangeAspect="1" noChangeArrowheads="1"/>
          </p:cNvPicPr>
          <p:nvPr/>
        </p:nvPicPr>
        <p:blipFill>
          <a:blip r:embed="rId4" cstate="print"/>
          <a:srcRect/>
          <a:stretch>
            <a:fillRect/>
          </a:stretch>
        </p:blipFill>
        <p:spPr bwMode="auto">
          <a:xfrm>
            <a:off x="3239345" y="2946999"/>
            <a:ext cx="162740" cy="146466"/>
          </a:xfrm>
          <a:prstGeom prst="rect">
            <a:avLst/>
          </a:prstGeom>
          <a:noFill/>
          <a:ln w="9525">
            <a:noFill/>
            <a:miter lim="800000"/>
            <a:headEnd/>
            <a:tailEnd/>
          </a:ln>
        </p:spPr>
      </p:pic>
      <p:pic>
        <p:nvPicPr>
          <p:cNvPr id="523" name="Picture 5"/>
          <p:cNvPicPr>
            <a:picLocks noChangeAspect="1" noChangeArrowheads="1"/>
          </p:cNvPicPr>
          <p:nvPr/>
        </p:nvPicPr>
        <p:blipFill>
          <a:blip r:embed="rId4" cstate="print"/>
          <a:srcRect/>
          <a:stretch>
            <a:fillRect/>
          </a:stretch>
        </p:blipFill>
        <p:spPr bwMode="auto">
          <a:xfrm>
            <a:off x="3201306" y="4507297"/>
            <a:ext cx="162740" cy="146466"/>
          </a:xfrm>
          <a:prstGeom prst="rect">
            <a:avLst/>
          </a:prstGeom>
          <a:noFill/>
          <a:ln w="9525">
            <a:noFill/>
            <a:miter lim="800000"/>
            <a:headEnd/>
            <a:tailEnd/>
          </a:ln>
        </p:spPr>
      </p:pic>
      <p:pic>
        <p:nvPicPr>
          <p:cNvPr id="524" name="Picture 5"/>
          <p:cNvPicPr>
            <a:picLocks noChangeAspect="1" noChangeArrowheads="1"/>
          </p:cNvPicPr>
          <p:nvPr/>
        </p:nvPicPr>
        <p:blipFill>
          <a:blip r:embed="rId4" cstate="print"/>
          <a:srcRect/>
          <a:stretch>
            <a:fillRect/>
          </a:stretch>
        </p:blipFill>
        <p:spPr bwMode="auto">
          <a:xfrm>
            <a:off x="3599385" y="2656750"/>
            <a:ext cx="162740" cy="146466"/>
          </a:xfrm>
          <a:prstGeom prst="rect">
            <a:avLst/>
          </a:prstGeom>
          <a:noFill/>
          <a:ln w="9525">
            <a:noFill/>
            <a:miter lim="800000"/>
            <a:headEnd/>
            <a:tailEnd/>
          </a:ln>
        </p:spPr>
      </p:pic>
      <p:pic>
        <p:nvPicPr>
          <p:cNvPr id="525" name="Picture 5"/>
          <p:cNvPicPr>
            <a:picLocks noChangeAspect="1" noChangeArrowheads="1"/>
          </p:cNvPicPr>
          <p:nvPr/>
        </p:nvPicPr>
        <p:blipFill>
          <a:blip r:embed="rId4" cstate="print"/>
          <a:srcRect/>
          <a:stretch>
            <a:fillRect/>
          </a:stretch>
        </p:blipFill>
        <p:spPr bwMode="auto">
          <a:xfrm>
            <a:off x="3700846" y="2944782"/>
            <a:ext cx="162740" cy="146466"/>
          </a:xfrm>
          <a:prstGeom prst="rect">
            <a:avLst/>
          </a:prstGeom>
          <a:noFill/>
          <a:ln w="9525">
            <a:noFill/>
            <a:miter lim="800000"/>
            <a:headEnd/>
            <a:tailEnd/>
          </a:ln>
        </p:spPr>
      </p:pic>
      <p:pic>
        <p:nvPicPr>
          <p:cNvPr id="526" name="Picture 5"/>
          <p:cNvPicPr>
            <a:picLocks noChangeAspect="1" noChangeArrowheads="1"/>
          </p:cNvPicPr>
          <p:nvPr/>
        </p:nvPicPr>
        <p:blipFill>
          <a:blip r:embed="rId4" cstate="print"/>
          <a:srcRect/>
          <a:stretch>
            <a:fillRect/>
          </a:stretch>
        </p:blipFill>
        <p:spPr bwMode="auto">
          <a:xfrm>
            <a:off x="3412814" y="2944782"/>
            <a:ext cx="162740" cy="146466"/>
          </a:xfrm>
          <a:prstGeom prst="rect">
            <a:avLst/>
          </a:prstGeom>
          <a:noFill/>
          <a:ln w="9525">
            <a:noFill/>
            <a:miter lim="800000"/>
            <a:headEnd/>
            <a:tailEnd/>
          </a:ln>
        </p:spPr>
      </p:pic>
      <p:pic>
        <p:nvPicPr>
          <p:cNvPr id="527" name="Picture 5"/>
          <p:cNvPicPr>
            <a:picLocks noChangeAspect="1" noChangeArrowheads="1"/>
          </p:cNvPicPr>
          <p:nvPr/>
        </p:nvPicPr>
        <p:blipFill>
          <a:blip r:embed="rId4" cstate="print"/>
          <a:srcRect/>
          <a:stretch>
            <a:fillRect/>
          </a:stretch>
        </p:blipFill>
        <p:spPr bwMode="auto">
          <a:xfrm>
            <a:off x="3687189" y="3120238"/>
            <a:ext cx="162740" cy="146466"/>
          </a:xfrm>
          <a:prstGeom prst="rect">
            <a:avLst/>
          </a:prstGeom>
          <a:noFill/>
          <a:ln w="9525">
            <a:noFill/>
            <a:miter lim="800000"/>
            <a:headEnd/>
            <a:tailEnd/>
          </a:ln>
        </p:spPr>
      </p:pic>
      <p:pic>
        <p:nvPicPr>
          <p:cNvPr id="528" name="Picture 5"/>
          <p:cNvPicPr>
            <a:picLocks noChangeAspect="1" noChangeArrowheads="1"/>
          </p:cNvPicPr>
          <p:nvPr/>
        </p:nvPicPr>
        <p:blipFill>
          <a:blip r:embed="rId4" cstate="print"/>
          <a:srcRect/>
          <a:stretch>
            <a:fillRect/>
          </a:stretch>
        </p:blipFill>
        <p:spPr bwMode="auto">
          <a:xfrm>
            <a:off x="3628838" y="3592854"/>
            <a:ext cx="162740" cy="146466"/>
          </a:xfrm>
          <a:prstGeom prst="rect">
            <a:avLst/>
          </a:prstGeom>
          <a:noFill/>
          <a:ln w="9525">
            <a:noFill/>
            <a:miter lim="800000"/>
            <a:headEnd/>
            <a:tailEnd/>
          </a:ln>
        </p:spPr>
      </p:pic>
      <p:pic>
        <p:nvPicPr>
          <p:cNvPr id="529" name="Picture 5"/>
          <p:cNvPicPr>
            <a:picLocks noChangeAspect="1" noChangeArrowheads="1"/>
          </p:cNvPicPr>
          <p:nvPr/>
        </p:nvPicPr>
        <p:blipFill>
          <a:blip r:embed="rId4" cstate="print"/>
          <a:srcRect/>
          <a:stretch>
            <a:fillRect/>
          </a:stretch>
        </p:blipFill>
        <p:spPr bwMode="auto">
          <a:xfrm>
            <a:off x="6743355" y="5455508"/>
            <a:ext cx="162740" cy="146466"/>
          </a:xfrm>
          <a:prstGeom prst="rect">
            <a:avLst/>
          </a:prstGeom>
          <a:noFill/>
          <a:ln w="9525">
            <a:noFill/>
            <a:miter lim="800000"/>
            <a:headEnd/>
            <a:tailEnd/>
          </a:ln>
        </p:spPr>
      </p:pic>
      <p:pic>
        <p:nvPicPr>
          <p:cNvPr id="530" name="Picture 5"/>
          <p:cNvPicPr>
            <a:picLocks noChangeAspect="1" noChangeArrowheads="1"/>
          </p:cNvPicPr>
          <p:nvPr/>
        </p:nvPicPr>
        <p:blipFill>
          <a:blip r:embed="rId4" cstate="print"/>
          <a:srcRect/>
          <a:stretch>
            <a:fillRect/>
          </a:stretch>
        </p:blipFill>
        <p:spPr bwMode="auto">
          <a:xfrm>
            <a:off x="6743355" y="5067006"/>
            <a:ext cx="162740" cy="146466"/>
          </a:xfrm>
          <a:prstGeom prst="rect">
            <a:avLst/>
          </a:prstGeom>
          <a:noFill/>
          <a:ln w="9525">
            <a:noFill/>
            <a:miter lim="800000"/>
            <a:headEnd/>
            <a:tailEnd/>
          </a:ln>
        </p:spPr>
      </p:pic>
      <p:pic>
        <p:nvPicPr>
          <p:cNvPr id="531" name="Picture 5"/>
          <p:cNvPicPr>
            <a:picLocks noChangeAspect="1" noChangeArrowheads="1"/>
          </p:cNvPicPr>
          <p:nvPr/>
        </p:nvPicPr>
        <p:blipFill>
          <a:blip r:embed="rId4" cstate="print"/>
          <a:srcRect/>
          <a:stretch>
            <a:fillRect/>
          </a:stretch>
        </p:blipFill>
        <p:spPr bwMode="auto">
          <a:xfrm>
            <a:off x="6599339" y="5239484"/>
            <a:ext cx="162740" cy="146466"/>
          </a:xfrm>
          <a:prstGeom prst="rect">
            <a:avLst/>
          </a:prstGeom>
          <a:noFill/>
          <a:ln w="9525">
            <a:noFill/>
            <a:miter lim="800000"/>
            <a:headEnd/>
            <a:tailEnd/>
          </a:ln>
        </p:spPr>
      </p:pic>
      <p:pic>
        <p:nvPicPr>
          <p:cNvPr id="532" name="Picture 5"/>
          <p:cNvPicPr>
            <a:picLocks noChangeAspect="1" noChangeArrowheads="1"/>
          </p:cNvPicPr>
          <p:nvPr/>
        </p:nvPicPr>
        <p:blipFill>
          <a:blip r:embed="rId4" cstate="print"/>
          <a:srcRect/>
          <a:stretch>
            <a:fillRect/>
          </a:stretch>
        </p:blipFill>
        <p:spPr bwMode="auto">
          <a:xfrm>
            <a:off x="7055769" y="5167476"/>
            <a:ext cx="162740" cy="146466"/>
          </a:xfrm>
          <a:prstGeom prst="rect">
            <a:avLst/>
          </a:prstGeom>
          <a:noFill/>
          <a:ln w="9525">
            <a:noFill/>
            <a:miter lim="800000"/>
            <a:headEnd/>
            <a:tailEnd/>
          </a:ln>
        </p:spPr>
      </p:pic>
      <p:pic>
        <p:nvPicPr>
          <p:cNvPr id="533" name="Picture 5"/>
          <p:cNvPicPr>
            <a:picLocks noChangeAspect="1" noChangeArrowheads="1"/>
          </p:cNvPicPr>
          <p:nvPr/>
        </p:nvPicPr>
        <p:blipFill>
          <a:blip r:embed="rId4" cstate="print"/>
          <a:srcRect/>
          <a:stretch>
            <a:fillRect/>
          </a:stretch>
        </p:blipFill>
        <p:spPr bwMode="auto">
          <a:xfrm>
            <a:off x="6983761" y="5239484"/>
            <a:ext cx="162740" cy="146466"/>
          </a:xfrm>
          <a:prstGeom prst="rect">
            <a:avLst/>
          </a:prstGeom>
          <a:noFill/>
          <a:ln w="9525">
            <a:noFill/>
            <a:miter lim="800000"/>
            <a:headEnd/>
            <a:tailEnd/>
          </a:ln>
        </p:spPr>
      </p:pic>
      <p:pic>
        <p:nvPicPr>
          <p:cNvPr id="535" name="Picture 5"/>
          <p:cNvPicPr>
            <a:picLocks noChangeAspect="1" noChangeArrowheads="1"/>
          </p:cNvPicPr>
          <p:nvPr/>
        </p:nvPicPr>
        <p:blipFill>
          <a:blip r:embed="rId4" cstate="print"/>
          <a:srcRect/>
          <a:stretch>
            <a:fillRect/>
          </a:stretch>
        </p:blipFill>
        <p:spPr bwMode="auto">
          <a:xfrm>
            <a:off x="7127777" y="5023460"/>
            <a:ext cx="162740" cy="146466"/>
          </a:xfrm>
          <a:prstGeom prst="rect">
            <a:avLst/>
          </a:prstGeom>
          <a:noFill/>
          <a:ln w="9525">
            <a:noFill/>
            <a:miter lim="800000"/>
            <a:headEnd/>
            <a:tailEnd/>
          </a:ln>
        </p:spPr>
      </p:pic>
      <p:pic>
        <p:nvPicPr>
          <p:cNvPr id="541" name="Picture 5"/>
          <p:cNvPicPr>
            <a:picLocks noChangeAspect="1" noChangeArrowheads="1"/>
          </p:cNvPicPr>
          <p:nvPr/>
        </p:nvPicPr>
        <p:blipFill>
          <a:blip r:embed="rId4" cstate="print"/>
          <a:srcRect/>
          <a:stretch>
            <a:fillRect/>
          </a:stretch>
        </p:blipFill>
        <p:spPr bwMode="auto">
          <a:xfrm>
            <a:off x="7055769" y="4876892"/>
            <a:ext cx="162740" cy="146466"/>
          </a:xfrm>
          <a:prstGeom prst="rect">
            <a:avLst/>
          </a:prstGeom>
          <a:noFill/>
          <a:ln w="9525">
            <a:noFill/>
            <a:miter lim="800000"/>
            <a:headEnd/>
            <a:tailEnd/>
          </a:ln>
        </p:spPr>
      </p:pic>
      <p:pic>
        <p:nvPicPr>
          <p:cNvPr id="542" name="Picture 5"/>
          <p:cNvPicPr>
            <a:picLocks noChangeAspect="1" noChangeArrowheads="1"/>
          </p:cNvPicPr>
          <p:nvPr/>
        </p:nvPicPr>
        <p:blipFill>
          <a:blip r:embed="rId4" cstate="print"/>
          <a:srcRect/>
          <a:stretch>
            <a:fillRect/>
          </a:stretch>
        </p:blipFill>
        <p:spPr bwMode="auto">
          <a:xfrm>
            <a:off x="7175403" y="4744982"/>
            <a:ext cx="162740" cy="146466"/>
          </a:xfrm>
          <a:prstGeom prst="rect">
            <a:avLst/>
          </a:prstGeom>
          <a:noFill/>
          <a:ln w="9525">
            <a:noFill/>
            <a:miter lim="800000"/>
            <a:headEnd/>
            <a:tailEnd/>
          </a:ln>
        </p:spPr>
      </p:pic>
      <p:pic>
        <p:nvPicPr>
          <p:cNvPr id="543" name="Picture 5"/>
          <p:cNvPicPr>
            <a:picLocks noChangeAspect="1" noChangeArrowheads="1"/>
          </p:cNvPicPr>
          <p:nvPr/>
        </p:nvPicPr>
        <p:blipFill>
          <a:blip r:embed="rId4" cstate="print"/>
          <a:srcRect/>
          <a:stretch>
            <a:fillRect/>
          </a:stretch>
        </p:blipFill>
        <p:spPr bwMode="auto">
          <a:xfrm>
            <a:off x="7031387" y="4663420"/>
            <a:ext cx="162740" cy="146466"/>
          </a:xfrm>
          <a:prstGeom prst="rect">
            <a:avLst/>
          </a:prstGeom>
          <a:noFill/>
          <a:ln w="9525">
            <a:noFill/>
            <a:miter lim="800000"/>
            <a:headEnd/>
            <a:tailEnd/>
          </a:ln>
        </p:spPr>
      </p:pic>
      <p:pic>
        <p:nvPicPr>
          <p:cNvPr id="544" name="Picture 5"/>
          <p:cNvPicPr>
            <a:picLocks noChangeAspect="1" noChangeArrowheads="1"/>
          </p:cNvPicPr>
          <p:nvPr/>
        </p:nvPicPr>
        <p:blipFill>
          <a:blip r:embed="rId4" cstate="print"/>
          <a:srcRect/>
          <a:stretch>
            <a:fillRect/>
          </a:stretch>
        </p:blipFill>
        <p:spPr bwMode="auto">
          <a:xfrm>
            <a:off x="6839745" y="4879444"/>
            <a:ext cx="162740" cy="146466"/>
          </a:xfrm>
          <a:prstGeom prst="rect">
            <a:avLst/>
          </a:prstGeom>
          <a:noFill/>
          <a:ln w="9525">
            <a:noFill/>
            <a:miter lim="800000"/>
            <a:headEnd/>
            <a:tailEnd/>
          </a:ln>
        </p:spPr>
      </p:pic>
      <p:pic>
        <p:nvPicPr>
          <p:cNvPr id="545" name="Picture 5"/>
          <p:cNvPicPr>
            <a:picLocks noChangeAspect="1" noChangeArrowheads="1"/>
          </p:cNvPicPr>
          <p:nvPr/>
        </p:nvPicPr>
        <p:blipFill>
          <a:blip r:embed="rId4" cstate="print"/>
          <a:srcRect/>
          <a:stretch>
            <a:fillRect/>
          </a:stretch>
        </p:blipFill>
        <p:spPr bwMode="auto">
          <a:xfrm>
            <a:off x="6695729" y="4744982"/>
            <a:ext cx="162740" cy="146466"/>
          </a:xfrm>
          <a:prstGeom prst="rect">
            <a:avLst/>
          </a:prstGeom>
          <a:noFill/>
          <a:ln w="9525">
            <a:noFill/>
            <a:miter lim="800000"/>
            <a:headEnd/>
            <a:tailEnd/>
          </a:ln>
        </p:spPr>
      </p:pic>
      <p:pic>
        <p:nvPicPr>
          <p:cNvPr id="546" name="Picture 5"/>
          <p:cNvPicPr>
            <a:picLocks noChangeAspect="1" noChangeArrowheads="1"/>
          </p:cNvPicPr>
          <p:nvPr/>
        </p:nvPicPr>
        <p:blipFill>
          <a:blip r:embed="rId4" cstate="print"/>
          <a:srcRect/>
          <a:stretch>
            <a:fillRect/>
          </a:stretch>
        </p:blipFill>
        <p:spPr bwMode="auto">
          <a:xfrm>
            <a:off x="6335689" y="5787086"/>
            <a:ext cx="162740" cy="146466"/>
          </a:xfrm>
          <a:prstGeom prst="rect">
            <a:avLst/>
          </a:prstGeom>
          <a:noFill/>
          <a:ln w="9525">
            <a:noFill/>
            <a:miter lim="800000"/>
            <a:headEnd/>
            <a:tailEnd/>
          </a:ln>
        </p:spPr>
      </p:pic>
      <p:pic>
        <p:nvPicPr>
          <p:cNvPr id="547" name="Picture 5"/>
          <p:cNvPicPr>
            <a:picLocks noChangeAspect="1" noChangeArrowheads="1"/>
          </p:cNvPicPr>
          <p:nvPr/>
        </p:nvPicPr>
        <p:blipFill>
          <a:blip r:embed="rId4" cstate="print"/>
          <a:srcRect/>
          <a:stretch>
            <a:fillRect/>
          </a:stretch>
        </p:blipFill>
        <p:spPr bwMode="auto">
          <a:xfrm>
            <a:off x="6335689" y="5671532"/>
            <a:ext cx="162740" cy="146466"/>
          </a:xfrm>
          <a:prstGeom prst="rect">
            <a:avLst/>
          </a:prstGeom>
          <a:noFill/>
          <a:ln w="9525">
            <a:noFill/>
            <a:miter lim="800000"/>
            <a:headEnd/>
            <a:tailEnd/>
          </a:ln>
        </p:spPr>
      </p:pic>
      <p:pic>
        <p:nvPicPr>
          <p:cNvPr id="548" name="Picture 5"/>
          <p:cNvPicPr>
            <a:picLocks noChangeAspect="1" noChangeArrowheads="1"/>
          </p:cNvPicPr>
          <p:nvPr/>
        </p:nvPicPr>
        <p:blipFill>
          <a:blip r:embed="rId4" cstate="print"/>
          <a:srcRect/>
          <a:stretch>
            <a:fillRect/>
          </a:stretch>
        </p:blipFill>
        <p:spPr bwMode="auto">
          <a:xfrm>
            <a:off x="6335689" y="5671532"/>
            <a:ext cx="162740" cy="146466"/>
          </a:xfrm>
          <a:prstGeom prst="rect">
            <a:avLst/>
          </a:prstGeom>
          <a:noFill/>
          <a:ln w="9525">
            <a:noFill/>
            <a:miter lim="800000"/>
            <a:headEnd/>
            <a:tailEnd/>
          </a:ln>
        </p:spPr>
      </p:pic>
      <p:pic>
        <p:nvPicPr>
          <p:cNvPr id="551" name="Picture 5"/>
          <p:cNvPicPr>
            <a:picLocks noChangeAspect="1" noChangeArrowheads="1"/>
          </p:cNvPicPr>
          <p:nvPr/>
        </p:nvPicPr>
        <p:blipFill>
          <a:blip r:embed="rId4" cstate="print"/>
          <a:srcRect/>
          <a:stretch>
            <a:fillRect/>
          </a:stretch>
        </p:blipFill>
        <p:spPr bwMode="auto">
          <a:xfrm>
            <a:off x="6216055" y="5859094"/>
            <a:ext cx="162740" cy="146466"/>
          </a:xfrm>
          <a:prstGeom prst="rect">
            <a:avLst/>
          </a:prstGeom>
          <a:noFill/>
          <a:ln w="9525">
            <a:noFill/>
            <a:miter lim="800000"/>
            <a:headEnd/>
            <a:tailEnd/>
          </a:ln>
        </p:spPr>
      </p:pic>
      <p:pic>
        <p:nvPicPr>
          <p:cNvPr id="552" name="Picture 5"/>
          <p:cNvPicPr>
            <a:picLocks noChangeAspect="1" noChangeArrowheads="1"/>
          </p:cNvPicPr>
          <p:nvPr/>
        </p:nvPicPr>
        <p:blipFill>
          <a:blip r:embed="rId4" cstate="print"/>
          <a:srcRect/>
          <a:stretch>
            <a:fillRect/>
          </a:stretch>
        </p:blipFill>
        <p:spPr bwMode="auto">
          <a:xfrm>
            <a:off x="5975649" y="5859094"/>
            <a:ext cx="162740" cy="146466"/>
          </a:xfrm>
          <a:prstGeom prst="rect">
            <a:avLst/>
          </a:prstGeom>
          <a:noFill/>
          <a:ln w="9525">
            <a:noFill/>
            <a:miter lim="800000"/>
            <a:headEnd/>
            <a:tailEnd/>
          </a:ln>
        </p:spPr>
      </p:pic>
      <p:pic>
        <p:nvPicPr>
          <p:cNvPr id="553" name="Picture 5"/>
          <p:cNvPicPr>
            <a:picLocks noChangeAspect="1" noChangeArrowheads="1"/>
          </p:cNvPicPr>
          <p:nvPr/>
        </p:nvPicPr>
        <p:blipFill>
          <a:blip r:embed="rId4" cstate="print"/>
          <a:srcRect/>
          <a:stretch>
            <a:fillRect/>
          </a:stretch>
        </p:blipFill>
        <p:spPr bwMode="auto">
          <a:xfrm>
            <a:off x="5831633" y="6003110"/>
            <a:ext cx="162740" cy="146466"/>
          </a:xfrm>
          <a:prstGeom prst="rect">
            <a:avLst/>
          </a:prstGeom>
          <a:noFill/>
          <a:ln w="9525">
            <a:noFill/>
            <a:miter lim="800000"/>
            <a:headEnd/>
            <a:tailEnd/>
          </a:ln>
        </p:spPr>
      </p:pic>
      <p:pic>
        <p:nvPicPr>
          <p:cNvPr id="554" name="Picture 5"/>
          <p:cNvPicPr>
            <a:picLocks noChangeAspect="1" noChangeArrowheads="1"/>
          </p:cNvPicPr>
          <p:nvPr/>
        </p:nvPicPr>
        <p:blipFill>
          <a:blip r:embed="rId4" cstate="print"/>
          <a:srcRect/>
          <a:stretch>
            <a:fillRect/>
          </a:stretch>
        </p:blipFill>
        <p:spPr bwMode="auto">
          <a:xfrm>
            <a:off x="5975649" y="6003110"/>
            <a:ext cx="162740" cy="146466"/>
          </a:xfrm>
          <a:prstGeom prst="rect">
            <a:avLst/>
          </a:prstGeom>
          <a:noFill/>
          <a:ln w="9525">
            <a:noFill/>
            <a:miter lim="800000"/>
            <a:headEnd/>
            <a:tailEnd/>
          </a:ln>
        </p:spPr>
      </p:pic>
      <p:pic>
        <p:nvPicPr>
          <p:cNvPr id="556" name="Picture 5"/>
          <p:cNvPicPr>
            <a:picLocks noChangeAspect="1" noChangeArrowheads="1"/>
          </p:cNvPicPr>
          <p:nvPr/>
        </p:nvPicPr>
        <p:blipFill>
          <a:blip r:embed="rId4" cstate="print"/>
          <a:srcRect/>
          <a:stretch>
            <a:fillRect/>
          </a:stretch>
        </p:blipFill>
        <p:spPr bwMode="auto">
          <a:xfrm>
            <a:off x="5928023" y="6147126"/>
            <a:ext cx="162740" cy="146466"/>
          </a:xfrm>
          <a:prstGeom prst="rect">
            <a:avLst/>
          </a:prstGeom>
          <a:noFill/>
          <a:ln w="9525">
            <a:noFill/>
            <a:miter lim="800000"/>
            <a:headEnd/>
            <a:tailEnd/>
          </a:ln>
        </p:spPr>
      </p:pic>
      <p:pic>
        <p:nvPicPr>
          <p:cNvPr id="557" name="Picture 5"/>
          <p:cNvPicPr>
            <a:picLocks noChangeAspect="1" noChangeArrowheads="1"/>
          </p:cNvPicPr>
          <p:nvPr/>
        </p:nvPicPr>
        <p:blipFill>
          <a:blip r:embed="rId4" cstate="print"/>
          <a:srcRect/>
          <a:stretch>
            <a:fillRect/>
          </a:stretch>
        </p:blipFill>
        <p:spPr bwMode="auto">
          <a:xfrm>
            <a:off x="5327577" y="5931102"/>
            <a:ext cx="162740" cy="146466"/>
          </a:xfrm>
          <a:prstGeom prst="rect">
            <a:avLst/>
          </a:prstGeom>
          <a:noFill/>
          <a:ln w="9525">
            <a:noFill/>
            <a:miter lim="800000"/>
            <a:headEnd/>
            <a:tailEnd/>
          </a:ln>
        </p:spPr>
      </p:pic>
      <p:pic>
        <p:nvPicPr>
          <p:cNvPr id="558" name="Picture 5"/>
          <p:cNvPicPr>
            <a:picLocks noChangeAspect="1" noChangeArrowheads="1"/>
          </p:cNvPicPr>
          <p:nvPr/>
        </p:nvPicPr>
        <p:blipFill>
          <a:blip r:embed="rId4" cstate="print"/>
          <a:srcRect/>
          <a:stretch>
            <a:fillRect/>
          </a:stretch>
        </p:blipFill>
        <p:spPr bwMode="auto">
          <a:xfrm>
            <a:off x="5567983" y="6031572"/>
            <a:ext cx="162740" cy="146466"/>
          </a:xfrm>
          <a:prstGeom prst="rect">
            <a:avLst/>
          </a:prstGeom>
          <a:noFill/>
          <a:ln w="9525">
            <a:noFill/>
            <a:miter lim="800000"/>
            <a:headEnd/>
            <a:tailEnd/>
          </a:ln>
        </p:spPr>
      </p:pic>
      <p:pic>
        <p:nvPicPr>
          <p:cNvPr id="559" name="Picture 5"/>
          <p:cNvPicPr>
            <a:picLocks noChangeAspect="1" noChangeArrowheads="1"/>
          </p:cNvPicPr>
          <p:nvPr/>
        </p:nvPicPr>
        <p:blipFill>
          <a:blip r:embed="rId4" cstate="print"/>
          <a:srcRect/>
          <a:stretch>
            <a:fillRect/>
          </a:stretch>
        </p:blipFill>
        <p:spPr bwMode="auto">
          <a:xfrm>
            <a:off x="5183561" y="6147126"/>
            <a:ext cx="162740" cy="146466"/>
          </a:xfrm>
          <a:prstGeom prst="rect">
            <a:avLst/>
          </a:prstGeom>
          <a:noFill/>
          <a:ln w="9525">
            <a:noFill/>
            <a:miter lim="800000"/>
            <a:headEnd/>
            <a:tailEnd/>
          </a:ln>
        </p:spPr>
      </p:pic>
      <p:pic>
        <p:nvPicPr>
          <p:cNvPr id="560" name="Picture 5"/>
          <p:cNvPicPr>
            <a:picLocks noChangeAspect="1" noChangeArrowheads="1"/>
          </p:cNvPicPr>
          <p:nvPr/>
        </p:nvPicPr>
        <p:blipFill>
          <a:blip r:embed="rId4" cstate="print"/>
          <a:srcRect/>
          <a:stretch>
            <a:fillRect/>
          </a:stretch>
        </p:blipFill>
        <p:spPr bwMode="auto">
          <a:xfrm>
            <a:off x="4991919" y="6219134"/>
            <a:ext cx="162740" cy="146466"/>
          </a:xfrm>
          <a:prstGeom prst="rect">
            <a:avLst/>
          </a:prstGeom>
          <a:noFill/>
          <a:ln w="9525">
            <a:noFill/>
            <a:miter lim="800000"/>
            <a:headEnd/>
            <a:tailEnd/>
          </a:ln>
        </p:spPr>
      </p:pic>
      <p:pic>
        <p:nvPicPr>
          <p:cNvPr id="561" name="Picture 5"/>
          <p:cNvPicPr>
            <a:picLocks noChangeAspect="1" noChangeArrowheads="1"/>
          </p:cNvPicPr>
          <p:nvPr/>
        </p:nvPicPr>
        <p:blipFill>
          <a:blip r:embed="rId4" cstate="print"/>
          <a:srcRect/>
          <a:stretch>
            <a:fillRect/>
          </a:stretch>
        </p:blipFill>
        <p:spPr bwMode="auto">
          <a:xfrm>
            <a:off x="4866076" y="5947458"/>
            <a:ext cx="162740" cy="146466"/>
          </a:xfrm>
          <a:prstGeom prst="rect">
            <a:avLst/>
          </a:prstGeom>
          <a:noFill/>
          <a:ln w="9525">
            <a:noFill/>
            <a:miter lim="800000"/>
            <a:headEnd/>
            <a:tailEnd/>
          </a:ln>
        </p:spPr>
      </p:pic>
      <p:pic>
        <p:nvPicPr>
          <p:cNvPr id="562" name="Picture 5"/>
          <p:cNvPicPr>
            <a:picLocks noChangeAspect="1" noChangeArrowheads="1"/>
          </p:cNvPicPr>
          <p:nvPr/>
        </p:nvPicPr>
        <p:blipFill>
          <a:blip r:embed="rId4" cstate="print"/>
          <a:srcRect/>
          <a:stretch>
            <a:fillRect/>
          </a:stretch>
        </p:blipFill>
        <p:spPr bwMode="auto">
          <a:xfrm>
            <a:off x="5039545" y="5815548"/>
            <a:ext cx="162740" cy="146466"/>
          </a:xfrm>
          <a:prstGeom prst="rect">
            <a:avLst/>
          </a:prstGeom>
          <a:noFill/>
          <a:ln w="9525">
            <a:noFill/>
            <a:miter lim="800000"/>
            <a:headEnd/>
            <a:tailEnd/>
          </a:ln>
        </p:spPr>
      </p:pic>
      <p:pic>
        <p:nvPicPr>
          <p:cNvPr id="563" name="Picture 5"/>
          <p:cNvPicPr>
            <a:picLocks noChangeAspect="1" noChangeArrowheads="1"/>
          </p:cNvPicPr>
          <p:nvPr/>
        </p:nvPicPr>
        <p:blipFill>
          <a:blip r:embed="rId4" cstate="print"/>
          <a:srcRect/>
          <a:stretch>
            <a:fillRect/>
          </a:stretch>
        </p:blipFill>
        <p:spPr bwMode="auto">
          <a:xfrm>
            <a:off x="4794068" y="5751512"/>
            <a:ext cx="162740" cy="146466"/>
          </a:xfrm>
          <a:prstGeom prst="rect">
            <a:avLst/>
          </a:prstGeom>
          <a:noFill/>
          <a:ln w="9525">
            <a:noFill/>
            <a:miter lim="800000"/>
            <a:headEnd/>
            <a:tailEnd/>
          </a:ln>
        </p:spPr>
      </p:pic>
      <p:pic>
        <p:nvPicPr>
          <p:cNvPr id="564" name="Picture 5"/>
          <p:cNvPicPr>
            <a:picLocks noChangeAspect="1" noChangeArrowheads="1"/>
          </p:cNvPicPr>
          <p:nvPr/>
        </p:nvPicPr>
        <p:blipFill>
          <a:blip r:embed="rId4" cstate="print"/>
          <a:srcRect/>
          <a:stretch>
            <a:fillRect/>
          </a:stretch>
        </p:blipFill>
        <p:spPr bwMode="auto">
          <a:xfrm>
            <a:off x="4625670" y="6101028"/>
            <a:ext cx="162740" cy="146466"/>
          </a:xfrm>
          <a:prstGeom prst="rect">
            <a:avLst/>
          </a:prstGeom>
          <a:noFill/>
          <a:ln w="9525">
            <a:noFill/>
            <a:miter lim="800000"/>
            <a:headEnd/>
            <a:tailEnd/>
          </a:ln>
        </p:spPr>
      </p:pic>
      <p:pic>
        <p:nvPicPr>
          <p:cNvPr id="565" name="Picture 5"/>
          <p:cNvPicPr>
            <a:picLocks noChangeAspect="1" noChangeArrowheads="1"/>
          </p:cNvPicPr>
          <p:nvPr/>
        </p:nvPicPr>
        <p:blipFill>
          <a:blip r:embed="rId4" cstate="print"/>
          <a:srcRect/>
          <a:stretch>
            <a:fillRect/>
          </a:stretch>
        </p:blipFill>
        <p:spPr bwMode="auto">
          <a:xfrm>
            <a:off x="4625670" y="5977090"/>
            <a:ext cx="162740" cy="146466"/>
          </a:xfrm>
          <a:prstGeom prst="rect">
            <a:avLst/>
          </a:prstGeom>
          <a:noFill/>
          <a:ln w="9525">
            <a:noFill/>
            <a:miter lim="800000"/>
            <a:headEnd/>
            <a:tailEnd/>
          </a:ln>
        </p:spPr>
      </p:pic>
      <p:pic>
        <p:nvPicPr>
          <p:cNvPr id="566" name="Picture 5"/>
          <p:cNvPicPr>
            <a:picLocks noChangeAspect="1" noChangeArrowheads="1"/>
          </p:cNvPicPr>
          <p:nvPr/>
        </p:nvPicPr>
        <p:blipFill>
          <a:blip r:embed="rId4" cstate="print"/>
          <a:srcRect/>
          <a:stretch>
            <a:fillRect/>
          </a:stretch>
        </p:blipFill>
        <p:spPr bwMode="auto">
          <a:xfrm>
            <a:off x="4223075" y="5948707"/>
            <a:ext cx="162740" cy="146466"/>
          </a:xfrm>
          <a:prstGeom prst="rect">
            <a:avLst/>
          </a:prstGeom>
          <a:noFill/>
          <a:ln w="9525">
            <a:noFill/>
            <a:miter lim="800000"/>
            <a:headEnd/>
            <a:tailEnd/>
          </a:ln>
        </p:spPr>
      </p:pic>
      <p:pic>
        <p:nvPicPr>
          <p:cNvPr id="567" name="Picture 5"/>
          <p:cNvPicPr>
            <a:picLocks noChangeAspect="1" noChangeArrowheads="1"/>
          </p:cNvPicPr>
          <p:nvPr/>
        </p:nvPicPr>
        <p:blipFill>
          <a:blip r:embed="rId4" cstate="print"/>
          <a:srcRect/>
          <a:stretch>
            <a:fillRect/>
          </a:stretch>
        </p:blipFill>
        <p:spPr bwMode="auto">
          <a:xfrm>
            <a:off x="4247457" y="5804691"/>
            <a:ext cx="162740" cy="146466"/>
          </a:xfrm>
          <a:prstGeom prst="rect">
            <a:avLst/>
          </a:prstGeom>
          <a:noFill/>
          <a:ln w="9525">
            <a:noFill/>
            <a:miter lim="800000"/>
            <a:headEnd/>
            <a:tailEnd/>
          </a:ln>
        </p:spPr>
      </p:pic>
      <p:pic>
        <p:nvPicPr>
          <p:cNvPr id="568" name="Picture 5"/>
          <p:cNvPicPr>
            <a:picLocks noChangeAspect="1" noChangeArrowheads="1"/>
          </p:cNvPicPr>
          <p:nvPr/>
        </p:nvPicPr>
        <p:blipFill>
          <a:blip r:embed="rId4" cstate="print"/>
          <a:srcRect/>
          <a:stretch>
            <a:fillRect/>
          </a:stretch>
        </p:blipFill>
        <p:spPr bwMode="auto">
          <a:xfrm>
            <a:off x="4151067" y="5651120"/>
            <a:ext cx="162740" cy="146466"/>
          </a:xfrm>
          <a:prstGeom prst="rect">
            <a:avLst/>
          </a:prstGeom>
          <a:noFill/>
          <a:ln w="9525">
            <a:noFill/>
            <a:miter lim="800000"/>
            <a:headEnd/>
            <a:tailEnd/>
          </a:ln>
        </p:spPr>
      </p:pic>
      <p:pic>
        <p:nvPicPr>
          <p:cNvPr id="569" name="Picture 5"/>
          <p:cNvPicPr>
            <a:picLocks noChangeAspect="1" noChangeArrowheads="1"/>
          </p:cNvPicPr>
          <p:nvPr/>
        </p:nvPicPr>
        <p:blipFill>
          <a:blip r:embed="rId4" cstate="print"/>
          <a:srcRect/>
          <a:stretch>
            <a:fillRect/>
          </a:stretch>
        </p:blipFill>
        <p:spPr bwMode="auto">
          <a:xfrm>
            <a:off x="4079059" y="5632213"/>
            <a:ext cx="162740" cy="146466"/>
          </a:xfrm>
          <a:prstGeom prst="rect">
            <a:avLst/>
          </a:prstGeom>
          <a:noFill/>
          <a:ln w="9525">
            <a:noFill/>
            <a:miter lim="800000"/>
            <a:headEnd/>
            <a:tailEnd/>
          </a:ln>
        </p:spPr>
      </p:pic>
      <p:pic>
        <p:nvPicPr>
          <p:cNvPr id="570" name="Picture 5"/>
          <p:cNvPicPr>
            <a:picLocks noChangeAspect="1" noChangeArrowheads="1"/>
          </p:cNvPicPr>
          <p:nvPr/>
        </p:nvPicPr>
        <p:blipFill>
          <a:blip r:embed="rId4" cstate="print"/>
          <a:srcRect/>
          <a:stretch>
            <a:fillRect/>
          </a:stretch>
        </p:blipFill>
        <p:spPr bwMode="auto">
          <a:xfrm>
            <a:off x="3921386" y="5682560"/>
            <a:ext cx="162740" cy="146466"/>
          </a:xfrm>
          <a:prstGeom prst="rect">
            <a:avLst/>
          </a:prstGeom>
          <a:noFill/>
          <a:ln w="9525">
            <a:noFill/>
            <a:miter lim="800000"/>
            <a:headEnd/>
            <a:tailEnd/>
          </a:ln>
        </p:spPr>
      </p:pic>
      <p:pic>
        <p:nvPicPr>
          <p:cNvPr id="571" name="Picture 5"/>
          <p:cNvPicPr>
            <a:picLocks noChangeAspect="1" noChangeArrowheads="1"/>
          </p:cNvPicPr>
          <p:nvPr/>
        </p:nvPicPr>
        <p:blipFill>
          <a:blip r:embed="rId4" cstate="print"/>
          <a:srcRect/>
          <a:stretch>
            <a:fillRect/>
          </a:stretch>
        </p:blipFill>
        <p:spPr bwMode="auto">
          <a:xfrm>
            <a:off x="3935043" y="5732683"/>
            <a:ext cx="162740" cy="146466"/>
          </a:xfrm>
          <a:prstGeom prst="rect">
            <a:avLst/>
          </a:prstGeom>
          <a:noFill/>
          <a:ln w="9525">
            <a:noFill/>
            <a:miter lim="800000"/>
            <a:headEnd/>
            <a:tailEnd/>
          </a:ln>
        </p:spPr>
      </p:pic>
      <p:pic>
        <p:nvPicPr>
          <p:cNvPr id="572" name="Picture 5"/>
          <p:cNvPicPr>
            <a:picLocks noChangeAspect="1" noChangeArrowheads="1"/>
          </p:cNvPicPr>
          <p:nvPr/>
        </p:nvPicPr>
        <p:blipFill>
          <a:blip r:embed="rId4" cstate="print"/>
          <a:srcRect/>
          <a:stretch>
            <a:fillRect/>
          </a:stretch>
        </p:blipFill>
        <p:spPr bwMode="auto">
          <a:xfrm>
            <a:off x="4223075" y="5632213"/>
            <a:ext cx="162740" cy="146466"/>
          </a:xfrm>
          <a:prstGeom prst="rect">
            <a:avLst/>
          </a:prstGeom>
          <a:noFill/>
          <a:ln w="9525">
            <a:noFill/>
            <a:miter lim="800000"/>
            <a:headEnd/>
            <a:tailEnd/>
          </a:ln>
        </p:spPr>
      </p:pic>
      <p:pic>
        <p:nvPicPr>
          <p:cNvPr id="573" name="Picture 5"/>
          <p:cNvPicPr>
            <a:picLocks noChangeAspect="1" noChangeArrowheads="1"/>
          </p:cNvPicPr>
          <p:nvPr/>
        </p:nvPicPr>
        <p:blipFill>
          <a:blip r:embed="rId4" cstate="print"/>
          <a:srcRect/>
          <a:stretch>
            <a:fillRect/>
          </a:stretch>
        </p:blipFill>
        <p:spPr bwMode="auto">
          <a:xfrm>
            <a:off x="4367091" y="5651120"/>
            <a:ext cx="162740" cy="146466"/>
          </a:xfrm>
          <a:prstGeom prst="rect">
            <a:avLst/>
          </a:prstGeom>
          <a:noFill/>
          <a:ln w="9525">
            <a:noFill/>
            <a:miter lim="800000"/>
            <a:headEnd/>
            <a:tailEnd/>
          </a:ln>
        </p:spPr>
      </p:pic>
      <p:pic>
        <p:nvPicPr>
          <p:cNvPr id="574" name="Picture 5"/>
          <p:cNvPicPr>
            <a:picLocks noChangeAspect="1" noChangeArrowheads="1"/>
          </p:cNvPicPr>
          <p:nvPr/>
        </p:nvPicPr>
        <p:blipFill>
          <a:blip r:embed="rId4" cstate="print"/>
          <a:srcRect/>
          <a:stretch>
            <a:fillRect/>
          </a:stretch>
        </p:blipFill>
        <p:spPr bwMode="auto">
          <a:xfrm>
            <a:off x="5711999" y="5815548"/>
            <a:ext cx="162740" cy="146466"/>
          </a:xfrm>
          <a:prstGeom prst="rect">
            <a:avLst/>
          </a:prstGeom>
          <a:noFill/>
          <a:ln w="9525">
            <a:noFill/>
            <a:miter lim="800000"/>
            <a:headEnd/>
            <a:tailEnd/>
          </a:ln>
        </p:spPr>
      </p:pic>
      <p:pic>
        <p:nvPicPr>
          <p:cNvPr id="575" name="Picture 5"/>
          <p:cNvPicPr>
            <a:picLocks noChangeAspect="1" noChangeArrowheads="1"/>
          </p:cNvPicPr>
          <p:nvPr/>
        </p:nvPicPr>
        <p:blipFill>
          <a:blip r:embed="rId4" cstate="print"/>
          <a:srcRect/>
          <a:stretch>
            <a:fillRect/>
          </a:stretch>
        </p:blipFill>
        <p:spPr bwMode="auto">
          <a:xfrm>
            <a:off x="5567983" y="5815548"/>
            <a:ext cx="162740" cy="146466"/>
          </a:xfrm>
          <a:prstGeom prst="rect">
            <a:avLst/>
          </a:prstGeom>
          <a:noFill/>
          <a:ln w="9525">
            <a:noFill/>
            <a:miter lim="800000"/>
            <a:headEnd/>
            <a:tailEnd/>
          </a:ln>
        </p:spPr>
      </p:pic>
      <p:pic>
        <p:nvPicPr>
          <p:cNvPr id="576" name="Picture 5"/>
          <p:cNvPicPr>
            <a:picLocks noChangeAspect="1" noChangeArrowheads="1"/>
          </p:cNvPicPr>
          <p:nvPr/>
        </p:nvPicPr>
        <p:blipFill>
          <a:blip r:embed="rId4" cstate="print"/>
          <a:srcRect/>
          <a:stretch>
            <a:fillRect/>
          </a:stretch>
        </p:blipFill>
        <p:spPr bwMode="auto">
          <a:xfrm>
            <a:off x="5495975" y="5671532"/>
            <a:ext cx="162740" cy="146466"/>
          </a:xfrm>
          <a:prstGeom prst="rect">
            <a:avLst/>
          </a:prstGeom>
          <a:noFill/>
          <a:ln w="9525">
            <a:noFill/>
            <a:miter lim="800000"/>
            <a:headEnd/>
            <a:tailEnd/>
          </a:ln>
        </p:spPr>
      </p:pic>
      <p:pic>
        <p:nvPicPr>
          <p:cNvPr id="577" name="Picture 5"/>
          <p:cNvPicPr>
            <a:picLocks noChangeAspect="1" noChangeArrowheads="1"/>
          </p:cNvPicPr>
          <p:nvPr/>
        </p:nvPicPr>
        <p:blipFill>
          <a:blip r:embed="rId4" cstate="print"/>
          <a:srcRect/>
          <a:stretch>
            <a:fillRect/>
          </a:stretch>
        </p:blipFill>
        <p:spPr bwMode="auto">
          <a:xfrm>
            <a:off x="5423967" y="5743540"/>
            <a:ext cx="162740" cy="146466"/>
          </a:xfrm>
          <a:prstGeom prst="rect">
            <a:avLst/>
          </a:prstGeom>
          <a:noFill/>
          <a:ln w="9525">
            <a:noFill/>
            <a:miter lim="800000"/>
            <a:headEnd/>
            <a:tailEnd/>
          </a:ln>
        </p:spPr>
      </p:pic>
      <p:pic>
        <p:nvPicPr>
          <p:cNvPr id="578" name="Picture 5"/>
          <p:cNvPicPr>
            <a:picLocks noChangeAspect="1" noChangeArrowheads="1"/>
          </p:cNvPicPr>
          <p:nvPr/>
        </p:nvPicPr>
        <p:blipFill>
          <a:blip r:embed="rId4" cstate="print"/>
          <a:srcRect/>
          <a:stretch>
            <a:fillRect/>
          </a:stretch>
        </p:blipFill>
        <p:spPr bwMode="auto">
          <a:xfrm>
            <a:off x="5479977" y="6083502"/>
            <a:ext cx="162740" cy="146466"/>
          </a:xfrm>
          <a:prstGeom prst="rect">
            <a:avLst/>
          </a:prstGeom>
          <a:noFill/>
          <a:ln w="9525">
            <a:noFill/>
            <a:miter lim="800000"/>
            <a:headEnd/>
            <a:tailEnd/>
          </a:ln>
        </p:spPr>
      </p:pic>
      <p:pic>
        <p:nvPicPr>
          <p:cNvPr id="579" name="Picture 5"/>
          <p:cNvPicPr>
            <a:picLocks noChangeAspect="1" noChangeArrowheads="1"/>
          </p:cNvPicPr>
          <p:nvPr/>
        </p:nvPicPr>
        <p:blipFill>
          <a:blip r:embed="rId4" cstate="print"/>
          <a:srcRect/>
          <a:stretch>
            <a:fillRect/>
          </a:stretch>
        </p:blipFill>
        <p:spPr bwMode="auto">
          <a:xfrm>
            <a:off x="5399585" y="5589969"/>
            <a:ext cx="162740" cy="146466"/>
          </a:xfrm>
          <a:prstGeom prst="rect">
            <a:avLst/>
          </a:prstGeom>
          <a:noFill/>
          <a:ln w="9525">
            <a:noFill/>
            <a:miter lim="800000"/>
            <a:headEnd/>
            <a:tailEnd/>
          </a:ln>
        </p:spPr>
      </p:pic>
      <p:pic>
        <p:nvPicPr>
          <p:cNvPr id="580" name="Picture 5"/>
          <p:cNvPicPr>
            <a:picLocks noChangeAspect="1" noChangeArrowheads="1"/>
          </p:cNvPicPr>
          <p:nvPr/>
        </p:nvPicPr>
        <p:blipFill>
          <a:blip r:embed="rId4" cstate="print"/>
          <a:srcRect/>
          <a:stretch>
            <a:fillRect/>
          </a:stretch>
        </p:blipFill>
        <p:spPr bwMode="auto">
          <a:xfrm>
            <a:off x="5255569" y="5527516"/>
            <a:ext cx="162740" cy="146466"/>
          </a:xfrm>
          <a:prstGeom prst="rect">
            <a:avLst/>
          </a:prstGeom>
          <a:noFill/>
          <a:ln w="9525">
            <a:noFill/>
            <a:miter lim="800000"/>
            <a:headEnd/>
            <a:tailEnd/>
          </a:ln>
        </p:spPr>
      </p:pic>
      <p:pic>
        <p:nvPicPr>
          <p:cNvPr id="581" name="Picture 5"/>
          <p:cNvPicPr>
            <a:picLocks noChangeAspect="1" noChangeArrowheads="1"/>
          </p:cNvPicPr>
          <p:nvPr/>
        </p:nvPicPr>
        <p:blipFill>
          <a:blip r:embed="rId4" cstate="print"/>
          <a:srcRect/>
          <a:stretch>
            <a:fillRect/>
          </a:stretch>
        </p:blipFill>
        <p:spPr bwMode="auto">
          <a:xfrm>
            <a:off x="5255569" y="5671532"/>
            <a:ext cx="162740" cy="146466"/>
          </a:xfrm>
          <a:prstGeom prst="rect">
            <a:avLst/>
          </a:prstGeom>
          <a:noFill/>
          <a:ln w="9525">
            <a:noFill/>
            <a:miter lim="800000"/>
            <a:headEnd/>
            <a:tailEnd/>
          </a:ln>
        </p:spPr>
      </p:pic>
      <p:pic>
        <p:nvPicPr>
          <p:cNvPr id="582" name="Picture 5"/>
          <p:cNvPicPr>
            <a:picLocks noChangeAspect="1" noChangeArrowheads="1"/>
          </p:cNvPicPr>
          <p:nvPr/>
        </p:nvPicPr>
        <p:blipFill>
          <a:blip r:embed="rId4" cstate="print"/>
          <a:srcRect/>
          <a:stretch>
            <a:fillRect/>
          </a:stretch>
        </p:blipFill>
        <p:spPr bwMode="auto">
          <a:xfrm>
            <a:off x="5111553" y="5599524"/>
            <a:ext cx="162740" cy="146466"/>
          </a:xfrm>
          <a:prstGeom prst="rect">
            <a:avLst/>
          </a:prstGeom>
          <a:noFill/>
          <a:ln w="9525">
            <a:noFill/>
            <a:miter lim="800000"/>
            <a:headEnd/>
            <a:tailEnd/>
          </a:ln>
        </p:spPr>
      </p:pic>
      <p:pic>
        <p:nvPicPr>
          <p:cNvPr id="583" name="Picture 5"/>
          <p:cNvPicPr>
            <a:picLocks noChangeAspect="1" noChangeArrowheads="1"/>
          </p:cNvPicPr>
          <p:nvPr/>
        </p:nvPicPr>
        <p:blipFill>
          <a:blip r:embed="rId4" cstate="print"/>
          <a:srcRect/>
          <a:stretch>
            <a:fillRect/>
          </a:stretch>
        </p:blipFill>
        <p:spPr bwMode="auto">
          <a:xfrm>
            <a:off x="3633354" y="5524964"/>
            <a:ext cx="162740" cy="146466"/>
          </a:xfrm>
          <a:prstGeom prst="rect">
            <a:avLst/>
          </a:prstGeom>
          <a:noFill/>
          <a:ln w="9525">
            <a:noFill/>
            <a:miter lim="800000"/>
            <a:headEnd/>
            <a:tailEnd/>
          </a:ln>
        </p:spPr>
      </p:pic>
      <p:pic>
        <p:nvPicPr>
          <p:cNvPr id="584" name="Picture 5"/>
          <p:cNvPicPr>
            <a:picLocks noChangeAspect="1" noChangeArrowheads="1"/>
          </p:cNvPicPr>
          <p:nvPr/>
        </p:nvPicPr>
        <p:blipFill>
          <a:blip r:embed="rId4" cstate="print"/>
          <a:srcRect/>
          <a:stretch>
            <a:fillRect/>
          </a:stretch>
        </p:blipFill>
        <p:spPr bwMode="auto">
          <a:xfrm>
            <a:off x="3849378" y="5308940"/>
            <a:ext cx="162740" cy="146466"/>
          </a:xfrm>
          <a:prstGeom prst="rect">
            <a:avLst/>
          </a:prstGeom>
          <a:noFill/>
          <a:ln w="9525">
            <a:noFill/>
            <a:miter lim="800000"/>
            <a:headEnd/>
            <a:tailEnd/>
          </a:ln>
        </p:spPr>
      </p:pic>
      <p:pic>
        <p:nvPicPr>
          <p:cNvPr id="585" name="Picture 5"/>
          <p:cNvPicPr>
            <a:picLocks noChangeAspect="1" noChangeArrowheads="1"/>
          </p:cNvPicPr>
          <p:nvPr/>
        </p:nvPicPr>
        <p:blipFill>
          <a:blip r:embed="rId4" cstate="print"/>
          <a:srcRect/>
          <a:stretch>
            <a:fillRect/>
          </a:stretch>
        </p:blipFill>
        <p:spPr bwMode="auto">
          <a:xfrm>
            <a:off x="3633354" y="5164924"/>
            <a:ext cx="162740" cy="146466"/>
          </a:xfrm>
          <a:prstGeom prst="rect">
            <a:avLst/>
          </a:prstGeom>
          <a:noFill/>
          <a:ln w="9525">
            <a:noFill/>
            <a:miter lim="800000"/>
            <a:headEnd/>
            <a:tailEnd/>
          </a:ln>
        </p:spPr>
      </p:pic>
      <p:pic>
        <p:nvPicPr>
          <p:cNvPr id="586" name="Picture 5"/>
          <p:cNvPicPr>
            <a:picLocks noChangeAspect="1" noChangeArrowheads="1"/>
          </p:cNvPicPr>
          <p:nvPr/>
        </p:nvPicPr>
        <p:blipFill>
          <a:blip r:embed="rId4" cstate="print"/>
          <a:srcRect/>
          <a:stretch>
            <a:fillRect/>
          </a:stretch>
        </p:blipFill>
        <p:spPr bwMode="auto">
          <a:xfrm>
            <a:off x="3791027" y="5580616"/>
            <a:ext cx="162740" cy="146466"/>
          </a:xfrm>
          <a:prstGeom prst="rect">
            <a:avLst/>
          </a:prstGeom>
          <a:noFill/>
          <a:ln w="9525">
            <a:noFill/>
            <a:miter lim="800000"/>
            <a:headEnd/>
            <a:tailEnd/>
          </a:ln>
        </p:spPr>
      </p:pic>
      <p:pic>
        <p:nvPicPr>
          <p:cNvPr id="587" name="Picture 5"/>
          <p:cNvPicPr>
            <a:picLocks noChangeAspect="1" noChangeArrowheads="1"/>
          </p:cNvPicPr>
          <p:nvPr/>
        </p:nvPicPr>
        <p:blipFill>
          <a:blip r:embed="rId4" cstate="print"/>
          <a:srcRect/>
          <a:stretch>
            <a:fillRect/>
          </a:stretch>
        </p:blipFill>
        <p:spPr bwMode="auto">
          <a:xfrm>
            <a:off x="3129298" y="5443401"/>
            <a:ext cx="162740" cy="146466"/>
          </a:xfrm>
          <a:prstGeom prst="rect">
            <a:avLst/>
          </a:prstGeom>
          <a:noFill/>
          <a:ln w="9525">
            <a:noFill/>
            <a:miter lim="800000"/>
            <a:headEnd/>
            <a:tailEnd/>
          </a:ln>
        </p:spPr>
      </p:pic>
      <p:pic>
        <p:nvPicPr>
          <p:cNvPr id="588" name="Picture 5"/>
          <p:cNvPicPr>
            <a:picLocks noChangeAspect="1" noChangeArrowheads="1"/>
          </p:cNvPicPr>
          <p:nvPr/>
        </p:nvPicPr>
        <p:blipFill>
          <a:blip r:embed="rId4" cstate="print"/>
          <a:srcRect/>
          <a:stretch>
            <a:fillRect/>
          </a:stretch>
        </p:blipFill>
        <p:spPr bwMode="auto">
          <a:xfrm>
            <a:off x="3273314" y="5371393"/>
            <a:ext cx="162740" cy="146466"/>
          </a:xfrm>
          <a:prstGeom prst="rect">
            <a:avLst/>
          </a:prstGeom>
          <a:noFill/>
          <a:ln w="9525">
            <a:noFill/>
            <a:miter lim="800000"/>
            <a:headEnd/>
            <a:tailEnd/>
          </a:ln>
        </p:spPr>
      </p:pic>
      <p:pic>
        <p:nvPicPr>
          <p:cNvPr id="589" name="Picture 5"/>
          <p:cNvPicPr>
            <a:picLocks noChangeAspect="1" noChangeArrowheads="1"/>
          </p:cNvPicPr>
          <p:nvPr/>
        </p:nvPicPr>
        <p:blipFill>
          <a:blip r:embed="rId4" cstate="print"/>
          <a:srcRect/>
          <a:stretch>
            <a:fillRect/>
          </a:stretch>
        </p:blipFill>
        <p:spPr bwMode="auto">
          <a:xfrm>
            <a:off x="3201306" y="5371393"/>
            <a:ext cx="162740" cy="146466"/>
          </a:xfrm>
          <a:prstGeom prst="rect">
            <a:avLst/>
          </a:prstGeom>
          <a:noFill/>
          <a:ln w="9525">
            <a:noFill/>
            <a:miter lim="800000"/>
            <a:headEnd/>
            <a:tailEnd/>
          </a:ln>
        </p:spPr>
      </p:pic>
      <p:pic>
        <p:nvPicPr>
          <p:cNvPr id="590" name="Picture 5"/>
          <p:cNvPicPr>
            <a:picLocks noChangeAspect="1" noChangeArrowheads="1"/>
          </p:cNvPicPr>
          <p:nvPr/>
        </p:nvPicPr>
        <p:blipFill>
          <a:blip r:embed="rId4" cstate="print"/>
          <a:srcRect/>
          <a:stretch>
            <a:fillRect/>
          </a:stretch>
        </p:blipFill>
        <p:spPr bwMode="auto">
          <a:xfrm>
            <a:off x="3417330" y="5155369"/>
            <a:ext cx="162740" cy="146466"/>
          </a:xfrm>
          <a:prstGeom prst="rect">
            <a:avLst/>
          </a:prstGeom>
          <a:noFill/>
          <a:ln w="9525">
            <a:noFill/>
            <a:miter lim="800000"/>
            <a:headEnd/>
            <a:tailEnd/>
          </a:ln>
        </p:spPr>
      </p:pic>
      <p:pic>
        <p:nvPicPr>
          <p:cNvPr id="591" name="Picture 5"/>
          <p:cNvPicPr>
            <a:picLocks noChangeAspect="1" noChangeArrowheads="1"/>
          </p:cNvPicPr>
          <p:nvPr/>
        </p:nvPicPr>
        <p:blipFill>
          <a:blip r:embed="rId4" cstate="print"/>
          <a:srcRect/>
          <a:stretch>
            <a:fillRect/>
          </a:stretch>
        </p:blipFill>
        <p:spPr bwMode="auto">
          <a:xfrm>
            <a:off x="2375249" y="3640650"/>
            <a:ext cx="162740" cy="146466"/>
          </a:xfrm>
          <a:prstGeom prst="rect">
            <a:avLst/>
          </a:prstGeom>
          <a:noFill/>
          <a:ln w="9525">
            <a:noFill/>
            <a:miter lim="800000"/>
            <a:headEnd/>
            <a:tailEnd/>
          </a:ln>
        </p:spPr>
      </p:pic>
      <p:pic>
        <p:nvPicPr>
          <p:cNvPr id="592" name="Picture 5"/>
          <p:cNvPicPr>
            <a:picLocks noChangeAspect="1" noChangeArrowheads="1"/>
          </p:cNvPicPr>
          <p:nvPr/>
        </p:nvPicPr>
        <p:blipFill>
          <a:blip r:embed="rId4" cstate="print"/>
          <a:srcRect/>
          <a:stretch>
            <a:fillRect/>
          </a:stretch>
        </p:blipFill>
        <p:spPr bwMode="auto">
          <a:xfrm>
            <a:off x="2447257" y="3928682"/>
            <a:ext cx="162740" cy="146466"/>
          </a:xfrm>
          <a:prstGeom prst="rect">
            <a:avLst/>
          </a:prstGeom>
          <a:noFill/>
          <a:ln w="9525">
            <a:noFill/>
            <a:miter lim="800000"/>
            <a:headEnd/>
            <a:tailEnd/>
          </a:ln>
        </p:spPr>
      </p:pic>
      <p:pic>
        <p:nvPicPr>
          <p:cNvPr id="593" name="Picture 5"/>
          <p:cNvPicPr>
            <a:picLocks noChangeAspect="1" noChangeArrowheads="1"/>
          </p:cNvPicPr>
          <p:nvPr/>
        </p:nvPicPr>
        <p:blipFill>
          <a:blip r:embed="rId4" cstate="print"/>
          <a:srcRect/>
          <a:stretch>
            <a:fillRect/>
          </a:stretch>
        </p:blipFill>
        <p:spPr bwMode="auto">
          <a:xfrm>
            <a:off x="2481226" y="3859225"/>
            <a:ext cx="162740" cy="146466"/>
          </a:xfrm>
          <a:prstGeom prst="rect">
            <a:avLst/>
          </a:prstGeom>
          <a:noFill/>
          <a:ln w="9525">
            <a:noFill/>
            <a:miter lim="800000"/>
            <a:headEnd/>
            <a:tailEnd/>
          </a:ln>
        </p:spPr>
      </p:pic>
      <p:pic>
        <p:nvPicPr>
          <p:cNvPr id="594" name="Picture 5"/>
          <p:cNvPicPr>
            <a:picLocks noChangeAspect="1" noChangeArrowheads="1"/>
          </p:cNvPicPr>
          <p:nvPr/>
        </p:nvPicPr>
        <p:blipFill>
          <a:blip r:embed="rId4" cstate="print"/>
          <a:srcRect/>
          <a:stretch>
            <a:fillRect/>
          </a:stretch>
        </p:blipFill>
        <p:spPr bwMode="auto">
          <a:xfrm>
            <a:off x="2553234" y="4075249"/>
            <a:ext cx="162740" cy="146466"/>
          </a:xfrm>
          <a:prstGeom prst="rect">
            <a:avLst/>
          </a:prstGeom>
          <a:noFill/>
          <a:ln w="9525">
            <a:noFill/>
            <a:miter lim="800000"/>
            <a:headEnd/>
            <a:tailEnd/>
          </a:ln>
        </p:spPr>
      </p:pic>
      <p:pic>
        <p:nvPicPr>
          <p:cNvPr id="595" name="Picture 5"/>
          <p:cNvPicPr>
            <a:picLocks noChangeAspect="1" noChangeArrowheads="1"/>
          </p:cNvPicPr>
          <p:nvPr/>
        </p:nvPicPr>
        <p:blipFill>
          <a:blip r:embed="rId4" cstate="print"/>
          <a:srcRect/>
          <a:stretch>
            <a:fillRect/>
          </a:stretch>
        </p:blipFill>
        <p:spPr bwMode="auto">
          <a:xfrm>
            <a:off x="2697250" y="4219265"/>
            <a:ext cx="162740" cy="146466"/>
          </a:xfrm>
          <a:prstGeom prst="rect">
            <a:avLst/>
          </a:prstGeom>
          <a:noFill/>
          <a:ln w="9525">
            <a:noFill/>
            <a:miter lim="800000"/>
            <a:headEnd/>
            <a:tailEnd/>
          </a:ln>
        </p:spPr>
      </p:pic>
      <p:pic>
        <p:nvPicPr>
          <p:cNvPr id="596" name="Picture 5"/>
          <p:cNvPicPr>
            <a:picLocks noChangeAspect="1" noChangeArrowheads="1"/>
          </p:cNvPicPr>
          <p:nvPr/>
        </p:nvPicPr>
        <p:blipFill>
          <a:blip r:embed="rId4" cstate="print"/>
          <a:srcRect/>
          <a:stretch>
            <a:fillRect/>
          </a:stretch>
        </p:blipFill>
        <p:spPr bwMode="auto">
          <a:xfrm>
            <a:off x="2375249" y="3793050"/>
            <a:ext cx="162740" cy="146466"/>
          </a:xfrm>
          <a:prstGeom prst="rect">
            <a:avLst/>
          </a:prstGeom>
          <a:noFill/>
          <a:ln w="9525">
            <a:noFill/>
            <a:miter lim="800000"/>
            <a:headEnd/>
            <a:tailEnd/>
          </a:ln>
        </p:spPr>
      </p:pic>
      <p:pic>
        <p:nvPicPr>
          <p:cNvPr id="597" name="Picture 5"/>
          <p:cNvPicPr>
            <a:picLocks noChangeAspect="1" noChangeArrowheads="1"/>
          </p:cNvPicPr>
          <p:nvPr/>
        </p:nvPicPr>
        <p:blipFill>
          <a:blip r:embed="rId4" cstate="print"/>
          <a:srcRect/>
          <a:stretch>
            <a:fillRect/>
          </a:stretch>
        </p:blipFill>
        <p:spPr bwMode="auto">
          <a:xfrm>
            <a:off x="2527649" y="3793050"/>
            <a:ext cx="162740" cy="146466"/>
          </a:xfrm>
          <a:prstGeom prst="rect">
            <a:avLst/>
          </a:prstGeom>
          <a:noFill/>
          <a:ln w="9525">
            <a:noFill/>
            <a:miter lim="800000"/>
            <a:headEnd/>
            <a:tailEnd/>
          </a:ln>
        </p:spPr>
      </p:pic>
      <p:pic>
        <p:nvPicPr>
          <p:cNvPr id="598" name="Picture 5"/>
          <p:cNvPicPr>
            <a:picLocks noChangeAspect="1" noChangeArrowheads="1"/>
          </p:cNvPicPr>
          <p:nvPr/>
        </p:nvPicPr>
        <p:blipFill>
          <a:blip r:embed="rId4" cstate="print"/>
          <a:srcRect/>
          <a:stretch>
            <a:fillRect/>
          </a:stretch>
        </p:blipFill>
        <p:spPr bwMode="auto">
          <a:xfrm>
            <a:off x="2273788" y="3426843"/>
            <a:ext cx="162740" cy="146466"/>
          </a:xfrm>
          <a:prstGeom prst="rect">
            <a:avLst/>
          </a:prstGeom>
          <a:noFill/>
          <a:ln w="9525">
            <a:noFill/>
            <a:miter lim="800000"/>
            <a:headEnd/>
            <a:tailEnd/>
          </a:ln>
        </p:spPr>
      </p:pic>
      <p:pic>
        <p:nvPicPr>
          <p:cNvPr id="599" name="Picture 5"/>
          <p:cNvPicPr>
            <a:picLocks noChangeAspect="1" noChangeArrowheads="1"/>
          </p:cNvPicPr>
          <p:nvPr/>
        </p:nvPicPr>
        <p:blipFill>
          <a:blip r:embed="rId4" cstate="print"/>
          <a:srcRect/>
          <a:stretch>
            <a:fillRect/>
          </a:stretch>
        </p:blipFill>
        <p:spPr bwMode="auto">
          <a:xfrm>
            <a:off x="2347287" y="3424626"/>
            <a:ext cx="162740" cy="146466"/>
          </a:xfrm>
          <a:prstGeom prst="rect">
            <a:avLst/>
          </a:prstGeom>
          <a:noFill/>
          <a:ln w="9525">
            <a:noFill/>
            <a:miter lim="800000"/>
            <a:headEnd/>
            <a:tailEnd/>
          </a:ln>
        </p:spPr>
      </p:pic>
      <p:pic>
        <p:nvPicPr>
          <p:cNvPr id="600" name="Picture 5"/>
          <p:cNvPicPr>
            <a:picLocks noChangeAspect="1" noChangeArrowheads="1"/>
          </p:cNvPicPr>
          <p:nvPr/>
        </p:nvPicPr>
        <p:blipFill>
          <a:blip r:embed="rId4" cstate="print"/>
          <a:srcRect/>
          <a:stretch>
            <a:fillRect/>
          </a:stretch>
        </p:blipFill>
        <p:spPr bwMode="auto">
          <a:xfrm>
            <a:off x="2111599" y="3540180"/>
            <a:ext cx="162740" cy="146466"/>
          </a:xfrm>
          <a:prstGeom prst="rect">
            <a:avLst/>
          </a:prstGeom>
          <a:noFill/>
          <a:ln w="9525">
            <a:noFill/>
            <a:miter lim="800000"/>
            <a:headEnd/>
            <a:tailEnd/>
          </a:ln>
        </p:spPr>
      </p:pic>
      <p:pic>
        <p:nvPicPr>
          <p:cNvPr id="601" name="Picture 5"/>
          <p:cNvPicPr>
            <a:picLocks noChangeAspect="1" noChangeArrowheads="1"/>
          </p:cNvPicPr>
          <p:nvPr/>
        </p:nvPicPr>
        <p:blipFill>
          <a:blip r:embed="rId4" cstate="print"/>
          <a:srcRect/>
          <a:stretch>
            <a:fillRect/>
          </a:stretch>
        </p:blipFill>
        <p:spPr bwMode="auto">
          <a:xfrm>
            <a:off x="2231233" y="3640650"/>
            <a:ext cx="162740" cy="146466"/>
          </a:xfrm>
          <a:prstGeom prst="rect">
            <a:avLst/>
          </a:prstGeom>
          <a:noFill/>
          <a:ln w="9525">
            <a:noFill/>
            <a:miter lim="800000"/>
            <a:headEnd/>
            <a:tailEnd/>
          </a:ln>
        </p:spPr>
      </p:pic>
      <p:pic>
        <p:nvPicPr>
          <p:cNvPr id="602" name="Picture 5"/>
          <p:cNvPicPr>
            <a:picLocks noChangeAspect="1" noChangeArrowheads="1"/>
          </p:cNvPicPr>
          <p:nvPr/>
        </p:nvPicPr>
        <p:blipFill>
          <a:blip r:embed="rId4" cstate="print"/>
          <a:srcRect/>
          <a:stretch>
            <a:fillRect/>
          </a:stretch>
        </p:blipFill>
        <p:spPr bwMode="auto">
          <a:xfrm>
            <a:off x="2231233" y="3496634"/>
            <a:ext cx="162740" cy="146466"/>
          </a:xfrm>
          <a:prstGeom prst="rect">
            <a:avLst/>
          </a:prstGeom>
          <a:noFill/>
          <a:ln w="9525">
            <a:noFill/>
            <a:miter lim="800000"/>
            <a:headEnd/>
            <a:tailEnd/>
          </a:ln>
        </p:spPr>
      </p:pic>
      <p:pic>
        <p:nvPicPr>
          <p:cNvPr id="603" name="Picture 5"/>
          <p:cNvPicPr>
            <a:picLocks noChangeAspect="1" noChangeArrowheads="1"/>
          </p:cNvPicPr>
          <p:nvPr/>
        </p:nvPicPr>
        <p:blipFill>
          <a:blip r:embed="rId4" cstate="print"/>
          <a:srcRect/>
          <a:stretch>
            <a:fillRect/>
          </a:stretch>
        </p:blipFill>
        <p:spPr bwMode="auto">
          <a:xfrm>
            <a:off x="2553234" y="3974779"/>
            <a:ext cx="162740" cy="146466"/>
          </a:xfrm>
          <a:prstGeom prst="rect">
            <a:avLst/>
          </a:prstGeom>
          <a:noFill/>
          <a:ln w="9525">
            <a:noFill/>
            <a:miter lim="800000"/>
            <a:headEnd/>
            <a:tailEnd/>
          </a:ln>
        </p:spPr>
      </p:pic>
      <p:pic>
        <p:nvPicPr>
          <p:cNvPr id="604" name="Picture 5"/>
          <p:cNvPicPr>
            <a:picLocks noChangeAspect="1" noChangeArrowheads="1"/>
          </p:cNvPicPr>
          <p:nvPr/>
        </p:nvPicPr>
        <p:blipFill>
          <a:blip r:embed="rId4" cstate="print"/>
          <a:srcRect/>
          <a:stretch>
            <a:fillRect/>
          </a:stretch>
        </p:blipFill>
        <p:spPr bwMode="auto">
          <a:xfrm>
            <a:off x="3988878" y="3007235"/>
            <a:ext cx="162740" cy="146466"/>
          </a:xfrm>
          <a:prstGeom prst="rect">
            <a:avLst/>
          </a:prstGeom>
          <a:noFill/>
          <a:ln w="9525">
            <a:noFill/>
            <a:miter lim="800000"/>
            <a:headEnd/>
            <a:tailEnd/>
          </a:ln>
        </p:spPr>
      </p:pic>
      <p:pic>
        <p:nvPicPr>
          <p:cNvPr id="605" name="Picture 5"/>
          <p:cNvPicPr>
            <a:picLocks noChangeAspect="1" noChangeArrowheads="1"/>
          </p:cNvPicPr>
          <p:nvPr/>
        </p:nvPicPr>
        <p:blipFill>
          <a:blip r:embed="rId4" cstate="print"/>
          <a:srcRect/>
          <a:stretch>
            <a:fillRect/>
          </a:stretch>
        </p:blipFill>
        <p:spPr bwMode="auto">
          <a:xfrm>
            <a:off x="3892488" y="3079243"/>
            <a:ext cx="162740" cy="146466"/>
          </a:xfrm>
          <a:prstGeom prst="rect">
            <a:avLst/>
          </a:prstGeom>
          <a:noFill/>
          <a:ln w="9525">
            <a:noFill/>
            <a:miter lim="800000"/>
            <a:headEnd/>
            <a:tailEnd/>
          </a:ln>
        </p:spPr>
      </p:pic>
      <p:pic>
        <p:nvPicPr>
          <p:cNvPr id="606" name="Picture 5"/>
          <p:cNvPicPr>
            <a:picLocks noChangeAspect="1" noChangeArrowheads="1"/>
          </p:cNvPicPr>
          <p:nvPr/>
        </p:nvPicPr>
        <p:blipFill>
          <a:blip r:embed="rId4" cstate="print"/>
          <a:srcRect/>
          <a:stretch>
            <a:fillRect/>
          </a:stretch>
        </p:blipFill>
        <p:spPr bwMode="auto">
          <a:xfrm>
            <a:off x="4036504" y="3159635"/>
            <a:ext cx="162740" cy="146466"/>
          </a:xfrm>
          <a:prstGeom prst="rect">
            <a:avLst/>
          </a:prstGeom>
          <a:noFill/>
          <a:ln w="9525">
            <a:noFill/>
            <a:miter lim="800000"/>
            <a:headEnd/>
            <a:tailEnd/>
          </a:ln>
        </p:spPr>
      </p:pic>
      <p:pic>
        <p:nvPicPr>
          <p:cNvPr id="607" name="Picture 5"/>
          <p:cNvPicPr>
            <a:picLocks noChangeAspect="1" noChangeArrowheads="1"/>
          </p:cNvPicPr>
          <p:nvPr/>
        </p:nvPicPr>
        <p:blipFill>
          <a:blip r:embed="rId4" cstate="print"/>
          <a:srcRect/>
          <a:stretch>
            <a:fillRect/>
          </a:stretch>
        </p:blipFill>
        <p:spPr bwMode="auto">
          <a:xfrm>
            <a:off x="3820480" y="3338813"/>
            <a:ext cx="162740" cy="146466"/>
          </a:xfrm>
          <a:prstGeom prst="rect">
            <a:avLst/>
          </a:prstGeom>
          <a:noFill/>
          <a:ln w="9525">
            <a:noFill/>
            <a:miter lim="800000"/>
            <a:headEnd/>
            <a:tailEnd/>
          </a:ln>
        </p:spPr>
      </p:pic>
      <p:pic>
        <p:nvPicPr>
          <p:cNvPr id="608" name="Picture 5"/>
          <p:cNvPicPr>
            <a:picLocks noChangeAspect="1" noChangeArrowheads="1"/>
          </p:cNvPicPr>
          <p:nvPr/>
        </p:nvPicPr>
        <p:blipFill>
          <a:blip r:embed="rId4" cstate="print"/>
          <a:srcRect/>
          <a:stretch>
            <a:fillRect/>
          </a:stretch>
        </p:blipFill>
        <p:spPr bwMode="auto">
          <a:xfrm>
            <a:off x="3844862" y="3482829"/>
            <a:ext cx="162740" cy="146466"/>
          </a:xfrm>
          <a:prstGeom prst="rect">
            <a:avLst/>
          </a:prstGeom>
          <a:noFill/>
          <a:ln w="9525">
            <a:noFill/>
            <a:miter lim="800000"/>
            <a:headEnd/>
            <a:tailEnd/>
          </a:ln>
        </p:spPr>
      </p:pic>
      <p:pic>
        <p:nvPicPr>
          <p:cNvPr id="609" name="Picture 5"/>
          <p:cNvPicPr>
            <a:picLocks noChangeAspect="1" noChangeArrowheads="1"/>
          </p:cNvPicPr>
          <p:nvPr/>
        </p:nvPicPr>
        <p:blipFill>
          <a:blip r:embed="rId4" cstate="print"/>
          <a:srcRect/>
          <a:stretch>
            <a:fillRect/>
          </a:stretch>
        </p:blipFill>
        <p:spPr bwMode="auto">
          <a:xfrm>
            <a:off x="4108512" y="3338813"/>
            <a:ext cx="162740" cy="146466"/>
          </a:xfrm>
          <a:prstGeom prst="rect">
            <a:avLst/>
          </a:prstGeom>
          <a:noFill/>
          <a:ln w="9525">
            <a:noFill/>
            <a:miter lim="800000"/>
            <a:headEnd/>
            <a:tailEnd/>
          </a:ln>
        </p:spPr>
      </p:pic>
      <p:pic>
        <p:nvPicPr>
          <p:cNvPr id="610" name="Picture 5"/>
          <p:cNvPicPr>
            <a:picLocks noChangeAspect="1" noChangeArrowheads="1"/>
          </p:cNvPicPr>
          <p:nvPr/>
        </p:nvPicPr>
        <p:blipFill>
          <a:blip r:embed="rId4" cstate="print"/>
          <a:srcRect/>
          <a:stretch>
            <a:fillRect/>
          </a:stretch>
        </p:blipFill>
        <p:spPr bwMode="auto">
          <a:xfrm>
            <a:off x="4204902" y="3410821"/>
            <a:ext cx="162740" cy="146466"/>
          </a:xfrm>
          <a:prstGeom prst="rect">
            <a:avLst/>
          </a:prstGeom>
          <a:noFill/>
          <a:ln w="9525">
            <a:noFill/>
            <a:miter lim="800000"/>
            <a:headEnd/>
            <a:tailEnd/>
          </a:ln>
        </p:spPr>
      </p:pic>
      <p:pic>
        <p:nvPicPr>
          <p:cNvPr id="611" name="Picture 5"/>
          <p:cNvPicPr>
            <a:picLocks noChangeAspect="1" noChangeArrowheads="1"/>
          </p:cNvPicPr>
          <p:nvPr/>
        </p:nvPicPr>
        <p:blipFill>
          <a:blip r:embed="rId4" cstate="print"/>
          <a:srcRect/>
          <a:stretch>
            <a:fillRect/>
          </a:stretch>
        </p:blipFill>
        <p:spPr bwMode="auto">
          <a:xfrm>
            <a:off x="3964496" y="3482829"/>
            <a:ext cx="162740" cy="146466"/>
          </a:xfrm>
          <a:prstGeom prst="rect">
            <a:avLst/>
          </a:prstGeom>
          <a:noFill/>
          <a:ln w="9525">
            <a:noFill/>
            <a:miter lim="800000"/>
            <a:headEnd/>
            <a:tailEnd/>
          </a:ln>
        </p:spPr>
      </p:pic>
      <p:pic>
        <p:nvPicPr>
          <p:cNvPr id="612" name="Picture 5"/>
          <p:cNvPicPr>
            <a:picLocks noChangeAspect="1" noChangeArrowheads="1"/>
          </p:cNvPicPr>
          <p:nvPr/>
        </p:nvPicPr>
        <p:blipFill>
          <a:blip r:embed="rId4" cstate="print"/>
          <a:srcRect/>
          <a:stretch>
            <a:fillRect/>
          </a:stretch>
        </p:blipFill>
        <p:spPr bwMode="auto">
          <a:xfrm>
            <a:off x="4276910" y="3482829"/>
            <a:ext cx="162740" cy="146466"/>
          </a:xfrm>
          <a:prstGeom prst="rect">
            <a:avLst/>
          </a:prstGeom>
          <a:noFill/>
          <a:ln w="9525">
            <a:noFill/>
            <a:miter lim="800000"/>
            <a:headEnd/>
            <a:tailEnd/>
          </a:ln>
        </p:spPr>
      </p:pic>
      <p:pic>
        <p:nvPicPr>
          <p:cNvPr id="613" name="Picture 5"/>
          <p:cNvPicPr>
            <a:picLocks noChangeAspect="1" noChangeArrowheads="1"/>
          </p:cNvPicPr>
          <p:nvPr/>
        </p:nvPicPr>
        <p:blipFill>
          <a:blip r:embed="rId4" cstate="print"/>
          <a:srcRect/>
          <a:stretch>
            <a:fillRect/>
          </a:stretch>
        </p:blipFill>
        <p:spPr bwMode="auto">
          <a:xfrm>
            <a:off x="4276910" y="3626845"/>
            <a:ext cx="162740" cy="146466"/>
          </a:xfrm>
          <a:prstGeom prst="rect">
            <a:avLst/>
          </a:prstGeom>
          <a:noFill/>
          <a:ln w="9525">
            <a:noFill/>
            <a:miter lim="800000"/>
            <a:headEnd/>
            <a:tailEnd/>
          </a:ln>
        </p:spPr>
      </p:pic>
      <p:pic>
        <p:nvPicPr>
          <p:cNvPr id="614" name="Picture 5"/>
          <p:cNvPicPr>
            <a:picLocks noChangeAspect="1" noChangeArrowheads="1"/>
          </p:cNvPicPr>
          <p:nvPr/>
        </p:nvPicPr>
        <p:blipFill>
          <a:blip r:embed="rId4" cstate="print"/>
          <a:srcRect/>
          <a:stretch>
            <a:fillRect/>
          </a:stretch>
        </p:blipFill>
        <p:spPr bwMode="auto">
          <a:xfrm>
            <a:off x="4255841" y="3698853"/>
            <a:ext cx="162740" cy="146466"/>
          </a:xfrm>
          <a:prstGeom prst="rect">
            <a:avLst/>
          </a:prstGeom>
          <a:noFill/>
          <a:ln w="9525">
            <a:noFill/>
            <a:miter lim="800000"/>
            <a:headEnd/>
            <a:tailEnd/>
          </a:ln>
        </p:spPr>
      </p:pic>
      <p:pic>
        <p:nvPicPr>
          <p:cNvPr id="615" name="Picture 5"/>
          <p:cNvPicPr>
            <a:picLocks noChangeAspect="1" noChangeArrowheads="1"/>
          </p:cNvPicPr>
          <p:nvPr/>
        </p:nvPicPr>
        <p:blipFill>
          <a:blip r:embed="rId4" cstate="print"/>
          <a:srcRect/>
          <a:stretch>
            <a:fillRect/>
          </a:stretch>
        </p:blipFill>
        <p:spPr bwMode="auto">
          <a:xfrm>
            <a:off x="3892488" y="3554837"/>
            <a:ext cx="162740" cy="146466"/>
          </a:xfrm>
          <a:prstGeom prst="rect">
            <a:avLst/>
          </a:prstGeom>
          <a:noFill/>
          <a:ln w="9525">
            <a:noFill/>
            <a:miter lim="800000"/>
            <a:headEnd/>
            <a:tailEnd/>
          </a:ln>
        </p:spPr>
      </p:pic>
      <p:pic>
        <p:nvPicPr>
          <p:cNvPr id="616" name="Picture 5"/>
          <p:cNvPicPr>
            <a:picLocks noChangeAspect="1" noChangeArrowheads="1"/>
          </p:cNvPicPr>
          <p:nvPr/>
        </p:nvPicPr>
        <p:blipFill>
          <a:blip r:embed="rId4" cstate="print"/>
          <a:srcRect/>
          <a:stretch>
            <a:fillRect/>
          </a:stretch>
        </p:blipFill>
        <p:spPr bwMode="auto">
          <a:xfrm>
            <a:off x="4036504" y="3554837"/>
            <a:ext cx="162740" cy="146466"/>
          </a:xfrm>
          <a:prstGeom prst="rect">
            <a:avLst/>
          </a:prstGeom>
          <a:noFill/>
          <a:ln w="9525">
            <a:noFill/>
            <a:miter lim="800000"/>
            <a:headEnd/>
            <a:tailEnd/>
          </a:ln>
        </p:spPr>
      </p:pic>
      <p:pic>
        <p:nvPicPr>
          <p:cNvPr id="617" name="Picture 5"/>
          <p:cNvPicPr>
            <a:picLocks noChangeAspect="1" noChangeArrowheads="1"/>
          </p:cNvPicPr>
          <p:nvPr/>
        </p:nvPicPr>
        <p:blipFill>
          <a:blip r:embed="rId4" cstate="print"/>
          <a:srcRect/>
          <a:stretch>
            <a:fillRect/>
          </a:stretch>
        </p:blipFill>
        <p:spPr bwMode="auto">
          <a:xfrm>
            <a:off x="4007051" y="3770861"/>
            <a:ext cx="162740" cy="146466"/>
          </a:xfrm>
          <a:prstGeom prst="rect">
            <a:avLst/>
          </a:prstGeom>
          <a:noFill/>
          <a:ln w="9525">
            <a:noFill/>
            <a:miter lim="800000"/>
            <a:headEnd/>
            <a:tailEnd/>
          </a:ln>
        </p:spPr>
      </p:pic>
      <p:pic>
        <p:nvPicPr>
          <p:cNvPr id="618" name="Picture 5"/>
          <p:cNvPicPr>
            <a:picLocks noChangeAspect="1" noChangeArrowheads="1"/>
          </p:cNvPicPr>
          <p:nvPr/>
        </p:nvPicPr>
        <p:blipFill>
          <a:blip r:embed="rId4" cstate="print"/>
          <a:srcRect/>
          <a:stretch>
            <a:fillRect/>
          </a:stretch>
        </p:blipFill>
        <p:spPr bwMode="auto">
          <a:xfrm>
            <a:off x="3959425" y="3871331"/>
            <a:ext cx="162740" cy="146466"/>
          </a:xfrm>
          <a:prstGeom prst="rect">
            <a:avLst/>
          </a:prstGeom>
          <a:noFill/>
          <a:ln w="9525">
            <a:noFill/>
            <a:miter lim="800000"/>
            <a:headEnd/>
            <a:tailEnd/>
          </a:ln>
        </p:spPr>
      </p:pic>
      <p:pic>
        <p:nvPicPr>
          <p:cNvPr id="619" name="Picture 5"/>
          <p:cNvPicPr>
            <a:picLocks noChangeAspect="1" noChangeArrowheads="1"/>
          </p:cNvPicPr>
          <p:nvPr/>
        </p:nvPicPr>
        <p:blipFill>
          <a:blip r:embed="rId4" cstate="print"/>
          <a:srcRect/>
          <a:stretch>
            <a:fillRect/>
          </a:stretch>
        </p:blipFill>
        <p:spPr bwMode="auto">
          <a:xfrm>
            <a:off x="4255841" y="3842869"/>
            <a:ext cx="162740" cy="146466"/>
          </a:xfrm>
          <a:prstGeom prst="rect">
            <a:avLst/>
          </a:prstGeom>
          <a:noFill/>
          <a:ln w="9525">
            <a:noFill/>
            <a:miter lim="800000"/>
            <a:headEnd/>
            <a:tailEnd/>
          </a:ln>
        </p:spPr>
      </p:pic>
      <p:pic>
        <p:nvPicPr>
          <p:cNvPr id="620" name="Picture 5"/>
          <p:cNvPicPr>
            <a:picLocks noChangeAspect="1" noChangeArrowheads="1"/>
          </p:cNvPicPr>
          <p:nvPr/>
        </p:nvPicPr>
        <p:blipFill>
          <a:blip r:embed="rId4" cstate="print"/>
          <a:srcRect/>
          <a:stretch>
            <a:fillRect/>
          </a:stretch>
        </p:blipFill>
        <p:spPr bwMode="auto">
          <a:xfrm>
            <a:off x="4007051" y="3914877"/>
            <a:ext cx="162740" cy="146466"/>
          </a:xfrm>
          <a:prstGeom prst="rect">
            <a:avLst/>
          </a:prstGeom>
          <a:noFill/>
          <a:ln w="9525">
            <a:noFill/>
            <a:miter lim="800000"/>
            <a:headEnd/>
            <a:tailEnd/>
          </a:ln>
        </p:spPr>
      </p:pic>
      <p:pic>
        <p:nvPicPr>
          <p:cNvPr id="621" name="Picture 5"/>
          <p:cNvPicPr>
            <a:picLocks noChangeAspect="1" noChangeArrowheads="1"/>
          </p:cNvPicPr>
          <p:nvPr/>
        </p:nvPicPr>
        <p:blipFill>
          <a:blip r:embed="rId4" cstate="print"/>
          <a:srcRect/>
          <a:stretch>
            <a:fillRect/>
          </a:stretch>
        </p:blipFill>
        <p:spPr bwMode="auto">
          <a:xfrm>
            <a:off x="4295083" y="4087355"/>
            <a:ext cx="162740" cy="146466"/>
          </a:xfrm>
          <a:prstGeom prst="rect">
            <a:avLst/>
          </a:prstGeom>
          <a:noFill/>
          <a:ln w="9525">
            <a:noFill/>
            <a:miter lim="800000"/>
            <a:headEnd/>
            <a:tailEnd/>
          </a:ln>
        </p:spPr>
      </p:pic>
      <p:pic>
        <p:nvPicPr>
          <p:cNvPr id="622" name="Picture 5"/>
          <p:cNvPicPr>
            <a:picLocks noChangeAspect="1" noChangeArrowheads="1"/>
          </p:cNvPicPr>
          <p:nvPr/>
        </p:nvPicPr>
        <p:blipFill>
          <a:blip r:embed="rId4" cstate="print"/>
          <a:srcRect/>
          <a:stretch>
            <a:fillRect/>
          </a:stretch>
        </p:blipFill>
        <p:spPr bwMode="auto">
          <a:xfrm>
            <a:off x="4151067" y="3986885"/>
            <a:ext cx="162740" cy="146466"/>
          </a:xfrm>
          <a:prstGeom prst="rect">
            <a:avLst/>
          </a:prstGeom>
          <a:noFill/>
          <a:ln w="9525">
            <a:noFill/>
            <a:miter lim="800000"/>
            <a:headEnd/>
            <a:tailEnd/>
          </a:ln>
        </p:spPr>
      </p:pic>
      <p:pic>
        <p:nvPicPr>
          <p:cNvPr id="623" name="Picture 5"/>
          <p:cNvPicPr>
            <a:picLocks noChangeAspect="1" noChangeArrowheads="1"/>
          </p:cNvPicPr>
          <p:nvPr/>
        </p:nvPicPr>
        <p:blipFill>
          <a:blip r:embed="rId4" cstate="print"/>
          <a:srcRect/>
          <a:stretch>
            <a:fillRect/>
          </a:stretch>
        </p:blipFill>
        <p:spPr bwMode="auto">
          <a:xfrm>
            <a:off x="4079059" y="3986885"/>
            <a:ext cx="162740" cy="146466"/>
          </a:xfrm>
          <a:prstGeom prst="rect">
            <a:avLst/>
          </a:prstGeom>
          <a:noFill/>
          <a:ln w="9525">
            <a:noFill/>
            <a:miter lim="800000"/>
            <a:headEnd/>
            <a:tailEnd/>
          </a:ln>
        </p:spPr>
      </p:pic>
      <p:pic>
        <p:nvPicPr>
          <p:cNvPr id="624" name="Picture 5"/>
          <p:cNvPicPr>
            <a:picLocks noChangeAspect="1" noChangeArrowheads="1"/>
          </p:cNvPicPr>
          <p:nvPr/>
        </p:nvPicPr>
        <p:blipFill>
          <a:blip r:embed="rId4" cstate="print"/>
          <a:srcRect/>
          <a:stretch>
            <a:fillRect/>
          </a:stretch>
        </p:blipFill>
        <p:spPr bwMode="auto">
          <a:xfrm>
            <a:off x="4151067" y="4058893"/>
            <a:ext cx="162740" cy="146466"/>
          </a:xfrm>
          <a:prstGeom prst="rect">
            <a:avLst/>
          </a:prstGeom>
          <a:noFill/>
          <a:ln w="9525">
            <a:noFill/>
            <a:miter lim="800000"/>
            <a:headEnd/>
            <a:tailEnd/>
          </a:ln>
        </p:spPr>
      </p:pic>
      <p:pic>
        <p:nvPicPr>
          <p:cNvPr id="625" name="Picture 5"/>
          <p:cNvPicPr>
            <a:picLocks noChangeAspect="1" noChangeArrowheads="1"/>
          </p:cNvPicPr>
          <p:nvPr/>
        </p:nvPicPr>
        <p:blipFill>
          <a:blip r:embed="rId4" cstate="print"/>
          <a:srcRect/>
          <a:stretch>
            <a:fillRect/>
          </a:stretch>
        </p:blipFill>
        <p:spPr bwMode="auto">
          <a:xfrm>
            <a:off x="4007051" y="4058893"/>
            <a:ext cx="162740" cy="146466"/>
          </a:xfrm>
          <a:prstGeom prst="rect">
            <a:avLst/>
          </a:prstGeom>
          <a:noFill/>
          <a:ln w="9525">
            <a:noFill/>
            <a:miter lim="800000"/>
            <a:headEnd/>
            <a:tailEnd/>
          </a:ln>
        </p:spPr>
      </p:pic>
      <p:pic>
        <p:nvPicPr>
          <p:cNvPr id="626" name="Picture 5"/>
          <p:cNvPicPr>
            <a:picLocks noChangeAspect="1" noChangeArrowheads="1"/>
          </p:cNvPicPr>
          <p:nvPr/>
        </p:nvPicPr>
        <p:blipFill>
          <a:blip r:embed="rId4" cstate="print"/>
          <a:srcRect/>
          <a:stretch>
            <a:fillRect/>
          </a:stretch>
        </p:blipFill>
        <p:spPr bwMode="auto">
          <a:xfrm>
            <a:off x="4007051" y="4202909"/>
            <a:ext cx="162740" cy="146466"/>
          </a:xfrm>
          <a:prstGeom prst="rect">
            <a:avLst/>
          </a:prstGeom>
          <a:noFill/>
          <a:ln w="9525">
            <a:noFill/>
            <a:miter lim="800000"/>
            <a:headEnd/>
            <a:tailEnd/>
          </a:ln>
        </p:spPr>
      </p:pic>
      <p:pic>
        <p:nvPicPr>
          <p:cNvPr id="627" name="Picture 5"/>
          <p:cNvPicPr>
            <a:picLocks noChangeAspect="1" noChangeArrowheads="1"/>
          </p:cNvPicPr>
          <p:nvPr/>
        </p:nvPicPr>
        <p:blipFill>
          <a:blip r:embed="rId4" cstate="print"/>
          <a:srcRect/>
          <a:stretch>
            <a:fillRect/>
          </a:stretch>
        </p:blipFill>
        <p:spPr bwMode="auto">
          <a:xfrm>
            <a:off x="4079059" y="4202909"/>
            <a:ext cx="162740" cy="146466"/>
          </a:xfrm>
          <a:prstGeom prst="rect">
            <a:avLst/>
          </a:prstGeom>
          <a:noFill/>
          <a:ln w="9525">
            <a:noFill/>
            <a:miter lim="800000"/>
            <a:headEnd/>
            <a:tailEnd/>
          </a:ln>
        </p:spPr>
      </p:pic>
      <p:pic>
        <p:nvPicPr>
          <p:cNvPr id="628" name="Picture 5"/>
          <p:cNvPicPr>
            <a:picLocks noChangeAspect="1" noChangeArrowheads="1"/>
          </p:cNvPicPr>
          <p:nvPr/>
        </p:nvPicPr>
        <p:blipFill>
          <a:blip r:embed="rId4" cstate="print"/>
          <a:srcRect/>
          <a:stretch>
            <a:fillRect/>
          </a:stretch>
        </p:blipFill>
        <p:spPr bwMode="auto">
          <a:xfrm>
            <a:off x="2985282" y="4478835"/>
            <a:ext cx="162740" cy="146466"/>
          </a:xfrm>
          <a:prstGeom prst="rect">
            <a:avLst/>
          </a:prstGeom>
          <a:noFill/>
          <a:ln w="9525">
            <a:noFill/>
            <a:miter lim="800000"/>
            <a:headEnd/>
            <a:tailEnd/>
          </a:ln>
        </p:spPr>
      </p:pic>
      <p:pic>
        <p:nvPicPr>
          <p:cNvPr id="629" name="Picture 5"/>
          <p:cNvPicPr>
            <a:picLocks noChangeAspect="1" noChangeArrowheads="1"/>
          </p:cNvPicPr>
          <p:nvPr/>
        </p:nvPicPr>
        <p:blipFill>
          <a:blip r:embed="rId4" cstate="print"/>
          <a:srcRect/>
          <a:stretch>
            <a:fillRect/>
          </a:stretch>
        </p:blipFill>
        <p:spPr bwMode="auto">
          <a:xfrm>
            <a:off x="3057290" y="4622851"/>
            <a:ext cx="162740" cy="146466"/>
          </a:xfrm>
          <a:prstGeom prst="rect">
            <a:avLst/>
          </a:prstGeom>
          <a:noFill/>
          <a:ln w="9525">
            <a:noFill/>
            <a:miter lim="800000"/>
            <a:headEnd/>
            <a:tailEnd/>
          </a:ln>
        </p:spPr>
      </p:pic>
      <p:pic>
        <p:nvPicPr>
          <p:cNvPr id="630" name="Picture 5"/>
          <p:cNvPicPr>
            <a:picLocks noChangeAspect="1" noChangeArrowheads="1"/>
          </p:cNvPicPr>
          <p:nvPr/>
        </p:nvPicPr>
        <p:blipFill>
          <a:blip r:embed="rId4" cstate="print"/>
          <a:srcRect/>
          <a:stretch>
            <a:fillRect/>
          </a:stretch>
        </p:blipFill>
        <p:spPr bwMode="auto">
          <a:xfrm>
            <a:off x="2793640" y="4334819"/>
            <a:ext cx="162740" cy="146466"/>
          </a:xfrm>
          <a:prstGeom prst="rect">
            <a:avLst/>
          </a:prstGeom>
          <a:noFill/>
          <a:ln w="9525">
            <a:noFill/>
            <a:miter lim="800000"/>
            <a:headEnd/>
            <a:tailEnd/>
          </a:ln>
        </p:spPr>
      </p:pic>
      <p:pic>
        <p:nvPicPr>
          <p:cNvPr id="631" name="Picture 5"/>
          <p:cNvPicPr>
            <a:picLocks noChangeAspect="1" noChangeArrowheads="1"/>
          </p:cNvPicPr>
          <p:nvPr/>
        </p:nvPicPr>
        <p:blipFill>
          <a:blip r:embed="rId4" cstate="print"/>
          <a:srcRect/>
          <a:stretch>
            <a:fillRect/>
          </a:stretch>
        </p:blipFill>
        <p:spPr bwMode="auto">
          <a:xfrm>
            <a:off x="2913274" y="4622851"/>
            <a:ext cx="162740" cy="146466"/>
          </a:xfrm>
          <a:prstGeom prst="rect">
            <a:avLst/>
          </a:prstGeom>
          <a:noFill/>
          <a:ln w="9525">
            <a:noFill/>
            <a:miter lim="800000"/>
            <a:headEnd/>
            <a:tailEnd/>
          </a:ln>
        </p:spPr>
      </p:pic>
      <p:pic>
        <p:nvPicPr>
          <p:cNvPr id="632" name="Picture 5"/>
          <p:cNvPicPr>
            <a:picLocks noChangeAspect="1" noChangeArrowheads="1"/>
          </p:cNvPicPr>
          <p:nvPr/>
        </p:nvPicPr>
        <p:blipFill>
          <a:blip r:embed="rId4" cstate="print"/>
          <a:srcRect/>
          <a:stretch>
            <a:fillRect/>
          </a:stretch>
        </p:blipFill>
        <p:spPr bwMode="auto">
          <a:xfrm>
            <a:off x="2841266" y="4435289"/>
            <a:ext cx="162740" cy="146466"/>
          </a:xfrm>
          <a:prstGeom prst="rect">
            <a:avLst/>
          </a:prstGeom>
          <a:noFill/>
          <a:ln w="9525">
            <a:noFill/>
            <a:miter lim="800000"/>
            <a:headEnd/>
            <a:tailEnd/>
          </a:ln>
        </p:spPr>
      </p:pic>
      <p:pic>
        <p:nvPicPr>
          <p:cNvPr id="633" name="Picture 5"/>
          <p:cNvPicPr>
            <a:picLocks noChangeAspect="1" noChangeArrowheads="1"/>
          </p:cNvPicPr>
          <p:nvPr/>
        </p:nvPicPr>
        <p:blipFill>
          <a:blip r:embed="rId4" cstate="print"/>
          <a:srcRect/>
          <a:stretch>
            <a:fillRect/>
          </a:stretch>
        </p:blipFill>
        <p:spPr bwMode="auto">
          <a:xfrm>
            <a:off x="3129298" y="4766867"/>
            <a:ext cx="162740" cy="146466"/>
          </a:xfrm>
          <a:prstGeom prst="rect">
            <a:avLst/>
          </a:prstGeom>
          <a:noFill/>
          <a:ln w="9525">
            <a:noFill/>
            <a:miter lim="800000"/>
            <a:headEnd/>
            <a:tailEnd/>
          </a:ln>
        </p:spPr>
      </p:pic>
      <p:pic>
        <p:nvPicPr>
          <p:cNvPr id="634" name="Picture 5"/>
          <p:cNvPicPr>
            <a:picLocks noChangeAspect="1" noChangeArrowheads="1"/>
          </p:cNvPicPr>
          <p:nvPr/>
        </p:nvPicPr>
        <p:blipFill>
          <a:blip r:embed="rId4" cstate="print"/>
          <a:srcRect/>
          <a:stretch>
            <a:fillRect/>
          </a:stretch>
        </p:blipFill>
        <p:spPr bwMode="auto">
          <a:xfrm>
            <a:off x="6072039" y="5517961"/>
            <a:ext cx="162740" cy="146466"/>
          </a:xfrm>
          <a:prstGeom prst="rect">
            <a:avLst/>
          </a:prstGeom>
          <a:noFill/>
          <a:ln w="9525">
            <a:noFill/>
            <a:miter lim="800000"/>
            <a:headEnd/>
            <a:tailEnd/>
          </a:ln>
        </p:spPr>
      </p:pic>
      <p:pic>
        <p:nvPicPr>
          <p:cNvPr id="635" name="Picture 5"/>
          <p:cNvPicPr>
            <a:picLocks noChangeAspect="1" noChangeArrowheads="1"/>
          </p:cNvPicPr>
          <p:nvPr/>
        </p:nvPicPr>
        <p:blipFill>
          <a:blip r:embed="rId4" cstate="print"/>
          <a:srcRect/>
          <a:stretch>
            <a:fillRect/>
          </a:stretch>
        </p:blipFill>
        <p:spPr bwMode="auto">
          <a:xfrm>
            <a:off x="5784007" y="5633515"/>
            <a:ext cx="162740" cy="146466"/>
          </a:xfrm>
          <a:prstGeom prst="rect">
            <a:avLst/>
          </a:prstGeom>
          <a:noFill/>
          <a:ln w="9525">
            <a:noFill/>
            <a:miter lim="800000"/>
            <a:headEnd/>
            <a:tailEnd/>
          </a:ln>
        </p:spPr>
      </p:pic>
      <p:pic>
        <p:nvPicPr>
          <p:cNvPr id="636" name="Picture 5"/>
          <p:cNvPicPr>
            <a:picLocks noChangeAspect="1" noChangeArrowheads="1"/>
          </p:cNvPicPr>
          <p:nvPr/>
        </p:nvPicPr>
        <p:blipFill>
          <a:blip r:embed="rId4" cstate="print"/>
          <a:srcRect/>
          <a:stretch>
            <a:fillRect/>
          </a:stretch>
        </p:blipFill>
        <p:spPr bwMode="auto">
          <a:xfrm>
            <a:off x="5928023" y="5561507"/>
            <a:ext cx="162740" cy="146466"/>
          </a:xfrm>
          <a:prstGeom prst="rect">
            <a:avLst/>
          </a:prstGeom>
          <a:noFill/>
          <a:ln w="9525">
            <a:noFill/>
            <a:miter lim="800000"/>
            <a:headEnd/>
            <a:tailEnd/>
          </a:ln>
        </p:spPr>
      </p:pic>
      <p:pic>
        <p:nvPicPr>
          <p:cNvPr id="637" name="Picture 5"/>
          <p:cNvPicPr>
            <a:picLocks noChangeAspect="1" noChangeArrowheads="1"/>
          </p:cNvPicPr>
          <p:nvPr/>
        </p:nvPicPr>
        <p:blipFill>
          <a:blip r:embed="rId4" cstate="print"/>
          <a:srcRect/>
          <a:stretch>
            <a:fillRect/>
          </a:stretch>
        </p:blipFill>
        <p:spPr bwMode="auto">
          <a:xfrm>
            <a:off x="6216055" y="5633515"/>
            <a:ext cx="162740" cy="146466"/>
          </a:xfrm>
          <a:prstGeom prst="rect">
            <a:avLst/>
          </a:prstGeom>
          <a:noFill/>
          <a:ln w="9525">
            <a:noFill/>
            <a:miter lim="800000"/>
            <a:headEnd/>
            <a:tailEnd/>
          </a:ln>
        </p:spPr>
      </p:pic>
      <p:pic>
        <p:nvPicPr>
          <p:cNvPr id="638" name="Picture 5"/>
          <p:cNvPicPr>
            <a:picLocks noChangeAspect="1" noChangeArrowheads="1"/>
          </p:cNvPicPr>
          <p:nvPr/>
        </p:nvPicPr>
        <p:blipFill>
          <a:blip r:embed="rId4" cstate="print"/>
          <a:srcRect/>
          <a:stretch>
            <a:fillRect/>
          </a:stretch>
        </p:blipFill>
        <p:spPr bwMode="auto">
          <a:xfrm>
            <a:off x="5639991" y="5633515"/>
            <a:ext cx="162740" cy="146466"/>
          </a:xfrm>
          <a:prstGeom prst="rect">
            <a:avLst/>
          </a:prstGeom>
          <a:noFill/>
          <a:ln w="9525">
            <a:noFill/>
            <a:miter lim="800000"/>
            <a:headEnd/>
            <a:tailEnd/>
          </a:ln>
        </p:spPr>
      </p:pic>
      <p:pic>
        <p:nvPicPr>
          <p:cNvPr id="639" name="Picture 5"/>
          <p:cNvPicPr>
            <a:picLocks noChangeAspect="1" noChangeArrowheads="1"/>
          </p:cNvPicPr>
          <p:nvPr/>
        </p:nvPicPr>
        <p:blipFill>
          <a:blip r:embed="rId4" cstate="print"/>
          <a:srcRect/>
          <a:stretch>
            <a:fillRect/>
          </a:stretch>
        </p:blipFill>
        <p:spPr bwMode="auto">
          <a:xfrm>
            <a:off x="6000031" y="5705523"/>
            <a:ext cx="162740" cy="146466"/>
          </a:xfrm>
          <a:prstGeom prst="rect">
            <a:avLst/>
          </a:prstGeom>
          <a:noFill/>
          <a:ln w="9525">
            <a:noFill/>
            <a:miter lim="800000"/>
            <a:headEnd/>
            <a:tailEnd/>
          </a:ln>
        </p:spPr>
      </p:pic>
      <p:pic>
        <p:nvPicPr>
          <p:cNvPr id="640" name="Picture 5"/>
          <p:cNvPicPr>
            <a:picLocks noChangeAspect="1" noChangeArrowheads="1"/>
          </p:cNvPicPr>
          <p:nvPr/>
        </p:nvPicPr>
        <p:blipFill>
          <a:blip r:embed="rId4" cstate="print"/>
          <a:srcRect/>
          <a:stretch>
            <a:fillRect/>
          </a:stretch>
        </p:blipFill>
        <p:spPr bwMode="auto">
          <a:xfrm>
            <a:off x="6072039" y="5733985"/>
            <a:ext cx="162740" cy="146466"/>
          </a:xfrm>
          <a:prstGeom prst="rect">
            <a:avLst/>
          </a:prstGeom>
          <a:noFill/>
          <a:ln w="9525">
            <a:noFill/>
            <a:miter lim="800000"/>
            <a:headEnd/>
            <a:tailEnd/>
          </a:ln>
        </p:spPr>
      </p:pic>
      <p:pic>
        <p:nvPicPr>
          <p:cNvPr id="641" name="Picture 5"/>
          <p:cNvPicPr>
            <a:picLocks noChangeAspect="1" noChangeArrowheads="1"/>
          </p:cNvPicPr>
          <p:nvPr/>
        </p:nvPicPr>
        <p:blipFill>
          <a:blip r:embed="rId4" cstate="print"/>
          <a:srcRect/>
          <a:stretch>
            <a:fillRect/>
          </a:stretch>
        </p:blipFill>
        <p:spPr bwMode="auto">
          <a:xfrm>
            <a:off x="5255569" y="5777531"/>
            <a:ext cx="162740" cy="146466"/>
          </a:xfrm>
          <a:prstGeom prst="rect">
            <a:avLst/>
          </a:prstGeom>
          <a:noFill/>
          <a:ln w="9525">
            <a:noFill/>
            <a:miter lim="800000"/>
            <a:headEnd/>
            <a:tailEnd/>
          </a:ln>
        </p:spPr>
      </p:pic>
      <p:pic>
        <p:nvPicPr>
          <p:cNvPr id="642" name="Picture 5"/>
          <p:cNvPicPr>
            <a:picLocks noChangeAspect="1" noChangeArrowheads="1"/>
          </p:cNvPicPr>
          <p:nvPr/>
        </p:nvPicPr>
        <p:blipFill>
          <a:blip r:embed="rId4" cstate="print"/>
          <a:srcRect/>
          <a:stretch>
            <a:fillRect/>
          </a:stretch>
        </p:blipFill>
        <p:spPr bwMode="auto">
          <a:xfrm>
            <a:off x="5639991" y="5705523"/>
            <a:ext cx="162740" cy="146466"/>
          </a:xfrm>
          <a:prstGeom prst="rect">
            <a:avLst/>
          </a:prstGeom>
          <a:noFill/>
          <a:ln w="9525">
            <a:noFill/>
            <a:miter lim="800000"/>
            <a:headEnd/>
            <a:tailEnd/>
          </a:ln>
        </p:spPr>
      </p:pic>
      <p:pic>
        <p:nvPicPr>
          <p:cNvPr id="643" name="Picture 5"/>
          <p:cNvPicPr>
            <a:picLocks noChangeAspect="1" noChangeArrowheads="1"/>
          </p:cNvPicPr>
          <p:nvPr/>
        </p:nvPicPr>
        <p:blipFill>
          <a:blip r:embed="rId4" cstate="print"/>
          <a:srcRect/>
          <a:stretch>
            <a:fillRect/>
          </a:stretch>
        </p:blipFill>
        <p:spPr bwMode="auto">
          <a:xfrm>
            <a:off x="4607497" y="4591411"/>
            <a:ext cx="162740" cy="146466"/>
          </a:xfrm>
          <a:prstGeom prst="rect">
            <a:avLst/>
          </a:prstGeom>
          <a:noFill/>
          <a:ln w="9525">
            <a:noFill/>
            <a:miter lim="800000"/>
            <a:headEnd/>
            <a:tailEnd/>
          </a:ln>
        </p:spPr>
      </p:pic>
      <p:pic>
        <p:nvPicPr>
          <p:cNvPr id="644" name="Picture 5"/>
          <p:cNvPicPr>
            <a:picLocks noChangeAspect="1" noChangeArrowheads="1"/>
          </p:cNvPicPr>
          <p:nvPr/>
        </p:nvPicPr>
        <p:blipFill>
          <a:blip r:embed="rId4" cstate="print"/>
          <a:srcRect/>
          <a:stretch>
            <a:fillRect/>
          </a:stretch>
        </p:blipFill>
        <p:spPr bwMode="auto">
          <a:xfrm>
            <a:off x="4559871" y="4625403"/>
            <a:ext cx="162740" cy="146466"/>
          </a:xfrm>
          <a:prstGeom prst="rect">
            <a:avLst/>
          </a:prstGeom>
          <a:noFill/>
          <a:ln w="9525">
            <a:noFill/>
            <a:miter lim="800000"/>
            <a:headEnd/>
            <a:tailEnd/>
          </a:ln>
        </p:spPr>
      </p:pic>
      <p:pic>
        <p:nvPicPr>
          <p:cNvPr id="645" name="Picture 5"/>
          <p:cNvPicPr>
            <a:picLocks noChangeAspect="1" noChangeArrowheads="1"/>
          </p:cNvPicPr>
          <p:nvPr/>
        </p:nvPicPr>
        <p:blipFill>
          <a:blip r:embed="rId4" cstate="print"/>
          <a:srcRect/>
          <a:stretch>
            <a:fillRect/>
          </a:stretch>
        </p:blipFill>
        <p:spPr bwMode="auto">
          <a:xfrm>
            <a:off x="4655123" y="4879443"/>
            <a:ext cx="162740" cy="146466"/>
          </a:xfrm>
          <a:prstGeom prst="rect">
            <a:avLst/>
          </a:prstGeom>
          <a:noFill/>
          <a:ln w="9525">
            <a:noFill/>
            <a:miter lim="800000"/>
            <a:headEnd/>
            <a:tailEnd/>
          </a:ln>
        </p:spPr>
      </p:pic>
      <p:pic>
        <p:nvPicPr>
          <p:cNvPr id="646" name="Picture 5"/>
          <p:cNvPicPr>
            <a:picLocks noChangeAspect="1" noChangeArrowheads="1"/>
          </p:cNvPicPr>
          <p:nvPr/>
        </p:nvPicPr>
        <p:blipFill>
          <a:blip r:embed="rId4" cstate="print"/>
          <a:srcRect/>
          <a:stretch>
            <a:fillRect/>
          </a:stretch>
        </p:blipFill>
        <p:spPr bwMode="auto">
          <a:xfrm>
            <a:off x="4607497" y="4735427"/>
            <a:ext cx="162740" cy="146466"/>
          </a:xfrm>
          <a:prstGeom prst="rect">
            <a:avLst/>
          </a:prstGeom>
          <a:noFill/>
          <a:ln w="9525">
            <a:noFill/>
            <a:miter lim="800000"/>
            <a:headEnd/>
            <a:tailEnd/>
          </a:ln>
        </p:spPr>
      </p:pic>
      <p:pic>
        <p:nvPicPr>
          <p:cNvPr id="647" name="Picture 5"/>
          <p:cNvPicPr>
            <a:picLocks noChangeAspect="1" noChangeArrowheads="1"/>
          </p:cNvPicPr>
          <p:nvPr/>
        </p:nvPicPr>
        <p:blipFill>
          <a:blip r:embed="rId4" cstate="print"/>
          <a:srcRect/>
          <a:stretch>
            <a:fillRect/>
          </a:stretch>
        </p:blipFill>
        <p:spPr bwMode="auto">
          <a:xfrm>
            <a:off x="4703887" y="4913435"/>
            <a:ext cx="162740" cy="146466"/>
          </a:xfrm>
          <a:prstGeom prst="rect">
            <a:avLst/>
          </a:prstGeom>
          <a:noFill/>
          <a:ln w="9525">
            <a:noFill/>
            <a:miter lim="800000"/>
            <a:headEnd/>
            <a:tailEnd/>
          </a:ln>
        </p:spPr>
      </p:pic>
      <p:pic>
        <p:nvPicPr>
          <p:cNvPr id="648" name="Picture 5"/>
          <p:cNvPicPr>
            <a:picLocks noChangeAspect="1" noChangeArrowheads="1"/>
          </p:cNvPicPr>
          <p:nvPr/>
        </p:nvPicPr>
        <p:blipFill>
          <a:blip r:embed="rId4" cstate="print"/>
          <a:srcRect/>
          <a:stretch>
            <a:fillRect/>
          </a:stretch>
        </p:blipFill>
        <p:spPr bwMode="auto">
          <a:xfrm>
            <a:off x="4703887" y="5057451"/>
            <a:ext cx="162740" cy="146466"/>
          </a:xfrm>
          <a:prstGeom prst="rect">
            <a:avLst/>
          </a:prstGeom>
          <a:noFill/>
          <a:ln w="9525">
            <a:noFill/>
            <a:miter lim="800000"/>
            <a:headEnd/>
            <a:tailEnd/>
          </a:ln>
        </p:spPr>
      </p:pic>
      <p:pic>
        <p:nvPicPr>
          <p:cNvPr id="649" name="Picture 5"/>
          <p:cNvPicPr>
            <a:picLocks noChangeAspect="1" noChangeArrowheads="1"/>
          </p:cNvPicPr>
          <p:nvPr/>
        </p:nvPicPr>
        <p:blipFill>
          <a:blip r:embed="rId4" cstate="print"/>
          <a:srcRect/>
          <a:stretch>
            <a:fillRect/>
          </a:stretch>
        </p:blipFill>
        <p:spPr bwMode="auto">
          <a:xfrm>
            <a:off x="4847903" y="5057451"/>
            <a:ext cx="162740" cy="146466"/>
          </a:xfrm>
          <a:prstGeom prst="rect">
            <a:avLst/>
          </a:prstGeom>
          <a:noFill/>
          <a:ln w="9525">
            <a:noFill/>
            <a:miter lim="800000"/>
            <a:headEnd/>
            <a:tailEnd/>
          </a:ln>
        </p:spPr>
      </p:pic>
      <p:pic>
        <p:nvPicPr>
          <p:cNvPr id="650" name="Picture 5"/>
          <p:cNvPicPr>
            <a:picLocks noChangeAspect="1" noChangeArrowheads="1"/>
          </p:cNvPicPr>
          <p:nvPr/>
        </p:nvPicPr>
        <p:blipFill>
          <a:blip r:embed="rId4" cstate="print"/>
          <a:srcRect/>
          <a:stretch>
            <a:fillRect/>
          </a:stretch>
        </p:blipFill>
        <p:spPr bwMode="auto">
          <a:xfrm>
            <a:off x="4847903" y="5229929"/>
            <a:ext cx="162740" cy="146466"/>
          </a:xfrm>
          <a:prstGeom prst="rect">
            <a:avLst/>
          </a:prstGeom>
          <a:noFill/>
          <a:ln w="9525">
            <a:noFill/>
            <a:miter lim="800000"/>
            <a:headEnd/>
            <a:tailEnd/>
          </a:ln>
        </p:spPr>
      </p:pic>
      <p:pic>
        <p:nvPicPr>
          <p:cNvPr id="651" name="Picture 5"/>
          <p:cNvPicPr>
            <a:picLocks noChangeAspect="1" noChangeArrowheads="1"/>
          </p:cNvPicPr>
          <p:nvPr/>
        </p:nvPicPr>
        <p:blipFill>
          <a:blip r:embed="rId4" cstate="print"/>
          <a:srcRect/>
          <a:stretch>
            <a:fillRect/>
          </a:stretch>
        </p:blipFill>
        <p:spPr bwMode="auto">
          <a:xfrm>
            <a:off x="4847903" y="5417491"/>
            <a:ext cx="162740" cy="146466"/>
          </a:xfrm>
          <a:prstGeom prst="rect">
            <a:avLst/>
          </a:prstGeom>
          <a:noFill/>
          <a:ln w="9525">
            <a:noFill/>
            <a:miter lim="800000"/>
            <a:headEnd/>
            <a:tailEnd/>
          </a:ln>
        </p:spPr>
      </p:pic>
      <p:pic>
        <p:nvPicPr>
          <p:cNvPr id="652" name="Picture 5"/>
          <p:cNvPicPr>
            <a:picLocks noChangeAspect="1" noChangeArrowheads="1"/>
          </p:cNvPicPr>
          <p:nvPr/>
        </p:nvPicPr>
        <p:blipFill>
          <a:blip r:embed="rId4" cstate="print"/>
          <a:srcRect/>
          <a:stretch>
            <a:fillRect/>
          </a:stretch>
        </p:blipFill>
        <p:spPr bwMode="auto">
          <a:xfrm>
            <a:off x="4607497" y="4130901"/>
            <a:ext cx="162740" cy="146466"/>
          </a:xfrm>
          <a:prstGeom prst="rect">
            <a:avLst/>
          </a:prstGeom>
          <a:noFill/>
          <a:ln w="9525">
            <a:noFill/>
            <a:miter lim="800000"/>
            <a:headEnd/>
            <a:tailEnd/>
          </a:ln>
        </p:spPr>
      </p:pic>
      <p:pic>
        <p:nvPicPr>
          <p:cNvPr id="653" name="Picture 5"/>
          <p:cNvPicPr>
            <a:picLocks noChangeAspect="1" noChangeArrowheads="1"/>
          </p:cNvPicPr>
          <p:nvPr/>
        </p:nvPicPr>
        <p:blipFill>
          <a:blip r:embed="rId4" cstate="print"/>
          <a:srcRect/>
          <a:stretch>
            <a:fillRect/>
          </a:stretch>
        </p:blipFill>
        <p:spPr bwMode="auto">
          <a:xfrm>
            <a:off x="4607497" y="3986885"/>
            <a:ext cx="162740" cy="146466"/>
          </a:xfrm>
          <a:prstGeom prst="rect">
            <a:avLst/>
          </a:prstGeom>
          <a:noFill/>
          <a:ln w="9525">
            <a:noFill/>
            <a:miter lim="800000"/>
            <a:headEnd/>
            <a:tailEnd/>
          </a:ln>
        </p:spPr>
      </p:pic>
      <p:pic>
        <p:nvPicPr>
          <p:cNvPr id="654" name="Picture 5"/>
          <p:cNvPicPr>
            <a:picLocks noChangeAspect="1" noChangeArrowheads="1"/>
          </p:cNvPicPr>
          <p:nvPr/>
        </p:nvPicPr>
        <p:blipFill>
          <a:blip r:embed="rId4" cstate="print"/>
          <a:srcRect/>
          <a:stretch>
            <a:fillRect/>
          </a:stretch>
        </p:blipFill>
        <p:spPr bwMode="auto">
          <a:xfrm>
            <a:off x="4655123" y="3799323"/>
            <a:ext cx="162740" cy="146466"/>
          </a:xfrm>
          <a:prstGeom prst="rect">
            <a:avLst/>
          </a:prstGeom>
          <a:noFill/>
          <a:ln w="9525">
            <a:noFill/>
            <a:miter lim="800000"/>
            <a:headEnd/>
            <a:tailEnd/>
          </a:ln>
        </p:spPr>
      </p:pic>
      <p:pic>
        <p:nvPicPr>
          <p:cNvPr id="655" name="Picture 5"/>
          <p:cNvPicPr>
            <a:picLocks noChangeAspect="1" noChangeArrowheads="1"/>
          </p:cNvPicPr>
          <p:nvPr/>
        </p:nvPicPr>
        <p:blipFill>
          <a:blip r:embed="rId4" cstate="print"/>
          <a:srcRect/>
          <a:stretch>
            <a:fillRect/>
          </a:stretch>
        </p:blipFill>
        <p:spPr bwMode="auto">
          <a:xfrm>
            <a:off x="4439099" y="4346925"/>
            <a:ext cx="162740" cy="146466"/>
          </a:xfrm>
          <a:prstGeom prst="rect">
            <a:avLst/>
          </a:prstGeom>
          <a:noFill/>
          <a:ln w="9525">
            <a:noFill/>
            <a:miter lim="800000"/>
            <a:headEnd/>
            <a:tailEnd/>
          </a:ln>
        </p:spPr>
      </p:pic>
      <p:pic>
        <p:nvPicPr>
          <p:cNvPr id="656" name="Picture 5"/>
          <p:cNvPicPr>
            <a:picLocks noChangeAspect="1" noChangeArrowheads="1"/>
          </p:cNvPicPr>
          <p:nvPr/>
        </p:nvPicPr>
        <p:blipFill>
          <a:blip r:embed="rId4" cstate="print"/>
          <a:srcRect/>
          <a:stretch>
            <a:fillRect/>
          </a:stretch>
        </p:blipFill>
        <p:spPr bwMode="auto">
          <a:xfrm>
            <a:off x="4247457" y="4283301"/>
            <a:ext cx="162740" cy="146466"/>
          </a:xfrm>
          <a:prstGeom prst="rect">
            <a:avLst/>
          </a:prstGeom>
          <a:noFill/>
          <a:ln w="9525">
            <a:noFill/>
            <a:miter lim="800000"/>
            <a:headEnd/>
            <a:tailEnd/>
          </a:ln>
        </p:spPr>
      </p:pic>
      <p:pic>
        <p:nvPicPr>
          <p:cNvPr id="657" name="Picture 5"/>
          <p:cNvPicPr>
            <a:picLocks noChangeAspect="1" noChangeArrowheads="1"/>
          </p:cNvPicPr>
          <p:nvPr/>
        </p:nvPicPr>
        <p:blipFill>
          <a:blip r:embed="rId4" cstate="print"/>
          <a:srcRect/>
          <a:stretch>
            <a:fillRect/>
          </a:stretch>
        </p:blipFill>
        <p:spPr bwMode="auto">
          <a:xfrm>
            <a:off x="4564942" y="3583299"/>
            <a:ext cx="162740" cy="146466"/>
          </a:xfrm>
          <a:prstGeom prst="rect">
            <a:avLst/>
          </a:prstGeom>
          <a:noFill/>
          <a:ln w="9525">
            <a:noFill/>
            <a:miter lim="800000"/>
            <a:headEnd/>
            <a:tailEnd/>
          </a:ln>
        </p:spPr>
      </p:pic>
      <p:pic>
        <p:nvPicPr>
          <p:cNvPr id="658" name="Picture 5"/>
          <p:cNvPicPr>
            <a:picLocks noChangeAspect="1" noChangeArrowheads="1"/>
          </p:cNvPicPr>
          <p:nvPr/>
        </p:nvPicPr>
        <p:blipFill>
          <a:blip r:embed="rId4" cstate="print"/>
          <a:srcRect/>
          <a:stretch>
            <a:fillRect/>
          </a:stretch>
        </p:blipFill>
        <p:spPr bwMode="auto">
          <a:xfrm>
            <a:off x="4612568" y="3655307"/>
            <a:ext cx="162740" cy="146466"/>
          </a:xfrm>
          <a:prstGeom prst="rect">
            <a:avLst/>
          </a:prstGeom>
          <a:noFill/>
          <a:ln w="9525">
            <a:noFill/>
            <a:miter lim="800000"/>
            <a:headEnd/>
            <a:tailEnd/>
          </a:ln>
        </p:spPr>
      </p:pic>
      <p:pic>
        <p:nvPicPr>
          <p:cNvPr id="659" name="Picture 5"/>
          <p:cNvPicPr>
            <a:picLocks noChangeAspect="1" noChangeArrowheads="1"/>
          </p:cNvPicPr>
          <p:nvPr/>
        </p:nvPicPr>
        <p:blipFill>
          <a:blip r:embed="rId4" cstate="print"/>
          <a:srcRect/>
          <a:stretch>
            <a:fillRect/>
          </a:stretch>
        </p:blipFill>
        <p:spPr bwMode="auto">
          <a:xfrm>
            <a:off x="4463481" y="4231371"/>
            <a:ext cx="162740" cy="146466"/>
          </a:xfrm>
          <a:prstGeom prst="rect">
            <a:avLst/>
          </a:prstGeom>
          <a:noFill/>
          <a:ln w="9525">
            <a:noFill/>
            <a:miter lim="800000"/>
            <a:headEnd/>
            <a:tailEnd/>
          </a:ln>
        </p:spPr>
      </p:pic>
      <p:pic>
        <p:nvPicPr>
          <p:cNvPr id="660" name="Picture 5"/>
          <p:cNvPicPr>
            <a:picLocks noChangeAspect="1" noChangeArrowheads="1"/>
          </p:cNvPicPr>
          <p:nvPr/>
        </p:nvPicPr>
        <p:blipFill>
          <a:blip r:embed="rId4" cstate="print"/>
          <a:srcRect/>
          <a:stretch>
            <a:fillRect/>
          </a:stretch>
        </p:blipFill>
        <p:spPr bwMode="auto">
          <a:xfrm>
            <a:off x="4319465" y="4159363"/>
            <a:ext cx="162740" cy="146466"/>
          </a:xfrm>
          <a:prstGeom prst="rect">
            <a:avLst/>
          </a:prstGeom>
          <a:noFill/>
          <a:ln w="9525">
            <a:noFill/>
            <a:miter lim="800000"/>
            <a:headEnd/>
            <a:tailEnd/>
          </a:ln>
        </p:spPr>
      </p:pic>
      <p:pic>
        <p:nvPicPr>
          <p:cNvPr id="661" name="Picture 5"/>
          <p:cNvPicPr>
            <a:picLocks noChangeAspect="1" noChangeArrowheads="1"/>
          </p:cNvPicPr>
          <p:nvPr/>
        </p:nvPicPr>
        <p:blipFill>
          <a:blip r:embed="rId4" cstate="print"/>
          <a:srcRect/>
          <a:stretch>
            <a:fillRect/>
          </a:stretch>
        </p:blipFill>
        <p:spPr bwMode="auto">
          <a:xfrm>
            <a:off x="4367091" y="4418933"/>
            <a:ext cx="162740" cy="146466"/>
          </a:xfrm>
          <a:prstGeom prst="rect">
            <a:avLst/>
          </a:prstGeom>
          <a:noFill/>
          <a:ln w="9525">
            <a:noFill/>
            <a:miter lim="800000"/>
            <a:headEnd/>
            <a:tailEnd/>
          </a:ln>
        </p:spPr>
      </p:pic>
      <p:pic>
        <p:nvPicPr>
          <p:cNvPr id="662" name="Picture 5"/>
          <p:cNvPicPr>
            <a:picLocks noChangeAspect="1" noChangeArrowheads="1"/>
          </p:cNvPicPr>
          <p:nvPr/>
        </p:nvPicPr>
        <p:blipFill>
          <a:blip r:embed="rId4" cstate="print"/>
          <a:srcRect/>
          <a:stretch>
            <a:fillRect/>
          </a:stretch>
        </p:blipFill>
        <p:spPr bwMode="auto">
          <a:xfrm>
            <a:off x="4583115" y="4283301"/>
            <a:ext cx="162740" cy="146466"/>
          </a:xfrm>
          <a:prstGeom prst="rect">
            <a:avLst/>
          </a:prstGeom>
          <a:noFill/>
          <a:ln w="9525">
            <a:noFill/>
            <a:miter lim="800000"/>
            <a:headEnd/>
            <a:tailEnd/>
          </a:ln>
        </p:spPr>
      </p:pic>
      <p:pic>
        <p:nvPicPr>
          <p:cNvPr id="663" name="Picture 5"/>
          <p:cNvPicPr>
            <a:picLocks noChangeAspect="1" noChangeArrowheads="1"/>
          </p:cNvPicPr>
          <p:nvPr/>
        </p:nvPicPr>
        <p:blipFill>
          <a:blip r:embed="rId4" cstate="print"/>
          <a:srcRect/>
          <a:stretch>
            <a:fillRect/>
          </a:stretch>
        </p:blipFill>
        <p:spPr bwMode="auto">
          <a:xfrm>
            <a:off x="4396544" y="3655307"/>
            <a:ext cx="162740" cy="146466"/>
          </a:xfrm>
          <a:prstGeom prst="rect">
            <a:avLst/>
          </a:prstGeom>
          <a:noFill/>
          <a:ln w="9525">
            <a:noFill/>
            <a:miter lim="800000"/>
            <a:headEnd/>
            <a:tailEnd/>
          </a:ln>
        </p:spPr>
      </p:pic>
      <p:pic>
        <p:nvPicPr>
          <p:cNvPr id="664" name="Picture 5"/>
          <p:cNvPicPr>
            <a:picLocks noChangeAspect="1" noChangeArrowheads="1"/>
          </p:cNvPicPr>
          <p:nvPr/>
        </p:nvPicPr>
        <p:blipFill>
          <a:blip r:embed="rId4" cstate="print"/>
          <a:srcRect/>
          <a:stretch>
            <a:fillRect/>
          </a:stretch>
        </p:blipFill>
        <p:spPr bwMode="auto">
          <a:xfrm>
            <a:off x="4511107" y="3799323"/>
            <a:ext cx="162740" cy="146466"/>
          </a:xfrm>
          <a:prstGeom prst="rect">
            <a:avLst/>
          </a:prstGeom>
          <a:noFill/>
          <a:ln w="9525">
            <a:noFill/>
            <a:miter lim="800000"/>
            <a:headEnd/>
            <a:tailEnd/>
          </a:ln>
        </p:spPr>
      </p:pic>
      <p:pic>
        <p:nvPicPr>
          <p:cNvPr id="665" name="Picture 5"/>
          <p:cNvPicPr>
            <a:picLocks noChangeAspect="1" noChangeArrowheads="1"/>
          </p:cNvPicPr>
          <p:nvPr/>
        </p:nvPicPr>
        <p:blipFill>
          <a:blip r:embed="rId4" cstate="print"/>
          <a:srcRect/>
          <a:stretch>
            <a:fillRect/>
          </a:stretch>
        </p:blipFill>
        <p:spPr bwMode="auto">
          <a:xfrm>
            <a:off x="4367091" y="3842869"/>
            <a:ext cx="162740" cy="146466"/>
          </a:xfrm>
          <a:prstGeom prst="rect">
            <a:avLst/>
          </a:prstGeom>
          <a:noFill/>
          <a:ln w="9525">
            <a:noFill/>
            <a:miter lim="800000"/>
            <a:headEnd/>
            <a:tailEnd/>
          </a:ln>
        </p:spPr>
      </p:pic>
      <p:pic>
        <p:nvPicPr>
          <p:cNvPr id="666" name="Picture 5"/>
          <p:cNvPicPr>
            <a:picLocks noChangeAspect="1" noChangeArrowheads="1"/>
          </p:cNvPicPr>
          <p:nvPr/>
        </p:nvPicPr>
        <p:blipFill>
          <a:blip r:embed="rId4" cstate="print"/>
          <a:srcRect/>
          <a:stretch>
            <a:fillRect/>
          </a:stretch>
        </p:blipFill>
        <p:spPr bwMode="auto">
          <a:xfrm>
            <a:off x="4367091" y="3943339"/>
            <a:ext cx="162740" cy="146466"/>
          </a:xfrm>
          <a:prstGeom prst="rect">
            <a:avLst/>
          </a:prstGeom>
          <a:noFill/>
          <a:ln w="9525">
            <a:noFill/>
            <a:miter lim="800000"/>
            <a:headEnd/>
            <a:tailEnd/>
          </a:ln>
        </p:spPr>
      </p:pic>
      <p:pic>
        <p:nvPicPr>
          <p:cNvPr id="667" name="Picture 5"/>
          <p:cNvPicPr>
            <a:picLocks noChangeAspect="1" noChangeArrowheads="1"/>
          </p:cNvPicPr>
          <p:nvPr/>
        </p:nvPicPr>
        <p:blipFill>
          <a:blip r:embed="rId4" cstate="print"/>
          <a:srcRect/>
          <a:stretch>
            <a:fillRect/>
          </a:stretch>
        </p:blipFill>
        <p:spPr bwMode="auto">
          <a:xfrm>
            <a:off x="4439099" y="4490941"/>
            <a:ext cx="162740" cy="146466"/>
          </a:xfrm>
          <a:prstGeom prst="rect">
            <a:avLst/>
          </a:prstGeom>
          <a:noFill/>
          <a:ln w="9525">
            <a:noFill/>
            <a:miter lim="800000"/>
            <a:headEnd/>
            <a:tailEnd/>
          </a:ln>
        </p:spPr>
      </p:pic>
      <p:pic>
        <p:nvPicPr>
          <p:cNvPr id="668" name="Picture 5"/>
          <p:cNvPicPr>
            <a:picLocks noChangeAspect="1" noChangeArrowheads="1"/>
          </p:cNvPicPr>
          <p:nvPr/>
        </p:nvPicPr>
        <p:blipFill>
          <a:blip r:embed="rId4" cstate="print"/>
          <a:srcRect/>
          <a:stretch>
            <a:fillRect/>
          </a:stretch>
        </p:blipFill>
        <p:spPr bwMode="auto">
          <a:xfrm>
            <a:off x="4223075" y="4418933"/>
            <a:ext cx="162740" cy="146466"/>
          </a:xfrm>
          <a:prstGeom prst="rect">
            <a:avLst/>
          </a:prstGeom>
          <a:noFill/>
          <a:ln w="9525">
            <a:noFill/>
            <a:miter lim="800000"/>
            <a:headEnd/>
            <a:tailEnd/>
          </a:ln>
        </p:spPr>
      </p:pic>
      <p:pic>
        <p:nvPicPr>
          <p:cNvPr id="669" name="Picture 5"/>
          <p:cNvPicPr>
            <a:picLocks noChangeAspect="1" noChangeArrowheads="1"/>
          </p:cNvPicPr>
          <p:nvPr/>
        </p:nvPicPr>
        <p:blipFill>
          <a:blip r:embed="rId4" cstate="print"/>
          <a:srcRect/>
          <a:stretch>
            <a:fillRect/>
          </a:stretch>
        </p:blipFill>
        <p:spPr bwMode="auto">
          <a:xfrm>
            <a:off x="3873760" y="4190803"/>
            <a:ext cx="162740" cy="146466"/>
          </a:xfrm>
          <a:prstGeom prst="rect">
            <a:avLst/>
          </a:prstGeom>
          <a:noFill/>
          <a:ln w="9525">
            <a:noFill/>
            <a:miter lim="800000"/>
            <a:headEnd/>
            <a:tailEnd/>
          </a:ln>
        </p:spPr>
      </p:pic>
      <p:pic>
        <p:nvPicPr>
          <p:cNvPr id="670" name="Picture 5"/>
          <p:cNvPicPr>
            <a:picLocks noChangeAspect="1" noChangeArrowheads="1"/>
          </p:cNvPicPr>
          <p:nvPr/>
        </p:nvPicPr>
        <p:blipFill>
          <a:blip r:embed="rId4" cstate="print"/>
          <a:srcRect/>
          <a:stretch>
            <a:fillRect/>
          </a:stretch>
        </p:blipFill>
        <p:spPr bwMode="auto">
          <a:xfrm>
            <a:off x="3815409" y="4130901"/>
            <a:ext cx="162740" cy="146466"/>
          </a:xfrm>
          <a:prstGeom prst="rect">
            <a:avLst/>
          </a:prstGeom>
          <a:noFill/>
          <a:ln w="9525">
            <a:noFill/>
            <a:miter lim="800000"/>
            <a:headEnd/>
            <a:tailEnd/>
          </a:ln>
        </p:spPr>
      </p:pic>
      <p:pic>
        <p:nvPicPr>
          <p:cNvPr id="671" name="Picture 5"/>
          <p:cNvPicPr>
            <a:picLocks noChangeAspect="1" noChangeArrowheads="1"/>
          </p:cNvPicPr>
          <p:nvPr/>
        </p:nvPicPr>
        <p:blipFill>
          <a:blip r:embed="rId4" cstate="print"/>
          <a:srcRect/>
          <a:stretch>
            <a:fillRect/>
          </a:stretch>
        </p:blipFill>
        <p:spPr bwMode="auto">
          <a:xfrm>
            <a:off x="3815409" y="4346925"/>
            <a:ext cx="162740" cy="146466"/>
          </a:xfrm>
          <a:prstGeom prst="rect">
            <a:avLst/>
          </a:prstGeom>
          <a:noFill/>
          <a:ln w="9525">
            <a:noFill/>
            <a:miter lim="800000"/>
            <a:headEnd/>
            <a:tailEnd/>
          </a:ln>
        </p:spPr>
      </p:pic>
      <p:pic>
        <p:nvPicPr>
          <p:cNvPr id="672" name="Picture 5"/>
          <p:cNvPicPr>
            <a:picLocks noChangeAspect="1" noChangeArrowheads="1"/>
          </p:cNvPicPr>
          <p:nvPr/>
        </p:nvPicPr>
        <p:blipFill>
          <a:blip r:embed="rId4" cstate="print"/>
          <a:srcRect/>
          <a:stretch>
            <a:fillRect/>
          </a:stretch>
        </p:blipFill>
        <p:spPr bwMode="auto">
          <a:xfrm>
            <a:off x="4439099" y="4706965"/>
            <a:ext cx="162740" cy="146466"/>
          </a:xfrm>
          <a:prstGeom prst="rect">
            <a:avLst/>
          </a:prstGeom>
          <a:noFill/>
          <a:ln w="9525">
            <a:noFill/>
            <a:miter lim="800000"/>
            <a:headEnd/>
            <a:tailEnd/>
          </a:ln>
        </p:spPr>
      </p:pic>
      <p:pic>
        <p:nvPicPr>
          <p:cNvPr id="673" name="Picture 5"/>
          <p:cNvPicPr>
            <a:picLocks noChangeAspect="1" noChangeArrowheads="1"/>
          </p:cNvPicPr>
          <p:nvPr/>
        </p:nvPicPr>
        <p:blipFill>
          <a:blip r:embed="rId4" cstate="print"/>
          <a:srcRect/>
          <a:stretch>
            <a:fillRect/>
          </a:stretch>
        </p:blipFill>
        <p:spPr bwMode="auto">
          <a:xfrm>
            <a:off x="4103441" y="4634957"/>
            <a:ext cx="162740" cy="146466"/>
          </a:xfrm>
          <a:prstGeom prst="rect">
            <a:avLst/>
          </a:prstGeom>
          <a:noFill/>
          <a:ln w="9525">
            <a:noFill/>
            <a:miter lim="800000"/>
            <a:headEnd/>
            <a:tailEnd/>
          </a:ln>
        </p:spPr>
      </p:pic>
      <p:pic>
        <p:nvPicPr>
          <p:cNvPr id="674" name="Picture 5"/>
          <p:cNvPicPr>
            <a:picLocks noChangeAspect="1" noChangeArrowheads="1"/>
          </p:cNvPicPr>
          <p:nvPr/>
        </p:nvPicPr>
        <p:blipFill>
          <a:blip r:embed="rId4" cstate="print"/>
          <a:srcRect/>
          <a:stretch>
            <a:fillRect/>
          </a:stretch>
        </p:blipFill>
        <p:spPr bwMode="auto">
          <a:xfrm>
            <a:off x="3815409" y="4634957"/>
            <a:ext cx="162740" cy="146466"/>
          </a:xfrm>
          <a:prstGeom prst="rect">
            <a:avLst/>
          </a:prstGeom>
          <a:noFill/>
          <a:ln w="9525">
            <a:noFill/>
            <a:miter lim="800000"/>
            <a:headEnd/>
            <a:tailEnd/>
          </a:ln>
        </p:spPr>
      </p:pic>
      <p:pic>
        <p:nvPicPr>
          <p:cNvPr id="675" name="Picture 5"/>
          <p:cNvPicPr>
            <a:picLocks noChangeAspect="1" noChangeArrowheads="1"/>
          </p:cNvPicPr>
          <p:nvPr/>
        </p:nvPicPr>
        <p:blipFill>
          <a:blip r:embed="rId4" cstate="print"/>
          <a:srcRect/>
          <a:stretch>
            <a:fillRect/>
          </a:stretch>
        </p:blipFill>
        <p:spPr bwMode="auto">
          <a:xfrm>
            <a:off x="4319465" y="4634957"/>
            <a:ext cx="162740" cy="146466"/>
          </a:xfrm>
          <a:prstGeom prst="rect">
            <a:avLst/>
          </a:prstGeom>
          <a:noFill/>
          <a:ln w="9525">
            <a:noFill/>
            <a:miter lim="800000"/>
            <a:headEnd/>
            <a:tailEnd/>
          </a:ln>
        </p:spPr>
      </p:pic>
      <p:pic>
        <p:nvPicPr>
          <p:cNvPr id="676" name="Picture 5"/>
          <p:cNvPicPr>
            <a:picLocks noChangeAspect="1" noChangeArrowheads="1"/>
          </p:cNvPicPr>
          <p:nvPr/>
        </p:nvPicPr>
        <p:blipFill>
          <a:blip r:embed="rId4" cstate="print"/>
          <a:srcRect/>
          <a:stretch>
            <a:fillRect/>
          </a:stretch>
        </p:blipFill>
        <p:spPr bwMode="auto">
          <a:xfrm>
            <a:off x="3297696" y="4262811"/>
            <a:ext cx="162740" cy="146466"/>
          </a:xfrm>
          <a:prstGeom prst="rect">
            <a:avLst/>
          </a:prstGeom>
          <a:noFill/>
          <a:ln w="9525">
            <a:noFill/>
            <a:miter lim="800000"/>
            <a:headEnd/>
            <a:tailEnd/>
          </a:ln>
        </p:spPr>
      </p:pic>
      <p:pic>
        <p:nvPicPr>
          <p:cNvPr id="677" name="Picture 5"/>
          <p:cNvPicPr>
            <a:picLocks noChangeAspect="1" noChangeArrowheads="1"/>
          </p:cNvPicPr>
          <p:nvPr/>
        </p:nvPicPr>
        <p:blipFill>
          <a:blip r:embed="rId4" cstate="print"/>
          <a:srcRect/>
          <a:stretch>
            <a:fillRect/>
          </a:stretch>
        </p:blipFill>
        <p:spPr bwMode="auto">
          <a:xfrm>
            <a:off x="3705362" y="3787217"/>
            <a:ext cx="162740" cy="146466"/>
          </a:xfrm>
          <a:prstGeom prst="rect">
            <a:avLst/>
          </a:prstGeom>
          <a:noFill/>
          <a:ln w="9525">
            <a:noFill/>
            <a:miter lim="800000"/>
            <a:headEnd/>
            <a:tailEnd/>
          </a:ln>
        </p:spPr>
      </p:pic>
      <p:pic>
        <p:nvPicPr>
          <p:cNvPr id="678" name="Picture 5"/>
          <p:cNvPicPr>
            <a:picLocks noChangeAspect="1" noChangeArrowheads="1"/>
          </p:cNvPicPr>
          <p:nvPr/>
        </p:nvPicPr>
        <p:blipFill>
          <a:blip r:embed="rId4" cstate="print"/>
          <a:srcRect/>
          <a:stretch>
            <a:fillRect/>
          </a:stretch>
        </p:blipFill>
        <p:spPr bwMode="auto">
          <a:xfrm>
            <a:off x="3561346" y="4075249"/>
            <a:ext cx="162740" cy="146466"/>
          </a:xfrm>
          <a:prstGeom prst="rect">
            <a:avLst/>
          </a:prstGeom>
          <a:noFill/>
          <a:ln w="9525">
            <a:noFill/>
            <a:miter lim="800000"/>
            <a:headEnd/>
            <a:tailEnd/>
          </a:ln>
        </p:spPr>
      </p:pic>
      <p:pic>
        <p:nvPicPr>
          <p:cNvPr id="679" name="Picture 5"/>
          <p:cNvPicPr>
            <a:picLocks noChangeAspect="1" noChangeArrowheads="1"/>
          </p:cNvPicPr>
          <p:nvPr/>
        </p:nvPicPr>
        <p:blipFill>
          <a:blip r:embed="rId4" cstate="print"/>
          <a:srcRect/>
          <a:stretch>
            <a:fillRect/>
          </a:stretch>
        </p:blipFill>
        <p:spPr bwMode="auto">
          <a:xfrm>
            <a:off x="3369704" y="4723321"/>
            <a:ext cx="162740" cy="146466"/>
          </a:xfrm>
          <a:prstGeom prst="rect">
            <a:avLst/>
          </a:prstGeom>
          <a:noFill/>
          <a:ln w="9525">
            <a:noFill/>
            <a:miter lim="800000"/>
            <a:headEnd/>
            <a:tailEnd/>
          </a:ln>
        </p:spPr>
      </p:pic>
      <p:pic>
        <p:nvPicPr>
          <p:cNvPr id="680" name="Picture 5"/>
          <p:cNvPicPr>
            <a:picLocks noChangeAspect="1" noChangeArrowheads="1"/>
          </p:cNvPicPr>
          <p:nvPr/>
        </p:nvPicPr>
        <p:blipFill>
          <a:blip r:embed="rId4" cstate="print"/>
          <a:srcRect/>
          <a:stretch>
            <a:fillRect/>
          </a:stretch>
        </p:blipFill>
        <p:spPr bwMode="auto">
          <a:xfrm>
            <a:off x="3585728" y="4334819"/>
            <a:ext cx="162740" cy="146466"/>
          </a:xfrm>
          <a:prstGeom prst="rect">
            <a:avLst/>
          </a:prstGeom>
          <a:noFill/>
          <a:ln w="9525">
            <a:noFill/>
            <a:miter lim="800000"/>
            <a:headEnd/>
            <a:tailEnd/>
          </a:ln>
        </p:spPr>
      </p:pic>
      <p:pic>
        <p:nvPicPr>
          <p:cNvPr id="681" name="Picture 5"/>
          <p:cNvPicPr>
            <a:picLocks noChangeAspect="1" noChangeArrowheads="1"/>
          </p:cNvPicPr>
          <p:nvPr/>
        </p:nvPicPr>
        <p:blipFill>
          <a:blip r:embed="rId4" cstate="print"/>
          <a:srcRect/>
          <a:stretch>
            <a:fillRect/>
          </a:stretch>
        </p:blipFill>
        <p:spPr bwMode="auto">
          <a:xfrm>
            <a:off x="3873760" y="3931233"/>
            <a:ext cx="162740" cy="146466"/>
          </a:xfrm>
          <a:prstGeom prst="rect">
            <a:avLst/>
          </a:prstGeom>
          <a:noFill/>
          <a:ln w="9525">
            <a:noFill/>
            <a:miter lim="800000"/>
            <a:headEnd/>
            <a:tailEnd/>
          </a:ln>
        </p:spPr>
      </p:pic>
      <p:pic>
        <p:nvPicPr>
          <p:cNvPr id="682" name="Picture 5"/>
          <p:cNvPicPr>
            <a:picLocks noChangeAspect="1" noChangeArrowheads="1"/>
          </p:cNvPicPr>
          <p:nvPr/>
        </p:nvPicPr>
        <p:blipFill>
          <a:blip r:embed="rId4" cstate="print"/>
          <a:srcRect/>
          <a:stretch>
            <a:fillRect/>
          </a:stretch>
        </p:blipFill>
        <p:spPr bwMode="auto">
          <a:xfrm>
            <a:off x="3345322" y="4507297"/>
            <a:ext cx="162740" cy="146466"/>
          </a:xfrm>
          <a:prstGeom prst="rect">
            <a:avLst/>
          </a:prstGeom>
          <a:noFill/>
          <a:ln w="9525">
            <a:noFill/>
            <a:miter lim="800000"/>
            <a:headEnd/>
            <a:tailEnd/>
          </a:ln>
        </p:spPr>
      </p:pic>
      <p:pic>
        <p:nvPicPr>
          <p:cNvPr id="683" name="Picture 5"/>
          <p:cNvPicPr>
            <a:picLocks noChangeAspect="1" noChangeArrowheads="1"/>
          </p:cNvPicPr>
          <p:nvPr/>
        </p:nvPicPr>
        <p:blipFill>
          <a:blip r:embed="rId4" cstate="print"/>
          <a:srcRect/>
          <a:stretch>
            <a:fillRect/>
          </a:stretch>
        </p:blipFill>
        <p:spPr bwMode="auto">
          <a:xfrm>
            <a:off x="3297696" y="4622851"/>
            <a:ext cx="162740" cy="146466"/>
          </a:xfrm>
          <a:prstGeom prst="rect">
            <a:avLst/>
          </a:prstGeom>
          <a:noFill/>
          <a:ln w="9525">
            <a:noFill/>
            <a:miter lim="800000"/>
            <a:headEnd/>
            <a:tailEnd/>
          </a:ln>
        </p:spPr>
      </p:pic>
      <p:pic>
        <p:nvPicPr>
          <p:cNvPr id="684" name="Picture 5"/>
          <p:cNvPicPr>
            <a:picLocks noChangeAspect="1" noChangeArrowheads="1"/>
          </p:cNvPicPr>
          <p:nvPr/>
        </p:nvPicPr>
        <p:blipFill>
          <a:blip r:embed="rId4" cstate="print"/>
          <a:srcRect/>
          <a:stretch>
            <a:fillRect/>
          </a:stretch>
        </p:blipFill>
        <p:spPr bwMode="auto">
          <a:xfrm>
            <a:off x="3729744" y="4795329"/>
            <a:ext cx="162740" cy="146466"/>
          </a:xfrm>
          <a:prstGeom prst="rect">
            <a:avLst/>
          </a:prstGeom>
          <a:noFill/>
          <a:ln w="9525">
            <a:noFill/>
            <a:miter lim="800000"/>
            <a:headEnd/>
            <a:tailEnd/>
          </a:ln>
        </p:spPr>
      </p:pic>
      <p:pic>
        <p:nvPicPr>
          <p:cNvPr id="685" name="Picture 5"/>
          <p:cNvPicPr>
            <a:picLocks noChangeAspect="1" noChangeArrowheads="1"/>
          </p:cNvPicPr>
          <p:nvPr/>
        </p:nvPicPr>
        <p:blipFill>
          <a:blip r:embed="rId4" cstate="print"/>
          <a:srcRect/>
          <a:stretch>
            <a:fillRect/>
          </a:stretch>
        </p:blipFill>
        <p:spPr bwMode="auto">
          <a:xfrm>
            <a:off x="3705362" y="4982891"/>
            <a:ext cx="162740" cy="146466"/>
          </a:xfrm>
          <a:prstGeom prst="rect">
            <a:avLst/>
          </a:prstGeom>
          <a:noFill/>
          <a:ln w="9525">
            <a:noFill/>
            <a:miter lim="800000"/>
            <a:headEnd/>
            <a:tailEnd/>
          </a:ln>
        </p:spPr>
      </p:pic>
      <p:pic>
        <p:nvPicPr>
          <p:cNvPr id="686" name="Picture 5"/>
          <p:cNvPicPr>
            <a:picLocks noChangeAspect="1" noChangeArrowheads="1"/>
          </p:cNvPicPr>
          <p:nvPr/>
        </p:nvPicPr>
        <p:blipFill>
          <a:blip r:embed="rId4" cstate="print"/>
          <a:srcRect/>
          <a:stretch>
            <a:fillRect/>
          </a:stretch>
        </p:blipFill>
        <p:spPr bwMode="auto">
          <a:xfrm>
            <a:off x="2985282" y="5198915"/>
            <a:ext cx="162740" cy="146466"/>
          </a:xfrm>
          <a:prstGeom prst="rect">
            <a:avLst/>
          </a:prstGeom>
          <a:noFill/>
          <a:ln w="9525">
            <a:noFill/>
            <a:miter lim="800000"/>
            <a:headEnd/>
            <a:tailEnd/>
          </a:ln>
        </p:spPr>
      </p:pic>
      <p:pic>
        <p:nvPicPr>
          <p:cNvPr id="687" name="Picture 5"/>
          <p:cNvPicPr>
            <a:picLocks noChangeAspect="1" noChangeArrowheads="1"/>
          </p:cNvPicPr>
          <p:nvPr/>
        </p:nvPicPr>
        <p:blipFill>
          <a:blip r:embed="rId4" cstate="print"/>
          <a:srcRect/>
          <a:stretch>
            <a:fillRect/>
          </a:stretch>
        </p:blipFill>
        <p:spPr bwMode="auto">
          <a:xfrm>
            <a:off x="3057290" y="5054899"/>
            <a:ext cx="162740" cy="146466"/>
          </a:xfrm>
          <a:prstGeom prst="rect">
            <a:avLst/>
          </a:prstGeom>
          <a:noFill/>
          <a:ln w="9525">
            <a:noFill/>
            <a:miter lim="800000"/>
            <a:headEnd/>
            <a:tailEnd/>
          </a:ln>
        </p:spPr>
      </p:pic>
      <p:pic>
        <p:nvPicPr>
          <p:cNvPr id="688" name="Picture 5"/>
          <p:cNvPicPr>
            <a:picLocks noChangeAspect="1" noChangeArrowheads="1"/>
          </p:cNvPicPr>
          <p:nvPr/>
        </p:nvPicPr>
        <p:blipFill>
          <a:blip r:embed="rId4" cstate="print"/>
          <a:srcRect/>
          <a:stretch>
            <a:fillRect/>
          </a:stretch>
        </p:blipFill>
        <p:spPr bwMode="auto">
          <a:xfrm>
            <a:off x="3729744" y="4550843"/>
            <a:ext cx="162740" cy="146466"/>
          </a:xfrm>
          <a:prstGeom prst="rect">
            <a:avLst/>
          </a:prstGeom>
          <a:noFill/>
          <a:ln w="9525">
            <a:noFill/>
            <a:miter lim="800000"/>
            <a:headEnd/>
            <a:tailEnd/>
          </a:ln>
        </p:spPr>
      </p:pic>
      <p:pic>
        <p:nvPicPr>
          <p:cNvPr id="689" name="Picture 5"/>
          <p:cNvPicPr>
            <a:picLocks noChangeAspect="1" noChangeArrowheads="1"/>
          </p:cNvPicPr>
          <p:nvPr/>
        </p:nvPicPr>
        <p:blipFill>
          <a:blip r:embed="rId4" cstate="print"/>
          <a:srcRect/>
          <a:stretch>
            <a:fillRect/>
          </a:stretch>
        </p:blipFill>
        <p:spPr bwMode="auto">
          <a:xfrm>
            <a:off x="3561346" y="4651313"/>
            <a:ext cx="162740" cy="146466"/>
          </a:xfrm>
          <a:prstGeom prst="rect">
            <a:avLst/>
          </a:prstGeom>
          <a:noFill/>
          <a:ln w="9525">
            <a:noFill/>
            <a:miter lim="800000"/>
            <a:headEnd/>
            <a:tailEnd/>
          </a:ln>
        </p:spPr>
      </p:pic>
      <p:pic>
        <p:nvPicPr>
          <p:cNvPr id="690" name="Picture 5"/>
          <p:cNvPicPr>
            <a:picLocks noChangeAspect="1" noChangeArrowheads="1"/>
          </p:cNvPicPr>
          <p:nvPr/>
        </p:nvPicPr>
        <p:blipFill>
          <a:blip r:embed="rId4" cstate="print"/>
          <a:srcRect/>
          <a:stretch>
            <a:fillRect/>
          </a:stretch>
        </p:blipFill>
        <p:spPr bwMode="auto">
          <a:xfrm>
            <a:off x="3705362" y="4651313"/>
            <a:ext cx="162740" cy="146466"/>
          </a:xfrm>
          <a:prstGeom prst="rect">
            <a:avLst/>
          </a:prstGeom>
          <a:noFill/>
          <a:ln w="9525">
            <a:noFill/>
            <a:miter lim="800000"/>
            <a:headEnd/>
            <a:tailEnd/>
          </a:ln>
        </p:spPr>
      </p:pic>
      <p:pic>
        <p:nvPicPr>
          <p:cNvPr id="691" name="Picture 5"/>
          <p:cNvPicPr>
            <a:picLocks noChangeAspect="1" noChangeArrowheads="1"/>
          </p:cNvPicPr>
          <p:nvPr/>
        </p:nvPicPr>
        <p:blipFill>
          <a:blip r:embed="rId4" cstate="print"/>
          <a:srcRect/>
          <a:stretch>
            <a:fillRect/>
          </a:stretch>
        </p:blipFill>
        <p:spPr bwMode="auto">
          <a:xfrm>
            <a:off x="3801752" y="4694859"/>
            <a:ext cx="162740" cy="146466"/>
          </a:xfrm>
          <a:prstGeom prst="rect">
            <a:avLst/>
          </a:prstGeom>
          <a:noFill/>
          <a:ln w="9525">
            <a:noFill/>
            <a:miter lim="800000"/>
            <a:headEnd/>
            <a:tailEnd/>
          </a:ln>
        </p:spPr>
      </p:pic>
      <p:pic>
        <p:nvPicPr>
          <p:cNvPr id="692" name="Picture 5"/>
          <p:cNvPicPr>
            <a:picLocks noChangeAspect="1" noChangeArrowheads="1"/>
          </p:cNvPicPr>
          <p:nvPr/>
        </p:nvPicPr>
        <p:blipFill>
          <a:blip r:embed="rId4" cstate="print"/>
          <a:srcRect/>
          <a:stretch>
            <a:fillRect/>
          </a:stretch>
        </p:blipFill>
        <p:spPr bwMode="auto">
          <a:xfrm>
            <a:off x="3417330" y="5227377"/>
            <a:ext cx="162740" cy="146466"/>
          </a:xfrm>
          <a:prstGeom prst="rect">
            <a:avLst/>
          </a:prstGeom>
          <a:noFill/>
          <a:ln w="9525">
            <a:noFill/>
            <a:miter lim="800000"/>
            <a:headEnd/>
            <a:tailEnd/>
          </a:ln>
        </p:spPr>
      </p:pic>
      <p:pic>
        <p:nvPicPr>
          <p:cNvPr id="693" name="Picture 5"/>
          <p:cNvPicPr>
            <a:picLocks noChangeAspect="1" noChangeArrowheads="1"/>
          </p:cNvPicPr>
          <p:nvPr/>
        </p:nvPicPr>
        <p:blipFill>
          <a:blip r:embed="rId4" cstate="print"/>
          <a:srcRect/>
          <a:stretch>
            <a:fillRect/>
          </a:stretch>
        </p:blipFill>
        <p:spPr bwMode="auto">
          <a:xfrm>
            <a:off x="3129298" y="5198915"/>
            <a:ext cx="162740" cy="146466"/>
          </a:xfrm>
          <a:prstGeom prst="rect">
            <a:avLst/>
          </a:prstGeom>
          <a:noFill/>
          <a:ln w="9525">
            <a:noFill/>
            <a:miter lim="800000"/>
            <a:headEnd/>
            <a:tailEnd/>
          </a:ln>
        </p:spPr>
      </p:pic>
      <p:pic>
        <p:nvPicPr>
          <p:cNvPr id="694" name="Picture 5"/>
          <p:cNvPicPr>
            <a:picLocks noChangeAspect="1" noChangeArrowheads="1"/>
          </p:cNvPicPr>
          <p:nvPr/>
        </p:nvPicPr>
        <p:blipFill>
          <a:blip r:embed="rId4" cstate="print"/>
          <a:srcRect/>
          <a:stretch>
            <a:fillRect/>
          </a:stretch>
        </p:blipFill>
        <p:spPr bwMode="auto">
          <a:xfrm>
            <a:off x="3129298" y="5299385"/>
            <a:ext cx="162740" cy="146466"/>
          </a:xfrm>
          <a:prstGeom prst="rect">
            <a:avLst/>
          </a:prstGeom>
          <a:noFill/>
          <a:ln w="9525">
            <a:noFill/>
            <a:miter lim="800000"/>
            <a:headEnd/>
            <a:tailEnd/>
          </a:ln>
        </p:spPr>
      </p:pic>
      <p:pic>
        <p:nvPicPr>
          <p:cNvPr id="695" name="Picture 5"/>
          <p:cNvPicPr>
            <a:picLocks noChangeAspect="1" noChangeArrowheads="1"/>
          </p:cNvPicPr>
          <p:nvPr/>
        </p:nvPicPr>
        <p:blipFill>
          <a:blip r:embed="rId4" cstate="print"/>
          <a:srcRect/>
          <a:stretch>
            <a:fillRect/>
          </a:stretch>
        </p:blipFill>
        <p:spPr bwMode="auto">
          <a:xfrm>
            <a:off x="3345322" y="4910883"/>
            <a:ext cx="162740" cy="146466"/>
          </a:xfrm>
          <a:prstGeom prst="rect">
            <a:avLst/>
          </a:prstGeom>
          <a:noFill/>
          <a:ln w="9525">
            <a:noFill/>
            <a:miter lim="800000"/>
            <a:headEnd/>
            <a:tailEnd/>
          </a:ln>
        </p:spPr>
      </p:pic>
      <p:pic>
        <p:nvPicPr>
          <p:cNvPr id="696" name="Picture 5"/>
          <p:cNvPicPr>
            <a:picLocks noChangeAspect="1" noChangeArrowheads="1"/>
          </p:cNvPicPr>
          <p:nvPr/>
        </p:nvPicPr>
        <p:blipFill>
          <a:blip r:embed="rId4" cstate="print"/>
          <a:srcRect/>
          <a:stretch>
            <a:fillRect/>
          </a:stretch>
        </p:blipFill>
        <p:spPr bwMode="auto">
          <a:xfrm>
            <a:off x="3561346" y="5054899"/>
            <a:ext cx="162740" cy="146466"/>
          </a:xfrm>
          <a:prstGeom prst="rect">
            <a:avLst/>
          </a:prstGeom>
          <a:noFill/>
          <a:ln w="9525">
            <a:noFill/>
            <a:miter lim="800000"/>
            <a:headEnd/>
            <a:tailEnd/>
          </a:ln>
        </p:spPr>
      </p:pic>
      <p:pic>
        <p:nvPicPr>
          <p:cNvPr id="697" name="Picture 5"/>
          <p:cNvPicPr>
            <a:picLocks noChangeAspect="1" noChangeArrowheads="1"/>
          </p:cNvPicPr>
          <p:nvPr/>
        </p:nvPicPr>
        <p:blipFill>
          <a:blip r:embed="rId4" cstate="print"/>
          <a:srcRect/>
          <a:stretch>
            <a:fillRect/>
          </a:stretch>
        </p:blipFill>
        <p:spPr bwMode="auto">
          <a:xfrm>
            <a:off x="2985282" y="5299385"/>
            <a:ext cx="162740" cy="146466"/>
          </a:xfrm>
          <a:prstGeom prst="rect">
            <a:avLst/>
          </a:prstGeom>
          <a:noFill/>
          <a:ln w="9525">
            <a:noFill/>
            <a:miter lim="800000"/>
            <a:headEnd/>
            <a:tailEnd/>
          </a:ln>
        </p:spPr>
      </p:pic>
      <p:pic>
        <p:nvPicPr>
          <p:cNvPr id="698" name="Picture 5"/>
          <p:cNvPicPr>
            <a:picLocks noChangeAspect="1" noChangeArrowheads="1"/>
          </p:cNvPicPr>
          <p:nvPr/>
        </p:nvPicPr>
        <p:blipFill>
          <a:blip r:embed="rId4" cstate="print"/>
          <a:srcRect/>
          <a:stretch>
            <a:fillRect/>
          </a:stretch>
        </p:blipFill>
        <p:spPr bwMode="auto">
          <a:xfrm>
            <a:off x="3489338" y="5414939"/>
            <a:ext cx="162740" cy="146466"/>
          </a:xfrm>
          <a:prstGeom prst="rect">
            <a:avLst/>
          </a:prstGeom>
          <a:noFill/>
          <a:ln w="9525">
            <a:noFill/>
            <a:miter lim="800000"/>
            <a:headEnd/>
            <a:tailEnd/>
          </a:ln>
        </p:spPr>
      </p:pic>
      <p:pic>
        <p:nvPicPr>
          <p:cNvPr id="699" name="Picture 5"/>
          <p:cNvPicPr>
            <a:picLocks noChangeAspect="1" noChangeArrowheads="1"/>
          </p:cNvPicPr>
          <p:nvPr/>
        </p:nvPicPr>
        <p:blipFill>
          <a:blip r:embed="rId4" cstate="print"/>
          <a:srcRect/>
          <a:stretch>
            <a:fillRect/>
          </a:stretch>
        </p:blipFill>
        <p:spPr bwMode="auto">
          <a:xfrm>
            <a:off x="2937656" y="4939345"/>
            <a:ext cx="162740" cy="146466"/>
          </a:xfrm>
          <a:prstGeom prst="rect">
            <a:avLst/>
          </a:prstGeom>
          <a:noFill/>
          <a:ln w="9525">
            <a:noFill/>
            <a:miter lim="800000"/>
            <a:headEnd/>
            <a:tailEnd/>
          </a:ln>
        </p:spPr>
      </p:pic>
      <p:pic>
        <p:nvPicPr>
          <p:cNvPr id="700" name="Picture 5"/>
          <p:cNvPicPr>
            <a:picLocks noChangeAspect="1" noChangeArrowheads="1"/>
          </p:cNvPicPr>
          <p:nvPr/>
        </p:nvPicPr>
        <p:blipFill>
          <a:blip r:embed="rId4" cstate="print"/>
          <a:srcRect/>
          <a:stretch>
            <a:fillRect/>
          </a:stretch>
        </p:blipFill>
        <p:spPr bwMode="auto">
          <a:xfrm>
            <a:off x="3273314" y="5227377"/>
            <a:ext cx="162740" cy="146466"/>
          </a:xfrm>
          <a:prstGeom prst="rect">
            <a:avLst/>
          </a:prstGeom>
          <a:noFill/>
          <a:ln w="9525">
            <a:noFill/>
            <a:miter lim="800000"/>
            <a:headEnd/>
            <a:tailEnd/>
          </a:ln>
        </p:spPr>
      </p:pic>
      <p:pic>
        <p:nvPicPr>
          <p:cNvPr id="701" name="Picture 5"/>
          <p:cNvPicPr>
            <a:picLocks noChangeAspect="1" noChangeArrowheads="1"/>
          </p:cNvPicPr>
          <p:nvPr/>
        </p:nvPicPr>
        <p:blipFill>
          <a:blip r:embed="rId4" cstate="print"/>
          <a:srcRect/>
          <a:stretch>
            <a:fillRect/>
          </a:stretch>
        </p:blipFill>
        <p:spPr bwMode="auto">
          <a:xfrm>
            <a:off x="2865648" y="5227377"/>
            <a:ext cx="162740" cy="146466"/>
          </a:xfrm>
          <a:prstGeom prst="rect">
            <a:avLst/>
          </a:prstGeom>
          <a:noFill/>
          <a:ln w="9525">
            <a:noFill/>
            <a:miter lim="800000"/>
            <a:headEnd/>
            <a:tailEnd/>
          </a:ln>
        </p:spPr>
      </p:pic>
      <p:pic>
        <p:nvPicPr>
          <p:cNvPr id="702" name="Picture 5"/>
          <p:cNvPicPr>
            <a:picLocks noChangeAspect="1" noChangeArrowheads="1"/>
          </p:cNvPicPr>
          <p:nvPr/>
        </p:nvPicPr>
        <p:blipFill>
          <a:blip r:embed="rId4" cstate="print"/>
          <a:srcRect/>
          <a:stretch>
            <a:fillRect/>
          </a:stretch>
        </p:blipFill>
        <p:spPr bwMode="auto">
          <a:xfrm>
            <a:off x="4319465" y="4850981"/>
            <a:ext cx="162740" cy="146466"/>
          </a:xfrm>
          <a:prstGeom prst="rect">
            <a:avLst/>
          </a:prstGeom>
          <a:noFill/>
          <a:ln w="9525">
            <a:noFill/>
            <a:miter lim="800000"/>
            <a:headEnd/>
            <a:tailEnd/>
          </a:ln>
        </p:spPr>
      </p:pic>
      <p:pic>
        <p:nvPicPr>
          <p:cNvPr id="703" name="Picture 5"/>
          <p:cNvPicPr>
            <a:picLocks noChangeAspect="1" noChangeArrowheads="1"/>
          </p:cNvPicPr>
          <p:nvPr/>
        </p:nvPicPr>
        <p:blipFill>
          <a:blip r:embed="rId4" cstate="print"/>
          <a:srcRect/>
          <a:stretch>
            <a:fillRect/>
          </a:stretch>
        </p:blipFill>
        <p:spPr bwMode="auto">
          <a:xfrm>
            <a:off x="4175449" y="4922989"/>
            <a:ext cx="162740" cy="146466"/>
          </a:xfrm>
          <a:prstGeom prst="rect">
            <a:avLst/>
          </a:prstGeom>
          <a:noFill/>
          <a:ln w="9525">
            <a:noFill/>
            <a:miter lim="800000"/>
            <a:headEnd/>
            <a:tailEnd/>
          </a:ln>
        </p:spPr>
      </p:pic>
      <p:pic>
        <p:nvPicPr>
          <p:cNvPr id="704" name="Picture 5"/>
          <p:cNvPicPr>
            <a:picLocks noChangeAspect="1" noChangeArrowheads="1"/>
          </p:cNvPicPr>
          <p:nvPr/>
        </p:nvPicPr>
        <p:blipFill>
          <a:blip r:embed="rId4" cstate="print"/>
          <a:srcRect/>
          <a:stretch>
            <a:fillRect/>
          </a:stretch>
        </p:blipFill>
        <p:spPr bwMode="auto">
          <a:xfrm>
            <a:off x="4175449" y="4850981"/>
            <a:ext cx="162740" cy="146466"/>
          </a:xfrm>
          <a:prstGeom prst="rect">
            <a:avLst/>
          </a:prstGeom>
          <a:noFill/>
          <a:ln w="9525">
            <a:noFill/>
            <a:miter lim="800000"/>
            <a:headEnd/>
            <a:tailEnd/>
          </a:ln>
        </p:spPr>
      </p:pic>
      <p:pic>
        <p:nvPicPr>
          <p:cNvPr id="705" name="Picture 5"/>
          <p:cNvPicPr>
            <a:picLocks noChangeAspect="1" noChangeArrowheads="1"/>
          </p:cNvPicPr>
          <p:nvPr/>
        </p:nvPicPr>
        <p:blipFill>
          <a:blip r:embed="rId4" cstate="print"/>
          <a:srcRect/>
          <a:stretch>
            <a:fillRect/>
          </a:stretch>
        </p:blipFill>
        <p:spPr bwMode="auto">
          <a:xfrm>
            <a:off x="4175449" y="5067005"/>
            <a:ext cx="162740" cy="146466"/>
          </a:xfrm>
          <a:prstGeom prst="rect">
            <a:avLst/>
          </a:prstGeom>
          <a:noFill/>
          <a:ln w="9525">
            <a:noFill/>
            <a:miter lim="800000"/>
            <a:headEnd/>
            <a:tailEnd/>
          </a:ln>
        </p:spPr>
      </p:pic>
      <p:pic>
        <p:nvPicPr>
          <p:cNvPr id="706" name="Picture 5"/>
          <p:cNvPicPr>
            <a:picLocks noChangeAspect="1" noChangeArrowheads="1"/>
          </p:cNvPicPr>
          <p:nvPr/>
        </p:nvPicPr>
        <p:blipFill>
          <a:blip r:embed="rId4" cstate="print"/>
          <a:srcRect/>
          <a:stretch>
            <a:fillRect/>
          </a:stretch>
        </p:blipFill>
        <p:spPr bwMode="auto">
          <a:xfrm>
            <a:off x="4103441" y="5211021"/>
            <a:ext cx="162740" cy="146466"/>
          </a:xfrm>
          <a:prstGeom prst="rect">
            <a:avLst/>
          </a:prstGeom>
          <a:noFill/>
          <a:ln w="9525">
            <a:noFill/>
            <a:miter lim="800000"/>
            <a:headEnd/>
            <a:tailEnd/>
          </a:ln>
        </p:spPr>
      </p:pic>
      <p:pic>
        <p:nvPicPr>
          <p:cNvPr id="707" name="Picture 5"/>
          <p:cNvPicPr>
            <a:picLocks noChangeAspect="1" noChangeArrowheads="1"/>
          </p:cNvPicPr>
          <p:nvPr/>
        </p:nvPicPr>
        <p:blipFill>
          <a:blip r:embed="rId4" cstate="print"/>
          <a:srcRect/>
          <a:stretch>
            <a:fillRect/>
          </a:stretch>
        </p:blipFill>
        <p:spPr bwMode="auto">
          <a:xfrm>
            <a:off x="4079059" y="5023459"/>
            <a:ext cx="162740" cy="146466"/>
          </a:xfrm>
          <a:prstGeom prst="rect">
            <a:avLst/>
          </a:prstGeom>
          <a:noFill/>
          <a:ln w="9525">
            <a:noFill/>
            <a:miter lim="800000"/>
            <a:headEnd/>
            <a:tailEnd/>
          </a:ln>
        </p:spPr>
      </p:pic>
      <p:pic>
        <p:nvPicPr>
          <p:cNvPr id="708" name="Picture 5"/>
          <p:cNvPicPr>
            <a:picLocks noChangeAspect="1" noChangeArrowheads="1"/>
          </p:cNvPicPr>
          <p:nvPr/>
        </p:nvPicPr>
        <p:blipFill>
          <a:blip r:embed="rId4" cstate="print"/>
          <a:srcRect/>
          <a:stretch>
            <a:fillRect/>
          </a:stretch>
        </p:blipFill>
        <p:spPr bwMode="auto">
          <a:xfrm>
            <a:off x="4391473" y="4994997"/>
            <a:ext cx="162740" cy="146466"/>
          </a:xfrm>
          <a:prstGeom prst="rect">
            <a:avLst/>
          </a:prstGeom>
          <a:noFill/>
          <a:ln w="9525">
            <a:noFill/>
            <a:miter lim="800000"/>
            <a:headEnd/>
            <a:tailEnd/>
          </a:ln>
        </p:spPr>
      </p:pic>
      <p:pic>
        <p:nvPicPr>
          <p:cNvPr id="709" name="Picture 5"/>
          <p:cNvPicPr>
            <a:picLocks noChangeAspect="1" noChangeArrowheads="1"/>
          </p:cNvPicPr>
          <p:nvPr/>
        </p:nvPicPr>
        <p:blipFill>
          <a:blip r:embed="rId4" cstate="print"/>
          <a:srcRect/>
          <a:stretch>
            <a:fillRect/>
          </a:stretch>
        </p:blipFill>
        <p:spPr bwMode="auto">
          <a:xfrm>
            <a:off x="4583115" y="4994997"/>
            <a:ext cx="162740" cy="146466"/>
          </a:xfrm>
          <a:prstGeom prst="rect">
            <a:avLst/>
          </a:prstGeom>
          <a:noFill/>
          <a:ln w="9525">
            <a:noFill/>
            <a:miter lim="800000"/>
            <a:headEnd/>
            <a:tailEnd/>
          </a:ln>
        </p:spPr>
      </p:pic>
      <p:pic>
        <p:nvPicPr>
          <p:cNvPr id="710" name="Picture 5"/>
          <p:cNvPicPr>
            <a:picLocks noChangeAspect="1" noChangeArrowheads="1"/>
          </p:cNvPicPr>
          <p:nvPr/>
        </p:nvPicPr>
        <p:blipFill>
          <a:blip r:embed="rId4" cstate="print"/>
          <a:srcRect/>
          <a:stretch>
            <a:fillRect/>
          </a:stretch>
        </p:blipFill>
        <p:spPr bwMode="auto">
          <a:xfrm>
            <a:off x="4319465" y="5067005"/>
            <a:ext cx="162740" cy="146466"/>
          </a:xfrm>
          <a:prstGeom prst="rect">
            <a:avLst/>
          </a:prstGeom>
          <a:noFill/>
          <a:ln w="9525">
            <a:noFill/>
            <a:miter lim="800000"/>
            <a:headEnd/>
            <a:tailEnd/>
          </a:ln>
        </p:spPr>
      </p:pic>
      <p:pic>
        <p:nvPicPr>
          <p:cNvPr id="711" name="Picture 5"/>
          <p:cNvPicPr>
            <a:picLocks noChangeAspect="1" noChangeArrowheads="1"/>
          </p:cNvPicPr>
          <p:nvPr/>
        </p:nvPicPr>
        <p:blipFill>
          <a:blip r:embed="rId4" cstate="print"/>
          <a:srcRect/>
          <a:stretch>
            <a:fillRect/>
          </a:stretch>
        </p:blipFill>
        <p:spPr bwMode="auto">
          <a:xfrm>
            <a:off x="4391473" y="5211021"/>
            <a:ext cx="162740" cy="146466"/>
          </a:xfrm>
          <a:prstGeom prst="rect">
            <a:avLst/>
          </a:prstGeom>
          <a:noFill/>
          <a:ln w="9525">
            <a:noFill/>
            <a:miter lim="800000"/>
            <a:headEnd/>
            <a:tailEnd/>
          </a:ln>
        </p:spPr>
      </p:pic>
      <p:pic>
        <p:nvPicPr>
          <p:cNvPr id="712" name="Picture 5"/>
          <p:cNvPicPr>
            <a:picLocks noChangeAspect="1" noChangeArrowheads="1"/>
          </p:cNvPicPr>
          <p:nvPr/>
        </p:nvPicPr>
        <p:blipFill>
          <a:blip r:embed="rId4" cstate="print"/>
          <a:srcRect/>
          <a:stretch>
            <a:fillRect/>
          </a:stretch>
        </p:blipFill>
        <p:spPr bwMode="auto">
          <a:xfrm>
            <a:off x="4247457" y="5095467"/>
            <a:ext cx="162740" cy="146466"/>
          </a:xfrm>
          <a:prstGeom prst="rect">
            <a:avLst/>
          </a:prstGeom>
          <a:noFill/>
          <a:ln w="9525">
            <a:noFill/>
            <a:miter lim="800000"/>
            <a:headEnd/>
            <a:tailEnd/>
          </a:ln>
        </p:spPr>
      </p:pic>
      <p:pic>
        <p:nvPicPr>
          <p:cNvPr id="713" name="Picture 5"/>
          <p:cNvPicPr>
            <a:picLocks noChangeAspect="1" noChangeArrowheads="1"/>
          </p:cNvPicPr>
          <p:nvPr/>
        </p:nvPicPr>
        <p:blipFill>
          <a:blip r:embed="rId4" cstate="print"/>
          <a:srcRect/>
          <a:stretch>
            <a:fillRect/>
          </a:stretch>
        </p:blipFill>
        <p:spPr bwMode="auto">
          <a:xfrm>
            <a:off x="3743401" y="4850981"/>
            <a:ext cx="162740" cy="146466"/>
          </a:xfrm>
          <a:prstGeom prst="rect">
            <a:avLst/>
          </a:prstGeom>
          <a:noFill/>
          <a:ln w="9525">
            <a:noFill/>
            <a:miter lim="800000"/>
            <a:headEnd/>
            <a:tailEnd/>
          </a:ln>
        </p:spPr>
      </p:pic>
      <p:pic>
        <p:nvPicPr>
          <p:cNvPr id="714" name="Picture 5"/>
          <p:cNvPicPr>
            <a:picLocks noChangeAspect="1" noChangeArrowheads="1"/>
          </p:cNvPicPr>
          <p:nvPr/>
        </p:nvPicPr>
        <p:blipFill>
          <a:blip r:embed="rId4" cstate="print"/>
          <a:srcRect/>
          <a:stretch>
            <a:fillRect/>
          </a:stretch>
        </p:blipFill>
        <p:spPr bwMode="auto">
          <a:xfrm>
            <a:off x="3801752" y="4867337"/>
            <a:ext cx="162740" cy="146466"/>
          </a:xfrm>
          <a:prstGeom prst="rect">
            <a:avLst/>
          </a:prstGeom>
          <a:noFill/>
          <a:ln w="9525">
            <a:noFill/>
            <a:miter lim="800000"/>
            <a:headEnd/>
            <a:tailEnd/>
          </a:ln>
        </p:spPr>
      </p:pic>
      <p:pic>
        <p:nvPicPr>
          <p:cNvPr id="715" name="Picture 5"/>
          <p:cNvPicPr>
            <a:picLocks noChangeAspect="1" noChangeArrowheads="1"/>
          </p:cNvPicPr>
          <p:nvPr/>
        </p:nvPicPr>
        <p:blipFill>
          <a:blip r:embed="rId4" cstate="print"/>
          <a:srcRect/>
          <a:stretch>
            <a:fillRect/>
          </a:stretch>
        </p:blipFill>
        <p:spPr bwMode="auto">
          <a:xfrm>
            <a:off x="3887417" y="4850981"/>
            <a:ext cx="162740" cy="146466"/>
          </a:xfrm>
          <a:prstGeom prst="rect">
            <a:avLst/>
          </a:prstGeom>
          <a:noFill/>
          <a:ln w="9525">
            <a:noFill/>
            <a:miter lim="800000"/>
            <a:headEnd/>
            <a:tailEnd/>
          </a:ln>
        </p:spPr>
      </p:pic>
      <p:pic>
        <p:nvPicPr>
          <p:cNvPr id="716" name="Picture 5"/>
          <p:cNvPicPr>
            <a:picLocks noChangeAspect="1" noChangeArrowheads="1"/>
          </p:cNvPicPr>
          <p:nvPr/>
        </p:nvPicPr>
        <p:blipFill>
          <a:blip r:embed="rId4" cstate="print"/>
          <a:srcRect/>
          <a:stretch>
            <a:fillRect/>
          </a:stretch>
        </p:blipFill>
        <p:spPr bwMode="auto">
          <a:xfrm>
            <a:off x="3743401" y="4994997"/>
            <a:ext cx="162740" cy="146466"/>
          </a:xfrm>
          <a:prstGeom prst="rect">
            <a:avLst/>
          </a:prstGeom>
          <a:noFill/>
          <a:ln w="9525">
            <a:noFill/>
            <a:miter lim="800000"/>
            <a:headEnd/>
            <a:tailEnd/>
          </a:ln>
        </p:spPr>
      </p:pic>
      <p:pic>
        <p:nvPicPr>
          <p:cNvPr id="717" name="Picture 5"/>
          <p:cNvPicPr>
            <a:picLocks noChangeAspect="1" noChangeArrowheads="1"/>
          </p:cNvPicPr>
          <p:nvPr/>
        </p:nvPicPr>
        <p:blipFill>
          <a:blip r:embed="rId4" cstate="print"/>
          <a:srcRect/>
          <a:stretch>
            <a:fillRect/>
          </a:stretch>
        </p:blipFill>
        <p:spPr bwMode="auto">
          <a:xfrm>
            <a:off x="4031433" y="4850981"/>
            <a:ext cx="162740" cy="146466"/>
          </a:xfrm>
          <a:prstGeom prst="rect">
            <a:avLst/>
          </a:prstGeom>
          <a:noFill/>
          <a:ln w="9525">
            <a:noFill/>
            <a:miter lim="800000"/>
            <a:headEnd/>
            <a:tailEnd/>
          </a:ln>
        </p:spPr>
      </p:pic>
      <p:pic>
        <p:nvPicPr>
          <p:cNvPr id="718" name="Picture 5"/>
          <p:cNvPicPr>
            <a:picLocks noChangeAspect="1" noChangeArrowheads="1"/>
          </p:cNvPicPr>
          <p:nvPr/>
        </p:nvPicPr>
        <p:blipFill>
          <a:blip r:embed="rId4" cstate="print"/>
          <a:srcRect/>
          <a:stretch>
            <a:fillRect/>
          </a:stretch>
        </p:blipFill>
        <p:spPr bwMode="auto">
          <a:xfrm>
            <a:off x="3873760" y="5011353"/>
            <a:ext cx="162740" cy="146466"/>
          </a:xfrm>
          <a:prstGeom prst="rect">
            <a:avLst/>
          </a:prstGeom>
          <a:noFill/>
          <a:ln w="9525">
            <a:noFill/>
            <a:miter lim="800000"/>
            <a:headEnd/>
            <a:tailEnd/>
          </a:ln>
        </p:spPr>
      </p:pic>
      <p:pic>
        <p:nvPicPr>
          <p:cNvPr id="719" name="Picture 5"/>
          <p:cNvPicPr>
            <a:picLocks noChangeAspect="1" noChangeArrowheads="1"/>
          </p:cNvPicPr>
          <p:nvPr/>
        </p:nvPicPr>
        <p:blipFill>
          <a:blip r:embed="rId4" cstate="print"/>
          <a:srcRect/>
          <a:stretch>
            <a:fillRect/>
          </a:stretch>
        </p:blipFill>
        <p:spPr bwMode="auto">
          <a:xfrm>
            <a:off x="3863035" y="5023459"/>
            <a:ext cx="162740" cy="146466"/>
          </a:xfrm>
          <a:prstGeom prst="rect">
            <a:avLst/>
          </a:prstGeom>
          <a:noFill/>
          <a:ln w="9525">
            <a:noFill/>
            <a:miter lim="800000"/>
            <a:headEnd/>
            <a:tailEnd/>
          </a:ln>
        </p:spPr>
      </p:pic>
      <p:pic>
        <p:nvPicPr>
          <p:cNvPr id="720" name="Picture 5"/>
          <p:cNvPicPr>
            <a:picLocks noChangeAspect="1" noChangeArrowheads="1"/>
          </p:cNvPicPr>
          <p:nvPr/>
        </p:nvPicPr>
        <p:blipFill>
          <a:blip r:embed="rId4" cstate="print"/>
          <a:srcRect/>
          <a:stretch>
            <a:fillRect/>
          </a:stretch>
        </p:blipFill>
        <p:spPr bwMode="auto">
          <a:xfrm>
            <a:off x="3791027" y="5167475"/>
            <a:ext cx="162740" cy="146466"/>
          </a:xfrm>
          <a:prstGeom prst="rect">
            <a:avLst/>
          </a:prstGeom>
          <a:noFill/>
          <a:ln w="9525">
            <a:noFill/>
            <a:miter lim="800000"/>
            <a:headEnd/>
            <a:tailEnd/>
          </a:ln>
        </p:spPr>
      </p:pic>
      <p:pic>
        <p:nvPicPr>
          <p:cNvPr id="721" name="Picture 5"/>
          <p:cNvPicPr>
            <a:picLocks noChangeAspect="1" noChangeArrowheads="1"/>
          </p:cNvPicPr>
          <p:nvPr/>
        </p:nvPicPr>
        <p:blipFill>
          <a:blip r:embed="rId4" cstate="print"/>
          <a:srcRect/>
          <a:stretch>
            <a:fillRect/>
          </a:stretch>
        </p:blipFill>
        <p:spPr bwMode="auto">
          <a:xfrm>
            <a:off x="4535489" y="4913435"/>
            <a:ext cx="162740" cy="146466"/>
          </a:xfrm>
          <a:prstGeom prst="rect">
            <a:avLst/>
          </a:prstGeom>
          <a:noFill/>
          <a:ln w="9525">
            <a:noFill/>
            <a:miter lim="800000"/>
            <a:headEnd/>
            <a:tailEnd/>
          </a:ln>
        </p:spPr>
      </p:pic>
      <p:pic>
        <p:nvPicPr>
          <p:cNvPr id="722" name="Picture 5"/>
          <p:cNvPicPr>
            <a:picLocks noChangeAspect="1" noChangeArrowheads="1"/>
          </p:cNvPicPr>
          <p:nvPr/>
        </p:nvPicPr>
        <p:blipFill>
          <a:blip r:embed="rId4" cstate="print"/>
          <a:srcRect/>
          <a:stretch>
            <a:fillRect/>
          </a:stretch>
        </p:blipFill>
        <p:spPr bwMode="auto">
          <a:xfrm>
            <a:off x="4535489" y="5013905"/>
            <a:ext cx="162740" cy="146466"/>
          </a:xfrm>
          <a:prstGeom prst="rect">
            <a:avLst/>
          </a:prstGeom>
          <a:noFill/>
          <a:ln w="9525">
            <a:noFill/>
            <a:miter lim="800000"/>
            <a:headEnd/>
            <a:tailEnd/>
          </a:ln>
        </p:spPr>
      </p:pic>
      <p:pic>
        <p:nvPicPr>
          <p:cNvPr id="723" name="Picture 5"/>
          <p:cNvPicPr>
            <a:picLocks noChangeAspect="1" noChangeArrowheads="1"/>
          </p:cNvPicPr>
          <p:nvPr/>
        </p:nvPicPr>
        <p:blipFill>
          <a:blip r:embed="rId4" cstate="print"/>
          <a:srcRect/>
          <a:stretch>
            <a:fillRect/>
          </a:stretch>
        </p:blipFill>
        <p:spPr bwMode="auto">
          <a:xfrm>
            <a:off x="4535489" y="5129459"/>
            <a:ext cx="162740" cy="146466"/>
          </a:xfrm>
          <a:prstGeom prst="rect">
            <a:avLst/>
          </a:prstGeom>
          <a:noFill/>
          <a:ln w="9525">
            <a:noFill/>
            <a:miter lim="800000"/>
            <a:headEnd/>
            <a:tailEnd/>
          </a:ln>
        </p:spPr>
      </p:pic>
      <p:pic>
        <p:nvPicPr>
          <p:cNvPr id="724" name="Picture 5"/>
          <p:cNvPicPr>
            <a:picLocks noChangeAspect="1" noChangeArrowheads="1"/>
          </p:cNvPicPr>
          <p:nvPr/>
        </p:nvPicPr>
        <p:blipFill>
          <a:blip r:embed="rId4" cstate="print"/>
          <a:srcRect/>
          <a:stretch>
            <a:fillRect/>
          </a:stretch>
        </p:blipFill>
        <p:spPr bwMode="auto">
          <a:xfrm>
            <a:off x="4802452" y="5373866"/>
            <a:ext cx="162740" cy="146466"/>
          </a:xfrm>
          <a:prstGeom prst="rect">
            <a:avLst/>
          </a:prstGeom>
          <a:noFill/>
          <a:ln w="9525">
            <a:noFill/>
            <a:miter lim="800000"/>
            <a:headEnd/>
            <a:tailEnd/>
          </a:ln>
        </p:spPr>
      </p:pic>
      <p:pic>
        <p:nvPicPr>
          <p:cNvPr id="725" name="Picture 5"/>
          <p:cNvPicPr>
            <a:picLocks noChangeAspect="1" noChangeArrowheads="1"/>
          </p:cNvPicPr>
          <p:nvPr/>
        </p:nvPicPr>
        <p:blipFill>
          <a:blip r:embed="rId4" cstate="print"/>
          <a:srcRect/>
          <a:stretch>
            <a:fillRect/>
          </a:stretch>
        </p:blipFill>
        <p:spPr bwMode="auto">
          <a:xfrm>
            <a:off x="4802452" y="5517882"/>
            <a:ext cx="162740" cy="146466"/>
          </a:xfrm>
          <a:prstGeom prst="rect">
            <a:avLst/>
          </a:prstGeom>
          <a:noFill/>
          <a:ln w="9525">
            <a:noFill/>
            <a:miter lim="800000"/>
            <a:headEnd/>
            <a:tailEnd/>
          </a:ln>
        </p:spPr>
      </p:pic>
      <p:pic>
        <p:nvPicPr>
          <p:cNvPr id="726" name="Picture 5"/>
          <p:cNvPicPr>
            <a:picLocks noChangeAspect="1" noChangeArrowheads="1"/>
          </p:cNvPicPr>
          <p:nvPr/>
        </p:nvPicPr>
        <p:blipFill>
          <a:blip r:embed="rId4" cstate="print"/>
          <a:srcRect/>
          <a:stretch>
            <a:fillRect/>
          </a:stretch>
        </p:blipFill>
        <p:spPr bwMode="auto">
          <a:xfrm>
            <a:off x="4802452" y="5503000"/>
            <a:ext cx="162740" cy="146466"/>
          </a:xfrm>
          <a:prstGeom prst="rect">
            <a:avLst/>
          </a:prstGeom>
          <a:noFill/>
          <a:ln w="9525">
            <a:noFill/>
            <a:miter lim="800000"/>
            <a:headEnd/>
            <a:tailEnd/>
          </a:ln>
        </p:spPr>
      </p:pic>
      <p:pic>
        <p:nvPicPr>
          <p:cNvPr id="727" name="Picture 5"/>
          <p:cNvPicPr>
            <a:picLocks noChangeAspect="1" noChangeArrowheads="1"/>
          </p:cNvPicPr>
          <p:nvPr/>
        </p:nvPicPr>
        <p:blipFill>
          <a:blip r:embed="rId4" cstate="print"/>
          <a:srcRect/>
          <a:stretch>
            <a:fillRect/>
          </a:stretch>
        </p:blipFill>
        <p:spPr bwMode="auto">
          <a:xfrm>
            <a:off x="4847903" y="5474617"/>
            <a:ext cx="162740" cy="146466"/>
          </a:xfrm>
          <a:prstGeom prst="rect">
            <a:avLst/>
          </a:prstGeom>
          <a:noFill/>
          <a:ln w="9525">
            <a:noFill/>
            <a:miter lim="800000"/>
            <a:headEnd/>
            <a:tailEnd/>
          </a:ln>
        </p:spPr>
      </p:pic>
      <p:pic>
        <p:nvPicPr>
          <p:cNvPr id="728" name="Picture 5"/>
          <p:cNvPicPr>
            <a:picLocks noChangeAspect="1" noChangeArrowheads="1"/>
          </p:cNvPicPr>
          <p:nvPr/>
        </p:nvPicPr>
        <p:blipFill>
          <a:blip r:embed="rId4" cstate="print"/>
          <a:srcRect/>
          <a:stretch>
            <a:fillRect/>
          </a:stretch>
        </p:blipFill>
        <p:spPr bwMode="auto">
          <a:xfrm>
            <a:off x="4697678" y="5527436"/>
            <a:ext cx="162740" cy="146466"/>
          </a:xfrm>
          <a:prstGeom prst="rect">
            <a:avLst/>
          </a:prstGeom>
          <a:noFill/>
          <a:ln w="9525">
            <a:noFill/>
            <a:miter lim="800000"/>
            <a:headEnd/>
            <a:tailEnd/>
          </a:ln>
        </p:spPr>
      </p:pic>
      <p:pic>
        <p:nvPicPr>
          <p:cNvPr id="729" name="Picture 5"/>
          <p:cNvPicPr>
            <a:picLocks noChangeAspect="1" noChangeArrowheads="1"/>
          </p:cNvPicPr>
          <p:nvPr/>
        </p:nvPicPr>
        <p:blipFill>
          <a:blip r:embed="rId4" cstate="print"/>
          <a:srcRect/>
          <a:stretch>
            <a:fillRect/>
          </a:stretch>
        </p:blipFill>
        <p:spPr bwMode="auto">
          <a:xfrm>
            <a:off x="4650052" y="5373866"/>
            <a:ext cx="162740" cy="146466"/>
          </a:xfrm>
          <a:prstGeom prst="rect">
            <a:avLst/>
          </a:prstGeom>
          <a:noFill/>
          <a:ln w="9525">
            <a:noFill/>
            <a:miter lim="800000"/>
            <a:headEnd/>
            <a:tailEnd/>
          </a:ln>
        </p:spPr>
      </p:pic>
      <p:pic>
        <p:nvPicPr>
          <p:cNvPr id="730" name="Picture 5"/>
          <p:cNvPicPr>
            <a:picLocks noChangeAspect="1" noChangeArrowheads="1"/>
          </p:cNvPicPr>
          <p:nvPr/>
        </p:nvPicPr>
        <p:blipFill>
          <a:blip r:embed="rId4" cstate="print"/>
          <a:srcRect/>
          <a:stretch>
            <a:fillRect/>
          </a:stretch>
        </p:blipFill>
        <p:spPr bwMode="auto">
          <a:xfrm>
            <a:off x="4625670" y="5651041"/>
            <a:ext cx="162740" cy="146466"/>
          </a:xfrm>
          <a:prstGeom prst="rect">
            <a:avLst/>
          </a:prstGeom>
          <a:noFill/>
          <a:ln w="9525">
            <a:noFill/>
            <a:miter lim="800000"/>
            <a:headEnd/>
            <a:tailEnd/>
          </a:ln>
        </p:spPr>
      </p:pic>
      <p:pic>
        <p:nvPicPr>
          <p:cNvPr id="731" name="Picture 5"/>
          <p:cNvPicPr>
            <a:picLocks noChangeAspect="1" noChangeArrowheads="1"/>
          </p:cNvPicPr>
          <p:nvPr/>
        </p:nvPicPr>
        <p:blipFill>
          <a:blip r:embed="rId4" cstate="print"/>
          <a:srcRect/>
          <a:stretch>
            <a:fillRect/>
          </a:stretch>
        </p:blipFill>
        <p:spPr bwMode="auto">
          <a:xfrm>
            <a:off x="4151067" y="5283029"/>
            <a:ext cx="162740" cy="146466"/>
          </a:xfrm>
          <a:prstGeom prst="rect">
            <a:avLst/>
          </a:prstGeom>
          <a:noFill/>
          <a:ln w="9525">
            <a:noFill/>
            <a:miter lim="800000"/>
            <a:headEnd/>
            <a:tailEnd/>
          </a:ln>
        </p:spPr>
      </p:pic>
      <p:pic>
        <p:nvPicPr>
          <p:cNvPr id="732" name="Picture 5"/>
          <p:cNvPicPr>
            <a:picLocks noChangeAspect="1" noChangeArrowheads="1"/>
          </p:cNvPicPr>
          <p:nvPr/>
        </p:nvPicPr>
        <p:blipFill>
          <a:blip r:embed="rId4" cstate="print"/>
          <a:srcRect/>
          <a:stretch>
            <a:fillRect/>
          </a:stretch>
        </p:blipFill>
        <p:spPr bwMode="auto">
          <a:xfrm>
            <a:off x="4697678" y="5311412"/>
            <a:ext cx="162740" cy="146466"/>
          </a:xfrm>
          <a:prstGeom prst="rect">
            <a:avLst/>
          </a:prstGeom>
          <a:noFill/>
          <a:ln w="9525">
            <a:noFill/>
            <a:miter lim="800000"/>
            <a:headEnd/>
            <a:tailEnd/>
          </a:ln>
        </p:spPr>
      </p:pic>
      <p:pic>
        <p:nvPicPr>
          <p:cNvPr id="733" name="Picture 5"/>
          <p:cNvPicPr>
            <a:picLocks noChangeAspect="1" noChangeArrowheads="1"/>
          </p:cNvPicPr>
          <p:nvPr/>
        </p:nvPicPr>
        <p:blipFill>
          <a:blip r:embed="rId4" cstate="print"/>
          <a:srcRect/>
          <a:stretch>
            <a:fillRect/>
          </a:stretch>
        </p:blipFill>
        <p:spPr bwMode="auto">
          <a:xfrm>
            <a:off x="4295083" y="5219405"/>
            <a:ext cx="162740" cy="146466"/>
          </a:xfrm>
          <a:prstGeom prst="rect">
            <a:avLst/>
          </a:prstGeom>
          <a:noFill/>
          <a:ln w="9525">
            <a:noFill/>
            <a:miter lim="800000"/>
            <a:headEnd/>
            <a:tailEnd/>
          </a:ln>
        </p:spPr>
      </p:pic>
      <p:pic>
        <p:nvPicPr>
          <p:cNvPr id="734" name="Picture 5"/>
          <p:cNvPicPr>
            <a:picLocks noChangeAspect="1" noChangeArrowheads="1"/>
          </p:cNvPicPr>
          <p:nvPr/>
        </p:nvPicPr>
        <p:blipFill>
          <a:blip r:embed="rId4" cstate="print"/>
          <a:srcRect/>
          <a:stretch>
            <a:fillRect/>
          </a:stretch>
        </p:blipFill>
        <p:spPr bwMode="auto">
          <a:xfrm>
            <a:off x="4439099" y="5283029"/>
            <a:ext cx="162740" cy="146466"/>
          </a:xfrm>
          <a:prstGeom prst="rect">
            <a:avLst/>
          </a:prstGeom>
          <a:noFill/>
          <a:ln w="9525">
            <a:noFill/>
            <a:miter lim="800000"/>
            <a:headEnd/>
            <a:tailEnd/>
          </a:ln>
        </p:spPr>
      </p:pic>
      <p:pic>
        <p:nvPicPr>
          <p:cNvPr id="735" name="Picture 5"/>
          <p:cNvPicPr>
            <a:picLocks noChangeAspect="1" noChangeArrowheads="1"/>
          </p:cNvPicPr>
          <p:nvPr/>
        </p:nvPicPr>
        <p:blipFill>
          <a:blip r:embed="rId4" cstate="print"/>
          <a:srcRect/>
          <a:stretch>
            <a:fillRect/>
          </a:stretch>
        </p:blipFill>
        <p:spPr bwMode="auto">
          <a:xfrm>
            <a:off x="4295083" y="5283029"/>
            <a:ext cx="162740" cy="146466"/>
          </a:xfrm>
          <a:prstGeom prst="rect">
            <a:avLst/>
          </a:prstGeom>
          <a:noFill/>
          <a:ln w="9525">
            <a:noFill/>
            <a:miter lim="800000"/>
            <a:headEnd/>
            <a:tailEnd/>
          </a:ln>
        </p:spPr>
      </p:pic>
      <p:pic>
        <p:nvPicPr>
          <p:cNvPr id="736" name="Picture 5"/>
          <p:cNvPicPr>
            <a:picLocks noChangeAspect="1" noChangeArrowheads="1"/>
          </p:cNvPicPr>
          <p:nvPr/>
        </p:nvPicPr>
        <p:blipFill>
          <a:blip r:embed="rId4" cstate="print"/>
          <a:srcRect/>
          <a:stretch>
            <a:fillRect/>
          </a:stretch>
        </p:blipFill>
        <p:spPr bwMode="auto">
          <a:xfrm>
            <a:off x="4223075" y="5355037"/>
            <a:ext cx="162740" cy="146466"/>
          </a:xfrm>
          <a:prstGeom prst="rect">
            <a:avLst/>
          </a:prstGeom>
          <a:noFill/>
          <a:ln w="9525">
            <a:noFill/>
            <a:miter lim="800000"/>
            <a:headEnd/>
            <a:tailEnd/>
          </a:ln>
        </p:spPr>
      </p:pic>
      <p:pic>
        <p:nvPicPr>
          <p:cNvPr id="737" name="Picture 5"/>
          <p:cNvPicPr>
            <a:picLocks noChangeAspect="1" noChangeArrowheads="1"/>
          </p:cNvPicPr>
          <p:nvPr/>
        </p:nvPicPr>
        <p:blipFill>
          <a:blip r:embed="rId4" cstate="print"/>
          <a:srcRect/>
          <a:stretch>
            <a:fillRect/>
          </a:stretch>
        </p:blipFill>
        <p:spPr bwMode="auto">
          <a:xfrm>
            <a:off x="4295083" y="5465062"/>
            <a:ext cx="162740" cy="146466"/>
          </a:xfrm>
          <a:prstGeom prst="rect">
            <a:avLst/>
          </a:prstGeom>
          <a:noFill/>
          <a:ln w="9525">
            <a:noFill/>
            <a:miter lim="800000"/>
            <a:headEnd/>
            <a:tailEnd/>
          </a:ln>
        </p:spPr>
      </p:pic>
      <p:pic>
        <p:nvPicPr>
          <p:cNvPr id="738" name="Picture 5"/>
          <p:cNvPicPr>
            <a:picLocks noChangeAspect="1" noChangeArrowheads="1"/>
          </p:cNvPicPr>
          <p:nvPr/>
        </p:nvPicPr>
        <p:blipFill>
          <a:blip r:embed="rId4" cstate="print"/>
          <a:srcRect/>
          <a:stretch>
            <a:fillRect/>
          </a:stretch>
        </p:blipFill>
        <p:spPr bwMode="auto">
          <a:xfrm>
            <a:off x="4151067" y="5427045"/>
            <a:ext cx="162740" cy="146466"/>
          </a:xfrm>
          <a:prstGeom prst="rect">
            <a:avLst/>
          </a:prstGeom>
          <a:noFill/>
          <a:ln w="9525">
            <a:noFill/>
            <a:miter lim="800000"/>
            <a:headEnd/>
            <a:tailEnd/>
          </a:ln>
        </p:spPr>
      </p:pic>
      <p:pic>
        <p:nvPicPr>
          <p:cNvPr id="739" name="Picture 5"/>
          <p:cNvPicPr>
            <a:picLocks noChangeAspect="1" noChangeArrowheads="1"/>
          </p:cNvPicPr>
          <p:nvPr/>
        </p:nvPicPr>
        <p:blipFill>
          <a:blip r:embed="rId4" cstate="print"/>
          <a:srcRect/>
          <a:stretch>
            <a:fillRect/>
          </a:stretch>
        </p:blipFill>
        <p:spPr bwMode="auto">
          <a:xfrm>
            <a:off x="4079059" y="5522188"/>
            <a:ext cx="162740" cy="146466"/>
          </a:xfrm>
          <a:prstGeom prst="rect">
            <a:avLst/>
          </a:prstGeom>
          <a:noFill/>
          <a:ln w="9525">
            <a:noFill/>
            <a:miter lim="800000"/>
            <a:headEnd/>
            <a:tailEnd/>
          </a:ln>
        </p:spPr>
      </p:pic>
      <p:pic>
        <p:nvPicPr>
          <p:cNvPr id="740" name="Picture 5"/>
          <p:cNvPicPr>
            <a:picLocks noChangeAspect="1" noChangeArrowheads="1"/>
          </p:cNvPicPr>
          <p:nvPr/>
        </p:nvPicPr>
        <p:blipFill>
          <a:blip r:embed="rId4" cstate="print"/>
          <a:srcRect/>
          <a:stretch>
            <a:fillRect/>
          </a:stretch>
        </p:blipFill>
        <p:spPr bwMode="auto">
          <a:xfrm>
            <a:off x="4625670" y="5455428"/>
            <a:ext cx="162740" cy="146466"/>
          </a:xfrm>
          <a:prstGeom prst="rect">
            <a:avLst/>
          </a:prstGeom>
          <a:noFill/>
          <a:ln w="9525">
            <a:noFill/>
            <a:miter lim="800000"/>
            <a:headEnd/>
            <a:tailEnd/>
          </a:ln>
        </p:spPr>
      </p:pic>
      <p:cxnSp>
        <p:nvCxnSpPr>
          <p:cNvPr id="742" name="741 Conector recto de flecha"/>
          <p:cNvCxnSpPr/>
          <p:nvPr/>
        </p:nvCxnSpPr>
        <p:spPr>
          <a:xfrm>
            <a:off x="2261810" y="5883391"/>
            <a:ext cx="0" cy="0"/>
          </a:xfrm>
          <a:prstGeom prst="straightConnector1">
            <a:avLst/>
          </a:prstGeom>
          <a:ln>
            <a:solidFill>
              <a:schemeClr val="bg1">
                <a:lumMod val="50000"/>
              </a:schemeClr>
            </a:solidFill>
            <a:tailEnd type="arrow"/>
          </a:ln>
        </p:spPr>
        <p:style>
          <a:lnRef idx="3">
            <a:schemeClr val="accent1"/>
          </a:lnRef>
          <a:fillRef idx="0">
            <a:schemeClr val="accent1"/>
          </a:fillRef>
          <a:effectRef idx="2">
            <a:schemeClr val="accent1"/>
          </a:effectRef>
          <a:fontRef idx="minor">
            <a:schemeClr val="tx1"/>
          </a:fontRef>
        </p:style>
      </p:cxnSp>
      <p:sp>
        <p:nvSpPr>
          <p:cNvPr id="759" name="758 Rectángulo"/>
          <p:cNvSpPr/>
          <p:nvPr/>
        </p:nvSpPr>
        <p:spPr>
          <a:xfrm>
            <a:off x="1946564" y="522832"/>
            <a:ext cx="5003794" cy="954107"/>
          </a:xfrm>
          <a:prstGeom prst="rect">
            <a:avLst/>
          </a:prstGeom>
        </p:spPr>
        <p:txBody>
          <a:bodyPr wrap="square">
            <a:spAutoFit/>
          </a:bodyPr>
          <a:lstStyle/>
          <a:p>
            <a:pPr algn="ctr"/>
            <a:r>
              <a:rPr lang="es-ES" sz="2800" b="1" dirty="0" smtClean="0">
                <a:solidFill>
                  <a:schemeClr val="accent2">
                    <a:lumMod val="75000"/>
                  </a:schemeClr>
                </a:solidFill>
                <a:effectLst>
                  <a:outerShdw blurRad="38100" dist="38100" dir="2700000" algn="tl">
                    <a:srgbClr val="000000">
                      <a:alpha val="43137"/>
                    </a:srgbClr>
                  </a:outerShdw>
                </a:effectLst>
                <a:latin typeface="+mj-lt"/>
                <a:cs typeface="Times New Roman" pitchFamily="18" charset="0"/>
              </a:rPr>
              <a:t>335 Centros de Atención Primaria</a:t>
            </a:r>
            <a:endParaRPr lang="es-ES" sz="2800" b="1" dirty="0">
              <a:solidFill>
                <a:schemeClr val="accent2">
                  <a:lumMod val="75000"/>
                </a:schemeClr>
              </a:solidFill>
              <a:effectLst>
                <a:outerShdw blurRad="38100" dist="38100" dir="2700000" algn="tl">
                  <a:srgbClr val="000000">
                    <a:alpha val="43137"/>
                  </a:srgbClr>
                </a:outerShdw>
              </a:effectLst>
              <a:latin typeface="+mj-lt"/>
              <a:cs typeface="Times New Roman" pitchFamily="18" charset="0"/>
            </a:endParaRPr>
          </a:p>
        </p:txBody>
      </p:sp>
      <p:sp>
        <p:nvSpPr>
          <p:cNvPr id="378" name="1 Título"/>
          <p:cNvSpPr txBox="1">
            <a:spLocks/>
          </p:cNvSpPr>
          <p:nvPr/>
        </p:nvSpPr>
        <p:spPr>
          <a:xfrm>
            <a:off x="5133338" y="2141984"/>
            <a:ext cx="6495446" cy="99898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b="1" dirty="0" smtClean="0">
                <a:solidFill>
                  <a:schemeClr val="accent2">
                    <a:lumMod val="75000"/>
                  </a:schemeClr>
                </a:solidFill>
              </a:rPr>
              <a:t>MAS DE 240 MUNICIPIOS</a:t>
            </a:r>
            <a:endParaRPr lang="es-MX" sz="2400" b="1" dirty="0">
              <a:solidFill>
                <a:schemeClr val="accent2">
                  <a:lumMod val="75000"/>
                </a:schemeClr>
              </a:solidFill>
            </a:endParaRPr>
          </a:p>
        </p:txBody>
      </p:sp>
      <p:pic>
        <p:nvPicPr>
          <p:cNvPr id="269" name="6 Imagen" descr="logo Fiscalía IMAG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7863" y="522832"/>
            <a:ext cx="974507" cy="81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0" name="9 Marcador de contenido" descr="cesaal2 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80974" y="607060"/>
            <a:ext cx="1176251" cy="64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002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4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4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4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4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4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5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5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5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3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4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5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3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3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3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5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7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5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5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5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6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6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6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6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8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80"/>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7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41"/>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81"/>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638"/>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63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642"/>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577"/>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575"/>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574"/>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725"/>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726"/>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727"/>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724"/>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649"/>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650"/>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651"/>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564"/>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565"/>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566"/>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573"/>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567"/>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572"/>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568"/>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730"/>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569"/>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571"/>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570"/>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586"/>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739"/>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738"/>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737"/>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740"/>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732"/>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734"/>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721"/>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722"/>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723"/>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729"/>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648"/>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647"/>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701"/>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694"/>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686"/>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587"/>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588"/>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589"/>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590"/>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698"/>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583"/>
                                        </p:tgtEl>
                                        <p:attrNameLst>
                                          <p:attrName>style.visibility</p:attrName>
                                        </p:attrNameLst>
                                      </p:cBhvr>
                                      <p:to>
                                        <p:strVal val="visible"/>
                                      </p:to>
                                    </p:set>
                                  </p:childTnLst>
                                </p:cTn>
                              </p:par>
                              <p:par>
                                <p:cTn id="171" presetID="1" presetClass="entr" presetSubtype="0" fill="hold" nodeType="withEffect">
                                  <p:stCondLst>
                                    <p:cond delay="0"/>
                                  </p:stCondLst>
                                  <p:childTnLst>
                                    <p:set>
                                      <p:cBhvr>
                                        <p:cTn id="172" dur="1" fill="hold">
                                          <p:stCondLst>
                                            <p:cond delay="0"/>
                                          </p:stCondLst>
                                        </p:cTn>
                                        <p:tgtEl>
                                          <p:spTgt spid="584"/>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692"/>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695"/>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700"/>
                                        </p:tgtEl>
                                        <p:attrNameLst>
                                          <p:attrName>style.visibility</p:attrName>
                                        </p:attrNameLst>
                                      </p:cBhvr>
                                      <p:to>
                                        <p:strVal val="visible"/>
                                      </p:to>
                                    </p:set>
                                  </p:childTnLst>
                                </p:cTn>
                              </p:par>
                              <p:par>
                                <p:cTn id="179" presetID="1" presetClass="entr" presetSubtype="0" fill="hold" nodeType="withEffect">
                                  <p:stCondLst>
                                    <p:cond delay="0"/>
                                  </p:stCondLst>
                                  <p:childTnLst>
                                    <p:set>
                                      <p:cBhvr>
                                        <p:cTn id="180" dur="1" fill="hold">
                                          <p:stCondLst>
                                            <p:cond delay="0"/>
                                          </p:stCondLst>
                                        </p:cTn>
                                        <p:tgtEl>
                                          <p:spTgt spid="687"/>
                                        </p:tgtEl>
                                        <p:attrNameLst>
                                          <p:attrName>style.visibility</p:attrName>
                                        </p:attrNameLst>
                                      </p:cBhvr>
                                      <p:to>
                                        <p:strVal val="visible"/>
                                      </p:to>
                                    </p:set>
                                  </p:childTnLst>
                                </p:cTn>
                              </p:par>
                              <p:par>
                                <p:cTn id="181" presetID="1" presetClass="entr" presetSubtype="0" fill="hold" nodeType="withEffect">
                                  <p:stCondLst>
                                    <p:cond delay="0"/>
                                  </p:stCondLst>
                                  <p:childTnLst>
                                    <p:set>
                                      <p:cBhvr>
                                        <p:cTn id="182" dur="1" fill="hold">
                                          <p:stCondLst>
                                            <p:cond delay="0"/>
                                          </p:stCondLst>
                                        </p:cTn>
                                        <p:tgtEl>
                                          <p:spTgt spid="697"/>
                                        </p:tgtEl>
                                        <p:attrNameLst>
                                          <p:attrName>style.visibility</p:attrName>
                                        </p:attrNameLst>
                                      </p:cBhvr>
                                      <p:to>
                                        <p:strVal val="visible"/>
                                      </p:to>
                                    </p:set>
                                  </p:childTnLst>
                                </p:cTn>
                              </p:par>
                              <p:par>
                                <p:cTn id="183" presetID="1" presetClass="entr" presetSubtype="0" fill="hold" nodeType="withEffect">
                                  <p:stCondLst>
                                    <p:cond delay="0"/>
                                  </p:stCondLst>
                                  <p:childTnLst>
                                    <p:set>
                                      <p:cBhvr>
                                        <p:cTn id="184" dur="1" fill="hold">
                                          <p:stCondLst>
                                            <p:cond delay="0"/>
                                          </p:stCondLst>
                                        </p:cTn>
                                        <p:tgtEl>
                                          <p:spTgt spid="699"/>
                                        </p:tgtEl>
                                        <p:attrNameLst>
                                          <p:attrName>style.visibility</p:attrName>
                                        </p:attrNameLst>
                                      </p:cBhvr>
                                      <p:to>
                                        <p:strVal val="visible"/>
                                      </p:to>
                                    </p:set>
                                  </p:childTnLst>
                                </p:cTn>
                              </p:par>
                              <p:par>
                                <p:cTn id="185" presetID="1" presetClass="entr" presetSubtype="0" fill="hold" nodeType="withEffect">
                                  <p:stCondLst>
                                    <p:cond delay="0"/>
                                  </p:stCondLst>
                                  <p:childTnLst>
                                    <p:set>
                                      <p:cBhvr>
                                        <p:cTn id="186" dur="1" fill="hold">
                                          <p:stCondLst>
                                            <p:cond delay="0"/>
                                          </p:stCondLst>
                                        </p:cTn>
                                        <p:tgtEl>
                                          <p:spTgt spid="631"/>
                                        </p:tgtEl>
                                        <p:attrNameLst>
                                          <p:attrName>style.visibility</p:attrName>
                                        </p:attrNameLst>
                                      </p:cBhvr>
                                      <p:to>
                                        <p:strVal val="visible"/>
                                      </p:to>
                                    </p:set>
                                  </p:childTnLst>
                                </p:cTn>
                              </p:par>
                              <p:par>
                                <p:cTn id="187" presetID="1" presetClass="entr" presetSubtype="0" fill="hold" nodeType="withEffect">
                                  <p:stCondLst>
                                    <p:cond delay="0"/>
                                  </p:stCondLst>
                                  <p:childTnLst>
                                    <p:set>
                                      <p:cBhvr>
                                        <p:cTn id="188" dur="1" fill="hold">
                                          <p:stCondLst>
                                            <p:cond delay="0"/>
                                          </p:stCondLst>
                                        </p:cTn>
                                        <p:tgtEl>
                                          <p:spTgt spid="632"/>
                                        </p:tgtEl>
                                        <p:attrNameLst>
                                          <p:attrName>style.visibility</p:attrName>
                                        </p:attrNameLst>
                                      </p:cBhvr>
                                      <p:to>
                                        <p:strVal val="visible"/>
                                      </p:to>
                                    </p:set>
                                  </p:childTnLst>
                                </p:cTn>
                              </p:par>
                              <p:par>
                                <p:cTn id="189" presetID="1" presetClass="entr" presetSubtype="0" fill="hold" nodeType="withEffect">
                                  <p:stCondLst>
                                    <p:cond delay="0"/>
                                  </p:stCondLst>
                                  <p:childTnLst>
                                    <p:set>
                                      <p:cBhvr>
                                        <p:cTn id="190" dur="1" fill="hold">
                                          <p:stCondLst>
                                            <p:cond delay="0"/>
                                          </p:stCondLst>
                                        </p:cTn>
                                        <p:tgtEl>
                                          <p:spTgt spid="630"/>
                                        </p:tgtEl>
                                        <p:attrNameLst>
                                          <p:attrName>style.visibility</p:attrName>
                                        </p:attrNameLst>
                                      </p:cBhvr>
                                      <p:to>
                                        <p:strVal val="visible"/>
                                      </p:to>
                                    </p:set>
                                  </p:childTnLst>
                                </p:cTn>
                              </p:par>
                              <p:par>
                                <p:cTn id="191" presetID="1" presetClass="entr" presetSubtype="0" fill="hold" nodeType="withEffect">
                                  <p:stCondLst>
                                    <p:cond delay="0"/>
                                  </p:stCondLst>
                                  <p:childTnLst>
                                    <p:set>
                                      <p:cBhvr>
                                        <p:cTn id="192" dur="1" fill="hold">
                                          <p:stCondLst>
                                            <p:cond delay="0"/>
                                          </p:stCondLst>
                                        </p:cTn>
                                        <p:tgtEl>
                                          <p:spTgt spid="628"/>
                                        </p:tgtEl>
                                        <p:attrNameLst>
                                          <p:attrName>style.visibility</p:attrName>
                                        </p:attrNameLst>
                                      </p:cBhvr>
                                      <p:to>
                                        <p:strVal val="visible"/>
                                      </p:to>
                                    </p:set>
                                  </p:childTnLst>
                                </p:cTn>
                              </p:par>
                              <p:par>
                                <p:cTn id="193" presetID="1" presetClass="entr" presetSubtype="0" fill="hold" nodeType="withEffect">
                                  <p:stCondLst>
                                    <p:cond delay="0"/>
                                  </p:stCondLst>
                                  <p:childTnLst>
                                    <p:set>
                                      <p:cBhvr>
                                        <p:cTn id="194" dur="1" fill="hold">
                                          <p:stCondLst>
                                            <p:cond delay="0"/>
                                          </p:stCondLst>
                                        </p:cTn>
                                        <p:tgtEl>
                                          <p:spTgt spid="629"/>
                                        </p:tgtEl>
                                        <p:attrNameLst>
                                          <p:attrName>style.visibility</p:attrName>
                                        </p:attrNameLst>
                                      </p:cBhvr>
                                      <p:to>
                                        <p:strVal val="visible"/>
                                      </p:to>
                                    </p:set>
                                  </p:childTnLst>
                                </p:cTn>
                              </p:par>
                              <p:par>
                                <p:cTn id="195" presetID="1" presetClass="entr" presetSubtype="0" fill="hold" nodeType="withEffect">
                                  <p:stCondLst>
                                    <p:cond delay="0"/>
                                  </p:stCondLst>
                                  <p:childTnLst>
                                    <p:set>
                                      <p:cBhvr>
                                        <p:cTn id="196" dur="1" fill="hold">
                                          <p:stCondLst>
                                            <p:cond delay="0"/>
                                          </p:stCondLst>
                                        </p:cTn>
                                        <p:tgtEl>
                                          <p:spTgt spid="633"/>
                                        </p:tgtEl>
                                        <p:attrNameLst>
                                          <p:attrName>style.visibility</p:attrName>
                                        </p:attrNameLst>
                                      </p:cBhvr>
                                      <p:to>
                                        <p:strVal val="visible"/>
                                      </p:to>
                                    </p:set>
                                  </p:childTnLst>
                                </p:cTn>
                              </p:par>
                              <p:par>
                                <p:cTn id="197" presetID="1" presetClass="entr" presetSubtype="0" fill="hold" nodeType="withEffect">
                                  <p:stCondLst>
                                    <p:cond delay="0"/>
                                  </p:stCondLst>
                                  <p:childTnLst>
                                    <p:set>
                                      <p:cBhvr>
                                        <p:cTn id="198" dur="1" fill="hold">
                                          <p:stCondLst>
                                            <p:cond delay="0"/>
                                          </p:stCondLst>
                                        </p:cTn>
                                        <p:tgtEl>
                                          <p:spTgt spid="523"/>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682"/>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683"/>
                                        </p:tgtEl>
                                        <p:attrNameLst>
                                          <p:attrName>style.visibility</p:attrName>
                                        </p:attrNameLst>
                                      </p:cBhvr>
                                      <p:to>
                                        <p:strVal val="visible"/>
                                      </p:to>
                                    </p:set>
                                  </p:childTnLst>
                                </p:cTn>
                              </p:par>
                              <p:par>
                                <p:cTn id="203" presetID="1" presetClass="entr" presetSubtype="0" fill="hold" nodeType="withEffect">
                                  <p:stCondLst>
                                    <p:cond delay="0"/>
                                  </p:stCondLst>
                                  <p:childTnLst>
                                    <p:set>
                                      <p:cBhvr>
                                        <p:cTn id="204" dur="1" fill="hold">
                                          <p:stCondLst>
                                            <p:cond delay="0"/>
                                          </p:stCondLst>
                                        </p:cTn>
                                        <p:tgtEl>
                                          <p:spTgt spid="679"/>
                                        </p:tgtEl>
                                        <p:attrNameLst>
                                          <p:attrName>style.visibility</p:attrName>
                                        </p:attrNameLst>
                                      </p:cBhvr>
                                      <p:to>
                                        <p:strVal val="visible"/>
                                      </p:to>
                                    </p:set>
                                  </p:childTnLst>
                                </p:cTn>
                              </p:par>
                              <p:par>
                                <p:cTn id="205" presetID="1" presetClass="entr" presetSubtype="0" fill="hold" nodeType="withEffect">
                                  <p:stCondLst>
                                    <p:cond delay="0"/>
                                  </p:stCondLst>
                                  <p:childTnLst>
                                    <p:set>
                                      <p:cBhvr>
                                        <p:cTn id="206" dur="1" fill="hold">
                                          <p:stCondLst>
                                            <p:cond delay="0"/>
                                          </p:stCondLst>
                                        </p:cTn>
                                        <p:tgtEl>
                                          <p:spTgt spid="731"/>
                                        </p:tgtEl>
                                        <p:attrNameLst>
                                          <p:attrName>style.visibility</p:attrName>
                                        </p:attrNameLst>
                                      </p:cBhvr>
                                      <p:to>
                                        <p:strVal val="visible"/>
                                      </p:to>
                                    </p:set>
                                  </p:childTnLst>
                                </p:cTn>
                              </p:par>
                              <p:par>
                                <p:cTn id="207" presetID="1" presetClass="entr" presetSubtype="0" fill="hold" nodeType="withEffect">
                                  <p:stCondLst>
                                    <p:cond delay="0"/>
                                  </p:stCondLst>
                                  <p:childTnLst>
                                    <p:set>
                                      <p:cBhvr>
                                        <p:cTn id="208" dur="1" fill="hold">
                                          <p:stCondLst>
                                            <p:cond delay="0"/>
                                          </p:stCondLst>
                                        </p:cTn>
                                        <p:tgtEl>
                                          <p:spTgt spid="736"/>
                                        </p:tgtEl>
                                        <p:attrNameLst>
                                          <p:attrName>style.visibility</p:attrName>
                                        </p:attrNameLst>
                                      </p:cBhvr>
                                      <p:to>
                                        <p:strVal val="visible"/>
                                      </p:to>
                                    </p:set>
                                  </p:childTnLst>
                                </p:cTn>
                              </p:par>
                              <p:par>
                                <p:cTn id="209" presetID="1" presetClass="entr" presetSubtype="0" fill="hold" nodeType="withEffect">
                                  <p:stCondLst>
                                    <p:cond delay="0"/>
                                  </p:stCondLst>
                                  <p:childTnLst>
                                    <p:set>
                                      <p:cBhvr>
                                        <p:cTn id="210" dur="1" fill="hold">
                                          <p:stCondLst>
                                            <p:cond delay="0"/>
                                          </p:stCondLst>
                                        </p:cTn>
                                        <p:tgtEl>
                                          <p:spTgt spid="735"/>
                                        </p:tgtEl>
                                        <p:attrNameLst>
                                          <p:attrName>style.visibility</p:attrName>
                                        </p:attrNameLst>
                                      </p:cBhvr>
                                      <p:to>
                                        <p:strVal val="visible"/>
                                      </p:to>
                                    </p:set>
                                  </p:childTnLst>
                                </p:cTn>
                              </p:par>
                              <p:par>
                                <p:cTn id="211" presetID="1" presetClass="entr" presetSubtype="0" fill="hold" nodeType="withEffect">
                                  <p:stCondLst>
                                    <p:cond delay="0"/>
                                  </p:stCondLst>
                                  <p:childTnLst>
                                    <p:set>
                                      <p:cBhvr>
                                        <p:cTn id="212" dur="1" fill="hold">
                                          <p:stCondLst>
                                            <p:cond delay="0"/>
                                          </p:stCondLst>
                                        </p:cTn>
                                        <p:tgtEl>
                                          <p:spTgt spid="733"/>
                                        </p:tgtEl>
                                        <p:attrNameLst>
                                          <p:attrName>style.visibility</p:attrName>
                                        </p:attrNameLst>
                                      </p:cBhvr>
                                      <p:to>
                                        <p:strVal val="visible"/>
                                      </p:to>
                                    </p:set>
                                  </p:childTnLst>
                                </p:cTn>
                              </p:par>
                              <p:par>
                                <p:cTn id="213" presetID="1" presetClass="entr" presetSubtype="0" fill="hold" nodeType="withEffect">
                                  <p:stCondLst>
                                    <p:cond delay="0"/>
                                  </p:stCondLst>
                                  <p:childTnLst>
                                    <p:set>
                                      <p:cBhvr>
                                        <p:cTn id="214" dur="1" fill="hold">
                                          <p:stCondLst>
                                            <p:cond delay="0"/>
                                          </p:stCondLst>
                                        </p:cTn>
                                        <p:tgtEl>
                                          <p:spTgt spid="708"/>
                                        </p:tgtEl>
                                        <p:attrNameLst>
                                          <p:attrName>style.visibility</p:attrName>
                                        </p:attrNameLst>
                                      </p:cBhvr>
                                      <p:to>
                                        <p:strVal val="visible"/>
                                      </p:to>
                                    </p:set>
                                  </p:childTnLst>
                                </p:cTn>
                              </p:par>
                              <p:par>
                                <p:cTn id="215" presetID="1" presetClass="entr" presetSubtype="0" fill="hold" nodeType="withEffect">
                                  <p:stCondLst>
                                    <p:cond delay="0"/>
                                  </p:stCondLst>
                                  <p:childTnLst>
                                    <p:set>
                                      <p:cBhvr>
                                        <p:cTn id="216" dur="1" fill="hold">
                                          <p:stCondLst>
                                            <p:cond delay="0"/>
                                          </p:stCondLst>
                                        </p:cTn>
                                        <p:tgtEl>
                                          <p:spTgt spid="709"/>
                                        </p:tgtEl>
                                        <p:attrNameLst>
                                          <p:attrName>style.visibility</p:attrName>
                                        </p:attrNameLst>
                                      </p:cBhvr>
                                      <p:to>
                                        <p:strVal val="visible"/>
                                      </p:to>
                                    </p:set>
                                  </p:childTnLst>
                                </p:cTn>
                              </p:par>
                              <p:par>
                                <p:cTn id="217" presetID="1" presetClass="entr" presetSubtype="0" fill="hold" nodeType="withEffect">
                                  <p:stCondLst>
                                    <p:cond delay="0"/>
                                  </p:stCondLst>
                                  <p:childTnLst>
                                    <p:set>
                                      <p:cBhvr>
                                        <p:cTn id="218" dur="1" fill="hold">
                                          <p:stCondLst>
                                            <p:cond delay="0"/>
                                          </p:stCondLst>
                                        </p:cTn>
                                        <p:tgtEl>
                                          <p:spTgt spid="645"/>
                                        </p:tgtEl>
                                        <p:attrNameLst>
                                          <p:attrName>style.visibility</p:attrName>
                                        </p:attrNameLst>
                                      </p:cBhvr>
                                      <p:to>
                                        <p:strVal val="visible"/>
                                      </p:to>
                                    </p:set>
                                  </p:childTnLst>
                                </p:cTn>
                              </p:par>
                              <p:par>
                                <p:cTn id="219" presetID="1" presetClass="entr" presetSubtype="0" fill="hold" nodeType="withEffect">
                                  <p:stCondLst>
                                    <p:cond delay="0"/>
                                  </p:stCondLst>
                                  <p:childTnLst>
                                    <p:set>
                                      <p:cBhvr>
                                        <p:cTn id="220" dur="1" fill="hold">
                                          <p:stCondLst>
                                            <p:cond delay="0"/>
                                          </p:stCondLst>
                                        </p:cTn>
                                        <p:tgtEl>
                                          <p:spTgt spid="644"/>
                                        </p:tgtEl>
                                        <p:attrNameLst>
                                          <p:attrName>style.visibility</p:attrName>
                                        </p:attrNameLst>
                                      </p:cBhvr>
                                      <p:to>
                                        <p:strVal val="visible"/>
                                      </p:to>
                                    </p:set>
                                  </p:childTnLst>
                                </p:cTn>
                              </p:par>
                              <p:par>
                                <p:cTn id="221" presetID="1" presetClass="entr" presetSubtype="0" fill="hold" nodeType="withEffect">
                                  <p:stCondLst>
                                    <p:cond delay="0"/>
                                  </p:stCondLst>
                                  <p:childTnLst>
                                    <p:set>
                                      <p:cBhvr>
                                        <p:cTn id="222" dur="1" fill="hold">
                                          <p:stCondLst>
                                            <p:cond delay="0"/>
                                          </p:stCondLst>
                                        </p:cTn>
                                        <p:tgtEl>
                                          <p:spTgt spid="646"/>
                                        </p:tgtEl>
                                        <p:attrNameLst>
                                          <p:attrName>style.visibility</p:attrName>
                                        </p:attrNameLst>
                                      </p:cBhvr>
                                      <p:to>
                                        <p:strVal val="visible"/>
                                      </p:to>
                                    </p:set>
                                  </p:childTnLst>
                                </p:cTn>
                              </p:par>
                              <p:par>
                                <p:cTn id="223" presetID="1" presetClass="entr" presetSubtype="0" fill="hold" nodeType="withEffect">
                                  <p:stCondLst>
                                    <p:cond delay="0"/>
                                  </p:stCondLst>
                                  <p:childTnLst>
                                    <p:set>
                                      <p:cBhvr>
                                        <p:cTn id="224" dur="1" fill="hold">
                                          <p:stCondLst>
                                            <p:cond delay="0"/>
                                          </p:stCondLst>
                                        </p:cTn>
                                        <p:tgtEl>
                                          <p:spTgt spid="643"/>
                                        </p:tgtEl>
                                        <p:attrNameLst>
                                          <p:attrName>style.visibility</p:attrName>
                                        </p:attrNameLst>
                                      </p:cBhvr>
                                      <p:to>
                                        <p:strVal val="visible"/>
                                      </p:to>
                                    </p:set>
                                  </p:childTnLst>
                                </p:cTn>
                              </p:par>
                              <p:par>
                                <p:cTn id="225" presetID="1" presetClass="entr" presetSubtype="0" fill="hold" nodeType="withEffect">
                                  <p:stCondLst>
                                    <p:cond delay="0"/>
                                  </p:stCondLst>
                                  <p:childTnLst>
                                    <p:set>
                                      <p:cBhvr>
                                        <p:cTn id="226" dur="1" fill="hold">
                                          <p:stCondLst>
                                            <p:cond delay="0"/>
                                          </p:stCondLst>
                                        </p:cTn>
                                        <p:tgtEl>
                                          <p:spTgt spid="675"/>
                                        </p:tgtEl>
                                        <p:attrNameLst>
                                          <p:attrName>style.visibility</p:attrName>
                                        </p:attrNameLst>
                                      </p:cBhvr>
                                      <p:to>
                                        <p:strVal val="visible"/>
                                      </p:to>
                                    </p:set>
                                  </p:childTnLst>
                                </p:cTn>
                              </p:par>
                              <p:par>
                                <p:cTn id="227" presetID="1" presetClass="entr" presetSubtype="0" fill="hold" nodeType="withEffect">
                                  <p:stCondLst>
                                    <p:cond delay="0"/>
                                  </p:stCondLst>
                                  <p:childTnLst>
                                    <p:set>
                                      <p:cBhvr>
                                        <p:cTn id="228" dur="1" fill="hold">
                                          <p:stCondLst>
                                            <p:cond delay="0"/>
                                          </p:stCondLst>
                                        </p:cTn>
                                        <p:tgtEl>
                                          <p:spTgt spid="702"/>
                                        </p:tgtEl>
                                        <p:attrNameLst>
                                          <p:attrName>style.visibility</p:attrName>
                                        </p:attrNameLst>
                                      </p:cBhvr>
                                      <p:to>
                                        <p:strVal val="visible"/>
                                      </p:to>
                                    </p:set>
                                  </p:childTnLst>
                                </p:cTn>
                              </p:par>
                              <p:par>
                                <p:cTn id="229" presetID="1" presetClass="entr" presetSubtype="0" fill="hold" nodeType="withEffect">
                                  <p:stCondLst>
                                    <p:cond delay="0"/>
                                  </p:stCondLst>
                                  <p:childTnLst>
                                    <p:set>
                                      <p:cBhvr>
                                        <p:cTn id="230" dur="1" fill="hold">
                                          <p:stCondLst>
                                            <p:cond delay="0"/>
                                          </p:stCondLst>
                                        </p:cTn>
                                        <p:tgtEl>
                                          <p:spTgt spid="672"/>
                                        </p:tgtEl>
                                        <p:attrNameLst>
                                          <p:attrName>style.visibility</p:attrName>
                                        </p:attrNameLst>
                                      </p:cBhvr>
                                      <p:to>
                                        <p:strVal val="visible"/>
                                      </p:to>
                                    </p:set>
                                  </p:childTnLst>
                                </p:cTn>
                              </p:par>
                              <p:par>
                                <p:cTn id="231" presetID="1" presetClass="entr" presetSubtype="0" fill="hold" nodeType="withEffect">
                                  <p:stCondLst>
                                    <p:cond delay="0"/>
                                  </p:stCondLst>
                                  <p:childTnLst>
                                    <p:set>
                                      <p:cBhvr>
                                        <p:cTn id="232" dur="1" fill="hold">
                                          <p:stCondLst>
                                            <p:cond delay="0"/>
                                          </p:stCondLst>
                                        </p:cTn>
                                        <p:tgtEl>
                                          <p:spTgt spid="667"/>
                                        </p:tgtEl>
                                        <p:attrNameLst>
                                          <p:attrName>style.visibility</p:attrName>
                                        </p:attrNameLst>
                                      </p:cBhvr>
                                      <p:to>
                                        <p:strVal val="visible"/>
                                      </p:to>
                                    </p:set>
                                  </p:childTnLst>
                                </p:cTn>
                              </p:par>
                              <p:par>
                                <p:cTn id="233" presetID="1" presetClass="entr" presetSubtype="0" fill="hold" nodeType="withEffect">
                                  <p:stCondLst>
                                    <p:cond delay="0"/>
                                  </p:stCondLst>
                                  <p:childTnLst>
                                    <p:set>
                                      <p:cBhvr>
                                        <p:cTn id="234" dur="1" fill="hold">
                                          <p:stCondLst>
                                            <p:cond delay="0"/>
                                          </p:stCondLst>
                                        </p:cTn>
                                        <p:tgtEl>
                                          <p:spTgt spid="685"/>
                                        </p:tgtEl>
                                        <p:attrNameLst>
                                          <p:attrName>style.visibility</p:attrName>
                                        </p:attrNameLst>
                                      </p:cBhvr>
                                      <p:to>
                                        <p:strVal val="visible"/>
                                      </p:to>
                                    </p:set>
                                  </p:childTnLst>
                                </p:cTn>
                              </p:par>
                              <p:par>
                                <p:cTn id="235" presetID="1" presetClass="entr" presetSubtype="0" fill="hold" nodeType="withEffect">
                                  <p:stCondLst>
                                    <p:cond delay="0"/>
                                  </p:stCondLst>
                                  <p:childTnLst>
                                    <p:set>
                                      <p:cBhvr>
                                        <p:cTn id="236" dur="1" fill="hold">
                                          <p:stCondLst>
                                            <p:cond delay="0"/>
                                          </p:stCondLst>
                                        </p:cTn>
                                        <p:tgtEl>
                                          <p:spTgt spid="585"/>
                                        </p:tgtEl>
                                        <p:attrNameLst>
                                          <p:attrName>style.visibility</p:attrName>
                                        </p:attrNameLst>
                                      </p:cBhvr>
                                      <p:to>
                                        <p:strVal val="visible"/>
                                      </p:to>
                                    </p:set>
                                  </p:childTnLst>
                                </p:cTn>
                              </p:par>
                              <p:par>
                                <p:cTn id="237" presetID="1" presetClass="entr" presetSubtype="0" fill="hold" nodeType="withEffect">
                                  <p:stCondLst>
                                    <p:cond delay="0"/>
                                  </p:stCondLst>
                                  <p:childTnLst>
                                    <p:set>
                                      <p:cBhvr>
                                        <p:cTn id="238" dur="1" fill="hold">
                                          <p:stCondLst>
                                            <p:cond delay="0"/>
                                          </p:stCondLst>
                                        </p:cTn>
                                        <p:tgtEl>
                                          <p:spTgt spid="696"/>
                                        </p:tgtEl>
                                        <p:attrNameLst>
                                          <p:attrName>style.visibility</p:attrName>
                                        </p:attrNameLst>
                                      </p:cBhvr>
                                      <p:to>
                                        <p:strVal val="visible"/>
                                      </p:to>
                                    </p:set>
                                  </p:childTnLst>
                                </p:cTn>
                              </p:par>
                              <p:par>
                                <p:cTn id="239" presetID="1" presetClass="entr" presetSubtype="0" fill="hold" nodeType="withEffect">
                                  <p:stCondLst>
                                    <p:cond delay="0"/>
                                  </p:stCondLst>
                                  <p:childTnLst>
                                    <p:set>
                                      <p:cBhvr>
                                        <p:cTn id="240" dur="1" fill="hold">
                                          <p:stCondLst>
                                            <p:cond delay="0"/>
                                          </p:stCondLst>
                                        </p:cTn>
                                        <p:tgtEl>
                                          <p:spTgt spid="688"/>
                                        </p:tgtEl>
                                        <p:attrNameLst>
                                          <p:attrName>style.visibility</p:attrName>
                                        </p:attrNameLst>
                                      </p:cBhvr>
                                      <p:to>
                                        <p:strVal val="visible"/>
                                      </p:to>
                                    </p:set>
                                  </p:childTnLst>
                                </p:cTn>
                              </p:par>
                              <p:par>
                                <p:cTn id="241" presetID="1" presetClass="entr" presetSubtype="0" fill="hold" nodeType="withEffect">
                                  <p:stCondLst>
                                    <p:cond delay="0"/>
                                  </p:stCondLst>
                                  <p:childTnLst>
                                    <p:set>
                                      <p:cBhvr>
                                        <p:cTn id="242" dur="1" fill="hold">
                                          <p:stCondLst>
                                            <p:cond delay="0"/>
                                          </p:stCondLst>
                                        </p:cTn>
                                        <p:tgtEl>
                                          <p:spTgt spid="691"/>
                                        </p:tgtEl>
                                        <p:attrNameLst>
                                          <p:attrName>style.visibility</p:attrName>
                                        </p:attrNameLst>
                                      </p:cBhvr>
                                      <p:to>
                                        <p:strVal val="visible"/>
                                      </p:to>
                                    </p:set>
                                  </p:childTnLst>
                                </p:cTn>
                              </p:par>
                              <p:par>
                                <p:cTn id="243" presetID="1" presetClass="entr" presetSubtype="0" fill="hold" nodeType="withEffect">
                                  <p:stCondLst>
                                    <p:cond delay="0"/>
                                  </p:stCondLst>
                                  <p:childTnLst>
                                    <p:set>
                                      <p:cBhvr>
                                        <p:cTn id="244" dur="1" fill="hold">
                                          <p:stCondLst>
                                            <p:cond delay="0"/>
                                          </p:stCondLst>
                                        </p:cTn>
                                        <p:tgtEl>
                                          <p:spTgt spid="690"/>
                                        </p:tgtEl>
                                        <p:attrNameLst>
                                          <p:attrName>style.visibility</p:attrName>
                                        </p:attrNameLst>
                                      </p:cBhvr>
                                      <p:to>
                                        <p:strVal val="visible"/>
                                      </p:to>
                                    </p:set>
                                  </p:childTnLst>
                                </p:cTn>
                              </p:par>
                              <p:par>
                                <p:cTn id="245" presetID="1" presetClass="entr" presetSubtype="0" fill="hold" nodeType="withEffect">
                                  <p:stCondLst>
                                    <p:cond delay="0"/>
                                  </p:stCondLst>
                                  <p:childTnLst>
                                    <p:set>
                                      <p:cBhvr>
                                        <p:cTn id="246" dur="1" fill="hold">
                                          <p:stCondLst>
                                            <p:cond delay="0"/>
                                          </p:stCondLst>
                                        </p:cTn>
                                        <p:tgtEl>
                                          <p:spTgt spid="689"/>
                                        </p:tgtEl>
                                        <p:attrNameLst>
                                          <p:attrName>style.visibility</p:attrName>
                                        </p:attrNameLst>
                                      </p:cBhvr>
                                      <p:to>
                                        <p:strVal val="visible"/>
                                      </p:to>
                                    </p:set>
                                  </p:childTnLst>
                                </p:cTn>
                              </p:par>
                              <p:par>
                                <p:cTn id="247" presetID="1" presetClass="entr" presetSubtype="0" fill="hold" nodeType="withEffect">
                                  <p:stCondLst>
                                    <p:cond delay="0"/>
                                  </p:stCondLst>
                                  <p:childTnLst>
                                    <p:set>
                                      <p:cBhvr>
                                        <p:cTn id="248" dur="1" fill="hold">
                                          <p:stCondLst>
                                            <p:cond delay="0"/>
                                          </p:stCondLst>
                                        </p:cTn>
                                        <p:tgtEl>
                                          <p:spTgt spid="674"/>
                                        </p:tgtEl>
                                        <p:attrNameLst>
                                          <p:attrName>style.visibility</p:attrName>
                                        </p:attrNameLst>
                                      </p:cBhvr>
                                      <p:to>
                                        <p:strVal val="visible"/>
                                      </p:to>
                                    </p:set>
                                  </p:childTnLst>
                                </p:cTn>
                              </p:par>
                              <p:par>
                                <p:cTn id="249" presetID="1" presetClass="entr" presetSubtype="0" fill="hold" nodeType="withEffect">
                                  <p:stCondLst>
                                    <p:cond delay="0"/>
                                  </p:stCondLst>
                                  <p:childTnLst>
                                    <p:set>
                                      <p:cBhvr>
                                        <p:cTn id="250" dur="1" fill="hold">
                                          <p:stCondLst>
                                            <p:cond delay="0"/>
                                          </p:stCondLst>
                                        </p:cTn>
                                        <p:tgtEl>
                                          <p:spTgt spid="713"/>
                                        </p:tgtEl>
                                        <p:attrNameLst>
                                          <p:attrName>style.visibility</p:attrName>
                                        </p:attrNameLst>
                                      </p:cBhvr>
                                      <p:to>
                                        <p:strVal val="visible"/>
                                      </p:to>
                                    </p:set>
                                  </p:childTnLst>
                                </p:cTn>
                              </p:par>
                              <p:par>
                                <p:cTn id="251" presetID="1" presetClass="entr" presetSubtype="0" fill="hold" nodeType="withEffect">
                                  <p:stCondLst>
                                    <p:cond delay="0"/>
                                  </p:stCondLst>
                                  <p:childTnLst>
                                    <p:set>
                                      <p:cBhvr>
                                        <p:cTn id="252" dur="1" fill="hold">
                                          <p:stCondLst>
                                            <p:cond delay="0"/>
                                          </p:stCondLst>
                                        </p:cTn>
                                        <p:tgtEl>
                                          <p:spTgt spid="718"/>
                                        </p:tgtEl>
                                        <p:attrNameLst>
                                          <p:attrName>style.visibility</p:attrName>
                                        </p:attrNameLst>
                                      </p:cBhvr>
                                      <p:to>
                                        <p:strVal val="visible"/>
                                      </p:to>
                                    </p:set>
                                  </p:childTnLst>
                                </p:cTn>
                              </p:par>
                              <p:par>
                                <p:cTn id="253" presetID="1" presetClass="entr" presetSubtype="0" fill="hold" nodeType="withEffect">
                                  <p:stCondLst>
                                    <p:cond delay="0"/>
                                  </p:stCondLst>
                                  <p:childTnLst>
                                    <p:set>
                                      <p:cBhvr>
                                        <p:cTn id="254" dur="1" fill="hold">
                                          <p:stCondLst>
                                            <p:cond delay="0"/>
                                          </p:stCondLst>
                                        </p:cTn>
                                        <p:tgtEl>
                                          <p:spTgt spid="716"/>
                                        </p:tgtEl>
                                        <p:attrNameLst>
                                          <p:attrName>style.visibility</p:attrName>
                                        </p:attrNameLst>
                                      </p:cBhvr>
                                      <p:to>
                                        <p:strVal val="visible"/>
                                      </p:to>
                                    </p:set>
                                  </p:childTnLst>
                                </p:cTn>
                              </p:par>
                              <p:par>
                                <p:cTn id="255" presetID="1" presetClass="entr" presetSubtype="0" fill="hold" nodeType="withEffect">
                                  <p:stCondLst>
                                    <p:cond delay="0"/>
                                  </p:stCondLst>
                                  <p:childTnLst>
                                    <p:set>
                                      <p:cBhvr>
                                        <p:cTn id="256" dur="1" fill="hold">
                                          <p:stCondLst>
                                            <p:cond delay="0"/>
                                          </p:stCondLst>
                                        </p:cTn>
                                        <p:tgtEl>
                                          <p:spTgt spid="715"/>
                                        </p:tgtEl>
                                        <p:attrNameLst>
                                          <p:attrName>style.visibility</p:attrName>
                                        </p:attrNameLst>
                                      </p:cBhvr>
                                      <p:to>
                                        <p:strVal val="visible"/>
                                      </p:to>
                                    </p:set>
                                  </p:childTnLst>
                                </p:cTn>
                              </p:par>
                              <p:par>
                                <p:cTn id="257" presetID="1" presetClass="entr" presetSubtype="0" fill="hold" nodeType="withEffect">
                                  <p:stCondLst>
                                    <p:cond delay="0"/>
                                  </p:stCondLst>
                                  <p:childTnLst>
                                    <p:set>
                                      <p:cBhvr>
                                        <p:cTn id="258" dur="1" fill="hold">
                                          <p:stCondLst>
                                            <p:cond delay="0"/>
                                          </p:stCondLst>
                                        </p:cTn>
                                        <p:tgtEl>
                                          <p:spTgt spid="720"/>
                                        </p:tgtEl>
                                        <p:attrNameLst>
                                          <p:attrName>style.visibility</p:attrName>
                                        </p:attrNameLst>
                                      </p:cBhvr>
                                      <p:to>
                                        <p:strVal val="visible"/>
                                      </p:to>
                                    </p:set>
                                  </p:childTnLst>
                                </p:cTn>
                              </p:par>
                              <p:par>
                                <p:cTn id="259" presetID="1" presetClass="entr" presetSubtype="0" fill="hold" nodeType="withEffect">
                                  <p:stCondLst>
                                    <p:cond delay="0"/>
                                  </p:stCondLst>
                                  <p:childTnLst>
                                    <p:set>
                                      <p:cBhvr>
                                        <p:cTn id="260" dur="1" fill="hold">
                                          <p:stCondLst>
                                            <p:cond delay="0"/>
                                          </p:stCondLst>
                                        </p:cTn>
                                        <p:tgtEl>
                                          <p:spTgt spid="719"/>
                                        </p:tgtEl>
                                        <p:attrNameLst>
                                          <p:attrName>style.visibility</p:attrName>
                                        </p:attrNameLst>
                                      </p:cBhvr>
                                      <p:to>
                                        <p:strVal val="visible"/>
                                      </p:to>
                                    </p:set>
                                  </p:childTnLst>
                                </p:cTn>
                              </p:par>
                              <p:par>
                                <p:cTn id="261" presetID="1" presetClass="entr" presetSubtype="0" fill="hold" nodeType="withEffect">
                                  <p:stCondLst>
                                    <p:cond delay="0"/>
                                  </p:stCondLst>
                                  <p:childTnLst>
                                    <p:set>
                                      <p:cBhvr>
                                        <p:cTn id="262" dur="1" fill="hold">
                                          <p:stCondLst>
                                            <p:cond delay="0"/>
                                          </p:stCondLst>
                                        </p:cTn>
                                        <p:tgtEl>
                                          <p:spTgt spid="707"/>
                                        </p:tgtEl>
                                        <p:attrNameLst>
                                          <p:attrName>style.visibility</p:attrName>
                                        </p:attrNameLst>
                                      </p:cBhvr>
                                      <p:to>
                                        <p:strVal val="visible"/>
                                      </p:to>
                                    </p:set>
                                  </p:childTnLst>
                                </p:cTn>
                              </p:par>
                              <p:par>
                                <p:cTn id="263" presetID="1" presetClass="entr" presetSubtype="0" fill="hold" nodeType="withEffect">
                                  <p:stCondLst>
                                    <p:cond delay="0"/>
                                  </p:stCondLst>
                                  <p:childTnLst>
                                    <p:set>
                                      <p:cBhvr>
                                        <p:cTn id="264" dur="1" fill="hold">
                                          <p:stCondLst>
                                            <p:cond delay="0"/>
                                          </p:stCondLst>
                                        </p:cTn>
                                        <p:tgtEl>
                                          <p:spTgt spid="712"/>
                                        </p:tgtEl>
                                        <p:attrNameLst>
                                          <p:attrName>style.visibility</p:attrName>
                                        </p:attrNameLst>
                                      </p:cBhvr>
                                      <p:to>
                                        <p:strVal val="visible"/>
                                      </p:to>
                                    </p:set>
                                  </p:childTnLst>
                                </p:cTn>
                              </p:par>
                              <p:par>
                                <p:cTn id="265" presetID="1" presetClass="entr" presetSubtype="0" fill="hold" nodeType="withEffect">
                                  <p:stCondLst>
                                    <p:cond delay="0"/>
                                  </p:stCondLst>
                                  <p:childTnLst>
                                    <p:set>
                                      <p:cBhvr>
                                        <p:cTn id="266" dur="1" fill="hold">
                                          <p:stCondLst>
                                            <p:cond delay="0"/>
                                          </p:stCondLst>
                                        </p:cTn>
                                        <p:tgtEl>
                                          <p:spTgt spid="710"/>
                                        </p:tgtEl>
                                        <p:attrNameLst>
                                          <p:attrName>style.visibility</p:attrName>
                                        </p:attrNameLst>
                                      </p:cBhvr>
                                      <p:to>
                                        <p:strVal val="visible"/>
                                      </p:to>
                                    </p:set>
                                  </p:childTnLst>
                                </p:cTn>
                              </p:par>
                              <p:par>
                                <p:cTn id="267" presetID="1" presetClass="entr" presetSubtype="0" fill="hold" nodeType="withEffect">
                                  <p:stCondLst>
                                    <p:cond delay="0"/>
                                  </p:stCondLst>
                                  <p:childTnLst>
                                    <p:set>
                                      <p:cBhvr>
                                        <p:cTn id="268" dur="1" fill="hold">
                                          <p:stCondLst>
                                            <p:cond delay="0"/>
                                          </p:stCondLst>
                                        </p:cTn>
                                        <p:tgtEl>
                                          <p:spTgt spid="704"/>
                                        </p:tgtEl>
                                        <p:attrNameLst>
                                          <p:attrName>style.visibility</p:attrName>
                                        </p:attrNameLst>
                                      </p:cBhvr>
                                      <p:to>
                                        <p:strVal val="visible"/>
                                      </p:to>
                                    </p:set>
                                  </p:childTnLst>
                                </p:cTn>
                              </p:par>
                              <p:par>
                                <p:cTn id="269" presetID="1" presetClass="entr" presetSubtype="0" fill="hold" nodeType="withEffect">
                                  <p:stCondLst>
                                    <p:cond delay="0"/>
                                  </p:stCondLst>
                                  <p:childTnLst>
                                    <p:set>
                                      <p:cBhvr>
                                        <p:cTn id="270" dur="1" fill="hold">
                                          <p:stCondLst>
                                            <p:cond delay="0"/>
                                          </p:stCondLst>
                                        </p:cTn>
                                        <p:tgtEl>
                                          <p:spTgt spid="673"/>
                                        </p:tgtEl>
                                        <p:attrNameLst>
                                          <p:attrName>style.visibility</p:attrName>
                                        </p:attrNameLst>
                                      </p:cBhvr>
                                      <p:to>
                                        <p:strVal val="visible"/>
                                      </p:to>
                                    </p:set>
                                  </p:childTnLst>
                                </p:cTn>
                              </p:par>
                              <p:par>
                                <p:cTn id="271" presetID="1" presetClass="entr" presetSubtype="0" fill="hold" nodeType="withEffect">
                                  <p:stCondLst>
                                    <p:cond delay="0"/>
                                  </p:stCondLst>
                                  <p:childTnLst>
                                    <p:set>
                                      <p:cBhvr>
                                        <p:cTn id="272" dur="1" fill="hold">
                                          <p:stCondLst>
                                            <p:cond delay="0"/>
                                          </p:stCondLst>
                                        </p:cTn>
                                        <p:tgtEl>
                                          <p:spTgt spid="605"/>
                                        </p:tgtEl>
                                        <p:attrNameLst>
                                          <p:attrName>style.visibility</p:attrName>
                                        </p:attrNameLst>
                                      </p:cBhvr>
                                      <p:to>
                                        <p:strVal val="visible"/>
                                      </p:to>
                                    </p:set>
                                  </p:childTnLst>
                                </p:cTn>
                              </p:par>
                              <p:par>
                                <p:cTn id="273" presetID="1" presetClass="entr" presetSubtype="0" fill="hold" nodeType="withEffect">
                                  <p:stCondLst>
                                    <p:cond delay="0"/>
                                  </p:stCondLst>
                                  <p:childTnLst>
                                    <p:set>
                                      <p:cBhvr>
                                        <p:cTn id="274" dur="1" fill="hold">
                                          <p:stCondLst>
                                            <p:cond delay="0"/>
                                          </p:stCondLst>
                                        </p:cTn>
                                        <p:tgtEl>
                                          <p:spTgt spid="607"/>
                                        </p:tgtEl>
                                        <p:attrNameLst>
                                          <p:attrName>style.visibility</p:attrName>
                                        </p:attrNameLst>
                                      </p:cBhvr>
                                      <p:to>
                                        <p:strVal val="visible"/>
                                      </p:to>
                                    </p:set>
                                  </p:childTnLst>
                                </p:cTn>
                              </p:par>
                              <p:par>
                                <p:cTn id="275" presetID="1" presetClass="entr" presetSubtype="0" fill="hold" nodeType="withEffect">
                                  <p:stCondLst>
                                    <p:cond delay="0"/>
                                  </p:stCondLst>
                                  <p:childTnLst>
                                    <p:set>
                                      <p:cBhvr>
                                        <p:cTn id="276" dur="1" fill="hold">
                                          <p:stCondLst>
                                            <p:cond delay="0"/>
                                          </p:stCondLst>
                                        </p:cTn>
                                        <p:tgtEl>
                                          <p:spTgt spid="608"/>
                                        </p:tgtEl>
                                        <p:attrNameLst>
                                          <p:attrName>style.visibility</p:attrName>
                                        </p:attrNameLst>
                                      </p:cBhvr>
                                      <p:to>
                                        <p:strVal val="visible"/>
                                      </p:to>
                                    </p:set>
                                  </p:childTnLst>
                                </p:cTn>
                              </p:par>
                              <p:par>
                                <p:cTn id="277" presetID="1" presetClass="entr" presetSubtype="0" fill="hold" nodeType="withEffect">
                                  <p:stCondLst>
                                    <p:cond delay="0"/>
                                  </p:stCondLst>
                                  <p:childTnLst>
                                    <p:set>
                                      <p:cBhvr>
                                        <p:cTn id="278" dur="1" fill="hold">
                                          <p:stCondLst>
                                            <p:cond delay="0"/>
                                          </p:stCondLst>
                                        </p:cTn>
                                        <p:tgtEl>
                                          <p:spTgt spid="615"/>
                                        </p:tgtEl>
                                        <p:attrNameLst>
                                          <p:attrName>style.visibility</p:attrName>
                                        </p:attrNameLst>
                                      </p:cBhvr>
                                      <p:to>
                                        <p:strVal val="visible"/>
                                      </p:to>
                                    </p:set>
                                  </p:childTnLst>
                                </p:cTn>
                              </p:par>
                              <p:par>
                                <p:cTn id="279" presetID="1" presetClass="entr" presetSubtype="0" fill="hold" nodeType="withEffect">
                                  <p:stCondLst>
                                    <p:cond delay="0"/>
                                  </p:stCondLst>
                                  <p:childTnLst>
                                    <p:set>
                                      <p:cBhvr>
                                        <p:cTn id="280" dur="1" fill="hold">
                                          <p:stCondLst>
                                            <p:cond delay="0"/>
                                          </p:stCondLst>
                                        </p:cTn>
                                        <p:tgtEl>
                                          <p:spTgt spid="616"/>
                                        </p:tgtEl>
                                        <p:attrNameLst>
                                          <p:attrName>style.visibility</p:attrName>
                                        </p:attrNameLst>
                                      </p:cBhvr>
                                      <p:to>
                                        <p:strVal val="visible"/>
                                      </p:to>
                                    </p:set>
                                  </p:childTnLst>
                                </p:cTn>
                              </p:par>
                              <p:par>
                                <p:cTn id="281" presetID="1" presetClass="entr" presetSubtype="0" fill="hold" nodeType="withEffect">
                                  <p:stCondLst>
                                    <p:cond delay="0"/>
                                  </p:stCondLst>
                                  <p:childTnLst>
                                    <p:set>
                                      <p:cBhvr>
                                        <p:cTn id="282" dur="1" fill="hold">
                                          <p:stCondLst>
                                            <p:cond delay="0"/>
                                          </p:stCondLst>
                                        </p:cTn>
                                        <p:tgtEl>
                                          <p:spTgt spid="606"/>
                                        </p:tgtEl>
                                        <p:attrNameLst>
                                          <p:attrName>style.visibility</p:attrName>
                                        </p:attrNameLst>
                                      </p:cBhvr>
                                      <p:to>
                                        <p:strVal val="visible"/>
                                      </p:to>
                                    </p:set>
                                  </p:childTnLst>
                                </p:cTn>
                              </p:par>
                              <p:par>
                                <p:cTn id="283" presetID="1" presetClass="entr" presetSubtype="0" fill="hold" nodeType="withEffect">
                                  <p:stCondLst>
                                    <p:cond delay="0"/>
                                  </p:stCondLst>
                                  <p:childTnLst>
                                    <p:set>
                                      <p:cBhvr>
                                        <p:cTn id="284" dur="1" fill="hold">
                                          <p:stCondLst>
                                            <p:cond delay="0"/>
                                          </p:stCondLst>
                                        </p:cTn>
                                        <p:tgtEl>
                                          <p:spTgt spid="609"/>
                                        </p:tgtEl>
                                        <p:attrNameLst>
                                          <p:attrName>style.visibility</p:attrName>
                                        </p:attrNameLst>
                                      </p:cBhvr>
                                      <p:to>
                                        <p:strVal val="visible"/>
                                      </p:to>
                                    </p:set>
                                  </p:childTnLst>
                                </p:cTn>
                              </p:par>
                              <p:par>
                                <p:cTn id="285" presetID="1" presetClass="entr" presetSubtype="0" fill="hold" nodeType="withEffect">
                                  <p:stCondLst>
                                    <p:cond delay="0"/>
                                  </p:stCondLst>
                                  <p:childTnLst>
                                    <p:set>
                                      <p:cBhvr>
                                        <p:cTn id="286" dur="1" fill="hold">
                                          <p:stCondLst>
                                            <p:cond delay="0"/>
                                          </p:stCondLst>
                                        </p:cTn>
                                        <p:tgtEl>
                                          <p:spTgt spid="610"/>
                                        </p:tgtEl>
                                        <p:attrNameLst>
                                          <p:attrName>style.visibility</p:attrName>
                                        </p:attrNameLst>
                                      </p:cBhvr>
                                      <p:to>
                                        <p:strVal val="visible"/>
                                      </p:to>
                                    </p:set>
                                  </p:childTnLst>
                                </p:cTn>
                              </p:par>
                              <p:par>
                                <p:cTn id="287" presetID="1" presetClass="entr" presetSubtype="0" fill="hold" nodeType="withEffect">
                                  <p:stCondLst>
                                    <p:cond delay="0"/>
                                  </p:stCondLst>
                                  <p:childTnLst>
                                    <p:set>
                                      <p:cBhvr>
                                        <p:cTn id="288" dur="1" fill="hold">
                                          <p:stCondLst>
                                            <p:cond delay="0"/>
                                          </p:stCondLst>
                                        </p:cTn>
                                        <p:tgtEl>
                                          <p:spTgt spid="612"/>
                                        </p:tgtEl>
                                        <p:attrNameLst>
                                          <p:attrName>style.visibility</p:attrName>
                                        </p:attrNameLst>
                                      </p:cBhvr>
                                      <p:to>
                                        <p:strVal val="visible"/>
                                      </p:to>
                                    </p:set>
                                  </p:childTnLst>
                                </p:cTn>
                              </p:par>
                              <p:par>
                                <p:cTn id="289" presetID="1" presetClass="entr" presetSubtype="0" fill="hold" nodeType="withEffect">
                                  <p:stCondLst>
                                    <p:cond delay="0"/>
                                  </p:stCondLst>
                                  <p:childTnLst>
                                    <p:set>
                                      <p:cBhvr>
                                        <p:cTn id="290" dur="1" fill="hold">
                                          <p:stCondLst>
                                            <p:cond delay="0"/>
                                          </p:stCondLst>
                                        </p:cTn>
                                        <p:tgtEl>
                                          <p:spTgt spid="614"/>
                                        </p:tgtEl>
                                        <p:attrNameLst>
                                          <p:attrName>style.visibility</p:attrName>
                                        </p:attrNameLst>
                                      </p:cBhvr>
                                      <p:to>
                                        <p:strVal val="visible"/>
                                      </p:to>
                                    </p:set>
                                  </p:childTnLst>
                                </p:cTn>
                              </p:par>
                              <p:par>
                                <p:cTn id="291" presetID="1" presetClass="entr" presetSubtype="0" fill="hold" nodeType="withEffect">
                                  <p:stCondLst>
                                    <p:cond delay="0"/>
                                  </p:stCondLst>
                                  <p:childTnLst>
                                    <p:set>
                                      <p:cBhvr>
                                        <p:cTn id="292" dur="1" fill="hold">
                                          <p:stCondLst>
                                            <p:cond delay="0"/>
                                          </p:stCondLst>
                                        </p:cTn>
                                        <p:tgtEl>
                                          <p:spTgt spid="663"/>
                                        </p:tgtEl>
                                        <p:attrNameLst>
                                          <p:attrName>style.visibility</p:attrName>
                                        </p:attrNameLst>
                                      </p:cBhvr>
                                      <p:to>
                                        <p:strVal val="visible"/>
                                      </p:to>
                                    </p:set>
                                  </p:childTnLst>
                                </p:cTn>
                              </p:par>
                              <p:par>
                                <p:cTn id="293" presetID="1" presetClass="entr" presetSubtype="0" fill="hold" nodeType="withEffect">
                                  <p:stCondLst>
                                    <p:cond delay="0"/>
                                  </p:stCondLst>
                                  <p:childTnLst>
                                    <p:set>
                                      <p:cBhvr>
                                        <p:cTn id="294" dur="1" fill="hold">
                                          <p:stCondLst>
                                            <p:cond delay="0"/>
                                          </p:stCondLst>
                                        </p:cTn>
                                        <p:tgtEl>
                                          <p:spTgt spid="613"/>
                                        </p:tgtEl>
                                        <p:attrNameLst>
                                          <p:attrName>style.visibility</p:attrName>
                                        </p:attrNameLst>
                                      </p:cBhvr>
                                      <p:to>
                                        <p:strVal val="visible"/>
                                      </p:to>
                                    </p:set>
                                  </p:childTnLst>
                                </p:cTn>
                              </p:par>
                              <p:par>
                                <p:cTn id="295" presetID="1" presetClass="entr" presetSubtype="0" fill="hold" nodeType="withEffect">
                                  <p:stCondLst>
                                    <p:cond delay="0"/>
                                  </p:stCondLst>
                                  <p:childTnLst>
                                    <p:set>
                                      <p:cBhvr>
                                        <p:cTn id="296" dur="1" fill="hold">
                                          <p:stCondLst>
                                            <p:cond delay="0"/>
                                          </p:stCondLst>
                                        </p:cTn>
                                        <p:tgtEl>
                                          <p:spTgt spid="658"/>
                                        </p:tgtEl>
                                        <p:attrNameLst>
                                          <p:attrName>style.visibility</p:attrName>
                                        </p:attrNameLst>
                                      </p:cBhvr>
                                      <p:to>
                                        <p:strVal val="visible"/>
                                      </p:to>
                                    </p:set>
                                  </p:childTnLst>
                                </p:cTn>
                              </p:par>
                              <p:par>
                                <p:cTn id="297" presetID="1" presetClass="entr" presetSubtype="0" fill="hold" nodeType="withEffect">
                                  <p:stCondLst>
                                    <p:cond delay="0"/>
                                  </p:stCondLst>
                                  <p:childTnLst>
                                    <p:set>
                                      <p:cBhvr>
                                        <p:cTn id="298" dur="1" fill="hold">
                                          <p:stCondLst>
                                            <p:cond delay="0"/>
                                          </p:stCondLst>
                                        </p:cTn>
                                        <p:tgtEl>
                                          <p:spTgt spid="657"/>
                                        </p:tgtEl>
                                        <p:attrNameLst>
                                          <p:attrName>style.visibility</p:attrName>
                                        </p:attrNameLst>
                                      </p:cBhvr>
                                      <p:to>
                                        <p:strVal val="visible"/>
                                      </p:to>
                                    </p:set>
                                  </p:childTnLst>
                                </p:cTn>
                              </p:par>
                              <p:par>
                                <p:cTn id="299" presetID="1" presetClass="entr" presetSubtype="0" fill="hold" nodeType="withEffect">
                                  <p:stCondLst>
                                    <p:cond delay="0"/>
                                  </p:stCondLst>
                                  <p:childTnLst>
                                    <p:set>
                                      <p:cBhvr>
                                        <p:cTn id="300" dur="1" fill="hold">
                                          <p:stCondLst>
                                            <p:cond delay="0"/>
                                          </p:stCondLst>
                                        </p:cTn>
                                        <p:tgtEl>
                                          <p:spTgt spid="664"/>
                                        </p:tgtEl>
                                        <p:attrNameLst>
                                          <p:attrName>style.visibility</p:attrName>
                                        </p:attrNameLst>
                                      </p:cBhvr>
                                      <p:to>
                                        <p:strVal val="visible"/>
                                      </p:to>
                                    </p:set>
                                  </p:childTnLst>
                                </p:cTn>
                              </p:par>
                              <p:par>
                                <p:cTn id="301" presetID="1" presetClass="entr" presetSubtype="0" fill="hold" nodeType="withEffect">
                                  <p:stCondLst>
                                    <p:cond delay="0"/>
                                  </p:stCondLst>
                                  <p:childTnLst>
                                    <p:set>
                                      <p:cBhvr>
                                        <p:cTn id="302" dur="1" fill="hold">
                                          <p:stCondLst>
                                            <p:cond delay="0"/>
                                          </p:stCondLst>
                                        </p:cTn>
                                        <p:tgtEl>
                                          <p:spTgt spid="654"/>
                                        </p:tgtEl>
                                        <p:attrNameLst>
                                          <p:attrName>style.visibility</p:attrName>
                                        </p:attrNameLst>
                                      </p:cBhvr>
                                      <p:to>
                                        <p:strVal val="visible"/>
                                      </p:to>
                                    </p:set>
                                  </p:childTnLst>
                                </p:cTn>
                              </p:par>
                              <p:par>
                                <p:cTn id="303" presetID="1" presetClass="entr" presetSubtype="0" fill="hold" nodeType="withEffect">
                                  <p:stCondLst>
                                    <p:cond delay="0"/>
                                  </p:stCondLst>
                                  <p:childTnLst>
                                    <p:set>
                                      <p:cBhvr>
                                        <p:cTn id="304" dur="1" fill="hold">
                                          <p:stCondLst>
                                            <p:cond delay="0"/>
                                          </p:stCondLst>
                                        </p:cTn>
                                        <p:tgtEl>
                                          <p:spTgt spid="665"/>
                                        </p:tgtEl>
                                        <p:attrNameLst>
                                          <p:attrName>style.visibility</p:attrName>
                                        </p:attrNameLst>
                                      </p:cBhvr>
                                      <p:to>
                                        <p:strVal val="visible"/>
                                      </p:to>
                                    </p:set>
                                  </p:childTnLst>
                                </p:cTn>
                              </p:par>
                              <p:par>
                                <p:cTn id="305" presetID="1" presetClass="entr" presetSubtype="0" fill="hold" nodeType="withEffect">
                                  <p:stCondLst>
                                    <p:cond delay="0"/>
                                  </p:stCondLst>
                                  <p:childTnLst>
                                    <p:set>
                                      <p:cBhvr>
                                        <p:cTn id="306" dur="1" fill="hold">
                                          <p:stCondLst>
                                            <p:cond delay="0"/>
                                          </p:stCondLst>
                                        </p:cTn>
                                        <p:tgtEl>
                                          <p:spTgt spid="619"/>
                                        </p:tgtEl>
                                        <p:attrNameLst>
                                          <p:attrName>style.visibility</p:attrName>
                                        </p:attrNameLst>
                                      </p:cBhvr>
                                      <p:to>
                                        <p:strVal val="visible"/>
                                      </p:to>
                                    </p:set>
                                  </p:childTnLst>
                                </p:cTn>
                              </p:par>
                              <p:par>
                                <p:cTn id="307" presetID="1" presetClass="entr" presetSubtype="0" fill="hold" nodeType="withEffect">
                                  <p:stCondLst>
                                    <p:cond delay="0"/>
                                  </p:stCondLst>
                                  <p:childTnLst>
                                    <p:set>
                                      <p:cBhvr>
                                        <p:cTn id="308" dur="1" fill="hold">
                                          <p:stCondLst>
                                            <p:cond delay="0"/>
                                          </p:stCondLst>
                                        </p:cTn>
                                        <p:tgtEl>
                                          <p:spTgt spid="617"/>
                                        </p:tgtEl>
                                        <p:attrNameLst>
                                          <p:attrName>style.visibility</p:attrName>
                                        </p:attrNameLst>
                                      </p:cBhvr>
                                      <p:to>
                                        <p:strVal val="visible"/>
                                      </p:to>
                                    </p:set>
                                  </p:childTnLst>
                                </p:cTn>
                              </p:par>
                              <p:par>
                                <p:cTn id="309" presetID="1" presetClass="entr" presetSubtype="0" fill="hold" nodeType="withEffect">
                                  <p:stCondLst>
                                    <p:cond delay="0"/>
                                  </p:stCondLst>
                                  <p:childTnLst>
                                    <p:set>
                                      <p:cBhvr>
                                        <p:cTn id="310" dur="1" fill="hold">
                                          <p:stCondLst>
                                            <p:cond delay="0"/>
                                          </p:stCondLst>
                                        </p:cTn>
                                        <p:tgtEl>
                                          <p:spTgt spid="620"/>
                                        </p:tgtEl>
                                        <p:attrNameLst>
                                          <p:attrName>style.visibility</p:attrName>
                                        </p:attrNameLst>
                                      </p:cBhvr>
                                      <p:to>
                                        <p:strVal val="visible"/>
                                      </p:to>
                                    </p:set>
                                  </p:childTnLst>
                                </p:cTn>
                              </p:par>
                              <p:par>
                                <p:cTn id="311" presetID="1" presetClass="entr" presetSubtype="0" fill="hold" nodeType="withEffect">
                                  <p:stCondLst>
                                    <p:cond delay="0"/>
                                  </p:stCondLst>
                                  <p:childTnLst>
                                    <p:set>
                                      <p:cBhvr>
                                        <p:cTn id="312" dur="1" fill="hold">
                                          <p:stCondLst>
                                            <p:cond delay="0"/>
                                          </p:stCondLst>
                                        </p:cTn>
                                        <p:tgtEl>
                                          <p:spTgt spid="618"/>
                                        </p:tgtEl>
                                        <p:attrNameLst>
                                          <p:attrName>style.visibility</p:attrName>
                                        </p:attrNameLst>
                                      </p:cBhvr>
                                      <p:to>
                                        <p:strVal val="visible"/>
                                      </p:to>
                                    </p:set>
                                  </p:childTnLst>
                                </p:cTn>
                              </p:par>
                              <p:par>
                                <p:cTn id="313" presetID="1" presetClass="entr" presetSubtype="0" fill="hold" nodeType="withEffect">
                                  <p:stCondLst>
                                    <p:cond delay="0"/>
                                  </p:stCondLst>
                                  <p:childTnLst>
                                    <p:set>
                                      <p:cBhvr>
                                        <p:cTn id="314" dur="1" fill="hold">
                                          <p:stCondLst>
                                            <p:cond delay="0"/>
                                          </p:stCondLst>
                                        </p:cTn>
                                        <p:tgtEl>
                                          <p:spTgt spid="625"/>
                                        </p:tgtEl>
                                        <p:attrNameLst>
                                          <p:attrName>style.visibility</p:attrName>
                                        </p:attrNameLst>
                                      </p:cBhvr>
                                      <p:to>
                                        <p:strVal val="visible"/>
                                      </p:to>
                                    </p:set>
                                  </p:childTnLst>
                                </p:cTn>
                              </p:par>
                              <p:par>
                                <p:cTn id="315" presetID="1" presetClass="entr" presetSubtype="0" fill="hold" nodeType="withEffect">
                                  <p:stCondLst>
                                    <p:cond delay="0"/>
                                  </p:stCondLst>
                                  <p:childTnLst>
                                    <p:set>
                                      <p:cBhvr>
                                        <p:cTn id="316" dur="1" fill="hold">
                                          <p:stCondLst>
                                            <p:cond delay="0"/>
                                          </p:stCondLst>
                                        </p:cTn>
                                        <p:tgtEl>
                                          <p:spTgt spid="627"/>
                                        </p:tgtEl>
                                        <p:attrNameLst>
                                          <p:attrName>style.visibility</p:attrName>
                                        </p:attrNameLst>
                                      </p:cBhvr>
                                      <p:to>
                                        <p:strVal val="visible"/>
                                      </p:to>
                                    </p:set>
                                  </p:childTnLst>
                                </p:cTn>
                              </p:par>
                              <p:par>
                                <p:cTn id="317" presetID="1" presetClass="entr" presetSubtype="0" fill="hold" nodeType="withEffect">
                                  <p:stCondLst>
                                    <p:cond delay="0"/>
                                  </p:stCondLst>
                                  <p:childTnLst>
                                    <p:set>
                                      <p:cBhvr>
                                        <p:cTn id="318" dur="1" fill="hold">
                                          <p:stCondLst>
                                            <p:cond delay="0"/>
                                          </p:stCondLst>
                                        </p:cTn>
                                        <p:tgtEl>
                                          <p:spTgt spid="626"/>
                                        </p:tgtEl>
                                        <p:attrNameLst>
                                          <p:attrName>style.visibility</p:attrName>
                                        </p:attrNameLst>
                                      </p:cBhvr>
                                      <p:to>
                                        <p:strVal val="visible"/>
                                      </p:to>
                                    </p:set>
                                  </p:childTnLst>
                                </p:cTn>
                              </p:par>
                              <p:par>
                                <p:cTn id="319" presetID="1" presetClass="entr" presetSubtype="0" fill="hold" nodeType="withEffect">
                                  <p:stCondLst>
                                    <p:cond delay="0"/>
                                  </p:stCondLst>
                                  <p:childTnLst>
                                    <p:set>
                                      <p:cBhvr>
                                        <p:cTn id="320" dur="1" fill="hold">
                                          <p:stCondLst>
                                            <p:cond delay="0"/>
                                          </p:stCondLst>
                                        </p:cTn>
                                        <p:tgtEl>
                                          <p:spTgt spid="670"/>
                                        </p:tgtEl>
                                        <p:attrNameLst>
                                          <p:attrName>style.visibility</p:attrName>
                                        </p:attrNameLst>
                                      </p:cBhvr>
                                      <p:to>
                                        <p:strVal val="visible"/>
                                      </p:to>
                                    </p:set>
                                  </p:childTnLst>
                                </p:cTn>
                              </p:par>
                              <p:par>
                                <p:cTn id="321" presetID="1" presetClass="entr" presetSubtype="0" fill="hold" nodeType="withEffect">
                                  <p:stCondLst>
                                    <p:cond delay="0"/>
                                  </p:stCondLst>
                                  <p:childTnLst>
                                    <p:set>
                                      <p:cBhvr>
                                        <p:cTn id="322" dur="1" fill="hold">
                                          <p:stCondLst>
                                            <p:cond delay="0"/>
                                          </p:stCondLst>
                                        </p:cTn>
                                        <p:tgtEl>
                                          <p:spTgt spid="681"/>
                                        </p:tgtEl>
                                        <p:attrNameLst>
                                          <p:attrName>style.visibility</p:attrName>
                                        </p:attrNameLst>
                                      </p:cBhvr>
                                      <p:to>
                                        <p:strVal val="visible"/>
                                      </p:to>
                                    </p:set>
                                  </p:childTnLst>
                                </p:cTn>
                              </p:par>
                              <p:par>
                                <p:cTn id="323" presetID="1" presetClass="entr" presetSubtype="0" fill="hold" nodeType="withEffect">
                                  <p:stCondLst>
                                    <p:cond delay="0"/>
                                  </p:stCondLst>
                                  <p:childTnLst>
                                    <p:set>
                                      <p:cBhvr>
                                        <p:cTn id="324" dur="1" fill="hold">
                                          <p:stCondLst>
                                            <p:cond delay="0"/>
                                          </p:stCondLst>
                                        </p:cTn>
                                        <p:tgtEl>
                                          <p:spTgt spid="677"/>
                                        </p:tgtEl>
                                        <p:attrNameLst>
                                          <p:attrName>style.visibility</p:attrName>
                                        </p:attrNameLst>
                                      </p:cBhvr>
                                      <p:to>
                                        <p:strVal val="visible"/>
                                      </p:to>
                                    </p:set>
                                  </p:childTnLst>
                                </p:cTn>
                              </p:par>
                              <p:par>
                                <p:cTn id="325" presetID="1" presetClass="entr" presetSubtype="0" fill="hold" nodeType="withEffect">
                                  <p:stCondLst>
                                    <p:cond delay="0"/>
                                  </p:stCondLst>
                                  <p:childTnLst>
                                    <p:set>
                                      <p:cBhvr>
                                        <p:cTn id="326" dur="1" fill="hold">
                                          <p:stCondLst>
                                            <p:cond delay="0"/>
                                          </p:stCondLst>
                                        </p:cTn>
                                        <p:tgtEl>
                                          <p:spTgt spid="528"/>
                                        </p:tgtEl>
                                        <p:attrNameLst>
                                          <p:attrName>style.visibility</p:attrName>
                                        </p:attrNameLst>
                                      </p:cBhvr>
                                      <p:to>
                                        <p:strVal val="visible"/>
                                      </p:to>
                                    </p:set>
                                  </p:childTnLst>
                                </p:cTn>
                              </p:par>
                              <p:par>
                                <p:cTn id="327" presetID="1" presetClass="entr" presetSubtype="0" fill="hold" nodeType="withEffect">
                                  <p:stCondLst>
                                    <p:cond delay="0"/>
                                  </p:stCondLst>
                                  <p:childTnLst>
                                    <p:set>
                                      <p:cBhvr>
                                        <p:cTn id="328" dur="1" fill="hold">
                                          <p:stCondLst>
                                            <p:cond delay="0"/>
                                          </p:stCondLst>
                                        </p:cTn>
                                        <p:tgtEl>
                                          <p:spTgt spid="671"/>
                                        </p:tgtEl>
                                        <p:attrNameLst>
                                          <p:attrName>style.visibility</p:attrName>
                                        </p:attrNameLst>
                                      </p:cBhvr>
                                      <p:to>
                                        <p:strVal val="visible"/>
                                      </p:to>
                                    </p:set>
                                  </p:childTnLst>
                                </p:cTn>
                              </p:par>
                              <p:par>
                                <p:cTn id="329" presetID="1" presetClass="entr" presetSubtype="0" fill="hold" nodeType="withEffect">
                                  <p:stCondLst>
                                    <p:cond delay="0"/>
                                  </p:stCondLst>
                                  <p:childTnLst>
                                    <p:set>
                                      <p:cBhvr>
                                        <p:cTn id="330" dur="1" fill="hold">
                                          <p:stCondLst>
                                            <p:cond delay="0"/>
                                          </p:stCondLst>
                                        </p:cTn>
                                        <p:tgtEl>
                                          <p:spTgt spid="669"/>
                                        </p:tgtEl>
                                        <p:attrNameLst>
                                          <p:attrName>style.visibility</p:attrName>
                                        </p:attrNameLst>
                                      </p:cBhvr>
                                      <p:to>
                                        <p:strVal val="visible"/>
                                      </p:to>
                                    </p:set>
                                  </p:childTnLst>
                                </p:cTn>
                              </p:par>
                              <p:par>
                                <p:cTn id="331" presetID="1" presetClass="entr" presetSubtype="0" fill="hold" nodeType="withEffect">
                                  <p:stCondLst>
                                    <p:cond delay="0"/>
                                  </p:stCondLst>
                                  <p:childTnLst>
                                    <p:set>
                                      <p:cBhvr>
                                        <p:cTn id="332" dur="1" fill="hold">
                                          <p:stCondLst>
                                            <p:cond delay="0"/>
                                          </p:stCondLst>
                                        </p:cTn>
                                        <p:tgtEl>
                                          <p:spTgt spid="678"/>
                                        </p:tgtEl>
                                        <p:attrNameLst>
                                          <p:attrName>style.visibility</p:attrName>
                                        </p:attrNameLst>
                                      </p:cBhvr>
                                      <p:to>
                                        <p:strVal val="visible"/>
                                      </p:to>
                                    </p:set>
                                  </p:childTnLst>
                                </p:cTn>
                              </p:par>
                              <p:par>
                                <p:cTn id="333" presetID="1" presetClass="entr" presetSubtype="0" fill="hold" nodeType="withEffect">
                                  <p:stCondLst>
                                    <p:cond delay="0"/>
                                  </p:stCondLst>
                                  <p:childTnLst>
                                    <p:set>
                                      <p:cBhvr>
                                        <p:cTn id="334" dur="1" fill="hold">
                                          <p:stCondLst>
                                            <p:cond delay="0"/>
                                          </p:stCondLst>
                                        </p:cTn>
                                        <p:tgtEl>
                                          <p:spTgt spid="680"/>
                                        </p:tgtEl>
                                        <p:attrNameLst>
                                          <p:attrName>style.visibility</p:attrName>
                                        </p:attrNameLst>
                                      </p:cBhvr>
                                      <p:to>
                                        <p:strVal val="visible"/>
                                      </p:to>
                                    </p:set>
                                  </p:childTnLst>
                                </p:cTn>
                              </p:par>
                              <p:par>
                                <p:cTn id="335" presetID="1" presetClass="entr" presetSubtype="0" fill="hold" nodeType="withEffect">
                                  <p:stCondLst>
                                    <p:cond delay="0"/>
                                  </p:stCondLst>
                                  <p:childTnLst>
                                    <p:set>
                                      <p:cBhvr>
                                        <p:cTn id="336" dur="1" fill="hold">
                                          <p:stCondLst>
                                            <p:cond delay="0"/>
                                          </p:stCondLst>
                                        </p:cTn>
                                        <p:tgtEl>
                                          <p:spTgt spid="676"/>
                                        </p:tgtEl>
                                        <p:attrNameLst>
                                          <p:attrName>style.visibility</p:attrName>
                                        </p:attrNameLst>
                                      </p:cBhvr>
                                      <p:to>
                                        <p:strVal val="visible"/>
                                      </p:to>
                                    </p:set>
                                  </p:childTnLst>
                                </p:cTn>
                              </p:par>
                              <p:par>
                                <p:cTn id="337" presetID="1" presetClass="entr" presetSubtype="0" fill="hold" nodeType="withEffect">
                                  <p:stCondLst>
                                    <p:cond delay="0"/>
                                  </p:stCondLst>
                                  <p:childTnLst>
                                    <p:set>
                                      <p:cBhvr>
                                        <p:cTn id="338" dur="1" fill="hold">
                                          <p:stCondLst>
                                            <p:cond delay="0"/>
                                          </p:stCondLst>
                                        </p:cTn>
                                        <p:tgtEl>
                                          <p:spTgt spid="518"/>
                                        </p:tgtEl>
                                        <p:attrNameLst>
                                          <p:attrName>style.visibility</p:attrName>
                                        </p:attrNameLst>
                                      </p:cBhvr>
                                      <p:to>
                                        <p:strVal val="visible"/>
                                      </p:to>
                                    </p:set>
                                  </p:childTnLst>
                                </p:cTn>
                              </p:par>
                              <p:par>
                                <p:cTn id="339" presetID="1" presetClass="entr" presetSubtype="0" fill="hold" nodeType="withEffect">
                                  <p:stCondLst>
                                    <p:cond delay="0"/>
                                  </p:stCondLst>
                                  <p:childTnLst>
                                    <p:set>
                                      <p:cBhvr>
                                        <p:cTn id="340" dur="1" fill="hold">
                                          <p:stCondLst>
                                            <p:cond delay="0"/>
                                          </p:stCondLst>
                                        </p:cTn>
                                        <p:tgtEl>
                                          <p:spTgt spid="517"/>
                                        </p:tgtEl>
                                        <p:attrNameLst>
                                          <p:attrName>style.visibility</p:attrName>
                                        </p:attrNameLst>
                                      </p:cBhvr>
                                      <p:to>
                                        <p:strVal val="visible"/>
                                      </p:to>
                                    </p:set>
                                  </p:childTnLst>
                                </p:cTn>
                              </p:par>
                              <p:par>
                                <p:cTn id="341" presetID="1" presetClass="entr" presetSubtype="0" fill="hold" nodeType="withEffect">
                                  <p:stCondLst>
                                    <p:cond delay="0"/>
                                  </p:stCondLst>
                                  <p:childTnLst>
                                    <p:set>
                                      <p:cBhvr>
                                        <p:cTn id="342" dur="1" fill="hold">
                                          <p:stCondLst>
                                            <p:cond delay="0"/>
                                          </p:stCondLst>
                                        </p:cTn>
                                        <p:tgtEl>
                                          <p:spTgt spid="527"/>
                                        </p:tgtEl>
                                        <p:attrNameLst>
                                          <p:attrName>style.visibility</p:attrName>
                                        </p:attrNameLst>
                                      </p:cBhvr>
                                      <p:to>
                                        <p:strVal val="visible"/>
                                      </p:to>
                                    </p:set>
                                  </p:childTnLst>
                                </p:cTn>
                              </p:par>
                              <p:par>
                                <p:cTn id="343" presetID="1" presetClass="entr" presetSubtype="0" fill="hold" nodeType="withEffect">
                                  <p:stCondLst>
                                    <p:cond delay="0"/>
                                  </p:stCondLst>
                                  <p:childTnLst>
                                    <p:set>
                                      <p:cBhvr>
                                        <p:cTn id="344" dur="1" fill="hold">
                                          <p:stCondLst>
                                            <p:cond delay="0"/>
                                          </p:stCondLst>
                                        </p:cTn>
                                        <p:tgtEl>
                                          <p:spTgt spid="668"/>
                                        </p:tgtEl>
                                        <p:attrNameLst>
                                          <p:attrName>style.visibility</p:attrName>
                                        </p:attrNameLst>
                                      </p:cBhvr>
                                      <p:to>
                                        <p:strVal val="visible"/>
                                      </p:to>
                                    </p:set>
                                  </p:childTnLst>
                                </p:cTn>
                              </p:par>
                              <p:par>
                                <p:cTn id="345" presetID="1" presetClass="entr" presetSubtype="0" fill="hold" nodeType="withEffect">
                                  <p:stCondLst>
                                    <p:cond delay="0"/>
                                  </p:stCondLst>
                                  <p:childTnLst>
                                    <p:set>
                                      <p:cBhvr>
                                        <p:cTn id="346" dur="1" fill="hold">
                                          <p:stCondLst>
                                            <p:cond delay="0"/>
                                          </p:stCondLst>
                                        </p:cTn>
                                        <p:tgtEl>
                                          <p:spTgt spid="656"/>
                                        </p:tgtEl>
                                        <p:attrNameLst>
                                          <p:attrName>style.visibility</p:attrName>
                                        </p:attrNameLst>
                                      </p:cBhvr>
                                      <p:to>
                                        <p:strVal val="visible"/>
                                      </p:to>
                                    </p:set>
                                  </p:childTnLst>
                                </p:cTn>
                              </p:par>
                              <p:par>
                                <p:cTn id="347" presetID="1" presetClass="entr" presetSubtype="0" fill="hold" nodeType="withEffect">
                                  <p:stCondLst>
                                    <p:cond delay="0"/>
                                  </p:stCondLst>
                                  <p:childTnLst>
                                    <p:set>
                                      <p:cBhvr>
                                        <p:cTn id="348" dur="1" fill="hold">
                                          <p:stCondLst>
                                            <p:cond delay="0"/>
                                          </p:stCondLst>
                                        </p:cTn>
                                        <p:tgtEl>
                                          <p:spTgt spid="660"/>
                                        </p:tgtEl>
                                        <p:attrNameLst>
                                          <p:attrName>style.visibility</p:attrName>
                                        </p:attrNameLst>
                                      </p:cBhvr>
                                      <p:to>
                                        <p:strVal val="visible"/>
                                      </p:to>
                                    </p:set>
                                  </p:childTnLst>
                                </p:cTn>
                              </p:par>
                              <p:par>
                                <p:cTn id="349" presetID="1" presetClass="entr" presetSubtype="0" fill="hold" nodeType="withEffect">
                                  <p:stCondLst>
                                    <p:cond delay="0"/>
                                  </p:stCondLst>
                                  <p:childTnLst>
                                    <p:set>
                                      <p:cBhvr>
                                        <p:cTn id="350" dur="1" fill="hold">
                                          <p:stCondLst>
                                            <p:cond delay="0"/>
                                          </p:stCondLst>
                                        </p:cTn>
                                        <p:tgtEl>
                                          <p:spTgt spid="624"/>
                                        </p:tgtEl>
                                        <p:attrNameLst>
                                          <p:attrName>style.visibility</p:attrName>
                                        </p:attrNameLst>
                                      </p:cBhvr>
                                      <p:to>
                                        <p:strVal val="visible"/>
                                      </p:to>
                                    </p:set>
                                  </p:childTnLst>
                                </p:cTn>
                              </p:par>
                              <p:par>
                                <p:cTn id="351" presetID="1" presetClass="entr" presetSubtype="0" fill="hold" nodeType="withEffect">
                                  <p:stCondLst>
                                    <p:cond delay="0"/>
                                  </p:stCondLst>
                                  <p:childTnLst>
                                    <p:set>
                                      <p:cBhvr>
                                        <p:cTn id="352" dur="1" fill="hold">
                                          <p:stCondLst>
                                            <p:cond delay="0"/>
                                          </p:stCondLst>
                                        </p:cTn>
                                        <p:tgtEl>
                                          <p:spTgt spid="622"/>
                                        </p:tgtEl>
                                        <p:attrNameLst>
                                          <p:attrName>style.visibility</p:attrName>
                                        </p:attrNameLst>
                                      </p:cBhvr>
                                      <p:to>
                                        <p:strVal val="visible"/>
                                      </p:to>
                                    </p:set>
                                  </p:childTnLst>
                                </p:cTn>
                              </p:par>
                              <p:par>
                                <p:cTn id="353" presetID="1" presetClass="entr" presetSubtype="0" fill="hold" nodeType="withEffect">
                                  <p:stCondLst>
                                    <p:cond delay="0"/>
                                  </p:stCondLst>
                                  <p:childTnLst>
                                    <p:set>
                                      <p:cBhvr>
                                        <p:cTn id="354" dur="1" fill="hold">
                                          <p:stCondLst>
                                            <p:cond delay="0"/>
                                          </p:stCondLst>
                                        </p:cTn>
                                        <p:tgtEl>
                                          <p:spTgt spid="666"/>
                                        </p:tgtEl>
                                        <p:attrNameLst>
                                          <p:attrName>style.visibility</p:attrName>
                                        </p:attrNameLst>
                                      </p:cBhvr>
                                      <p:to>
                                        <p:strVal val="visible"/>
                                      </p:to>
                                    </p:set>
                                  </p:childTnLst>
                                </p:cTn>
                              </p:par>
                              <p:par>
                                <p:cTn id="355" presetID="1" presetClass="entr" presetSubtype="0" fill="hold" nodeType="withEffect">
                                  <p:stCondLst>
                                    <p:cond delay="0"/>
                                  </p:stCondLst>
                                  <p:childTnLst>
                                    <p:set>
                                      <p:cBhvr>
                                        <p:cTn id="356" dur="1" fill="hold">
                                          <p:stCondLst>
                                            <p:cond delay="0"/>
                                          </p:stCondLst>
                                        </p:cTn>
                                        <p:tgtEl>
                                          <p:spTgt spid="653"/>
                                        </p:tgtEl>
                                        <p:attrNameLst>
                                          <p:attrName>style.visibility</p:attrName>
                                        </p:attrNameLst>
                                      </p:cBhvr>
                                      <p:to>
                                        <p:strVal val="visible"/>
                                      </p:to>
                                    </p:set>
                                  </p:childTnLst>
                                </p:cTn>
                              </p:par>
                              <p:par>
                                <p:cTn id="357" presetID="1" presetClass="entr" presetSubtype="0" fill="hold" nodeType="withEffect">
                                  <p:stCondLst>
                                    <p:cond delay="0"/>
                                  </p:stCondLst>
                                  <p:childTnLst>
                                    <p:set>
                                      <p:cBhvr>
                                        <p:cTn id="358" dur="1" fill="hold">
                                          <p:stCondLst>
                                            <p:cond delay="0"/>
                                          </p:stCondLst>
                                        </p:cTn>
                                        <p:tgtEl>
                                          <p:spTgt spid="652"/>
                                        </p:tgtEl>
                                        <p:attrNameLst>
                                          <p:attrName>style.visibility</p:attrName>
                                        </p:attrNameLst>
                                      </p:cBhvr>
                                      <p:to>
                                        <p:strVal val="visible"/>
                                      </p:to>
                                    </p:set>
                                  </p:childTnLst>
                                </p:cTn>
                              </p:par>
                              <p:par>
                                <p:cTn id="359" presetID="1" presetClass="entr" presetSubtype="0" fill="hold" nodeType="withEffect">
                                  <p:stCondLst>
                                    <p:cond delay="0"/>
                                  </p:stCondLst>
                                  <p:childTnLst>
                                    <p:set>
                                      <p:cBhvr>
                                        <p:cTn id="360" dur="1" fill="hold">
                                          <p:stCondLst>
                                            <p:cond delay="0"/>
                                          </p:stCondLst>
                                        </p:cTn>
                                        <p:tgtEl>
                                          <p:spTgt spid="662"/>
                                        </p:tgtEl>
                                        <p:attrNameLst>
                                          <p:attrName>style.visibility</p:attrName>
                                        </p:attrNameLst>
                                      </p:cBhvr>
                                      <p:to>
                                        <p:strVal val="visible"/>
                                      </p:to>
                                    </p:set>
                                  </p:childTnLst>
                                </p:cTn>
                              </p:par>
                              <p:par>
                                <p:cTn id="361" presetID="1" presetClass="entr" presetSubtype="0" fill="hold" nodeType="withEffect">
                                  <p:stCondLst>
                                    <p:cond delay="0"/>
                                  </p:stCondLst>
                                  <p:childTnLst>
                                    <p:set>
                                      <p:cBhvr>
                                        <p:cTn id="362" dur="1" fill="hold">
                                          <p:stCondLst>
                                            <p:cond delay="0"/>
                                          </p:stCondLst>
                                        </p:cTn>
                                        <p:tgtEl>
                                          <p:spTgt spid="603"/>
                                        </p:tgtEl>
                                        <p:attrNameLst>
                                          <p:attrName>style.visibility</p:attrName>
                                        </p:attrNameLst>
                                      </p:cBhvr>
                                      <p:to>
                                        <p:strVal val="visible"/>
                                      </p:to>
                                    </p:set>
                                  </p:childTnLst>
                                </p:cTn>
                              </p:par>
                              <p:par>
                                <p:cTn id="363" presetID="1" presetClass="entr" presetSubtype="0" fill="hold" nodeType="withEffect">
                                  <p:stCondLst>
                                    <p:cond delay="0"/>
                                  </p:stCondLst>
                                  <p:childTnLst>
                                    <p:set>
                                      <p:cBhvr>
                                        <p:cTn id="364" dur="1" fill="hold">
                                          <p:stCondLst>
                                            <p:cond delay="0"/>
                                          </p:stCondLst>
                                        </p:cTn>
                                        <p:tgtEl>
                                          <p:spTgt spid="594"/>
                                        </p:tgtEl>
                                        <p:attrNameLst>
                                          <p:attrName>style.visibility</p:attrName>
                                        </p:attrNameLst>
                                      </p:cBhvr>
                                      <p:to>
                                        <p:strVal val="visible"/>
                                      </p:to>
                                    </p:set>
                                  </p:childTnLst>
                                </p:cTn>
                              </p:par>
                              <p:par>
                                <p:cTn id="365" presetID="1" presetClass="entr" presetSubtype="0" fill="hold" nodeType="withEffect">
                                  <p:stCondLst>
                                    <p:cond delay="0"/>
                                  </p:stCondLst>
                                  <p:childTnLst>
                                    <p:set>
                                      <p:cBhvr>
                                        <p:cTn id="366" dur="1" fill="hold">
                                          <p:stCondLst>
                                            <p:cond delay="0"/>
                                          </p:stCondLst>
                                        </p:cTn>
                                        <p:tgtEl>
                                          <p:spTgt spid="593"/>
                                        </p:tgtEl>
                                        <p:attrNameLst>
                                          <p:attrName>style.visibility</p:attrName>
                                        </p:attrNameLst>
                                      </p:cBhvr>
                                      <p:to>
                                        <p:strVal val="visible"/>
                                      </p:to>
                                    </p:set>
                                  </p:childTnLst>
                                </p:cTn>
                              </p:par>
                              <p:par>
                                <p:cTn id="367" presetID="1" presetClass="entr" presetSubtype="0" fill="hold" nodeType="withEffect">
                                  <p:stCondLst>
                                    <p:cond delay="0"/>
                                  </p:stCondLst>
                                  <p:childTnLst>
                                    <p:set>
                                      <p:cBhvr>
                                        <p:cTn id="368" dur="1" fill="hold">
                                          <p:stCondLst>
                                            <p:cond delay="0"/>
                                          </p:stCondLst>
                                        </p:cTn>
                                        <p:tgtEl>
                                          <p:spTgt spid="592"/>
                                        </p:tgtEl>
                                        <p:attrNameLst>
                                          <p:attrName>style.visibility</p:attrName>
                                        </p:attrNameLst>
                                      </p:cBhvr>
                                      <p:to>
                                        <p:strVal val="visible"/>
                                      </p:to>
                                    </p:set>
                                  </p:childTnLst>
                                </p:cTn>
                              </p:par>
                              <p:par>
                                <p:cTn id="369" presetID="1" presetClass="entr" presetSubtype="0" fill="hold" nodeType="withEffect">
                                  <p:stCondLst>
                                    <p:cond delay="0"/>
                                  </p:stCondLst>
                                  <p:childTnLst>
                                    <p:set>
                                      <p:cBhvr>
                                        <p:cTn id="370" dur="1" fill="hold">
                                          <p:stCondLst>
                                            <p:cond delay="0"/>
                                          </p:stCondLst>
                                        </p:cTn>
                                        <p:tgtEl>
                                          <p:spTgt spid="596"/>
                                        </p:tgtEl>
                                        <p:attrNameLst>
                                          <p:attrName>style.visibility</p:attrName>
                                        </p:attrNameLst>
                                      </p:cBhvr>
                                      <p:to>
                                        <p:strVal val="visible"/>
                                      </p:to>
                                    </p:set>
                                  </p:childTnLst>
                                </p:cTn>
                              </p:par>
                              <p:par>
                                <p:cTn id="371" presetID="1" presetClass="entr" presetSubtype="0" fill="hold" nodeType="withEffect">
                                  <p:stCondLst>
                                    <p:cond delay="0"/>
                                  </p:stCondLst>
                                  <p:childTnLst>
                                    <p:set>
                                      <p:cBhvr>
                                        <p:cTn id="372" dur="1" fill="hold">
                                          <p:stCondLst>
                                            <p:cond delay="0"/>
                                          </p:stCondLst>
                                        </p:cTn>
                                        <p:tgtEl>
                                          <p:spTgt spid="597"/>
                                        </p:tgtEl>
                                        <p:attrNameLst>
                                          <p:attrName>style.visibility</p:attrName>
                                        </p:attrNameLst>
                                      </p:cBhvr>
                                      <p:to>
                                        <p:strVal val="visible"/>
                                      </p:to>
                                    </p:set>
                                  </p:childTnLst>
                                </p:cTn>
                              </p:par>
                              <p:par>
                                <p:cTn id="373" presetID="1" presetClass="entr" presetSubtype="0" fill="hold" nodeType="withEffect">
                                  <p:stCondLst>
                                    <p:cond delay="0"/>
                                  </p:stCondLst>
                                  <p:childTnLst>
                                    <p:set>
                                      <p:cBhvr>
                                        <p:cTn id="374" dur="1" fill="hold">
                                          <p:stCondLst>
                                            <p:cond delay="0"/>
                                          </p:stCondLst>
                                        </p:cTn>
                                        <p:tgtEl>
                                          <p:spTgt spid="520"/>
                                        </p:tgtEl>
                                        <p:attrNameLst>
                                          <p:attrName>style.visibility</p:attrName>
                                        </p:attrNameLst>
                                      </p:cBhvr>
                                      <p:to>
                                        <p:strVal val="visible"/>
                                      </p:to>
                                    </p:set>
                                  </p:childTnLst>
                                </p:cTn>
                              </p:par>
                              <p:par>
                                <p:cTn id="375" presetID="1" presetClass="entr" presetSubtype="0" fill="hold" nodeType="withEffect">
                                  <p:stCondLst>
                                    <p:cond delay="0"/>
                                  </p:stCondLst>
                                  <p:childTnLst>
                                    <p:set>
                                      <p:cBhvr>
                                        <p:cTn id="376" dur="1" fill="hold">
                                          <p:stCondLst>
                                            <p:cond delay="0"/>
                                          </p:stCondLst>
                                        </p:cTn>
                                        <p:tgtEl>
                                          <p:spTgt spid="591"/>
                                        </p:tgtEl>
                                        <p:attrNameLst>
                                          <p:attrName>style.visibility</p:attrName>
                                        </p:attrNameLst>
                                      </p:cBhvr>
                                      <p:to>
                                        <p:strVal val="visible"/>
                                      </p:to>
                                    </p:set>
                                  </p:childTnLst>
                                </p:cTn>
                              </p:par>
                              <p:par>
                                <p:cTn id="377" presetID="1" presetClass="entr" presetSubtype="0" fill="hold" nodeType="withEffect">
                                  <p:stCondLst>
                                    <p:cond delay="0"/>
                                  </p:stCondLst>
                                  <p:childTnLst>
                                    <p:set>
                                      <p:cBhvr>
                                        <p:cTn id="378" dur="1" fill="hold">
                                          <p:stCondLst>
                                            <p:cond delay="0"/>
                                          </p:stCondLst>
                                        </p:cTn>
                                        <p:tgtEl>
                                          <p:spTgt spid="601"/>
                                        </p:tgtEl>
                                        <p:attrNameLst>
                                          <p:attrName>style.visibility</p:attrName>
                                        </p:attrNameLst>
                                      </p:cBhvr>
                                      <p:to>
                                        <p:strVal val="visible"/>
                                      </p:to>
                                    </p:set>
                                  </p:childTnLst>
                                </p:cTn>
                              </p:par>
                              <p:par>
                                <p:cTn id="379" presetID="1" presetClass="entr" presetSubtype="0" fill="hold" nodeType="withEffect">
                                  <p:stCondLst>
                                    <p:cond delay="0"/>
                                  </p:stCondLst>
                                  <p:childTnLst>
                                    <p:set>
                                      <p:cBhvr>
                                        <p:cTn id="380" dur="1" fill="hold">
                                          <p:stCondLst>
                                            <p:cond delay="0"/>
                                          </p:stCondLst>
                                        </p:cTn>
                                        <p:tgtEl>
                                          <p:spTgt spid="600"/>
                                        </p:tgtEl>
                                        <p:attrNameLst>
                                          <p:attrName>style.visibility</p:attrName>
                                        </p:attrNameLst>
                                      </p:cBhvr>
                                      <p:to>
                                        <p:strVal val="visible"/>
                                      </p:to>
                                    </p:set>
                                  </p:childTnLst>
                                </p:cTn>
                              </p:par>
                              <p:par>
                                <p:cTn id="381" presetID="1" presetClass="entr" presetSubtype="0" fill="hold" nodeType="withEffect">
                                  <p:stCondLst>
                                    <p:cond delay="0"/>
                                  </p:stCondLst>
                                  <p:childTnLst>
                                    <p:set>
                                      <p:cBhvr>
                                        <p:cTn id="382" dur="1" fill="hold">
                                          <p:stCondLst>
                                            <p:cond delay="0"/>
                                          </p:stCondLst>
                                        </p:cTn>
                                        <p:tgtEl>
                                          <p:spTgt spid="602"/>
                                        </p:tgtEl>
                                        <p:attrNameLst>
                                          <p:attrName>style.visibility</p:attrName>
                                        </p:attrNameLst>
                                      </p:cBhvr>
                                      <p:to>
                                        <p:strVal val="visible"/>
                                      </p:to>
                                    </p:set>
                                  </p:childTnLst>
                                </p:cTn>
                              </p:par>
                              <p:par>
                                <p:cTn id="383" presetID="1" presetClass="entr" presetSubtype="0" fill="hold" nodeType="withEffect">
                                  <p:stCondLst>
                                    <p:cond delay="0"/>
                                  </p:stCondLst>
                                  <p:childTnLst>
                                    <p:set>
                                      <p:cBhvr>
                                        <p:cTn id="384" dur="1" fill="hold">
                                          <p:stCondLst>
                                            <p:cond delay="0"/>
                                          </p:stCondLst>
                                        </p:cTn>
                                        <p:tgtEl>
                                          <p:spTgt spid="598"/>
                                        </p:tgtEl>
                                        <p:attrNameLst>
                                          <p:attrName>style.visibility</p:attrName>
                                        </p:attrNameLst>
                                      </p:cBhvr>
                                      <p:to>
                                        <p:strVal val="visible"/>
                                      </p:to>
                                    </p:set>
                                  </p:childTnLst>
                                </p:cTn>
                              </p:par>
                              <p:par>
                                <p:cTn id="385" presetID="1" presetClass="entr" presetSubtype="0" fill="hold" nodeType="withEffect">
                                  <p:stCondLst>
                                    <p:cond delay="0"/>
                                  </p:stCondLst>
                                  <p:childTnLst>
                                    <p:set>
                                      <p:cBhvr>
                                        <p:cTn id="386" dur="1" fill="hold">
                                          <p:stCondLst>
                                            <p:cond delay="0"/>
                                          </p:stCondLst>
                                        </p:cTn>
                                        <p:tgtEl>
                                          <p:spTgt spid="599"/>
                                        </p:tgtEl>
                                        <p:attrNameLst>
                                          <p:attrName>style.visibility</p:attrName>
                                        </p:attrNameLst>
                                      </p:cBhvr>
                                      <p:to>
                                        <p:strVal val="visible"/>
                                      </p:to>
                                    </p:set>
                                  </p:childTnLst>
                                </p:cTn>
                              </p:par>
                              <p:par>
                                <p:cTn id="387" presetID="1" presetClass="entr" presetSubtype="0" fill="hold" nodeType="withEffect">
                                  <p:stCondLst>
                                    <p:cond delay="0"/>
                                  </p:stCondLst>
                                  <p:childTnLst>
                                    <p:set>
                                      <p:cBhvr>
                                        <p:cTn id="388" dur="1" fill="hold">
                                          <p:stCondLst>
                                            <p:cond delay="0"/>
                                          </p:stCondLst>
                                        </p:cTn>
                                        <p:tgtEl>
                                          <p:spTgt spid="513"/>
                                        </p:tgtEl>
                                        <p:attrNameLst>
                                          <p:attrName>style.visibility</p:attrName>
                                        </p:attrNameLst>
                                      </p:cBhvr>
                                      <p:to>
                                        <p:strVal val="visible"/>
                                      </p:to>
                                    </p:set>
                                  </p:childTnLst>
                                </p:cTn>
                              </p:par>
                              <p:par>
                                <p:cTn id="389" presetID="1" presetClass="entr" presetSubtype="0" fill="hold" nodeType="withEffect">
                                  <p:stCondLst>
                                    <p:cond delay="0"/>
                                  </p:stCondLst>
                                  <p:childTnLst>
                                    <p:set>
                                      <p:cBhvr>
                                        <p:cTn id="390" dur="1" fill="hold">
                                          <p:stCondLst>
                                            <p:cond delay="0"/>
                                          </p:stCondLst>
                                        </p:cTn>
                                        <p:tgtEl>
                                          <p:spTgt spid="519"/>
                                        </p:tgtEl>
                                        <p:attrNameLst>
                                          <p:attrName>style.visibility</p:attrName>
                                        </p:attrNameLst>
                                      </p:cBhvr>
                                      <p:to>
                                        <p:strVal val="visible"/>
                                      </p:to>
                                    </p:set>
                                  </p:childTnLst>
                                </p:cTn>
                              </p:par>
                              <p:par>
                                <p:cTn id="391" presetID="1" presetClass="entr" presetSubtype="0" fill="hold" nodeType="withEffect">
                                  <p:stCondLst>
                                    <p:cond delay="0"/>
                                  </p:stCondLst>
                                  <p:childTnLst>
                                    <p:set>
                                      <p:cBhvr>
                                        <p:cTn id="392" dur="1" fill="hold">
                                          <p:stCondLst>
                                            <p:cond delay="0"/>
                                          </p:stCondLst>
                                        </p:cTn>
                                        <p:tgtEl>
                                          <p:spTgt spid="515"/>
                                        </p:tgtEl>
                                        <p:attrNameLst>
                                          <p:attrName>style.visibility</p:attrName>
                                        </p:attrNameLst>
                                      </p:cBhvr>
                                      <p:to>
                                        <p:strVal val="visible"/>
                                      </p:to>
                                    </p:set>
                                  </p:childTnLst>
                                </p:cTn>
                              </p:par>
                              <p:par>
                                <p:cTn id="393" presetID="1" presetClass="entr" presetSubtype="0" fill="hold" nodeType="withEffect">
                                  <p:stCondLst>
                                    <p:cond delay="0"/>
                                  </p:stCondLst>
                                  <p:childTnLst>
                                    <p:set>
                                      <p:cBhvr>
                                        <p:cTn id="394" dur="1" fill="hold">
                                          <p:stCondLst>
                                            <p:cond delay="0"/>
                                          </p:stCondLst>
                                        </p:cTn>
                                        <p:tgtEl>
                                          <p:spTgt spid="516"/>
                                        </p:tgtEl>
                                        <p:attrNameLst>
                                          <p:attrName>style.visibility</p:attrName>
                                        </p:attrNameLst>
                                      </p:cBhvr>
                                      <p:to>
                                        <p:strVal val="visible"/>
                                      </p:to>
                                    </p:set>
                                  </p:childTnLst>
                                </p:cTn>
                              </p:par>
                              <p:par>
                                <p:cTn id="395" presetID="1" presetClass="entr" presetSubtype="0" fill="hold" nodeType="withEffect">
                                  <p:stCondLst>
                                    <p:cond delay="0"/>
                                  </p:stCondLst>
                                  <p:childTnLst>
                                    <p:set>
                                      <p:cBhvr>
                                        <p:cTn id="396" dur="1" fill="hold">
                                          <p:stCondLst>
                                            <p:cond delay="0"/>
                                          </p:stCondLst>
                                        </p:cTn>
                                        <p:tgtEl>
                                          <p:spTgt spid="511"/>
                                        </p:tgtEl>
                                        <p:attrNameLst>
                                          <p:attrName>style.visibility</p:attrName>
                                        </p:attrNameLst>
                                      </p:cBhvr>
                                      <p:to>
                                        <p:strVal val="visible"/>
                                      </p:to>
                                    </p:set>
                                  </p:childTnLst>
                                </p:cTn>
                              </p:par>
                              <p:par>
                                <p:cTn id="397" presetID="1" presetClass="entr" presetSubtype="0" fill="hold" nodeType="withEffect">
                                  <p:stCondLst>
                                    <p:cond delay="0"/>
                                  </p:stCondLst>
                                  <p:childTnLst>
                                    <p:set>
                                      <p:cBhvr>
                                        <p:cTn id="398" dur="1" fill="hold">
                                          <p:stCondLst>
                                            <p:cond delay="0"/>
                                          </p:stCondLst>
                                        </p:cTn>
                                        <p:tgtEl>
                                          <p:spTgt spid="510"/>
                                        </p:tgtEl>
                                        <p:attrNameLst>
                                          <p:attrName>style.visibility</p:attrName>
                                        </p:attrNameLst>
                                      </p:cBhvr>
                                      <p:to>
                                        <p:strVal val="visible"/>
                                      </p:to>
                                    </p:set>
                                  </p:childTnLst>
                                </p:cTn>
                              </p:par>
                              <p:par>
                                <p:cTn id="399" presetID="1" presetClass="entr" presetSubtype="0" fill="hold" nodeType="withEffect">
                                  <p:stCondLst>
                                    <p:cond delay="0"/>
                                  </p:stCondLst>
                                  <p:childTnLst>
                                    <p:set>
                                      <p:cBhvr>
                                        <p:cTn id="400" dur="1" fill="hold">
                                          <p:stCondLst>
                                            <p:cond delay="0"/>
                                          </p:stCondLst>
                                        </p:cTn>
                                        <p:tgtEl>
                                          <p:spTgt spid="522"/>
                                        </p:tgtEl>
                                        <p:attrNameLst>
                                          <p:attrName>style.visibility</p:attrName>
                                        </p:attrNameLst>
                                      </p:cBhvr>
                                      <p:to>
                                        <p:strVal val="visible"/>
                                      </p:to>
                                    </p:set>
                                  </p:childTnLst>
                                </p:cTn>
                              </p:par>
                              <p:par>
                                <p:cTn id="401" presetID="1" presetClass="entr" presetSubtype="0" fill="hold" nodeType="withEffect">
                                  <p:stCondLst>
                                    <p:cond delay="0"/>
                                  </p:stCondLst>
                                  <p:childTnLst>
                                    <p:set>
                                      <p:cBhvr>
                                        <p:cTn id="402" dur="1" fill="hold">
                                          <p:stCondLst>
                                            <p:cond delay="0"/>
                                          </p:stCondLst>
                                        </p:cTn>
                                        <p:tgtEl>
                                          <p:spTgt spid="521"/>
                                        </p:tgtEl>
                                        <p:attrNameLst>
                                          <p:attrName>style.visibility</p:attrName>
                                        </p:attrNameLst>
                                      </p:cBhvr>
                                      <p:to>
                                        <p:strVal val="visible"/>
                                      </p:to>
                                    </p:set>
                                  </p:childTnLst>
                                </p:cTn>
                              </p:par>
                              <p:par>
                                <p:cTn id="403" presetID="1" presetClass="entr" presetSubtype="0" fill="hold" nodeType="withEffect">
                                  <p:stCondLst>
                                    <p:cond delay="0"/>
                                  </p:stCondLst>
                                  <p:childTnLst>
                                    <p:set>
                                      <p:cBhvr>
                                        <p:cTn id="404" dur="1" fill="hold">
                                          <p:stCondLst>
                                            <p:cond delay="0"/>
                                          </p:stCondLst>
                                        </p:cTn>
                                        <p:tgtEl>
                                          <p:spTgt spid="524"/>
                                        </p:tgtEl>
                                        <p:attrNameLst>
                                          <p:attrName>style.visibility</p:attrName>
                                        </p:attrNameLst>
                                      </p:cBhvr>
                                      <p:to>
                                        <p:strVal val="visible"/>
                                      </p:to>
                                    </p:set>
                                  </p:childTnLst>
                                </p:cTn>
                              </p:par>
                              <p:par>
                                <p:cTn id="405" presetID="1" presetClass="entr" presetSubtype="0" fill="hold" nodeType="withEffect">
                                  <p:stCondLst>
                                    <p:cond delay="0"/>
                                  </p:stCondLst>
                                  <p:childTnLst>
                                    <p:set>
                                      <p:cBhvr>
                                        <p:cTn id="406" dur="1" fill="hold">
                                          <p:stCondLst>
                                            <p:cond delay="0"/>
                                          </p:stCondLst>
                                        </p:cTn>
                                        <p:tgtEl>
                                          <p:spTgt spid="526"/>
                                        </p:tgtEl>
                                        <p:attrNameLst>
                                          <p:attrName>style.visibility</p:attrName>
                                        </p:attrNameLst>
                                      </p:cBhvr>
                                      <p:to>
                                        <p:strVal val="visible"/>
                                      </p:to>
                                    </p:set>
                                  </p:childTnLst>
                                </p:cTn>
                              </p:par>
                              <p:par>
                                <p:cTn id="407" presetID="1" presetClass="entr" presetSubtype="0" fill="hold" nodeType="withEffect">
                                  <p:stCondLst>
                                    <p:cond delay="0"/>
                                  </p:stCondLst>
                                  <p:childTnLst>
                                    <p:set>
                                      <p:cBhvr>
                                        <p:cTn id="408" dur="1" fill="hold">
                                          <p:stCondLst>
                                            <p:cond delay="0"/>
                                          </p:stCondLst>
                                        </p:cTn>
                                        <p:tgtEl>
                                          <p:spTgt spid="525"/>
                                        </p:tgtEl>
                                        <p:attrNameLst>
                                          <p:attrName>style.visibility</p:attrName>
                                        </p:attrNameLst>
                                      </p:cBhvr>
                                      <p:to>
                                        <p:strVal val="visible"/>
                                      </p:to>
                                    </p:set>
                                  </p:childTnLst>
                                </p:cTn>
                              </p:par>
                              <p:par>
                                <p:cTn id="409" presetID="1" presetClass="entr" presetSubtype="0" fill="hold" nodeType="withEffect">
                                  <p:stCondLst>
                                    <p:cond delay="0"/>
                                  </p:stCondLst>
                                  <p:childTnLst>
                                    <p:set>
                                      <p:cBhvr>
                                        <p:cTn id="410" dur="1" fill="hold">
                                          <p:stCondLst>
                                            <p:cond delay="0"/>
                                          </p:stCondLst>
                                        </p:cTn>
                                        <p:tgtEl>
                                          <p:spTgt spid="509"/>
                                        </p:tgtEl>
                                        <p:attrNameLst>
                                          <p:attrName>style.visibility</p:attrName>
                                        </p:attrNameLst>
                                      </p:cBhvr>
                                      <p:to>
                                        <p:strVal val="visible"/>
                                      </p:to>
                                    </p:set>
                                  </p:childTnLst>
                                </p:cTn>
                              </p:par>
                              <p:par>
                                <p:cTn id="411" presetID="1" presetClass="entr" presetSubtype="0" fill="hold" nodeType="withEffect">
                                  <p:stCondLst>
                                    <p:cond delay="0"/>
                                  </p:stCondLst>
                                  <p:childTnLst>
                                    <p:set>
                                      <p:cBhvr>
                                        <p:cTn id="412" dur="1" fill="hold">
                                          <p:stCondLst>
                                            <p:cond delay="0"/>
                                          </p:stCondLst>
                                        </p:cTn>
                                        <p:tgtEl>
                                          <p:spTgt spid="500"/>
                                        </p:tgtEl>
                                        <p:attrNameLst>
                                          <p:attrName>style.visibility</p:attrName>
                                        </p:attrNameLst>
                                      </p:cBhvr>
                                      <p:to>
                                        <p:strVal val="visible"/>
                                      </p:to>
                                    </p:set>
                                  </p:childTnLst>
                                </p:cTn>
                              </p:par>
                              <p:par>
                                <p:cTn id="413" presetID="1" presetClass="entr" presetSubtype="0" fill="hold" nodeType="withEffect">
                                  <p:stCondLst>
                                    <p:cond delay="0"/>
                                  </p:stCondLst>
                                  <p:childTnLst>
                                    <p:set>
                                      <p:cBhvr>
                                        <p:cTn id="414" dur="1" fill="hold">
                                          <p:stCondLst>
                                            <p:cond delay="0"/>
                                          </p:stCondLst>
                                        </p:cTn>
                                        <p:tgtEl>
                                          <p:spTgt spid="501"/>
                                        </p:tgtEl>
                                        <p:attrNameLst>
                                          <p:attrName>style.visibility</p:attrName>
                                        </p:attrNameLst>
                                      </p:cBhvr>
                                      <p:to>
                                        <p:strVal val="visible"/>
                                      </p:to>
                                    </p:set>
                                  </p:childTnLst>
                                </p:cTn>
                              </p:par>
                              <p:par>
                                <p:cTn id="415" presetID="1" presetClass="entr" presetSubtype="0" fill="hold" nodeType="withEffect">
                                  <p:stCondLst>
                                    <p:cond delay="0"/>
                                  </p:stCondLst>
                                  <p:childTnLst>
                                    <p:set>
                                      <p:cBhvr>
                                        <p:cTn id="416" dur="1" fill="hold">
                                          <p:stCondLst>
                                            <p:cond delay="0"/>
                                          </p:stCondLst>
                                        </p:cTn>
                                        <p:tgtEl>
                                          <p:spTgt spid="499"/>
                                        </p:tgtEl>
                                        <p:attrNameLst>
                                          <p:attrName>style.visibility</p:attrName>
                                        </p:attrNameLst>
                                      </p:cBhvr>
                                      <p:to>
                                        <p:strVal val="visible"/>
                                      </p:to>
                                    </p:set>
                                  </p:childTnLst>
                                </p:cTn>
                              </p:par>
                              <p:par>
                                <p:cTn id="417" presetID="1" presetClass="entr" presetSubtype="0" fill="hold" nodeType="withEffect">
                                  <p:stCondLst>
                                    <p:cond delay="0"/>
                                  </p:stCondLst>
                                  <p:childTnLst>
                                    <p:set>
                                      <p:cBhvr>
                                        <p:cTn id="418" dur="1" fill="hold">
                                          <p:stCondLst>
                                            <p:cond delay="0"/>
                                          </p:stCondLst>
                                        </p:cTn>
                                        <p:tgtEl>
                                          <p:spTgt spid="507"/>
                                        </p:tgtEl>
                                        <p:attrNameLst>
                                          <p:attrName>style.visibility</p:attrName>
                                        </p:attrNameLst>
                                      </p:cBhvr>
                                      <p:to>
                                        <p:strVal val="visible"/>
                                      </p:to>
                                    </p:set>
                                  </p:childTnLst>
                                </p:cTn>
                              </p:par>
                              <p:par>
                                <p:cTn id="419" presetID="1" presetClass="entr" presetSubtype="0" fill="hold" nodeType="withEffect">
                                  <p:stCondLst>
                                    <p:cond delay="0"/>
                                  </p:stCondLst>
                                  <p:childTnLst>
                                    <p:set>
                                      <p:cBhvr>
                                        <p:cTn id="420" dur="1" fill="hold">
                                          <p:stCondLst>
                                            <p:cond delay="0"/>
                                          </p:stCondLst>
                                        </p:cTn>
                                        <p:tgtEl>
                                          <p:spTgt spid="508"/>
                                        </p:tgtEl>
                                        <p:attrNameLst>
                                          <p:attrName>style.visibility</p:attrName>
                                        </p:attrNameLst>
                                      </p:cBhvr>
                                      <p:to>
                                        <p:strVal val="visible"/>
                                      </p:to>
                                    </p:set>
                                  </p:childTnLst>
                                </p:cTn>
                              </p:par>
                              <p:par>
                                <p:cTn id="421" presetID="1" presetClass="entr" presetSubtype="0" fill="hold" nodeType="withEffect">
                                  <p:stCondLst>
                                    <p:cond delay="0"/>
                                  </p:stCondLst>
                                  <p:childTnLst>
                                    <p:set>
                                      <p:cBhvr>
                                        <p:cTn id="422" dur="1" fill="hold">
                                          <p:stCondLst>
                                            <p:cond delay="0"/>
                                          </p:stCondLst>
                                        </p:cTn>
                                        <p:tgtEl>
                                          <p:spTgt spid="512"/>
                                        </p:tgtEl>
                                        <p:attrNameLst>
                                          <p:attrName>style.visibility</p:attrName>
                                        </p:attrNameLst>
                                      </p:cBhvr>
                                      <p:to>
                                        <p:strVal val="visible"/>
                                      </p:to>
                                    </p:set>
                                  </p:childTnLst>
                                </p:cTn>
                              </p:par>
                              <p:par>
                                <p:cTn id="423" presetID="1" presetClass="entr" presetSubtype="0" fill="hold" nodeType="withEffect">
                                  <p:stCondLst>
                                    <p:cond delay="0"/>
                                  </p:stCondLst>
                                  <p:childTnLst>
                                    <p:set>
                                      <p:cBhvr>
                                        <p:cTn id="424" dur="1" fill="hold">
                                          <p:stCondLst>
                                            <p:cond delay="0"/>
                                          </p:stCondLst>
                                        </p:cTn>
                                        <p:tgtEl>
                                          <p:spTgt spid="503"/>
                                        </p:tgtEl>
                                        <p:attrNameLst>
                                          <p:attrName>style.visibility</p:attrName>
                                        </p:attrNameLst>
                                      </p:cBhvr>
                                      <p:to>
                                        <p:strVal val="visible"/>
                                      </p:to>
                                    </p:set>
                                  </p:childTnLst>
                                </p:cTn>
                              </p:par>
                              <p:par>
                                <p:cTn id="425" presetID="1" presetClass="entr" presetSubtype="0" fill="hold" nodeType="withEffect">
                                  <p:stCondLst>
                                    <p:cond delay="0"/>
                                  </p:stCondLst>
                                  <p:childTnLst>
                                    <p:set>
                                      <p:cBhvr>
                                        <p:cTn id="426" dur="1" fill="hold">
                                          <p:stCondLst>
                                            <p:cond delay="0"/>
                                          </p:stCondLst>
                                        </p:cTn>
                                        <p:tgtEl>
                                          <p:spTgt spid="506"/>
                                        </p:tgtEl>
                                        <p:attrNameLst>
                                          <p:attrName>style.visibility</p:attrName>
                                        </p:attrNameLst>
                                      </p:cBhvr>
                                      <p:to>
                                        <p:strVal val="visible"/>
                                      </p:to>
                                    </p:set>
                                  </p:childTnLst>
                                </p:cTn>
                              </p:par>
                              <p:par>
                                <p:cTn id="427" presetID="1" presetClass="entr" presetSubtype="0" fill="hold" nodeType="withEffect">
                                  <p:stCondLst>
                                    <p:cond delay="0"/>
                                  </p:stCondLst>
                                  <p:childTnLst>
                                    <p:set>
                                      <p:cBhvr>
                                        <p:cTn id="428" dur="1" fill="hold">
                                          <p:stCondLst>
                                            <p:cond delay="0"/>
                                          </p:stCondLst>
                                        </p:cTn>
                                        <p:tgtEl>
                                          <p:spTgt spid="502"/>
                                        </p:tgtEl>
                                        <p:attrNameLst>
                                          <p:attrName>style.visibility</p:attrName>
                                        </p:attrNameLst>
                                      </p:cBhvr>
                                      <p:to>
                                        <p:strVal val="visible"/>
                                      </p:to>
                                    </p:set>
                                  </p:childTnLst>
                                </p:cTn>
                              </p:par>
                              <p:par>
                                <p:cTn id="429" presetID="1" presetClass="entr" presetSubtype="0" fill="hold" nodeType="withEffect">
                                  <p:stCondLst>
                                    <p:cond delay="0"/>
                                  </p:stCondLst>
                                  <p:childTnLst>
                                    <p:set>
                                      <p:cBhvr>
                                        <p:cTn id="430" dur="1" fill="hold">
                                          <p:stCondLst>
                                            <p:cond delay="0"/>
                                          </p:stCondLst>
                                        </p:cTn>
                                        <p:tgtEl>
                                          <p:spTgt spid="480"/>
                                        </p:tgtEl>
                                        <p:attrNameLst>
                                          <p:attrName>style.visibility</p:attrName>
                                        </p:attrNameLst>
                                      </p:cBhvr>
                                      <p:to>
                                        <p:strVal val="visible"/>
                                      </p:to>
                                    </p:set>
                                  </p:childTnLst>
                                </p:cTn>
                              </p:par>
                              <p:par>
                                <p:cTn id="431" presetID="1" presetClass="entr" presetSubtype="0" fill="hold" nodeType="withEffect">
                                  <p:stCondLst>
                                    <p:cond delay="0"/>
                                  </p:stCondLst>
                                  <p:childTnLst>
                                    <p:set>
                                      <p:cBhvr>
                                        <p:cTn id="432" dur="1" fill="hold">
                                          <p:stCondLst>
                                            <p:cond delay="0"/>
                                          </p:stCondLst>
                                        </p:cTn>
                                        <p:tgtEl>
                                          <p:spTgt spid="479"/>
                                        </p:tgtEl>
                                        <p:attrNameLst>
                                          <p:attrName>style.visibility</p:attrName>
                                        </p:attrNameLst>
                                      </p:cBhvr>
                                      <p:to>
                                        <p:strVal val="visible"/>
                                      </p:to>
                                    </p:set>
                                  </p:childTnLst>
                                </p:cTn>
                              </p:par>
                              <p:par>
                                <p:cTn id="433" presetID="1" presetClass="entr" presetSubtype="0" fill="hold" nodeType="withEffect">
                                  <p:stCondLst>
                                    <p:cond delay="0"/>
                                  </p:stCondLst>
                                  <p:childTnLst>
                                    <p:set>
                                      <p:cBhvr>
                                        <p:cTn id="434" dur="1" fill="hold">
                                          <p:stCondLst>
                                            <p:cond delay="0"/>
                                          </p:stCondLst>
                                        </p:cTn>
                                        <p:tgtEl>
                                          <p:spTgt spid="481"/>
                                        </p:tgtEl>
                                        <p:attrNameLst>
                                          <p:attrName>style.visibility</p:attrName>
                                        </p:attrNameLst>
                                      </p:cBhvr>
                                      <p:to>
                                        <p:strVal val="visible"/>
                                      </p:to>
                                    </p:set>
                                  </p:childTnLst>
                                </p:cTn>
                              </p:par>
                              <p:par>
                                <p:cTn id="435" presetID="1" presetClass="entr" presetSubtype="0" fill="hold" nodeType="withEffect">
                                  <p:stCondLst>
                                    <p:cond delay="0"/>
                                  </p:stCondLst>
                                  <p:childTnLst>
                                    <p:set>
                                      <p:cBhvr>
                                        <p:cTn id="436" dur="1" fill="hold">
                                          <p:stCondLst>
                                            <p:cond delay="0"/>
                                          </p:stCondLst>
                                        </p:cTn>
                                        <p:tgtEl>
                                          <p:spTgt spid="482"/>
                                        </p:tgtEl>
                                        <p:attrNameLst>
                                          <p:attrName>style.visibility</p:attrName>
                                        </p:attrNameLst>
                                      </p:cBhvr>
                                      <p:to>
                                        <p:strVal val="visible"/>
                                      </p:to>
                                    </p:set>
                                  </p:childTnLst>
                                </p:cTn>
                              </p:par>
                              <p:par>
                                <p:cTn id="437" presetID="1" presetClass="entr" presetSubtype="0" fill="hold" nodeType="withEffect">
                                  <p:stCondLst>
                                    <p:cond delay="0"/>
                                  </p:stCondLst>
                                  <p:childTnLst>
                                    <p:set>
                                      <p:cBhvr>
                                        <p:cTn id="438" dur="1" fill="hold">
                                          <p:stCondLst>
                                            <p:cond delay="0"/>
                                          </p:stCondLst>
                                        </p:cTn>
                                        <p:tgtEl>
                                          <p:spTgt spid="492"/>
                                        </p:tgtEl>
                                        <p:attrNameLst>
                                          <p:attrName>style.visibility</p:attrName>
                                        </p:attrNameLst>
                                      </p:cBhvr>
                                      <p:to>
                                        <p:strVal val="visible"/>
                                      </p:to>
                                    </p:set>
                                  </p:childTnLst>
                                </p:cTn>
                              </p:par>
                              <p:par>
                                <p:cTn id="439" presetID="1" presetClass="entr" presetSubtype="0" fill="hold" nodeType="withEffect">
                                  <p:stCondLst>
                                    <p:cond delay="0"/>
                                  </p:stCondLst>
                                  <p:childTnLst>
                                    <p:set>
                                      <p:cBhvr>
                                        <p:cTn id="440" dur="1" fill="hold">
                                          <p:stCondLst>
                                            <p:cond delay="0"/>
                                          </p:stCondLst>
                                        </p:cTn>
                                        <p:tgtEl>
                                          <p:spTgt spid="490"/>
                                        </p:tgtEl>
                                        <p:attrNameLst>
                                          <p:attrName>style.visibility</p:attrName>
                                        </p:attrNameLst>
                                      </p:cBhvr>
                                      <p:to>
                                        <p:strVal val="visible"/>
                                      </p:to>
                                    </p:set>
                                  </p:childTnLst>
                                </p:cTn>
                              </p:par>
                              <p:par>
                                <p:cTn id="441" presetID="1" presetClass="entr" presetSubtype="0" fill="hold" nodeType="withEffect">
                                  <p:stCondLst>
                                    <p:cond delay="0"/>
                                  </p:stCondLst>
                                  <p:childTnLst>
                                    <p:set>
                                      <p:cBhvr>
                                        <p:cTn id="442" dur="1" fill="hold">
                                          <p:stCondLst>
                                            <p:cond delay="0"/>
                                          </p:stCondLst>
                                        </p:cTn>
                                        <p:tgtEl>
                                          <p:spTgt spid="488"/>
                                        </p:tgtEl>
                                        <p:attrNameLst>
                                          <p:attrName>style.visibility</p:attrName>
                                        </p:attrNameLst>
                                      </p:cBhvr>
                                      <p:to>
                                        <p:strVal val="visible"/>
                                      </p:to>
                                    </p:set>
                                  </p:childTnLst>
                                </p:cTn>
                              </p:par>
                              <p:par>
                                <p:cTn id="443" presetID="1" presetClass="entr" presetSubtype="0" fill="hold" nodeType="withEffect">
                                  <p:stCondLst>
                                    <p:cond delay="0"/>
                                  </p:stCondLst>
                                  <p:childTnLst>
                                    <p:set>
                                      <p:cBhvr>
                                        <p:cTn id="444" dur="1" fill="hold">
                                          <p:stCondLst>
                                            <p:cond delay="0"/>
                                          </p:stCondLst>
                                        </p:cTn>
                                        <p:tgtEl>
                                          <p:spTgt spid="487"/>
                                        </p:tgtEl>
                                        <p:attrNameLst>
                                          <p:attrName>style.visibility</p:attrName>
                                        </p:attrNameLst>
                                      </p:cBhvr>
                                      <p:to>
                                        <p:strVal val="visible"/>
                                      </p:to>
                                    </p:set>
                                  </p:childTnLst>
                                </p:cTn>
                              </p:par>
                              <p:par>
                                <p:cTn id="445" presetID="1" presetClass="entr" presetSubtype="0" fill="hold" nodeType="withEffect">
                                  <p:stCondLst>
                                    <p:cond delay="0"/>
                                  </p:stCondLst>
                                  <p:childTnLst>
                                    <p:set>
                                      <p:cBhvr>
                                        <p:cTn id="446" dur="1" fill="hold">
                                          <p:stCondLst>
                                            <p:cond delay="0"/>
                                          </p:stCondLst>
                                        </p:cTn>
                                        <p:tgtEl>
                                          <p:spTgt spid="485"/>
                                        </p:tgtEl>
                                        <p:attrNameLst>
                                          <p:attrName>style.visibility</p:attrName>
                                        </p:attrNameLst>
                                      </p:cBhvr>
                                      <p:to>
                                        <p:strVal val="visible"/>
                                      </p:to>
                                    </p:set>
                                  </p:childTnLst>
                                </p:cTn>
                              </p:par>
                              <p:par>
                                <p:cTn id="447" presetID="1" presetClass="entr" presetSubtype="0" fill="hold" nodeType="withEffect">
                                  <p:stCondLst>
                                    <p:cond delay="0"/>
                                  </p:stCondLst>
                                  <p:childTnLst>
                                    <p:set>
                                      <p:cBhvr>
                                        <p:cTn id="448" dur="1" fill="hold">
                                          <p:stCondLst>
                                            <p:cond delay="0"/>
                                          </p:stCondLst>
                                        </p:cTn>
                                        <p:tgtEl>
                                          <p:spTgt spid="486"/>
                                        </p:tgtEl>
                                        <p:attrNameLst>
                                          <p:attrName>style.visibility</p:attrName>
                                        </p:attrNameLst>
                                      </p:cBhvr>
                                      <p:to>
                                        <p:strVal val="visible"/>
                                      </p:to>
                                    </p:set>
                                  </p:childTnLst>
                                </p:cTn>
                              </p:par>
                              <p:par>
                                <p:cTn id="449" presetID="1" presetClass="entr" presetSubtype="0" fill="hold" nodeType="withEffect">
                                  <p:stCondLst>
                                    <p:cond delay="0"/>
                                  </p:stCondLst>
                                  <p:childTnLst>
                                    <p:set>
                                      <p:cBhvr>
                                        <p:cTn id="450" dur="1" fill="hold">
                                          <p:stCondLst>
                                            <p:cond delay="0"/>
                                          </p:stCondLst>
                                        </p:cTn>
                                        <p:tgtEl>
                                          <p:spTgt spid="491"/>
                                        </p:tgtEl>
                                        <p:attrNameLst>
                                          <p:attrName>style.visibility</p:attrName>
                                        </p:attrNameLst>
                                      </p:cBhvr>
                                      <p:to>
                                        <p:strVal val="visible"/>
                                      </p:to>
                                    </p:set>
                                  </p:childTnLst>
                                </p:cTn>
                              </p:par>
                              <p:par>
                                <p:cTn id="451" presetID="1" presetClass="entr" presetSubtype="0" fill="hold" nodeType="withEffect">
                                  <p:stCondLst>
                                    <p:cond delay="0"/>
                                  </p:stCondLst>
                                  <p:childTnLst>
                                    <p:set>
                                      <p:cBhvr>
                                        <p:cTn id="452" dur="1" fill="hold">
                                          <p:stCondLst>
                                            <p:cond delay="0"/>
                                          </p:stCondLst>
                                        </p:cTn>
                                        <p:tgtEl>
                                          <p:spTgt spid="484"/>
                                        </p:tgtEl>
                                        <p:attrNameLst>
                                          <p:attrName>style.visibility</p:attrName>
                                        </p:attrNameLst>
                                      </p:cBhvr>
                                      <p:to>
                                        <p:strVal val="visible"/>
                                      </p:to>
                                    </p:set>
                                  </p:childTnLst>
                                </p:cTn>
                              </p:par>
                              <p:par>
                                <p:cTn id="453" presetID="1" presetClass="entr" presetSubtype="0" fill="hold" nodeType="withEffect">
                                  <p:stCondLst>
                                    <p:cond delay="0"/>
                                  </p:stCondLst>
                                  <p:childTnLst>
                                    <p:set>
                                      <p:cBhvr>
                                        <p:cTn id="454" dur="1" fill="hold">
                                          <p:stCondLst>
                                            <p:cond delay="0"/>
                                          </p:stCondLst>
                                        </p:cTn>
                                        <p:tgtEl>
                                          <p:spTgt spid="489"/>
                                        </p:tgtEl>
                                        <p:attrNameLst>
                                          <p:attrName>style.visibility</p:attrName>
                                        </p:attrNameLst>
                                      </p:cBhvr>
                                      <p:to>
                                        <p:strVal val="visible"/>
                                      </p:to>
                                    </p:set>
                                  </p:childTnLst>
                                </p:cTn>
                              </p:par>
                              <p:par>
                                <p:cTn id="455" presetID="1" presetClass="entr" presetSubtype="0" fill="hold" nodeType="withEffect">
                                  <p:stCondLst>
                                    <p:cond delay="0"/>
                                  </p:stCondLst>
                                  <p:childTnLst>
                                    <p:set>
                                      <p:cBhvr>
                                        <p:cTn id="456" dur="1" fill="hold">
                                          <p:stCondLst>
                                            <p:cond delay="0"/>
                                          </p:stCondLst>
                                        </p:cTn>
                                        <p:tgtEl>
                                          <p:spTgt spid="483"/>
                                        </p:tgtEl>
                                        <p:attrNameLst>
                                          <p:attrName>style.visibility</p:attrName>
                                        </p:attrNameLst>
                                      </p:cBhvr>
                                      <p:to>
                                        <p:strVal val="visible"/>
                                      </p:to>
                                    </p:set>
                                  </p:childTnLst>
                                </p:cTn>
                              </p:par>
                              <p:par>
                                <p:cTn id="457" presetID="1" presetClass="entr" presetSubtype="0" fill="hold" nodeType="withEffect">
                                  <p:stCondLst>
                                    <p:cond delay="0"/>
                                  </p:stCondLst>
                                  <p:childTnLst>
                                    <p:set>
                                      <p:cBhvr>
                                        <p:cTn id="458" dur="1" fill="hold">
                                          <p:stCondLst>
                                            <p:cond delay="0"/>
                                          </p:stCondLst>
                                        </p:cTn>
                                        <p:tgtEl>
                                          <p:spTgt spid="496"/>
                                        </p:tgtEl>
                                        <p:attrNameLst>
                                          <p:attrName>style.visibility</p:attrName>
                                        </p:attrNameLst>
                                      </p:cBhvr>
                                      <p:to>
                                        <p:strVal val="visible"/>
                                      </p:to>
                                    </p:set>
                                  </p:childTnLst>
                                </p:cTn>
                              </p:par>
                              <p:par>
                                <p:cTn id="459" presetID="1" presetClass="entr" presetSubtype="0" fill="hold" nodeType="withEffect">
                                  <p:stCondLst>
                                    <p:cond delay="0"/>
                                  </p:stCondLst>
                                  <p:childTnLst>
                                    <p:set>
                                      <p:cBhvr>
                                        <p:cTn id="460" dur="1" fill="hold">
                                          <p:stCondLst>
                                            <p:cond delay="0"/>
                                          </p:stCondLst>
                                        </p:cTn>
                                        <p:tgtEl>
                                          <p:spTgt spid="494"/>
                                        </p:tgtEl>
                                        <p:attrNameLst>
                                          <p:attrName>style.visibility</p:attrName>
                                        </p:attrNameLst>
                                      </p:cBhvr>
                                      <p:to>
                                        <p:strVal val="visible"/>
                                      </p:to>
                                    </p:set>
                                  </p:childTnLst>
                                </p:cTn>
                              </p:par>
                              <p:par>
                                <p:cTn id="461" presetID="1" presetClass="entr" presetSubtype="0" fill="hold" nodeType="withEffect">
                                  <p:stCondLst>
                                    <p:cond delay="0"/>
                                  </p:stCondLst>
                                  <p:childTnLst>
                                    <p:set>
                                      <p:cBhvr>
                                        <p:cTn id="462" dur="1" fill="hold">
                                          <p:stCondLst>
                                            <p:cond delay="0"/>
                                          </p:stCondLst>
                                        </p:cTn>
                                        <p:tgtEl>
                                          <p:spTgt spid="495"/>
                                        </p:tgtEl>
                                        <p:attrNameLst>
                                          <p:attrName>style.visibility</p:attrName>
                                        </p:attrNameLst>
                                      </p:cBhvr>
                                      <p:to>
                                        <p:strVal val="visible"/>
                                      </p:to>
                                    </p:set>
                                  </p:childTnLst>
                                </p:cTn>
                              </p:par>
                              <p:par>
                                <p:cTn id="463" presetID="1" presetClass="entr" presetSubtype="0" fill="hold" nodeType="withEffect">
                                  <p:stCondLst>
                                    <p:cond delay="0"/>
                                  </p:stCondLst>
                                  <p:childTnLst>
                                    <p:set>
                                      <p:cBhvr>
                                        <p:cTn id="464" dur="1" fill="hold">
                                          <p:stCondLst>
                                            <p:cond delay="0"/>
                                          </p:stCondLst>
                                        </p:cTn>
                                        <p:tgtEl>
                                          <p:spTgt spid="493"/>
                                        </p:tgtEl>
                                        <p:attrNameLst>
                                          <p:attrName>style.visibility</p:attrName>
                                        </p:attrNameLst>
                                      </p:cBhvr>
                                      <p:to>
                                        <p:strVal val="visible"/>
                                      </p:to>
                                    </p:set>
                                  </p:childTnLst>
                                </p:cTn>
                              </p:par>
                              <p:par>
                                <p:cTn id="465" presetID="1" presetClass="entr" presetSubtype="0" fill="hold" nodeType="withEffect">
                                  <p:stCondLst>
                                    <p:cond delay="0"/>
                                  </p:stCondLst>
                                  <p:childTnLst>
                                    <p:set>
                                      <p:cBhvr>
                                        <p:cTn id="466" dur="1" fill="hold">
                                          <p:stCondLst>
                                            <p:cond delay="0"/>
                                          </p:stCondLst>
                                        </p:cTn>
                                        <p:tgtEl>
                                          <p:spTgt spid="497"/>
                                        </p:tgtEl>
                                        <p:attrNameLst>
                                          <p:attrName>style.visibility</p:attrName>
                                        </p:attrNameLst>
                                      </p:cBhvr>
                                      <p:to>
                                        <p:strVal val="visible"/>
                                      </p:to>
                                    </p:set>
                                  </p:childTnLst>
                                </p:cTn>
                              </p:par>
                              <p:par>
                                <p:cTn id="467" presetID="1" presetClass="entr" presetSubtype="0" fill="hold" nodeType="withEffect">
                                  <p:stCondLst>
                                    <p:cond delay="0"/>
                                  </p:stCondLst>
                                  <p:childTnLst>
                                    <p:set>
                                      <p:cBhvr>
                                        <p:cTn id="468" dur="1" fill="hold">
                                          <p:stCondLst>
                                            <p:cond delay="0"/>
                                          </p:stCondLst>
                                        </p:cTn>
                                        <p:tgtEl>
                                          <p:spTgt spid="505"/>
                                        </p:tgtEl>
                                        <p:attrNameLst>
                                          <p:attrName>style.visibility</p:attrName>
                                        </p:attrNameLst>
                                      </p:cBhvr>
                                      <p:to>
                                        <p:strVal val="visible"/>
                                      </p:to>
                                    </p:set>
                                  </p:childTnLst>
                                </p:cTn>
                              </p:par>
                              <p:par>
                                <p:cTn id="469" presetID="1" presetClass="entr" presetSubtype="0" fill="hold" nodeType="withEffect">
                                  <p:stCondLst>
                                    <p:cond delay="0"/>
                                  </p:stCondLst>
                                  <p:childTnLst>
                                    <p:set>
                                      <p:cBhvr>
                                        <p:cTn id="470" dur="1" fill="hold">
                                          <p:stCondLst>
                                            <p:cond delay="0"/>
                                          </p:stCondLst>
                                        </p:cTn>
                                        <p:tgtEl>
                                          <p:spTgt spid="504"/>
                                        </p:tgtEl>
                                        <p:attrNameLst>
                                          <p:attrName>style.visibility</p:attrName>
                                        </p:attrNameLst>
                                      </p:cBhvr>
                                      <p:to>
                                        <p:strVal val="visible"/>
                                      </p:to>
                                    </p:set>
                                  </p:childTnLst>
                                </p:cTn>
                              </p:par>
                              <p:par>
                                <p:cTn id="471" presetID="1" presetClass="entr" presetSubtype="0" fill="hold" nodeType="withEffect">
                                  <p:stCondLst>
                                    <p:cond delay="0"/>
                                  </p:stCondLst>
                                  <p:childTnLst>
                                    <p:set>
                                      <p:cBhvr>
                                        <p:cTn id="472" dur="1" fill="hold">
                                          <p:stCondLst>
                                            <p:cond delay="0"/>
                                          </p:stCondLst>
                                        </p:cTn>
                                        <p:tgtEl>
                                          <p:spTgt spid="498"/>
                                        </p:tgtEl>
                                        <p:attrNameLst>
                                          <p:attrName>style.visibility</p:attrName>
                                        </p:attrNameLst>
                                      </p:cBhvr>
                                      <p:to>
                                        <p:strVal val="visible"/>
                                      </p:to>
                                    </p:set>
                                  </p:childTnLst>
                                </p:cTn>
                              </p:par>
                              <p:par>
                                <p:cTn id="473" presetID="1" presetClass="entr" presetSubtype="0" fill="hold" nodeType="withEffect">
                                  <p:stCondLst>
                                    <p:cond delay="0"/>
                                  </p:stCondLst>
                                  <p:childTnLst>
                                    <p:set>
                                      <p:cBhvr>
                                        <p:cTn id="474" dur="1" fill="hold">
                                          <p:stCondLst>
                                            <p:cond delay="0"/>
                                          </p:stCondLst>
                                        </p:cTn>
                                        <p:tgtEl>
                                          <p:spTgt spid="473"/>
                                        </p:tgtEl>
                                        <p:attrNameLst>
                                          <p:attrName>style.visibility</p:attrName>
                                        </p:attrNameLst>
                                      </p:cBhvr>
                                      <p:to>
                                        <p:strVal val="visible"/>
                                      </p:to>
                                    </p:set>
                                  </p:childTnLst>
                                </p:cTn>
                              </p:par>
                              <p:par>
                                <p:cTn id="475" presetID="1" presetClass="entr" presetSubtype="0" fill="hold" nodeType="withEffect">
                                  <p:stCondLst>
                                    <p:cond delay="0"/>
                                  </p:stCondLst>
                                  <p:childTnLst>
                                    <p:set>
                                      <p:cBhvr>
                                        <p:cTn id="476" dur="1" fill="hold">
                                          <p:stCondLst>
                                            <p:cond delay="0"/>
                                          </p:stCondLst>
                                        </p:cTn>
                                        <p:tgtEl>
                                          <p:spTgt spid="475"/>
                                        </p:tgtEl>
                                        <p:attrNameLst>
                                          <p:attrName>style.visibility</p:attrName>
                                        </p:attrNameLst>
                                      </p:cBhvr>
                                      <p:to>
                                        <p:strVal val="visible"/>
                                      </p:to>
                                    </p:set>
                                  </p:childTnLst>
                                </p:cTn>
                              </p:par>
                              <p:par>
                                <p:cTn id="477" presetID="1" presetClass="entr" presetSubtype="0" fill="hold" nodeType="withEffect">
                                  <p:stCondLst>
                                    <p:cond delay="0"/>
                                  </p:stCondLst>
                                  <p:childTnLst>
                                    <p:set>
                                      <p:cBhvr>
                                        <p:cTn id="478" dur="1" fill="hold">
                                          <p:stCondLst>
                                            <p:cond delay="0"/>
                                          </p:stCondLst>
                                        </p:cTn>
                                        <p:tgtEl>
                                          <p:spTgt spid="474"/>
                                        </p:tgtEl>
                                        <p:attrNameLst>
                                          <p:attrName>style.visibility</p:attrName>
                                        </p:attrNameLst>
                                      </p:cBhvr>
                                      <p:to>
                                        <p:strVal val="visible"/>
                                      </p:to>
                                    </p:set>
                                  </p:childTnLst>
                                </p:cTn>
                              </p:par>
                              <p:par>
                                <p:cTn id="479" presetID="1" presetClass="entr" presetSubtype="0" fill="hold" nodeType="withEffect">
                                  <p:stCondLst>
                                    <p:cond delay="0"/>
                                  </p:stCondLst>
                                  <p:childTnLst>
                                    <p:set>
                                      <p:cBhvr>
                                        <p:cTn id="480" dur="1" fill="hold">
                                          <p:stCondLst>
                                            <p:cond delay="0"/>
                                          </p:stCondLst>
                                        </p:cTn>
                                        <p:tgtEl>
                                          <p:spTgt spid="476"/>
                                        </p:tgtEl>
                                        <p:attrNameLst>
                                          <p:attrName>style.visibility</p:attrName>
                                        </p:attrNameLst>
                                      </p:cBhvr>
                                      <p:to>
                                        <p:strVal val="visible"/>
                                      </p:to>
                                    </p:set>
                                  </p:childTnLst>
                                </p:cTn>
                              </p:par>
                              <p:par>
                                <p:cTn id="481" presetID="1" presetClass="entr" presetSubtype="0" fill="hold" nodeType="withEffect">
                                  <p:stCondLst>
                                    <p:cond delay="0"/>
                                  </p:stCondLst>
                                  <p:childTnLst>
                                    <p:set>
                                      <p:cBhvr>
                                        <p:cTn id="482" dur="1" fill="hold">
                                          <p:stCondLst>
                                            <p:cond delay="0"/>
                                          </p:stCondLst>
                                        </p:cTn>
                                        <p:tgtEl>
                                          <p:spTgt spid="477"/>
                                        </p:tgtEl>
                                        <p:attrNameLst>
                                          <p:attrName>style.visibility</p:attrName>
                                        </p:attrNameLst>
                                      </p:cBhvr>
                                      <p:to>
                                        <p:strVal val="visible"/>
                                      </p:to>
                                    </p:set>
                                  </p:childTnLst>
                                </p:cTn>
                              </p:par>
                              <p:par>
                                <p:cTn id="483" presetID="1" presetClass="entr" presetSubtype="0" fill="hold" nodeType="withEffect">
                                  <p:stCondLst>
                                    <p:cond delay="0"/>
                                  </p:stCondLst>
                                  <p:childTnLst>
                                    <p:set>
                                      <p:cBhvr>
                                        <p:cTn id="484" dur="1" fill="hold">
                                          <p:stCondLst>
                                            <p:cond delay="0"/>
                                          </p:stCondLst>
                                        </p:cTn>
                                        <p:tgtEl>
                                          <p:spTgt spid="478"/>
                                        </p:tgtEl>
                                        <p:attrNameLst>
                                          <p:attrName>style.visibility</p:attrName>
                                        </p:attrNameLst>
                                      </p:cBhvr>
                                      <p:to>
                                        <p:strVal val="visible"/>
                                      </p:to>
                                    </p:set>
                                  </p:childTnLst>
                                </p:cTn>
                              </p:par>
                              <p:par>
                                <p:cTn id="485" presetID="1" presetClass="entr" presetSubtype="0" fill="hold" nodeType="withEffect">
                                  <p:stCondLst>
                                    <p:cond delay="0"/>
                                  </p:stCondLst>
                                  <p:childTnLst>
                                    <p:set>
                                      <p:cBhvr>
                                        <p:cTn id="486" dur="1" fill="hold">
                                          <p:stCondLst>
                                            <p:cond delay="0"/>
                                          </p:stCondLst>
                                        </p:cTn>
                                        <p:tgtEl>
                                          <p:spTgt spid="604"/>
                                        </p:tgtEl>
                                        <p:attrNameLst>
                                          <p:attrName>style.visibility</p:attrName>
                                        </p:attrNameLst>
                                      </p:cBhvr>
                                      <p:to>
                                        <p:strVal val="visible"/>
                                      </p:to>
                                    </p:set>
                                  </p:childTnLst>
                                </p:cTn>
                              </p:par>
                              <p:par>
                                <p:cTn id="487" presetID="1" presetClass="entr" presetSubtype="0" fill="hold" nodeType="withEffect">
                                  <p:stCondLst>
                                    <p:cond delay="0"/>
                                  </p:stCondLst>
                                  <p:childTnLst>
                                    <p:set>
                                      <p:cBhvr>
                                        <p:cTn id="488" dur="1" fill="hold">
                                          <p:stCondLst>
                                            <p:cond delay="0"/>
                                          </p:stCondLst>
                                        </p:cTn>
                                        <p:tgtEl>
                                          <p:spTgt spid="542"/>
                                        </p:tgtEl>
                                        <p:attrNameLst>
                                          <p:attrName>style.visibility</p:attrName>
                                        </p:attrNameLst>
                                      </p:cBhvr>
                                      <p:to>
                                        <p:strVal val="visible"/>
                                      </p:to>
                                    </p:set>
                                  </p:childTnLst>
                                </p:cTn>
                              </p:par>
                              <p:par>
                                <p:cTn id="489" presetID="1" presetClass="entr" presetSubtype="0" fill="hold" nodeType="withEffect">
                                  <p:stCondLst>
                                    <p:cond delay="0"/>
                                  </p:stCondLst>
                                  <p:childTnLst>
                                    <p:set>
                                      <p:cBhvr>
                                        <p:cTn id="490" dur="1" fill="hold">
                                          <p:stCondLst>
                                            <p:cond delay="0"/>
                                          </p:stCondLst>
                                        </p:cTn>
                                        <p:tgtEl>
                                          <p:spTgt spid="595"/>
                                        </p:tgtEl>
                                        <p:attrNameLst>
                                          <p:attrName>style.visibility</p:attrName>
                                        </p:attrNameLst>
                                      </p:cBhvr>
                                      <p:to>
                                        <p:strVal val="visible"/>
                                      </p:to>
                                    </p:set>
                                  </p:childTnLst>
                                </p:cTn>
                              </p:par>
                              <p:par>
                                <p:cTn id="491" presetID="1" presetClass="entr" presetSubtype="0" fill="hold" nodeType="withEffect">
                                  <p:stCondLst>
                                    <p:cond delay="0"/>
                                  </p:stCondLst>
                                  <p:childTnLst>
                                    <p:set>
                                      <p:cBhvr>
                                        <p:cTn id="492" dur="1" fill="hold">
                                          <p:stCondLst>
                                            <p:cond delay="0"/>
                                          </p:stCondLst>
                                        </p:cTn>
                                        <p:tgtEl>
                                          <p:spTgt spid="576"/>
                                        </p:tgtEl>
                                        <p:attrNameLst>
                                          <p:attrName>style.visibility</p:attrName>
                                        </p:attrNameLst>
                                      </p:cBhvr>
                                      <p:to>
                                        <p:strVal val="visible"/>
                                      </p:to>
                                    </p:set>
                                  </p:childTnLst>
                                </p:cTn>
                              </p:par>
                              <p:par>
                                <p:cTn id="493" presetID="1" presetClass="entr" presetSubtype="0" fill="hold" nodeType="withEffect">
                                  <p:stCondLst>
                                    <p:cond delay="0"/>
                                  </p:stCondLst>
                                  <p:childTnLst>
                                    <p:set>
                                      <p:cBhvr>
                                        <p:cTn id="494" dur="1" fill="hold">
                                          <p:stCondLst>
                                            <p:cond delay="0"/>
                                          </p:stCondLst>
                                        </p:cTn>
                                        <p:tgtEl>
                                          <p:spTgt spid="693"/>
                                        </p:tgtEl>
                                        <p:attrNameLst>
                                          <p:attrName>style.visibility</p:attrName>
                                        </p:attrNameLst>
                                      </p:cBhvr>
                                      <p:to>
                                        <p:strVal val="visible"/>
                                      </p:to>
                                    </p:set>
                                  </p:childTnLst>
                                </p:cTn>
                              </p:par>
                              <p:par>
                                <p:cTn id="495" presetID="1" presetClass="entr" presetSubtype="0" fill="hold" nodeType="withEffect">
                                  <p:stCondLst>
                                    <p:cond delay="0"/>
                                  </p:stCondLst>
                                  <p:childTnLst>
                                    <p:set>
                                      <p:cBhvr>
                                        <p:cTn id="496" dur="1" fill="hold">
                                          <p:stCondLst>
                                            <p:cond delay="0"/>
                                          </p:stCondLst>
                                        </p:cTn>
                                        <p:tgtEl>
                                          <p:spTgt spid="611"/>
                                        </p:tgtEl>
                                        <p:attrNameLst>
                                          <p:attrName>style.visibility</p:attrName>
                                        </p:attrNameLst>
                                      </p:cBhvr>
                                      <p:to>
                                        <p:strVal val="visible"/>
                                      </p:to>
                                    </p:set>
                                  </p:childTnLst>
                                </p:cTn>
                              </p:par>
                              <p:par>
                                <p:cTn id="497" presetID="1" presetClass="entr" presetSubtype="0" fill="hold" nodeType="withEffect">
                                  <p:stCondLst>
                                    <p:cond delay="0"/>
                                  </p:stCondLst>
                                  <p:childTnLst>
                                    <p:set>
                                      <p:cBhvr>
                                        <p:cTn id="498" dur="1" fill="hold">
                                          <p:stCondLst>
                                            <p:cond delay="0"/>
                                          </p:stCondLst>
                                        </p:cTn>
                                        <p:tgtEl>
                                          <p:spTgt spid="684"/>
                                        </p:tgtEl>
                                        <p:attrNameLst>
                                          <p:attrName>style.visibility</p:attrName>
                                        </p:attrNameLst>
                                      </p:cBhvr>
                                      <p:to>
                                        <p:strVal val="visible"/>
                                      </p:to>
                                    </p:set>
                                  </p:childTnLst>
                                </p:cTn>
                              </p:par>
                              <p:par>
                                <p:cTn id="499" presetID="1" presetClass="entr" presetSubtype="0" fill="hold" nodeType="withEffect">
                                  <p:stCondLst>
                                    <p:cond delay="0"/>
                                  </p:stCondLst>
                                  <p:childTnLst>
                                    <p:set>
                                      <p:cBhvr>
                                        <p:cTn id="500" dur="1" fill="hold">
                                          <p:stCondLst>
                                            <p:cond delay="0"/>
                                          </p:stCondLst>
                                        </p:cTn>
                                        <p:tgtEl>
                                          <p:spTgt spid="714"/>
                                        </p:tgtEl>
                                        <p:attrNameLst>
                                          <p:attrName>style.visibility</p:attrName>
                                        </p:attrNameLst>
                                      </p:cBhvr>
                                      <p:to>
                                        <p:strVal val="visible"/>
                                      </p:to>
                                    </p:set>
                                  </p:childTnLst>
                                </p:cTn>
                              </p:par>
                              <p:par>
                                <p:cTn id="501" presetID="1" presetClass="entr" presetSubtype="0" fill="hold" nodeType="withEffect">
                                  <p:stCondLst>
                                    <p:cond delay="0"/>
                                  </p:stCondLst>
                                  <p:childTnLst>
                                    <p:set>
                                      <p:cBhvr>
                                        <p:cTn id="502" dur="1" fill="hold">
                                          <p:stCondLst>
                                            <p:cond delay="0"/>
                                          </p:stCondLst>
                                        </p:cTn>
                                        <p:tgtEl>
                                          <p:spTgt spid="706"/>
                                        </p:tgtEl>
                                        <p:attrNameLst>
                                          <p:attrName>style.visibility</p:attrName>
                                        </p:attrNameLst>
                                      </p:cBhvr>
                                      <p:to>
                                        <p:strVal val="visible"/>
                                      </p:to>
                                    </p:set>
                                  </p:childTnLst>
                                </p:cTn>
                              </p:par>
                              <p:par>
                                <p:cTn id="503" presetID="1" presetClass="entr" presetSubtype="0" fill="hold" nodeType="withEffect">
                                  <p:stCondLst>
                                    <p:cond delay="0"/>
                                  </p:stCondLst>
                                  <p:childTnLst>
                                    <p:set>
                                      <p:cBhvr>
                                        <p:cTn id="504" dur="1" fill="hold">
                                          <p:stCondLst>
                                            <p:cond delay="0"/>
                                          </p:stCondLst>
                                        </p:cTn>
                                        <p:tgtEl>
                                          <p:spTgt spid="623"/>
                                        </p:tgtEl>
                                        <p:attrNameLst>
                                          <p:attrName>style.visibility</p:attrName>
                                        </p:attrNameLst>
                                      </p:cBhvr>
                                      <p:to>
                                        <p:strVal val="visible"/>
                                      </p:to>
                                    </p:set>
                                  </p:childTnLst>
                                </p:cTn>
                              </p:par>
                              <p:par>
                                <p:cTn id="505" presetID="1" presetClass="entr" presetSubtype="0" fill="hold" nodeType="withEffect">
                                  <p:stCondLst>
                                    <p:cond delay="0"/>
                                  </p:stCondLst>
                                  <p:childTnLst>
                                    <p:set>
                                      <p:cBhvr>
                                        <p:cTn id="506" dur="1" fill="hold">
                                          <p:stCondLst>
                                            <p:cond delay="0"/>
                                          </p:stCondLst>
                                        </p:cTn>
                                        <p:tgtEl>
                                          <p:spTgt spid="621"/>
                                        </p:tgtEl>
                                        <p:attrNameLst>
                                          <p:attrName>style.visibility</p:attrName>
                                        </p:attrNameLst>
                                      </p:cBhvr>
                                      <p:to>
                                        <p:strVal val="visible"/>
                                      </p:to>
                                    </p:set>
                                  </p:childTnLst>
                                </p:cTn>
                              </p:par>
                              <p:par>
                                <p:cTn id="507" presetID="1" presetClass="entr" presetSubtype="0" fill="hold" nodeType="withEffect">
                                  <p:stCondLst>
                                    <p:cond delay="0"/>
                                  </p:stCondLst>
                                  <p:childTnLst>
                                    <p:set>
                                      <p:cBhvr>
                                        <p:cTn id="508" dur="1" fill="hold">
                                          <p:stCondLst>
                                            <p:cond delay="0"/>
                                          </p:stCondLst>
                                        </p:cTn>
                                        <p:tgtEl>
                                          <p:spTgt spid="717"/>
                                        </p:tgtEl>
                                        <p:attrNameLst>
                                          <p:attrName>style.visibility</p:attrName>
                                        </p:attrNameLst>
                                      </p:cBhvr>
                                      <p:to>
                                        <p:strVal val="visible"/>
                                      </p:to>
                                    </p:set>
                                  </p:childTnLst>
                                </p:cTn>
                              </p:par>
                              <p:par>
                                <p:cTn id="509" presetID="1" presetClass="entr" presetSubtype="0" fill="hold" nodeType="withEffect">
                                  <p:stCondLst>
                                    <p:cond delay="0"/>
                                  </p:stCondLst>
                                  <p:childTnLst>
                                    <p:set>
                                      <p:cBhvr>
                                        <p:cTn id="510" dur="1" fill="hold">
                                          <p:stCondLst>
                                            <p:cond delay="0"/>
                                          </p:stCondLst>
                                        </p:cTn>
                                        <p:tgtEl>
                                          <p:spTgt spid="711"/>
                                        </p:tgtEl>
                                        <p:attrNameLst>
                                          <p:attrName>style.visibility</p:attrName>
                                        </p:attrNameLst>
                                      </p:cBhvr>
                                      <p:to>
                                        <p:strVal val="visible"/>
                                      </p:to>
                                    </p:set>
                                  </p:childTnLst>
                                </p:cTn>
                              </p:par>
                              <p:par>
                                <p:cTn id="511" presetID="1" presetClass="entr" presetSubtype="0" fill="hold" nodeType="withEffect">
                                  <p:stCondLst>
                                    <p:cond delay="0"/>
                                  </p:stCondLst>
                                  <p:childTnLst>
                                    <p:set>
                                      <p:cBhvr>
                                        <p:cTn id="512" dur="1" fill="hold">
                                          <p:stCondLst>
                                            <p:cond delay="0"/>
                                          </p:stCondLst>
                                        </p:cTn>
                                        <p:tgtEl>
                                          <p:spTgt spid="705"/>
                                        </p:tgtEl>
                                        <p:attrNameLst>
                                          <p:attrName>style.visibility</p:attrName>
                                        </p:attrNameLst>
                                      </p:cBhvr>
                                      <p:to>
                                        <p:strVal val="visible"/>
                                      </p:to>
                                    </p:set>
                                  </p:childTnLst>
                                </p:cTn>
                              </p:par>
                              <p:par>
                                <p:cTn id="513" presetID="1" presetClass="entr" presetSubtype="0" fill="hold" nodeType="withEffect">
                                  <p:stCondLst>
                                    <p:cond delay="0"/>
                                  </p:stCondLst>
                                  <p:childTnLst>
                                    <p:set>
                                      <p:cBhvr>
                                        <p:cTn id="514" dur="1" fill="hold">
                                          <p:stCondLst>
                                            <p:cond delay="0"/>
                                          </p:stCondLst>
                                        </p:cTn>
                                        <p:tgtEl>
                                          <p:spTgt spid="659"/>
                                        </p:tgtEl>
                                        <p:attrNameLst>
                                          <p:attrName>style.visibility</p:attrName>
                                        </p:attrNameLst>
                                      </p:cBhvr>
                                      <p:to>
                                        <p:strVal val="visible"/>
                                      </p:to>
                                    </p:set>
                                  </p:childTnLst>
                                </p:cTn>
                              </p:par>
                              <p:par>
                                <p:cTn id="515" presetID="1" presetClass="entr" presetSubtype="0" fill="hold" nodeType="withEffect">
                                  <p:stCondLst>
                                    <p:cond delay="0"/>
                                  </p:stCondLst>
                                  <p:childTnLst>
                                    <p:set>
                                      <p:cBhvr>
                                        <p:cTn id="516" dur="1" fill="hold">
                                          <p:stCondLst>
                                            <p:cond delay="0"/>
                                          </p:stCondLst>
                                        </p:cTn>
                                        <p:tgtEl>
                                          <p:spTgt spid="655"/>
                                        </p:tgtEl>
                                        <p:attrNameLst>
                                          <p:attrName>style.visibility</p:attrName>
                                        </p:attrNameLst>
                                      </p:cBhvr>
                                      <p:to>
                                        <p:strVal val="visible"/>
                                      </p:to>
                                    </p:set>
                                  </p:childTnLst>
                                </p:cTn>
                              </p:par>
                              <p:par>
                                <p:cTn id="517" presetID="1" presetClass="entr" presetSubtype="0" fill="hold" nodeType="withEffect">
                                  <p:stCondLst>
                                    <p:cond delay="0"/>
                                  </p:stCondLst>
                                  <p:childTnLst>
                                    <p:set>
                                      <p:cBhvr>
                                        <p:cTn id="518" dur="1" fill="hold">
                                          <p:stCondLst>
                                            <p:cond delay="0"/>
                                          </p:stCondLst>
                                        </p:cTn>
                                        <p:tgtEl>
                                          <p:spTgt spid="661"/>
                                        </p:tgtEl>
                                        <p:attrNameLst>
                                          <p:attrName>style.visibility</p:attrName>
                                        </p:attrNameLst>
                                      </p:cBhvr>
                                      <p:to>
                                        <p:strVal val="visible"/>
                                      </p:to>
                                    </p:set>
                                  </p:childTnLst>
                                </p:cTn>
                              </p:par>
                              <p:par>
                                <p:cTn id="519" presetID="1" presetClass="entr" presetSubtype="0" fill="hold" nodeType="withEffect">
                                  <p:stCondLst>
                                    <p:cond delay="0"/>
                                  </p:stCondLst>
                                  <p:childTnLst>
                                    <p:set>
                                      <p:cBhvr>
                                        <p:cTn id="520" dur="1" fill="hold">
                                          <p:stCondLst>
                                            <p:cond delay="0"/>
                                          </p:stCondLst>
                                        </p:cTn>
                                        <p:tgtEl>
                                          <p:spTgt spid="703"/>
                                        </p:tgtEl>
                                        <p:attrNameLst>
                                          <p:attrName>style.visibility</p:attrName>
                                        </p:attrNameLst>
                                      </p:cBhvr>
                                      <p:to>
                                        <p:strVal val="visible"/>
                                      </p:to>
                                    </p:set>
                                  </p:childTnLst>
                                </p:cTn>
                              </p:par>
                              <p:par>
                                <p:cTn id="521" presetID="1" presetClass="entr" presetSubtype="0" fill="hold" nodeType="withEffect">
                                  <p:stCondLst>
                                    <p:cond delay="0"/>
                                  </p:stCondLst>
                                  <p:childTnLst>
                                    <p:set>
                                      <p:cBhvr>
                                        <p:cTn id="522" dur="1" fill="hold">
                                          <p:stCondLst>
                                            <p:cond delay="0"/>
                                          </p:stCondLst>
                                        </p:cTn>
                                        <p:tgtEl>
                                          <p:spTgt spid="728"/>
                                        </p:tgtEl>
                                        <p:attrNameLst>
                                          <p:attrName>style.visibility</p:attrName>
                                        </p:attrNameLst>
                                      </p:cBhvr>
                                      <p:to>
                                        <p:strVal val="visible"/>
                                      </p:to>
                                    </p:set>
                                  </p:childTnLst>
                                </p:cTn>
                              </p:par>
                              <p:par>
                                <p:cTn id="523" presetID="1" presetClass="entr" presetSubtype="0" fill="hold" grpId="0" nodeType="withEffect">
                                  <p:stCondLst>
                                    <p:cond delay="0"/>
                                  </p:stCondLst>
                                  <p:childTnLst>
                                    <p:set>
                                      <p:cBhvr>
                                        <p:cTn id="524" dur="1" fill="hold">
                                          <p:stCondLst>
                                            <p:cond delay="0"/>
                                          </p:stCondLst>
                                        </p:cTn>
                                        <p:tgtEl>
                                          <p:spTgt spid="7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3732524267"/>
              </p:ext>
            </p:extLst>
          </p:nvPr>
        </p:nvGraphicFramePr>
        <p:xfrm>
          <a:off x="2225019" y="1340768"/>
          <a:ext cx="4958363" cy="1405880"/>
        </p:xfrm>
        <a:graphic>
          <a:graphicData uri="http://schemas.openxmlformats.org/drawingml/2006/table">
            <a:tbl>
              <a:tblPr firstRow="1" bandRow="1">
                <a:tableStyleId>{5C22544A-7EE6-4342-B048-85BDC9FD1C3A}</a:tableStyleId>
              </a:tblPr>
              <a:tblGrid>
                <a:gridCol w="692889"/>
                <a:gridCol w="1045757"/>
                <a:gridCol w="3219717"/>
              </a:tblGrid>
              <a:tr h="577973">
                <a:tc>
                  <a:txBody>
                    <a:bodyPr/>
                    <a:lstStyle/>
                    <a:p>
                      <a:pPr algn="ctr"/>
                      <a:r>
                        <a:rPr lang="es-MX" sz="1400" dirty="0" smtClean="0">
                          <a:solidFill>
                            <a:srgbClr val="C00000"/>
                          </a:solidFill>
                        </a:rPr>
                        <a:t>261</a:t>
                      </a:r>
                      <a:endParaRPr lang="es-MX" sz="1400" dirty="0">
                        <a:solidFill>
                          <a:srgbClr val="C00000"/>
                        </a:solidFill>
                      </a:endParaRPr>
                    </a:p>
                  </a:txBody>
                  <a:tcPr marL="68580" marR="68580" marT="34290" marB="342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gridSpan="2">
                  <a:txBody>
                    <a:bodyPr/>
                    <a:lstStyle/>
                    <a:p>
                      <a:pPr algn="ctr"/>
                      <a:r>
                        <a:rPr lang="es-MX" sz="1400" dirty="0" smtClean="0">
                          <a:solidFill>
                            <a:schemeClr val="tx1">
                              <a:lumMod val="65000"/>
                              <a:lumOff val="35000"/>
                            </a:schemeClr>
                          </a:solidFill>
                        </a:rPr>
                        <a:t>Total</a:t>
                      </a:r>
                      <a:r>
                        <a:rPr lang="es-MX" sz="1400" baseline="0" dirty="0" smtClean="0">
                          <a:solidFill>
                            <a:schemeClr val="tx1">
                              <a:lumMod val="65000"/>
                              <a:lumOff val="35000"/>
                            </a:schemeClr>
                          </a:solidFill>
                        </a:rPr>
                        <a:t>  </a:t>
                      </a:r>
                      <a:r>
                        <a:rPr lang="es-MX" sz="1400" baseline="0" dirty="0" err="1" smtClean="0">
                          <a:solidFill>
                            <a:schemeClr val="tx1">
                              <a:lumMod val="65000"/>
                              <a:lumOff val="35000"/>
                            </a:schemeClr>
                          </a:solidFill>
                        </a:rPr>
                        <a:t>UNEME</a:t>
                      </a:r>
                      <a:r>
                        <a:rPr lang="es-MX" sz="1400" baseline="0" dirty="0" smtClean="0">
                          <a:solidFill>
                            <a:schemeClr val="tx1">
                              <a:lumMod val="65000"/>
                              <a:lumOff val="35000"/>
                            </a:schemeClr>
                          </a:solidFill>
                        </a:rPr>
                        <a:t>-CAPA evaluadas</a:t>
                      </a:r>
                      <a:endParaRPr lang="es-MX" sz="1400" dirty="0">
                        <a:solidFill>
                          <a:schemeClr val="tx1">
                            <a:lumMod val="65000"/>
                            <a:lumOff val="35000"/>
                          </a:schemeClr>
                        </a:solidFill>
                      </a:endParaRPr>
                    </a:p>
                  </a:txBody>
                  <a:tcPr marL="68580" marR="68580" marT="34290" marB="342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27907">
                <a:tc>
                  <a:txBody>
                    <a:bodyPr/>
                    <a:lstStyle/>
                    <a:p>
                      <a:endParaRPr lang="es-MX" sz="1100" dirty="0">
                        <a:solidFill>
                          <a:schemeClr val="tx1">
                            <a:lumMod val="65000"/>
                            <a:lumOff val="35000"/>
                          </a:schemeClr>
                        </a:solidFill>
                      </a:endParaRPr>
                    </a:p>
                  </a:txBody>
                  <a:tcPr marL="68580" marR="68580" marT="34290" marB="342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1100" b="1" dirty="0" smtClean="0">
                          <a:solidFill>
                            <a:schemeClr val="accent5">
                              <a:lumMod val="75000"/>
                            </a:schemeClr>
                          </a:solidFill>
                        </a:rPr>
                        <a:t>ALCOHOL</a:t>
                      </a:r>
                      <a:endParaRPr lang="es-MX" sz="1100" b="1" dirty="0">
                        <a:solidFill>
                          <a:schemeClr val="accent5">
                            <a:lumMod val="75000"/>
                          </a:schemeClr>
                        </a:solidFill>
                      </a:endParaRPr>
                    </a:p>
                  </a:txBody>
                  <a:tcPr marL="68580" marR="68580" marT="34290" marB="342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s-MX" sz="1100" b="1" dirty="0" smtClean="0">
                          <a:solidFill>
                            <a:schemeClr val="accent5">
                              <a:lumMod val="75000"/>
                            </a:schemeClr>
                          </a:solidFill>
                        </a:rPr>
                        <a:t>Droga de impacto más frecuente, </a:t>
                      </a:r>
                      <a:r>
                        <a:rPr lang="es-MX" sz="1100" b="1" dirty="0" smtClean="0">
                          <a:solidFill>
                            <a:srgbClr val="C00000"/>
                          </a:solidFill>
                        </a:rPr>
                        <a:t>seguido</a:t>
                      </a:r>
                      <a:r>
                        <a:rPr lang="es-MX" sz="1100" b="1" baseline="0" dirty="0" smtClean="0">
                          <a:solidFill>
                            <a:srgbClr val="C00000"/>
                          </a:solidFill>
                        </a:rPr>
                        <a:t> de Tabaco, Mariguana y Cocaína</a:t>
                      </a:r>
                      <a:endParaRPr lang="es-MX" sz="1100" b="1" dirty="0">
                        <a:solidFill>
                          <a:srgbClr val="C00000"/>
                        </a:solidFill>
                      </a:endParaRPr>
                    </a:p>
                  </a:txBody>
                  <a:tcPr marL="68580" marR="68580" marT="34290" marB="3429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graphicFrame>
        <p:nvGraphicFramePr>
          <p:cNvPr id="11" name="Gráfico 10"/>
          <p:cNvGraphicFramePr>
            <a:graphicFrameLocks/>
          </p:cNvGraphicFramePr>
          <p:nvPr>
            <p:extLst>
              <p:ext uri="{D42A27DB-BD31-4B8C-83A1-F6EECF244321}">
                <p14:modId xmlns:p14="http://schemas.microsoft.com/office/powerpoint/2010/main" val="3151070702"/>
              </p:ext>
            </p:extLst>
          </p:nvPr>
        </p:nvGraphicFramePr>
        <p:xfrm>
          <a:off x="1979712" y="3284984"/>
          <a:ext cx="5204225" cy="3096344"/>
        </p:xfrm>
        <a:graphic>
          <a:graphicData uri="http://schemas.openxmlformats.org/drawingml/2006/chart">
            <c:chart xmlns:c="http://schemas.openxmlformats.org/drawingml/2006/chart" xmlns:r="http://schemas.openxmlformats.org/officeDocument/2006/relationships" r:id="rId3"/>
          </a:graphicData>
        </a:graphic>
      </p:graphicFrame>
      <p:sp>
        <p:nvSpPr>
          <p:cNvPr id="4" name="CuadroTexto 3"/>
          <p:cNvSpPr txBox="1"/>
          <p:nvPr/>
        </p:nvSpPr>
        <p:spPr>
          <a:xfrm>
            <a:off x="2749195" y="629980"/>
            <a:ext cx="3933641" cy="461665"/>
          </a:xfrm>
          <a:prstGeom prst="rect">
            <a:avLst/>
          </a:prstGeom>
          <a:noFill/>
        </p:spPr>
        <p:txBody>
          <a:bodyPr wrap="none" rtlCol="0">
            <a:spAutoFit/>
          </a:bodyPr>
          <a:lstStyle/>
          <a:p>
            <a:pPr algn="ctr"/>
            <a:r>
              <a:rPr lang="es-MX" sz="2400" b="1" dirty="0">
                <a:solidFill>
                  <a:srgbClr val="C00000"/>
                </a:solidFill>
                <a:effectLst>
                  <a:outerShdw blurRad="38100" dist="38100" dir="2700000" algn="tl">
                    <a:srgbClr val="000000">
                      <a:alpha val="43137"/>
                    </a:srgbClr>
                  </a:outerShdw>
                </a:effectLst>
              </a:rPr>
              <a:t>EDAD Y DROGAS EMPLEADAS</a:t>
            </a:r>
          </a:p>
        </p:txBody>
      </p:sp>
      <p:pic>
        <p:nvPicPr>
          <p:cNvPr id="7" name="6 Imagen" descr="logo Fiscalía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863" y="522832"/>
            <a:ext cx="974507" cy="81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9 Marcador de contenido" descr="cesaal2 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99081" y="673641"/>
            <a:ext cx="1176251" cy="64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30669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228600" y="6248400"/>
            <a:ext cx="2971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MX" altLang="es-MX" sz="1200">
                <a:latin typeface="Tahoma" pitchFamily="34" charset="0"/>
              </a:rPr>
              <a:t>FUENTE: ENA 2011</a:t>
            </a:r>
            <a:endParaRPr lang="es-ES" altLang="es-MX" sz="1200">
              <a:latin typeface="Tahoma" pitchFamily="34" charset="0"/>
            </a:endParaRPr>
          </a:p>
        </p:txBody>
      </p:sp>
      <p:sp>
        <p:nvSpPr>
          <p:cNvPr id="14340" name="Text Box 8"/>
          <p:cNvSpPr txBox="1">
            <a:spLocks noChangeArrowheads="1"/>
          </p:cNvSpPr>
          <p:nvPr/>
        </p:nvSpPr>
        <p:spPr bwMode="auto">
          <a:xfrm>
            <a:off x="609600" y="228600"/>
            <a:ext cx="8001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_tradnl" altLang="es-MX"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EPIDEMIOLOGIA  DE  LAS ADICCIONES </a:t>
            </a:r>
            <a:endParaRPr lang="es-ES" altLang="es-MX"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341" name="Text Box 1024"/>
          <p:cNvSpPr txBox="1">
            <a:spLocks noChangeArrowheads="1" noChangeShapeType="1"/>
          </p:cNvSpPr>
          <p:nvPr/>
        </p:nvSpPr>
        <p:spPr bwMode="auto">
          <a:xfrm>
            <a:off x="1685260" y="931257"/>
            <a:ext cx="5665788" cy="1127125"/>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195" tIns="36195" rIns="36195" bIns="36195"/>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MX" altLang="es-MX" sz="1600" b="1" dirty="0">
                <a:solidFill>
                  <a:srgbClr val="FF0000"/>
                </a:solidFill>
                <a:latin typeface="Arial" pitchFamily="34" charset="0"/>
              </a:rPr>
              <a:t>Prevalencia de consumo activo de tabaco en el último año según sexo. Población de 12 a </a:t>
            </a:r>
            <a:r>
              <a:rPr lang="es-MX" altLang="es-MX" sz="1800" b="1" dirty="0">
                <a:solidFill>
                  <a:srgbClr val="FF0000"/>
                </a:solidFill>
                <a:latin typeface="Arial" pitchFamily="34" charset="0"/>
              </a:rPr>
              <a:t>65</a:t>
            </a:r>
            <a:r>
              <a:rPr lang="es-MX" altLang="es-MX" sz="1600" b="1" dirty="0">
                <a:solidFill>
                  <a:srgbClr val="FF0000"/>
                </a:solidFill>
                <a:latin typeface="Arial" pitchFamily="34" charset="0"/>
              </a:rPr>
              <a:t> años a Nivel Nacional, ENA 2002, 2008 y 2011.</a:t>
            </a:r>
            <a:endParaRPr lang="es-MX" altLang="es-MX" sz="1600" dirty="0"/>
          </a:p>
        </p:txBody>
      </p:sp>
      <p:pic>
        <p:nvPicPr>
          <p:cNvPr id="14342" name="Picture 10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5613" y="1844675"/>
            <a:ext cx="5948362"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 name="6 Imagen" descr="logo Fiscalía IMA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863" y="522832"/>
            <a:ext cx="974507" cy="81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9 Marcador de contenido" descr="cesaal2 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9081" y="673641"/>
            <a:ext cx="1176251" cy="64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31039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228600" y="6477000"/>
            <a:ext cx="2971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MX" altLang="es-MX" sz="1200">
                <a:latin typeface="Tahoma" pitchFamily="34" charset="0"/>
              </a:rPr>
              <a:t>FUENTE: ENA 2011</a:t>
            </a:r>
            <a:endParaRPr lang="es-ES" altLang="es-MX" sz="1200">
              <a:latin typeface="Tahoma" pitchFamily="34" charset="0"/>
            </a:endParaRPr>
          </a:p>
        </p:txBody>
      </p:sp>
      <p:sp>
        <p:nvSpPr>
          <p:cNvPr id="15364" name="Text Box 9"/>
          <p:cNvSpPr txBox="1">
            <a:spLocks noChangeArrowheads="1"/>
          </p:cNvSpPr>
          <p:nvPr/>
        </p:nvSpPr>
        <p:spPr bwMode="auto">
          <a:xfrm>
            <a:off x="609600" y="228600"/>
            <a:ext cx="8001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_tradnl" altLang="es-MX"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EPIDEMIOLOGIA  DE  LAS ADICCIONES </a:t>
            </a:r>
            <a:endParaRPr lang="es-ES" altLang="es-MX"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365" name="Text Box 1024"/>
          <p:cNvSpPr txBox="1">
            <a:spLocks noChangeArrowheads="1"/>
          </p:cNvSpPr>
          <p:nvPr/>
        </p:nvSpPr>
        <p:spPr bwMode="auto">
          <a:xfrm>
            <a:off x="1873250" y="866775"/>
            <a:ext cx="54737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MX" altLang="es-MX" sz="1800" b="1" dirty="0">
                <a:solidFill>
                  <a:srgbClr val="FF0000"/>
                </a:solidFill>
                <a:latin typeface="Arial" pitchFamily="34" charset="0"/>
              </a:rPr>
              <a:t>Fumadores activos de 12 a 65 años según         Regiones (ÁMBITO NACIONAL)</a:t>
            </a:r>
            <a:endParaRPr lang="es-MX" altLang="es-MX" sz="1800" dirty="0"/>
          </a:p>
        </p:txBody>
      </p:sp>
      <p:pic>
        <p:nvPicPr>
          <p:cNvPr id="15366" name="Picture 10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511300"/>
            <a:ext cx="6696744" cy="388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5367" name="Text Box 1026"/>
          <p:cNvSpPr txBox="1">
            <a:spLocks noChangeArrowheads="1"/>
          </p:cNvSpPr>
          <p:nvPr/>
        </p:nvSpPr>
        <p:spPr bwMode="auto">
          <a:xfrm>
            <a:off x="2123728" y="5607050"/>
            <a:ext cx="2486372" cy="1192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MX" altLang="es-MX" sz="1100" b="1" dirty="0">
                <a:solidFill>
                  <a:srgbClr val="FF6600"/>
                </a:solidFill>
                <a:latin typeface="Arial" pitchFamily="34" charset="0"/>
              </a:rPr>
              <a:t>VERACRUZ  SE </a:t>
            </a:r>
          </a:p>
          <a:p>
            <a:pPr algn="ctr" eaLnBrk="1" hangingPunct="1"/>
            <a:r>
              <a:rPr lang="es-MX" altLang="es-MX" sz="1100" b="1" dirty="0">
                <a:solidFill>
                  <a:srgbClr val="FF6600"/>
                </a:solidFill>
                <a:latin typeface="Arial" pitchFamily="34" charset="0"/>
              </a:rPr>
              <a:t>ENCUENTRA EN LA           REGIÓN </a:t>
            </a:r>
          </a:p>
          <a:p>
            <a:pPr algn="ctr" eaLnBrk="1" hangingPunct="1"/>
            <a:r>
              <a:rPr lang="es-MX" altLang="es-MX" sz="1100" b="1" dirty="0">
                <a:solidFill>
                  <a:srgbClr val="FF6600"/>
                </a:solidFill>
                <a:latin typeface="Arial" pitchFamily="34" charset="0"/>
              </a:rPr>
              <a:t>CENTRO SUR</a:t>
            </a:r>
            <a:endParaRPr lang="es-MX" altLang="es-MX" sz="1100" dirty="0"/>
          </a:p>
        </p:txBody>
      </p:sp>
      <p:pic>
        <p:nvPicPr>
          <p:cNvPr id="15368" name="il_fi" descr="veracruz_e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0100" y="5422900"/>
            <a:ext cx="1873250"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9" name="6 Imagen" descr="logo Fiscalía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863" y="522832"/>
            <a:ext cx="974507" cy="81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9 Marcador de contenido" descr="cesaal2 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99081" y="673641"/>
            <a:ext cx="1176251" cy="64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9031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9"/>
          <p:cNvSpPr txBox="1">
            <a:spLocks noChangeArrowheads="1"/>
          </p:cNvSpPr>
          <p:nvPr/>
        </p:nvSpPr>
        <p:spPr bwMode="auto">
          <a:xfrm>
            <a:off x="533890" y="729084"/>
            <a:ext cx="8001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_tradnl" altLang="es-MX"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EPIDEMIOLOGIA  DE  </a:t>
            </a:r>
            <a:r>
              <a:rPr lang="es-ES_tradnl" altLang="es-MX"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LAS </a:t>
            </a:r>
            <a:r>
              <a:rPr lang="es-ES_tradnl" altLang="es-MX"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ADICCIONES </a:t>
            </a:r>
            <a:endParaRPr lang="es-ES" altLang="es-MX"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16388" name="1 Objeto"/>
          <p:cNvGraphicFramePr>
            <a:graphicFrameLocks noChangeAspect="1"/>
          </p:cNvGraphicFramePr>
          <p:nvPr>
            <p:extLst>
              <p:ext uri="{D42A27DB-BD31-4B8C-83A1-F6EECF244321}">
                <p14:modId xmlns:p14="http://schemas.microsoft.com/office/powerpoint/2010/main" val="371412496"/>
              </p:ext>
            </p:extLst>
          </p:nvPr>
        </p:nvGraphicFramePr>
        <p:xfrm>
          <a:off x="1946275" y="2132856"/>
          <a:ext cx="5327650" cy="4287143"/>
        </p:xfrm>
        <a:graphic>
          <a:graphicData uri="http://schemas.openxmlformats.org/presentationml/2006/ole">
            <mc:AlternateContent xmlns:mc="http://schemas.openxmlformats.org/markup-compatibility/2006">
              <mc:Choice xmlns:v="urn:schemas-microsoft-com:vml" Requires="v">
                <p:oleObj spid="_x0000_s1038" name="Hoja de cálculo" r:id="rId3" imgW="4876800" imgH="3971925" progId="Excel.Sheet.12">
                  <p:embed/>
                </p:oleObj>
              </mc:Choice>
              <mc:Fallback>
                <p:oleObj name="Hoja de cálculo" r:id="rId3" imgW="4876800" imgH="3971925" progId="Excel.Shee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6275" y="2132856"/>
                        <a:ext cx="5327650" cy="4287143"/>
                      </a:xfrm>
                      <a:prstGeom prst="rect">
                        <a:avLst/>
                      </a:prstGeom>
                      <a:noFill/>
                      <a:ln>
                        <a:noFill/>
                      </a:ln>
                    </p:spPr>
                  </p:pic>
                </p:oleObj>
              </mc:Fallback>
            </mc:AlternateContent>
          </a:graphicData>
        </a:graphic>
      </p:graphicFrame>
      <p:sp>
        <p:nvSpPr>
          <p:cNvPr id="16389" name="Text Box 3"/>
          <p:cNvSpPr txBox="1">
            <a:spLocks noChangeArrowheads="1"/>
          </p:cNvSpPr>
          <p:nvPr/>
        </p:nvSpPr>
        <p:spPr bwMode="auto">
          <a:xfrm>
            <a:off x="343390" y="1343854"/>
            <a:ext cx="8382000"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35000"/>
              </a:spcBef>
              <a:buFont typeface="Wingdings" pitchFamily="2" charset="2"/>
              <a:buNone/>
            </a:pPr>
            <a:r>
              <a:rPr lang="es-ES" altLang="es-MX" sz="2000" b="1" dirty="0">
                <a:solidFill>
                  <a:srgbClr val="C00000"/>
                </a:solidFill>
                <a:latin typeface="Tahoma" pitchFamily="34" charset="0"/>
                <a:cs typeface="Times New Roman" pitchFamily="18" charset="0"/>
              </a:rPr>
              <a:t>RESULTADO DE LA ENCUESTA NACIONAL DE ADICCIONES 2011 </a:t>
            </a:r>
          </a:p>
          <a:p>
            <a:pPr algn="ctr" eaLnBrk="1" hangingPunct="1">
              <a:lnSpc>
                <a:spcPct val="80000"/>
              </a:lnSpc>
              <a:spcBef>
                <a:spcPct val="35000"/>
              </a:spcBef>
              <a:buFont typeface="Wingdings" pitchFamily="2" charset="2"/>
              <a:buNone/>
            </a:pPr>
            <a:r>
              <a:rPr lang="es-ES" altLang="es-MX" sz="2000" b="1" dirty="0">
                <a:solidFill>
                  <a:srgbClr val="C00000"/>
                </a:solidFill>
                <a:latin typeface="Tahoma" pitchFamily="34" charset="0"/>
                <a:cs typeface="Times New Roman" pitchFamily="18" charset="0"/>
              </a:rPr>
              <a:t>PORCENTAJE DE PREVALENCIA SEGÚN </a:t>
            </a:r>
            <a:r>
              <a:rPr lang="es-ES_tradnl" altLang="es-MX" sz="2000" b="1" dirty="0">
                <a:solidFill>
                  <a:srgbClr val="C00000"/>
                </a:solidFill>
                <a:latin typeface="Tahoma" pitchFamily="34" charset="0"/>
                <a:cs typeface="Times New Roman" pitchFamily="18" charset="0"/>
              </a:rPr>
              <a:t>HABITO ALCOHOLISMO</a:t>
            </a:r>
            <a:endParaRPr lang="es-ES_tradnl" altLang="es-MX" sz="2000" b="1" dirty="0">
              <a:solidFill>
                <a:srgbClr val="C00000"/>
              </a:solidFill>
              <a:latin typeface="Tahoma" pitchFamily="34" charset="0"/>
            </a:endParaRPr>
          </a:p>
        </p:txBody>
      </p:sp>
      <p:sp>
        <p:nvSpPr>
          <p:cNvPr id="16390" name="Text Box 1025"/>
          <p:cNvSpPr txBox="1">
            <a:spLocks noChangeArrowheads="1"/>
          </p:cNvSpPr>
          <p:nvPr/>
        </p:nvSpPr>
        <p:spPr bwMode="auto">
          <a:xfrm>
            <a:off x="5657850" y="4652963"/>
            <a:ext cx="1223963" cy="36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MX" altLang="es-MX" sz="1000">
                <a:solidFill>
                  <a:srgbClr val="000000"/>
                </a:solidFill>
                <a:latin typeface="Perpetua" pitchFamily="18" charset="0"/>
              </a:rPr>
              <a:t>Fuente : ENA 2011</a:t>
            </a:r>
            <a:endParaRPr lang="es-MX" altLang="es-MX"/>
          </a:p>
        </p:txBody>
      </p:sp>
      <p:pic>
        <p:nvPicPr>
          <p:cNvPr id="7" name="6 Imagen" descr="logo Fiscalía IMAG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7863" y="522832"/>
            <a:ext cx="974507" cy="81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9 Marcador de contenido" descr="cesaal2 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99081" y="673641"/>
            <a:ext cx="1176251" cy="64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72713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11"/>
          <p:cNvSpPr txBox="1">
            <a:spLocks noChangeArrowheads="1"/>
          </p:cNvSpPr>
          <p:nvPr/>
        </p:nvSpPr>
        <p:spPr bwMode="auto">
          <a:xfrm>
            <a:off x="609600" y="228600"/>
            <a:ext cx="8001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_tradnl" altLang="es-MX"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EPIDEMIOLOGIA  DE  LAS ADICCIONES </a:t>
            </a:r>
            <a:endParaRPr lang="es-ES" altLang="es-MX"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7412" name="Text Box 0"/>
          <p:cNvSpPr txBox="1">
            <a:spLocks noChangeArrowheads="1" noChangeShapeType="1"/>
          </p:cNvSpPr>
          <p:nvPr/>
        </p:nvSpPr>
        <p:spPr bwMode="auto">
          <a:xfrm>
            <a:off x="2124075" y="969963"/>
            <a:ext cx="4676775" cy="352425"/>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195" tIns="36195" rIns="36195" bIns="36195"/>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altLang="es-MX" sz="2000" b="1">
                <a:solidFill>
                  <a:srgbClr val="FF0000"/>
                </a:solidFill>
                <a:latin typeface="Arial" pitchFamily="34" charset="0"/>
              </a:rPr>
              <a:t>Panorama Epidemiológico Veracruz</a:t>
            </a:r>
            <a:endParaRPr lang="es-MX" altLang="es-MX" sz="2000"/>
          </a:p>
        </p:txBody>
      </p:sp>
      <p:graphicFrame>
        <p:nvGraphicFramePr>
          <p:cNvPr id="17413" name="2 Objeto"/>
          <p:cNvGraphicFramePr>
            <a:graphicFrameLocks noChangeAspect="1"/>
          </p:cNvGraphicFramePr>
          <p:nvPr/>
        </p:nvGraphicFramePr>
        <p:xfrm>
          <a:off x="1011238" y="1506538"/>
          <a:ext cx="7624762" cy="4848225"/>
        </p:xfrm>
        <a:graphic>
          <a:graphicData uri="http://schemas.openxmlformats.org/presentationml/2006/ole">
            <mc:AlternateContent xmlns:mc="http://schemas.openxmlformats.org/markup-compatibility/2006">
              <mc:Choice xmlns:v="urn:schemas-microsoft-com:vml" Requires="v">
                <p:oleObj spid="_x0000_s2062" name="Hoja de cálculo" r:id="rId3" imgW="5915113" imgH="3829050" progId="Excel.Sheet.12">
                  <p:embed/>
                </p:oleObj>
              </mc:Choice>
              <mc:Fallback>
                <p:oleObj name="Hoja de cálculo" r:id="rId3" imgW="5915113" imgH="3829050" progId="Excel.Shee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1238" y="1506538"/>
                        <a:ext cx="7624762"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4" name="Text Box 2"/>
          <p:cNvSpPr txBox="1">
            <a:spLocks noChangeArrowheads="1"/>
          </p:cNvSpPr>
          <p:nvPr/>
        </p:nvSpPr>
        <p:spPr bwMode="auto">
          <a:xfrm>
            <a:off x="8097838" y="6669088"/>
            <a:ext cx="1046162" cy="188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MX" altLang="es-MX" sz="1000">
                <a:solidFill>
                  <a:srgbClr val="000000"/>
                </a:solidFill>
                <a:latin typeface="Perpetua" pitchFamily="18" charset="0"/>
              </a:rPr>
              <a:t>Fuente : ENA 2011</a:t>
            </a:r>
            <a:endParaRPr lang="es-MX" altLang="es-MX"/>
          </a:p>
        </p:txBody>
      </p:sp>
      <p:sp>
        <p:nvSpPr>
          <p:cNvPr id="17415" name="Text Box 3"/>
          <p:cNvSpPr txBox="1">
            <a:spLocks noChangeArrowheads="1"/>
          </p:cNvSpPr>
          <p:nvPr/>
        </p:nvSpPr>
        <p:spPr bwMode="auto">
          <a:xfrm>
            <a:off x="6443663" y="5589588"/>
            <a:ext cx="1654175" cy="36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MX" altLang="es-MX" sz="1200">
                <a:solidFill>
                  <a:srgbClr val="000000"/>
                </a:solidFill>
                <a:latin typeface="Perpetua" pitchFamily="18" charset="0"/>
              </a:rPr>
              <a:t>Fuente : ENA 2011</a:t>
            </a:r>
            <a:endParaRPr lang="es-MX" altLang="es-MX" sz="1200"/>
          </a:p>
        </p:txBody>
      </p:sp>
      <p:pic>
        <p:nvPicPr>
          <p:cNvPr id="8" name="6 Imagen" descr="logo Fiscalía IMAG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7863" y="522832"/>
            <a:ext cx="974507" cy="81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9 Marcador de contenido" descr="cesaal2 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99081" y="673641"/>
            <a:ext cx="1176251" cy="64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6972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857375" y="1643063"/>
            <a:ext cx="6172200" cy="523220"/>
          </a:xfrm>
          <a:prstGeom prst="rect">
            <a:avLst/>
          </a:prstGeom>
          <a:noFill/>
          <a:ln w="9525">
            <a:noFill/>
            <a:miter lim="800000"/>
            <a:headEnd/>
            <a:tailEnd/>
          </a:ln>
        </p:spPr>
        <p:txBody>
          <a:bodyPr>
            <a:spAutoFit/>
          </a:bodyPr>
          <a:lstStyle/>
          <a:p>
            <a:pPr algn="ctr">
              <a:spcBef>
                <a:spcPct val="50000"/>
              </a:spcBef>
            </a:pPr>
            <a:r>
              <a:rPr lang="es-ES_tradnl" sz="2800" dirty="0" smtClean="0"/>
              <a:t> </a:t>
            </a:r>
            <a:endParaRPr lang="es-ES_tradnl" sz="2800" dirty="0"/>
          </a:p>
        </p:txBody>
      </p:sp>
      <p:sp>
        <p:nvSpPr>
          <p:cNvPr id="9" name="8 Rectángulo"/>
          <p:cNvSpPr/>
          <p:nvPr/>
        </p:nvSpPr>
        <p:spPr>
          <a:xfrm>
            <a:off x="4333833" y="970562"/>
            <a:ext cx="184730" cy="1255728"/>
          </a:xfrm>
          <a:prstGeom prst="rect">
            <a:avLst/>
          </a:prstGeom>
        </p:spPr>
        <p:txBody>
          <a:bodyPr wrap="none">
            <a:spAutoFit/>
          </a:bodyPr>
          <a:lstStyle/>
          <a:p>
            <a:pPr algn="ctr">
              <a:lnSpc>
                <a:spcPct val="90000"/>
              </a:lnSpc>
            </a:pPr>
            <a:endParaRPr lang="es-MX" sz="2800" b="1" dirty="0" smtClean="0">
              <a:latin typeface="Tahoma" panose="020B0604030504040204" pitchFamily="34" charset="0"/>
              <a:ea typeface="Tahoma" panose="020B0604030504040204" pitchFamily="34" charset="0"/>
              <a:cs typeface="Tahoma" panose="020B0604030504040204" pitchFamily="34" charset="0"/>
            </a:endParaRPr>
          </a:p>
          <a:p>
            <a:pPr algn="ctr">
              <a:lnSpc>
                <a:spcPct val="90000"/>
              </a:lnSpc>
            </a:pPr>
            <a:endParaRPr lang="es-MX" sz="2800" b="1" dirty="0" smtClean="0">
              <a:latin typeface="+mj-lt"/>
              <a:ea typeface="Tahoma" panose="020B0604030504040204" pitchFamily="34" charset="0"/>
              <a:cs typeface="Tahoma" panose="020B0604030504040204" pitchFamily="34" charset="0"/>
            </a:endParaRPr>
          </a:p>
          <a:p>
            <a:pPr algn="ctr">
              <a:lnSpc>
                <a:spcPct val="90000"/>
              </a:lnSpc>
            </a:pPr>
            <a:endParaRPr lang="es-MX" sz="2800" b="1" dirty="0">
              <a:latin typeface="+mj-lt"/>
              <a:ea typeface="Tahoma" panose="020B0604030504040204" pitchFamily="34" charset="0"/>
              <a:cs typeface="Tahoma" panose="020B0604030504040204" pitchFamily="34" charset="0"/>
            </a:endParaRPr>
          </a:p>
        </p:txBody>
      </p:sp>
      <p:pic>
        <p:nvPicPr>
          <p:cNvPr id="10" name="9 Marcador de contenido" descr="cesaal2 00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599006" y="607060"/>
            <a:ext cx="1176251" cy="64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6 Imagen" descr="logo Fiscalía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863" y="522832"/>
            <a:ext cx="974507" cy="81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2483768" y="540410"/>
            <a:ext cx="4572000" cy="830997"/>
          </a:xfrm>
          <a:prstGeom prst="rect">
            <a:avLst/>
          </a:prstGeom>
        </p:spPr>
        <p:txBody>
          <a:bodyPr>
            <a:spAutoFit/>
          </a:bodyPr>
          <a:lstStyle/>
          <a:p>
            <a:pPr algn="ctr">
              <a:spcBef>
                <a:spcPct val="50000"/>
              </a:spcBef>
            </a:pPr>
            <a:r>
              <a:rPr lang="es-ES_tradnl" altLang="es-MX"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EPIDEMIOLOGIA  DE  LAS ADICCIONES </a:t>
            </a:r>
            <a:endParaRPr lang="es-ES" altLang="es-MX"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Text Box 4"/>
          <p:cNvSpPr txBox="1">
            <a:spLocks noChangeArrowheads="1"/>
          </p:cNvSpPr>
          <p:nvPr/>
        </p:nvSpPr>
        <p:spPr bwMode="auto">
          <a:xfrm>
            <a:off x="304800" y="1598426"/>
            <a:ext cx="5334000" cy="457200"/>
          </a:xfrm>
          <a:prstGeom prst="rect">
            <a:avLst/>
          </a:prstGeom>
          <a:solidFill>
            <a:srgbClr val="59B9E9"/>
          </a:solidFill>
          <a:ln w="9525">
            <a:miter lim="800000"/>
            <a:headEnd/>
            <a:tailEnd/>
          </a:ln>
          <a:effectLst/>
          <a:scene3d>
            <a:camera prst="legacyObliqueTopLeft"/>
            <a:lightRig rig="legacyFlat3" dir="t"/>
          </a:scene3d>
          <a:sp3d extrusionH="430200" contourW="12700" prstMaterial="flat">
            <a:bevelT w="13500" h="13500" prst="angle"/>
            <a:bevelB w="13500" h="13500" prst="angle"/>
            <a:extrusionClr>
              <a:srgbClr val="59B9E9"/>
            </a:extrusionClr>
            <a:contourClr>
              <a:srgbClr val="59B9E9"/>
            </a:contourClr>
          </a:sp3d>
        </p:spPr>
        <p:txBody>
          <a:bodyPr>
            <a:spAutoFit/>
            <a:flatTx/>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_tradnl" altLang="es-MX" b="1" dirty="0">
                <a:solidFill>
                  <a:schemeClr val="bg1"/>
                </a:solidFill>
                <a:latin typeface="Tahoma" pitchFamily="34" charset="0"/>
              </a:rPr>
              <a:t>LA EPIDEMIOLOGIA IDENTIFICA: </a:t>
            </a:r>
            <a:endParaRPr lang="es-ES" altLang="es-MX" b="1" dirty="0">
              <a:solidFill>
                <a:schemeClr val="bg1"/>
              </a:solidFill>
              <a:latin typeface="Tahoma" pitchFamily="34" charset="0"/>
            </a:endParaRPr>
          </a:p>
        </p:txBody>
      </p:sp>
      <p:sp>
        <p:nvSpPr>
          <p:cNvPr id="8" name="Text Box 5"/>
          <p:cNvSpPr txBox="1">
            <a:spLocks noChangeArrowheads="1"/>
          </p:cNvSpPr>
          <p:nvPr/>
        </p:nvSpPr>
        <p:spPr bwMode="auto">
          <a:xfrm>
            <a:off x="257133" y="2154167"/>
            <a:ext cx="8153400" cy="398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buFont typeface="Wingdings" pitchFamily="2" charset="2"/>
              <a:buNone/>
            </a:pPr>
            <a:r>
              <a:rPr lang="es-ES_tradnl" altLang="es-MX" sz="2200" b="1" dirty="0">
                <a:latin typeface="Tahoma" pitchFamily="34" charset="0"/>
              </a:rPr>
              <a:t>¿</a:t>
            </a:r>
            <a:r>
              <a:rPr lang="es-ES_tradnl" altLang="es-MX" sz="2200" dirty="0">
                <a:latin typeface="Tahoma" pitchFamily="34" charset="0"/>
              </a:rPr>
              <a:t>Cuál es la extensión del problema?</a:t>
            </a:r>
          </a:p>
          <a:p>
            <a:pPr algn="just" eaLnBrk="1" hangingPunct="1">
              <a:spcBef>
                <a:spcPct val="50000"/>
              </a:spcBef>
              <a:buFont typeface="Wingdings" pitchFamily="2" charset="2"/>
              <a:buNone/>
            </a:pPr>
            <a:r>
              <a:rPr lang="es-ES_tradnl" altLang="es-MX" sz="2200" dirty="0">
                <a:latin typeface="Tahoma" pitchFamily="34" charset="0"/>
              </a:rPr>
              <a:t>¿Quién usa drogas?</a:t>
            </a:r>
          </a:p>
          <a:p>
            <a:pPr algn="just" eaLnBrk="1" hangingPunct="1">
              <a:spcBef>
                <a:spcPct val="50000"/>
              </a:spcBef>
              <a:buFont typeface="Wingdings" pitchFamily="2" charset="2"/>
              <a:buNone/>
            </a:pPr>
            <a:r>
              <a:rPr lang="es-ES_tradnl" altLang="es-MX" sz="2200" dirty="0">
                <a:latin typeface="Tahoma" pitchFamily="34" charset="0"/>
              </a:rPr>
              <a:t>¿Cuál es la naturaleza del problema?</a:t>
            </a:r>
          </a:p>
          <a:p>
            <a:pPr algn="just" eaLnBrk="1" hangingPunct="1">
              <a:spcBef>
                <a:spcPct val="50000"/>
              </a:spcBef>
              <a:buFont typeface="Wingdings" pitchFamily="2" charset="2"/>
              <a:buNone/>
            </a:pPr>
            <a:r>
              <a:rPr lang="es-ES_tradnl" altLang="es-MX" sz="2200" dirty="0">
                <a:latin typeface="Tahoma" pitchFamily="34" charset="0"/>
              </a:rPr>
              <a:t>¿Cuáles son los costos que se derivan del abuso de sustancias?</a:t>
            </a:r>
          </a:p>
          <a:p>
            <a:pPr algn="just" eaLnBrk="1" hangingPunct="1">
              <a:spcBef>
                <a:spcPct val="50000"/>
              </a:spcBef>
              <a:buFont typeface="Wingdings" pitchFamily="2" charset="2"/>
              <a:buNone/>
            </a:pPr>
            <a:r>
              <a:rPr lang="es-ES_tradnl" altLang="es-MX" sz="2200" dirty="0">
                <a:latin typeface="Tahoma" pitchFamily="34" charset="0"/>
              </a:rPr>
              <a:t>¿Cuáles son las tendencias del problema?</a:t>
            </a:r>
          </a:p>
          <a:p>
            <a:pPr algn="just" eaLnBrk="1" hangingPunct="1">
              <a:spcBef>
                <a:spcPct val="50000"/>
              </a:spcBef>
              <a:buFont typeface="Wingdings" pitchFamily="2" charset="2"/>
              <a:buNone/>
            </a:pPr>
            <a:r>
              <a:rPr lang="es-ES_tradnl" altLang="es-MX" sz="2200" dirty="0">
                <a:latin typeface="Tahoma" pitchFamily="34" charset="0"/>
              </a:rPr>
              <a:t>¿Cuáles son las causas de los cambios en los patrones de uso?</a:t>
            </a:r>
          </a:p>
          <a:p>
            <a:pPr algn="just" eaLnBrk="1" hangingPunct="1">
              <a:spcBef>
                <a:spcPct val="50000"/>
              </a:spcBef>
              <a:buFont typeface="Wingdings" pitchFamily="2" charset="2"/>
              <a:buNone/>
            </a:pPr>
            <a:r>
              <a:rPr lang="es-ES_tradnl" altLang="es-MX" sz="2200" dirty="0">
                <a:latin typeface="Tahoma" pitchFamily="34" charset="0"/>
              </a:rPr>
              <a:t>¿Qué se puede hacer?</a:t>
            </a:r>
          </a:p>
          <a:p>
            <a:pPr algn="just" eaLnBrk="1" hangingPunct="1">
              <a:spcBef>
                <a:spcPct val="50000"/>
              </a:spcBef>
              <a:buFont typeface="Wingdings" pitchFamily="2" charset="2"/>
              <a:buNone/>
            </a:pPr>
            <a:r>
              <a:rPr lang="es-ES_tradnl" altLang="es-MX" sz="2200" dirty="0">
                <a:latin typeface="Tahoma" pitchFamily="34" charset="0"/>
              </a:rPr>
              <a:t>¿Cuál es el impacto de las políticas?</a:t>
            </a:r>
            <a:endParaRPr lang="es-ES" altLang="es-MX" sz="2200" dirty="0">
              <a:latin typeface="Tahoma" pitchFamily="34" charset="0"/>
            </a:endParaRPr>
          </a:p>
        </p:txBody>
      </p:sp>
    </p:spTree>
    <p:extLst>
      <p:ext uri="{BB962C8B-B14F-4D97-AF65-F5344CB8AC3E}">
        <p14:creationId xmlns:p14="http://schemas.microsoft.com/office/powerpoint/2010/main" val="27722153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11"/>
          <p:cNvSpPr txBox="1">
            <a:spLocks noChangeArrowheads="1"/>
          </p:cNvSpPr>
          <p:nvPr/>
        </p:nvSpPr>
        <p:spPr bwMode="auto">
          <a:xfrm>
            <a:off x="571500" y="729084"/>
            <a:ext cx="8001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_tradnl" altLang="es-MX"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EPIDEMIOLOGIA  DE  LAS ADICCIONES </a:t>
            </a:r>
            <a:endParaRPr lang="es-ES" altLang="es-MX"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436" name="Text Box 3"/>
          <p:cNvSpPr txBox="1">
            <a:spLocks noChangeArrowheads="1"/>
          </p:cNvSpPr>
          <p:nvPr/>
        </p:nvSpPr>
        <p:spPr bwMode="auto">
          <a:xfrm>
            <a:off x="381000" y="1339683"/>
            <a:ext cx="8382000" cy="62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35000"/>
              </a:spcBef>
              <a:buFont typeface="Wingdings" pitchFamily="2" charset="2"/>
              <a:buNone/>
            </a:pPr>
            <a:r>
              <a:rPr lang="es-ES" altLang="es-MX" sz="1800" b="1" dirty="0">
                <a:solidFill>
                  <a:srgbClr val="990033"/>
                </a:solidFill>
                <a:latin typeface="Tahoma" pitchFamily="34" charset="0"/>
                <a:cs typeface="Times New Roman" pitchFamily="18" charset="0"/>
              </a:rPr>
              <a:t>RESULTADO DE LA ENCUESTA NACIONAL DE ADICCIONES 2011 </a:t>
            </a:r>
          </a:p>
          <a:p>
            <a:pPr algn="ctr" eaLnBrk="1" hangingPunct="1">
              <a:lnSpc>
                <a:spcPct val="80000"/>
              </a:lnSpc>
              <a:spcBef>
                <a:spcPct val="35000"/>
              </a:spcBef>
              <a:buFont typeface="Wingdings" pitchFamily="2" charset="2"/>
              <a:buNone/>
            </a:pPr>
            <a:r>
              <a:rPr lang="es-ES" altLang="es-MX" sz="1800" b="1" dirty="0">
                <a:solidFill>
                  <a:srgbClr val="990033"/>
                </a:solidFill>
                <a:latin typeface="Tahoma" pitchFamily="34" charset="0"/>
                <a:cs typeface="Times New Roman" pitchFamily="18" charset="0"/>
              </a:rPr>
              <a:t>FARMACODEPENDECIA </a:t>
            </a:r>
            <a:endParaRPr lang="es-ES_tradnl" altLang="es-MX" sz="1800" b="1" dirty="0">
              <a:solidFill>
                <a:srgbClr val="990033"/>
              </a:solidFill>
              <a:latin typeface="Tahoma" pitchFamily="34" charset="0"/>
            </a:endParaRPr>
          </a:p>
        </p:txBody>
      </p:sp>
      <p:sp>
        <p:nvSpPr>
          <p:cNvPr id="18437" name="Text Box 5"/>
          <p:cNvSpPr txBox="1">
            <a:spLocks noChangeArrowheads="1"/>
          </p:cNvSpPr>
          <p:nvPr/>
        </p:nvSpPr>
        <p:spPr bwMode="auto">
          <a:xfrm>
            <a:off x="3418569" y="1998765"/>
            <a:ext cx="51943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ts val="150"/>
              </a:spcBef>
            </a:pPr>
            <a:r>
              <a:rPr lang="es-MX" altLang="es-MX" sz="1600" b="1" dirty="0">
                <a:solidFill>
                  <a:srgbClr val="000000"/>
                </a:solidFill>
                <a:latin typeface="Arial" pitchFamily="34" charset="0"/>
              </a:rPr>
              <a:t>Cuadro 12a.: Exposición a la Prevención y Consumo de Drogas en el último año, en Población Total de </a:t>
            </a:r>
            <a:r>
              <a:rPr lang="es-MX" altLang="es-MX" sz="1600" b="1" u="sng" dirty="0">
                <a:solidFill>
                  <a:srgbClr val="000000"/>
                </a:solidFill>
                <a:latin typeface="Arial" pitchFamily="34" charset="0"/>
              </a:rPr>
              <a:t>12 a 17 años</a:t>
            </a:r>
            <a:endParaRPr lang="es-MX" altLang="es-MX" sz="1600" dirty="0"/>
          </a:p>
        </p:txBody>
      </p:sp>
      <p:graphicFrame>
        <p:nvGraphicFramePr>
          <p:cNvPr id="3" name="2 Tabla"/>
          <p:cNvGraphicFramePr>
            <a:graphicFrameLocks noGrp="1"/>
          </p:cNvGraphicFramePr>
          <p:nvPr>
            <p:extLst>
              <p:ext uri="{D42A27DB-BD31-4B8C-83A1-F6EECF244321}">
                <p14:modId xmlns:p14="http://schemas.microsoft.com/office/powerpoint/2010/main" val="2058548146"/>
              </p:ext>
            </p:extLst>
          </p:nvPr>
        </p:nvGraphicFramePr>
        <p:xfrm>
          <a:off x="557863" y="2763837"/>
          <a:ext cx="8153400" cy="3744913"/>
        </p:xfrm>
        <a:graphic>
          <a:graphicData uri="http://schemas.openxmlformats.org/drawingml/2006/table">
            <a:tbl>
              <a:tblPr/>
              <a:tblGrid>
                <a:gridCol w="1677988"/>
                <a:gridCol w="1284287"/>
                <a:gridCol w="989013"/>
                <a:gridCol w="1284287"/>
                <a:gridCol w="1077913"/>
                <a:gridCol w="906462"/>
                <a:gridCol w="933450"/>
              </a:tblGrid>
              <a:tr h="277813">
                <a:tc>
                  <a:txBody>
                    <a:bodyPr/>
                    <a:lstStyle/>
                    <a:p>
                      <a:pPr marL="603250" marR="0" lvl="0" indent="0" algn="ctr" defTabSz="914400" rtl="0" eaLnBrk="1" fontAlgn="base" latinLnBrk="0" hangingPunct="1">
                        <a:lnSpc>
                          <a:spcPct val="110000"/>
                        </a:lnSpc>
                        <a:spcBef>
                          <a:spcPts val="50"/>
                        </a:spcBef>
                        <a:spcAft>
                          <a:spcPct val="0"/>
                        </a:spcAft>
                        <a:buClrTx/>
                        <a:buSzTx/>
                        <a:buFontTx/>
                        <a:buNone/>
                        <a:tabLst/>
                      </a:pPr>
                      <a:r>
                        <a:rPr kumimoji="0" lang="es-MX" sz="900" b="1" i="0" u="none" strike="noStrike" cap="none" normalizeH="0" baseline="0" dirty="0" smtClean="0">
                          <a:ln>
                            <a:noFill/>
                          </a:ln>
                          <a:solidFill>
                            <a:srgbClr val="000000"/>
                          </a:solidFill>
                          <a:effectLst/>
                          <a:latin typeface="Corbel" pitchFamily="34" charset="0"/>
                        </a:rPr>
                        <a:t>    </a:t>
                      </a:r>
                      <a:endParaRPr kumimoji="0" lang="es-MX" sz="1000" b="0" i="0" u="none" strike="noStrike" cap="none" normalizeH="0" baseline="0" dirty="0" smtClean="0">
                        <a:ln>
                          <a:noFill/>
                        </a:ln>
                        <a:solidFill>
                          <a:srgbClr val="000000"/>
                        </a:solidFill>
                        <a:effectLst/>
                        <a:latin typeface="Perpetua" pitchFamily="18" charset="0"/>
                      </a:endParaRPr>
                    </a:p>
                  </a:txBody>
                  <a:tcPr marL="0" marR="0" marT="0" marB="0" horzOverflow="overflow">
                    <a:lnL>
                      <a:noFill/>
                    </a:lnL>
                    <a:lnR>
                      <a:noFill/>
                    </a:lnR>
                    <a:lnT>
                      <a:noFill/>
                    </a:lnT>
                    <a:lnB>
                      <a:noFill/>
                    </a:lnB>
                    <a:lnTlToBr>
                      <a:noFill/>
                    </a:lnTlToBr>
                    <a:lnBlToTr>
                      <a:noFill/>
                    </a:lnBlToTr>
                    <a:solidFill>
                      <a:srgbClr val="FDE3CF"/>
                    </a:solidFill>
                  </a:tcPr>
                </a:tc>
                <a:tc gridSpan="3">
                  <a:txBody>
                    <a:bodyPr/>
                    <a:lstStyle/>
                    <a:p>
                      <a:pPr marL="552450" marR="0" lvl="0" indent="0" algn="l" defTabSz="914400" rtl="0" eaLnBrk="1" fontAlgn="base" latinLnBrk="0" hangingPunct="1">
                        <a:lnSpc>
                          <a:spcPct val="110000"/>
                        </a:lnSpc>
                        <a:spcBef>
                          <a:spcPts val="50"/>
                        </a:spcBef>
                        <a:spcAft>
                          <a:spcPct val="0"/>
                        </a:spcAft>
                        <a:buClrTx/>
                        <a:buSzTx/>
                        <a:buFontTx/>
                        <a:buNone/>
                        <a:tabLst/>
                      </a:pPr>
                      <a:r>
                        <a:rPr kumimoji="0" lang="es-MX" sz="900" b="1" i="0" u="none" strike="noStrike" cap="none" normalizeH="0" baseline="0" smtClean="0">
                          <a:ln>
                            <a:noFill/>
                          </a:ln>
                          <a:solidFill>
                            <a:srgbClr val="000000"/>
                          </a:solidFill>
                          <a:effectLst/>
                          <a:latin typeface="Corbel" pitchFamily="34" charset="0"/>
                        </a:rPr>
                        <a:t>Expuesto    a    prevención    </a:t>
                      </a:r>
                      <a:endParaRPr kumimoji="0" lang="es-MX" sz="1000" b="0" i="0" u="none" strike="noStrike" cap="none" normalizeH="0" baseline="0" smtClean="0">
                        <a:ln>
                          <a:noFill/>
                        </a:ln>
                        <a:solidFill>
                          <a:srgbClr val="000000"/>
                        </a:solidFill>
                        <a:effectLst/>
                        <a:latin typeface="Perpetua" pitchFamily="18" charset="0"/>
                      </a:endParaRPr>
                    </a:p>
                  </a:txBody>
                  <a:tcPr marL="0" marR="0" marT="0" marB="0" horzOverflow="overflow">
                    <a:lnL>
                      <a:noFill/>
                    </a:lnL>
                    <a:lnR>
                      <a:noFill/>
                    </a:lnR>
                    <a:lnT>
                      <a:noFill/>
                    </a:lnT>
                    <a:lnB>
                      <a:noFill/>
                    </a:lnB>
                    <a:lnTlToBr>
                      <a:noFill/>
                    </a:lnTlToBr>
                    <a:lnBlToTr>
                      <a:noFill/>
                    </a:lnBlToTr>
                    <a:solidFill>
                      <a:srgbClr val="FCE8D8"/>
                    </a:solidFill>
                  </a:tcPr>
                </a:tc>
                <a:tc hMerge="1">
                  <a:txBody>
                    <a:bodyPr/>
                    <a:lstStyle/>
                    <a:p>
                      <a:endParaRPr lang="es-MX"/>
                    </a:p>
                  </a:txBody>
                  <a:tcPr/>
                </a:tc>
                <a:tc hMerge="1">
                  <a:txBody>
                    <a:bodyPr/>
                    <a:lstStyle/>
                    <a:p>
                      <a:endParaRPr lang="es-MX"/>
                    </a:p>
                  </a:txBody>
                  <a:tcPr/>
                </a:tc>
                <a:tc gridSpan="3">
                  <a:txBody>
                    <a:bodyPr/>
                    <a:lstStyle/>
                    <a:p>
                      <a:pPr marL="454025" marR="0" lvl="0" indent="0" algn="l" defTabSz="914400" rtl="0" eaLnBrk="1" fontAlgn="base" latinLnBrk="0" hangingPunct="1">
                        <a:lnSpc>
                          <a:spcPct val="110000"/>
                        </a:lnSpc>
                        <a:spcBef>
                          <a:spcPts val="50"/>
                        </a:spcBef>
                        <a:spcAft>
                          <a:spcPct val="0"/>
                        </a:spcAft>
                        <a:buClrTx/>
                        <a:buSzTx/>
                        <a:buFontTx/>
                        <a:buNone/>
                        <a:tabLst/>
                      </a:pPr>
                      <a:r>
                        <a:rPr kumimoji="0" lang="es-MX" sz="900" b="1" i="0" u="none" strike="noStrike" cap="none" normalizeH="0" baseline="0" smtClean="0">
                          <a:ln>
                            <a:noFill/>
                          </a:ln>
                          <a:solidFill>
                            <a:srgbClr val="000000"/>
                          </a:solidFill>
                          <a:effectLst/>
                          <a:latin typeface="Corbel" pitchFamily="34" charset="0"/>
                        </a:rPr>
                        <a:t>No  Expuesto    a    prevención    </a:t>
                      </a:r>
                      <a:endParaRPr kumimoji="0" lang="es-MX" sz="1000" b="0" i="0" u="none" strike="noStrike" cap="none" normalizeH="0" baseline="0" smtClean="0">
                        <a:ln>
                          <a:noFill/>
                        </a:ln>
                        <a:solidFill>
                          <a:srgbClr val="000000"/>
                        </a:solidFill>
                        <a:effectLst/>
                        <a:latin typeface="Perpetua" pitchFamily="18" charset="0"/>
                      </a:endParaRPr>
                    </a:p>
                  </a:txBody>
                  <a:tcPr marL="0" marR="0" marT="0" marB="0" horzOverflow="overflow">
                    <a:lnL>
                      <a:noFill/>
                    </a:lnL>
                    <a:lnR>
                      <a:noFill/>
                    </a:lnR>
                    <a:lnT>
                      <a:noFill/>
                    </a:lnT>
                    <a:lnB>
                      <a:noFill/>
                    </a:lnB>
                    <a:lnTlToBr>
                      <a:noFill/>
                    </a:lnTlToBr>
                    <a:lnBlToTr>
                      <a:noFill/>
                    </a:lnBlToTr>
                    <a:solidFill>
                      <a:srgbClr val="FDE3CF"/>
                    </a:solidFill>
                  </a:tcPr>
                </a:tc>
                <a:tc hMerge="1">
                  <a:txBody>
                    <a:bodyPr/>
                    <a:lstStyle/>
                    <a:p>
                      <a:endParaRPr lang="es-MX"/>
                    </a:p>
                  </a:txBody>
                  <a:tcPr/>
                </a:tc>
                <a:tc hMerge="1">
                  <a:txBody>
                    <a:bodyPr/>
                    <a:lstStyle/>
                    <a:p>
                      <a:endParaRPr lang="es-MX"/>
                    </a:p>
                  </a:txBody>
                  <a:tcPr/>
                </a:tc>
              </a:tr>
              <a:tr h="755650">
                <a:tc gridSpan="7">
                  <a:txBody>
                    <a:bodyPr/>
                    <a:lstStyle/>
                    <a:p>
                      <a:pPr marL="533400" marR="0" lvl="0" indent="0" algn="l" defTabSz="914400" rtl="0" eaLnBrk="1" fontAlgn="base" latinLnBrk="0" hangingPunct="1">
                        <a:lnSpc>
                          <a:spcPct val="110000"/>
                        </a:lnSpc>
                        <a:spcBef>
                          <a:spcPts val="25"/>
                        </a:spcBef>
                        <a:spcAft>
                          <a:spcPct val="0"/>
                        </a:spcAft>
                        <a:buClrTx/>
                        <a:buSzTx/>
                        <a:buFontTx/>
                        <a:buNone/>
                        <a:tabLst/>
                      </a:pPr>
                      <a:r>
                        <a:rPr kumimoji="0" lang="pt-BR" sz="900" b="1" i="0" u="none" strike="noStrike" cap="none" normalizeH="0" baseline="0" smtClean="0">
                          <a:ln>
                            <a:noFill/>
                          </a:ln>
                          <a:solidFill>
                            <a:srgbClr val="000000"/>
                          </a:solidFill>
                          <a:effectLst/>
                          <a:latin typeface="Corbel" pitchFamily="34" charset="0"/>
                        </a:rPr>
                        <a:t>    	             N    	%  	IC  95%    	          N    	%  	          IC    95%    </a:t>
                      </a:r>
                      <a:endParaRPr kumimoji="0" lang="pt-BR" sz="1000" b="0" i="0" u="none" strike="noStrike" cap="none" normalizeH="0" baseline="0" smtClean="0">
                        <a:ln>
                          <a:noFill/>
                        </a:ln>
                        <a:solidFill>
                          <a:srgbClr val="000000"/>
                        </a:solidFill>
                        <a:effectLst/>
                        <a:latin typeface="Perpetua" pitchFamily="18" charset="0"/>
                      </a:endParaRPr>
                    </a:p>
                  </a:txBody>
                  <a:tcPr marL="0" marR="0" marT="0" marB="0" horzOverflow="overflow">
                    <a:lnL>
                      <a:noFill/>
                    </a:lnL>
                    <a:lnR>
                      <a:noFill/>
                    </a:lnR>
                    <a:lnT>
                      <a:noFill/>
                    </a:lnT>
                    <a:lnB w="12700" cap="flat" cmpd="sng" algn="ctr">
                      <a:solidFill>
                        <a:srgbClr val="807F7F"/>
                      </a:solidFill>
                      <a:prstDash val="solid"/>
                      <a:round/>
                      <a:headEnd type="none" w="med" len="med"/>
                      <a:tailEnd type="none" w="med" len="med"/>
                    </a:lnB>
                    <a:lnTlToBr>
                      <a:noFill/>
                    </a:lnTlToBr>
                    <a:lnBlToTr>
                      <a:noFill/>
                    </a:lnBlToTr>
                    <a:solidFill>
                      <a:srgbClr val="D9D8D8"/>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755650">
                <a:tc rowSpan="3">
                  <a:txBody>
                    <a:bodyPr/>
                    <a:lstStyle/>
                    <a:p>
                      <a:pPr marL="66675" marR="0" lvl="0" indent="0" algn="l" defTabSz="914400" rtl="0" eaLnBrk="1" fontAlgn="base" latinLnBrk="0" hangingPunct="1">
                        <a:lnSpc>
                          <a:spcPct val="157000"/>
                        </a:lnSpc>
                        <a:spcBef>
                          <a:spcPts val="50"/>
                        </a:spcBef>
                        <a:spcAft>
                          <a:spcPct val="0"/>
                        </a:spcAft>
                        <a:buClrTx/>
                        <a:buSzTx/>
                        <a:buFontTx/>
                        <a:buNone/>
                        <a:tabLst/>
                      </a:pPr>
                      <a:r>
                        <a:rPr kumimoji="0" lang="es-MX" sz="900" b="1" i="0" u="none" strike="noStrike" cap="none" normalizeH="0" baseline="0" smtClean="0">
                          <a:ln>
                            <a:noFill/>
                          </a:ln>
                          <a:solidFill>
                            <a:srgbClr val="000000"/>
                          </a:solidFill>
                          <a:effectLst/>
                          <a:latin typeface="Corbel" pitchFamily="34" charset="0"/>
                        </a:rPr>
                        <a:t>Hombres    </a:t>
                      </a:r>
                      <a:endParaRPr kumimoji="0" lang="es-MX" sz="1000" b="0" i="0" u="none" strike="noStrike" cap="none" normalizeH="0" baseline="0" smtClean="0">
                        <a:ln>
                          <a:noFill/>
                        </a:ln>
                        <a:solidFill>
                          <a:srgbClr val="000000"/>
                        </a:solidFill>
                        <a:effectLst/>
                        <a:latin typeface="Perpetua" pitchFamily="18" charset="0"/>
                      </a:endParaRPr>
                    </a:p>
                    <a:p>
                      <a:pPr marL="66675" marR="0" lvl="0" indent="0" algn="l" defTabSz="914400" rtl="0" eaLnBrk="1" fontAlgn="base" latinLnBrk="0" hangingPunct="1">
                        <a:lnSpc>
                          <a:spcPct val="157000"/>
                        </a:lnSpc>
                        <a:spcBef>
                          <a:spcPts val="50"/>
                        </a:spcBef>
                        <a:spcAft>
                          <a:spcPct val="0"/>
                        </a:spcAft>
                        <a:buClrTx/>
                        <a:buSzTx/>
                        <a:buFontTx/>
                        <a:buNone/>
                        <a:tabLst/>
                      </a:pPr>
                      <a:r>
                        <a:rPr kumimoji="0" lang="es-MX" sz="900" b="1" i="0" u="none" strike="noStrike" cap="none" normalizeH="0" baseline="0" smtClean="0">
                          <a:ln>
                            <a:noFill/>
                          </a:ln>
                          <a:solidFill>
                            <a:srgbClr val="000000"/>
                          </a:solidFill>
                          <a:effectLst/>
                          <a:latin typeface="Corbel" pitchFamily="34" charset="0"/>
                        </a:rPr>
                        <a:t>Mujeres    </a:t>
                      </a:r>
                      <a:endParaRPr kumimoji="0" lang="es-MX" sz="1000" b="0" i="0" u="none" strike="noStrike" cap="none" normalizeH="0" baseline="0" smtClean="0">
                        <a:ln>
                          <a:noFill/>
                        </a:ln>
                        <a:solidFill>
                          <a:srgbClr val="000000"/>
                        </a:solidFill>
                        <a:effectLst/>
                        <a:latin typeface="Perpetua" pitchFamily="18" charset="0"/>
                      </a:endParaRPr>
                    </a:p>
                    <a:p>
                      <a:pPr marL="66675" marR="0" lvl="0" indent="0" algn="l" defTabSz="914400" rtl="0" eaLnBrk="1" fontAlgn="base" latinLnBrk="0" hangingPunct="1">
                        <a:lnSpc>
                          <a:spcPct val="157000"/>
                        </a:lnSpc>
                        <a:spcBef>
                          <a:spcPts val="50"/>
                        </a:spcBef>
                        <a:spcAft>
                          <a:spcPct val="0"/>
                        </a:spcAft>
                        <a:buClrTx/>
                        <a:buSzTx/>
                        <a:buFontTx/>
                        <a:buNone/>
                        <a:tabLst/>
                      </a:pPr>
                      <a:r>
                        <a:rPr kumimoji="0" lang="es-MX" sz="900" b="1" i="0" u="none" strike="noStrike" cap="none" normalizeH="0" baseline="0" smtClean="0">
                          <a:ln>
                            <a:noFill/>
                          </a:ln>
                          <a:solidFill>
                            <a:srgbClr val="000000"/>
                          </a:solidFill>
                          <a:effectLst/>
                          <a:latin typeface="Corbel" pitchFamily="34" charset="0"/>
                        </a:rPr>
                        <a:t>Total    </a:t>
                      </a:r>
                      <a:endParaRPr kumimoji="0" lang="es-MX" sz="1000" b="0" i="0" u="none" strike="noStrike" cap="none" normalizeH="0" baseline="0" smtClean="0">
                        <a:ln>
                          <a:noFill/>
                        </a:ln>
                        <a:solidFill>
                          <a:srgbClr val="000000"/>
                        </a:solidFill>
                        <a:effectLst/>
                        <a:latin typeface="Perpetua" pitchFamily="18" charset="0"/>
                      </a:endParaRPr>
                    </a:p>
                  </a:txBody>
                  <a:tcPr marL="0" marR="0" marT="0" marB="0" horzOverflow="overflow">
                    <a:lnL>
                      <a:noFill/>
                    </a:lnL>
                    <a:lnR>
                      <a:noFill/>
                    </a:lnR>
                    <a:lnT w="12700" cap="flat" cmpd="sng" algn="ctr">
                      <a:solidFill>
                        <a:srgbClr val="807F7F"/>
                      </a:solidFill>
                      <a:prstDash val="solid"/>
                      <a:round/>
                      <a:headEnd type="none" w="med" len="med"/>
                      <a:tailEnd type="none" w="med" len="med"/>
                    </a:lnT>
                    <a:lnB w="12700" cap="flat" cmpd="sng" algn="ctr">
                      <a:solidFill>
                        <a:srgbClr val="807F7F"/>
                      </a:solidFill>
                      <a:prstDash val="solid"/>
                      <a:round/>
                      <a:headEnd type="none" w="med" len="med"/>
                      <a:tailEnd type="none" w="med" len="med"/>
                    </a:lnB>
                    <a:lnTlToBr>
                      <a:noFill/>
                    </a:lnTlToBr>
                    <a:lnBlToTr>
                      <a:noFill/>
                    </a:lnBlToTr>
                    <a:solidFill>
                      <a:srgbClr val="FDE3CF"/>
                    </a:solidFill>
                  </a:tcPr>
                </a:tc>
                <a:tc>
                  <a:txBody>
                    <a:bodyPr/>
                    <a:lstStyle/>
                    <a:p>
                      <a:pPr marL="236538" marR="0" lvl="0" indent="0" algn="l" defTabSz="914400" rtl="0" eaLnBrk="1" fontAlgn="base" latinLnBrk="0" hangingPunct="1">
                        <a:lnSpc>
                          <a:spcPct val="110000"/>
                        </a:lnSpc>
                        <a:spcBef>
                          <a:spcPts val="50"/>
                        </a:spcBef>
                        <a:spcAft>
                          <a:spcPct val="0"/>
                        </a:spcAft>
                        <a:buClrTx/>
                        <a:buSzTx/>
                        <a:buFontTx/>
                        <a:buNone/>
                        <a:tabLst/>
                      </a:pPr>
                      <a:r>
                        <a:rPr kumimoji="0" lang="es-MX" sz="900" b="0" i="0" u="none" strike="noStrike" cap="none" normalizeH="0" baseline="0" smtClean="0">
                          <a:ln>
                            <a:noFill/>
                          </a:ln>
                          <a:solidFill>
                            <a:srgbClr val="000000"/>
                          </a:solidFill>
                          <a:effectLst/>
                          <a:latin typeface="Corbel" pitchFamily="34" charset="0"/>
                        </a:rPr>
                        <a:t>74806  </a:t>
                      </a:r>
                      <a:endParaRPr kumimoji="0" lang="es-MX" sz="1000" b="0" i="0" u="none" strike="noStrike" cap="none" normalizeH="0" baseline="0" smtClean="0">
                        <a:ln>
                          <a:noFill/>
                        </a:ln>
                        <a:solidFill>
                          <a:srgbClr val="000000"/>
                        </a:solidFill>
                        <a:effectLst/>
                        <a:latin typeface="Perpetua" pitchFamily="18" charset="0"/>
                      </a:endParaRPr>
                    </a:p>
                  </a:txBody>
                  <a:tcPr marL="0" marR="0" marT="0" marB="0" horzOverflow="overflow">
                    <a:lnL>
                      <a:noFill/>
                    </a:lnL>
                    <a:lnR>
                      <a:noFill/>
                    </a:lnR>
                    <a:lnT w="12700" cap="flat" cmpd="sng" algn="ctr">
                      <a:solidFill>
                        <a:srgbClr val="807F7F"/>
                      </a:solidFill>
                      <a:prstDash val="solid"/>
                      <a:round/>
                      <a:headEnd type="none" w="med" len="med"/>
                      <a:tailEnd type="none" w="med" len="med"/>
                    </a:lnT>
                    <a:lnB>
                      <a:noFill/>
                    </a:lnB>
                    <a:lnTlToBr>
                      <a:noFill/>
                    </a:lnTlToBr>
                    <a:lnBlToTr>
                      <a:noFill/>
                    </a:lnBlToTr>
                    <a:solidFill>
                      <a:srgbClr val="FCE8D8"/>
                    </a:solidFill>
                  </a:tcPr>
                </a:tc>
                <a:tc rowSpan="3">
                  <a:txBody>
                    <a:bodyPr/>
                    <a:lstStyle/>
                    <a:p>
                      <a:pPr marL="234950" marR="0" lvl="0" indent="0" algn="ctr" defTabSz="914400" rtl="0" eaLnBrk="1" fontAlgn="base" latinLnBrk="0" hangingPunct="1">
                        <a:lnSpc>
                          <a:spcPct val="110000"/>
                        </a:lnSpc>
                        <a:spcBef>
                          <a:spcPts val="50"/>
                        </a:spcBef>
                        <a:spcAft>
                          <a:spcPct val="0"/>
                        </a:spcAft>
                        <a:buClrTx/>
                        <a:buSzTx/>
                        <a:buFontTx/>
                        <a:buNone/>
                        <a:tabLst/>
                      </a:pPr>
                      <a:r>
                        <a:rPr kumimoji="0" lang="es-MX" sz="900" b="0" i="0" u="none" strike="noStrike" cap="none" normalizeH="0" baseline="0" dirty="0" smtClean="0">
                          <a:ln>
                            <a:noFill/>
                          </a:ln>
                          <a:solidFill>
                            <a:srgbClr val="000000"/>
                          </a:solidFill>
                          <a:effectLst/>
                          <a:latin typeface="Corbel" pitchFamily="34" charset="0"/>
                        </a:rPr>
                        <a:t>1.7  </a:t>
                      </a:r>
                      <a:endParaRPr kumimoji="0" lang="es-MX" sz="1000" b="0" i="0" u="none" strike="noStrike" cap="none" normalizeH="0" baseline="0" dirty="0" smtClean="0">
                        <a:ln>
                          <a:noFill/>
                        </a:ln>
                        <a:solidFill>
                          <a:srgbClr val="000000"/>
                        </a:solidFill>
                        <a:effectLst/>
                        <a:latin typeface="Perpetua" pitchFamily="18" charset="0"/>
                      </a:endParaRPr>
                    </a:p>
                    <a:p>
                      <a:pPr marL="234950" marR="0" lvl="0" indent="0" algn="l" defTabSz="914400" rtl="0" eaLnBrk="1" fontAlgn="base" latinLnBrk="0" hangingPunct="1">
                        <a:lnSpc>
                          <a:spcPts val="650"/>
                        </a:lnSpc>
                        <a:spcBef>
                          <a:spcPts val="13"/>
                        </a:spcBef>
                        <a:spcAft>
                          <a:spcPct val="0"/>
                        </a:spcAft>
                        <a:buClrTx/>
                        <a:buSzTx/>
                        <a:buFontTx/>
                        <a:buNone/>
                        <a:tabLst/>
                      </a:pPr>
                      <a:r>
                        <a:rPr kumimoji="0" lang="es-MX" sz="900" b="0" i="0" u="none" strike="noStrike" cap="none" normalizeH="0" baseline="0" dirty="0" smtClean="0">
                          <a:ln>
                            <a:noFill/>
                          </a:ln>
                          <a:solidFill>
                            <a:srgbClr val="000000"/>
                          </a:solidFill>
                          <a:effectLst/>
                          <a:latin typeface="Times New Roman" pitchFamily="18" charset="0"/>
                        </a:rPr>
                        <a:t> </a:t>
                      </a:r>
                      <a:endParaRPr kumimoji="0" lang="es-MX" sz="1000" b="0" i="0" u="none" strike="noStrike" cap="none" normalizeH="0" baseline="0" dirty="0" smtClean="0">
                        <a:ln>
                          <a:noFill/>
                        </a:ln>
                        <a:solidFill>
                          <a:srgbClr val="000000"/>
                        </a:solidFill>
                        <a:effectLst/>
                        <a:latin typeface="Perpetua" pitchFamily="18" charset="0"/>
                      </a:endParaRPr>
                    </a:p>
                    <a:p>
                      <a:pPr marL="234950" marR="0" lvl="0" indent="0" algn="ctr" defTabSz="914400" rtl="0" eaLnBrk="1" fontAlgn="base" latinLnBrk="0" hangingPunct="1">
                        <a:lnSpc>
                          <a:spcPct val="110000"/>
                        </a:lnSpc>
                        <a:spcBef>
                          <a:spcPct val="0"/>
                        </a:spcBef>
                        <a:spcAft>
                          <a:spcPct val="0"/>
                        </a:spcAft>
                        <a:buClrTx/>
                        <a:buSzTx/>
                        <a:buFontTx/>
                        <a:buNone/>
                        <a:tabLst/>
                      </a:pPr>
                      <a:r>
                        <a:rPr kumimoji="0" lang="es-MX" sz="900" b="0" i="0" u="none" strike="noStrike" cap="none" normalizeH="0" baseline="0" dirty="0" smtClean="0">
                          <a:ln>
                            <a:noFill/>
                          </a:ln>
                          <a:solidFill>
                            <a:srgbClr val="000000"/>
                          </a:solidFill>
                          <a:effectLst/>
                          <a:latin typeface="Corbel" pitchFamily="34" charset="0"/>
                        </a:rPr>
                        <a:t>0.7  </a:t>
                      </a:r>
                      <a:endParaRPr kumimoji="0" lang="es-MX" sz="1000" b="0" i="0" u="none" strike="noStrike" cap="none" normalizeH="0" baseline="0" dirty="0" smtClean="0">
                        <a:ln>
                          <a:noFill/>
                        </a:ln>
                        <a:solidFill>
                          <a:srgbClr val="000000"/>
                        </a:solidFill>
                        <a:effectLst/>
                        <a:latin typeface="Perpetua" pitchFamily="18" charset="0"/>
                      </a:endParaRPr>
                    </a:p>
                    <a:p>
                      <a:pPr marL="234950" marR="0" lvl="0" indent="0" algn="l" defTabSz="914400" rtl="0" eaLnBrk="1" fontAlgn="base" latinLnBrk="0" hangingPunct="1">
                        <a:lnSpc>
                          <a:spcPts val="650"/>
                        </a:lnSpc>
                        <a:spcBef>
                          <a:spcPts val="13"/>
                        </a:spcBef>
                        <a:spcAft>
                          <a:spcPct val="0"/>
                        </a:spcAft>
                        <a:buClrTx/>
                        <a:buSzTx/>
                        <a:buFontTx/>
                        <a:buNone/>
                        <a:tabLst/>
                      </a:pPr>
                      <a:r>
                        <a:rPr kumimoji="0" lang="es-MX" sz="900" b="0" i="0" u="none" strike="noStrike" cap="none" normalizeH="0" baseline="0" dirty="0" smtClean="0">
                          <a:ln>
                            <a:noFill/>
                          </a:ln>
                          <a:solidFill>
                            <a:srgbClr val="000000"/>
                          </a:solidFill>
                          <a:effectLst/>
                          <a:latin typeface="Times New Roman" pitchFamily="18" charset="0"/>
                        </a:rPr>
                        <a:t> </a:t>
                      </a:r>
                      <a:endParaRPr kumimoji="0" lang="es-MX" sz="1000" b="0" i="0" u="none" strike="noStrike" cap="none" normalizeH="0" baseline="0" dirty="0" smtClean="0">
                        <a:ln>
                          <a:noFill/>
                        </a:ln>
                        <a:solidFill>
                          <a:srgbClr val="000000"/>
                        </a:solidFill>
                        <a:effectLst/>
                        <a:latin typeface="Perpetua" pitchFamily="18" charset="0"/>
                      </a:endParaRPr>
                    </a:p>
                    <a:p>
                      <a:pPr marL="234950" marR="0" lvl="0" indent="0" algn="ctr" defTabSz="914400" rtl="0" eaLnBrk="1" fontAlgn="base" latinLnBrk="0" hangingPunct="1">
                        <a:lnSpc>
                          <a:spcPct val="110000"/>
                        </a:lnSpc>
                        <a:spcBef>
                          <a:spcPct val="0"/>
                        </a:spcBef>
                        <a:spcAft>
                          <a:spcPct val="0"/>
                        </a:spcAft>
                        <a:buClrTx/>
                        <a:buSzTx/>
                        <a:buFontTx/>
                        <a:buNone/>
                        <a:tabLst/>
                      </a:pPr>
                      <a:r>
                        <a:rPr kumimoji="0" lang="es-MX" sz="900" b="0" i="0" u="none" strike="noStrike" cap="none" normalizeH="0" baseline="0" dirty="0" smtClean="0">
                          <a:ln>
                            <a:noFill/>
                          </a:ln>
                          <a:solidFill>
                            <a:srgbClr val="000000"/>
                          </a:solidFill>
                          <a:effectLst/>
                          <a:latin typeface="Corbel" pitchFamily="34" charset="0"/>
                        </a:rPr>
                        <a:t>1.2  </a:t>
                      </a:r>
                      <a:endParaRPr kumimoji="0" lang="es-MX" sz="1000" b="0" i="0" u="none" strike="noStrike" cap="none" normalizeH="0" baseline="0" dirty="0" smtClean="0">
                        <a:ln>
                          <a:noFill/>
                        </a:ln>
                        <a:solidFill>
                          <a:srgbClr val="000000"/>
                        </a:solidFill>
                        <a:effectLst/>
                        <a:latin typeface="Perpetua" pitchFamily="18" charset="0"/>
                      </a:endParaRPr>
                    </a:p>
                  </a:txBody>
                  <a:tcPr marL="0" marR="0" marT="0" marB="0" horzOverflow="overflow">
                    <a:lnL>
                      <a:noFill/>
                    </a:lnL>
                    <a:lnR>
                      <a:noFill/>
                    </a:lnR>
                    <a:lnT w="12700" cap="flat" cmpd="sng" algn="ctr">
                      <a:solidFill>
                        <a:srgbClr val="807F7F"/>
                      </a:solidFill>
                      <a:prstDash val="solid"/>
                      <a:round/>
                      <a:headEnd type="none" w="med" len="med"/>
                      <a:tailEnd type="none" w="med" len="med"/>
                    </a:lnT>
                    <a:lnB w="12700" cap="flat" cmpd="sng" algn="ctr">
                      <a:solidFill>
                        <a:srgbClr val="807F7F"/>
                      </a:solidFill>
                      <a:prstDash val="solid"/>
                      <a:round/>
                      <a:headEnd type="none" w="med" len="med"/>
                      <a:tailEnd type="none" w="med" len="med"/>
                    </a:lnB>
                    <a:lnTlToBr>
                      <a:noFill/>
                    </a:lnTlToBr>
                    <a:lnBlToTr>
                      <a:noFill/>
                    </a:lnBlToTr>
                    <a:solidFill>
                      <a:srgbClr val="FDE3CF"/>
                    </a:solidFill>
                  </a:tcPr>
                </a:tc>
                <a:tc>
                  <a:txBody>
                    <a:bodyPr/>
                    <a:lstStyle/>
                    <a:p>
                      <a:pPr marL="144463" marR="0" lvl="0" indent="0" algn="l" defTabSz="914400" rtl="0" eaLnBrk="1" fontAlgn="base" latinLnBrk="0" hangingPunct="1">
                        <a:lnSpc>
                          <a:spcPct val="110000"/>
                        </a:lnSpc>
                        <a:spcBef>
                          <a:spcPts val="50"/>
                        </a:spcBef>
                        <a:spcAft>
                          <a:spcPct val="0"/>
                        </a:spcAft>
                        <a:buClrTx/>
                        <a:buSzTx/>
                        <a:buFontTx/>
                        <a:buNone/>
                        <a:tabLst/>
                      </a:pPr>
                      <a:r>
                        <a:rPr kumimoji="0" lang="es-MX" sz="900" b="0" i="0" u="none" strike="noStrike" cap="none" normalizeH="0" baseline="0" smtClean="0">
                          <a:ln>
                            <a:noFill/>
                          </a:ln>
                          <a:solidFill>
                            <a:srgbClr val="000000"/>
                          </a:solidFill>
                          <a:effectLst/>
                          <a:latin typeface="Corbel" pitchFamily="34" charset="0"/>
                        </a:rPr>
                        <a:t>0.535-­‐2.893    </a:t>
                      </a:r>
                      <a:endParaRPr kumimoji="0" lang="es-MX" sz="1000" b="0" i="0" u="none" strike="noStrike" cap="none" normalizeH="0" baseline="0" smtClean="0">
                        <a:ln>
                          <a:noFill/>
                        </a:ln>
                        <a:solidFill>
                          <a:srgbClr val="000000"/>
                        </a:solidFill>
                        <a:effectLst/>
                        <a:latin typeface="Perpetua" pitchFamily="18" charset="0"/>
                      </a:endParaRPr>
                    </a:p>
                  </a:txBody>
                  <a:tcPr marL="0" marR="0" marT="0" marB="0" horzOverflow="overflow">
                    <a:lnL>
                      <a:noFill/>
                    </a:lnL>
                    <a:lnR>
                      <a:noFill/>
                    </a:lnR>
                    <a:lnT w="12700" cap="flat" cmpd="sng" algn="ctr">
                      <a:solidFill>
                        <a:srgbClr val="807F7F"/>
                      </a:solidFill>
                      <a:prstDash val="solid"/>
                      <a:round/>
                      <a:headEnd type="none" w="med" len="med"/>
                      <a:tailEnd type="none" w="med" len="med"/>
                    </a:lnT>
                    <a:lnB>
                      <a:noFill/>
                    </a:lnB>
                    <a:lnTlToBr>
                      <a:noFill/>
                    </a:lnTlToBr>
                    <a:lnBlToTr>
                      <a:noFill/>
                    </a:lnBlToTr>
                    <a:solidFill>
                      <a:srgbClr val="FCE8D8"/>
                    </a:solidFill>
                  </a:tcPr>
                </a:tc>
                <a:tc rowSpan="3">
                  <a:txBody>
                    <a:bodyPr/>
                    <a:lstStyle/>
                    <a:p>
                      <a:pPr marL="246063" marR="0" lvl="0" indent="0" algn="l" defTabSz="914400" rtl="0" eaLnBrk="1" fontAlgn="base" latinLnBrk="0" hangingPunct="1">
                        <a:lnSpc>
                          <a:spcPct val="110000"/>
                        </a:lnSpc>
                        <a:spcBef>
                          <a:spcPts val="50"/>
                        </a:spcBef>
                        <a:spcAft>
                          <a:spcPct val="0"/>
                        </a:spcAft>
                        <a:buClrTx/>
                        <a:buSzTx/>
                        <a:buFontTx/>
                        <a:buNone/>
                        <a:tabLst/>
                      </a:pPr>
                      <a:r>
                        <a:rPr kumimoji="0" lang="es-MX" sz="900" b="0" i="0" u="none" strike="noStrike" cap="none" normalizeH="0" baseline="0" smtClean="0">
                          <a:ln>
                            <a:noFill/>
                          </a:ln>
                          <a:solidFill>
                            <a:srgbClr val="000000"/>
                          </a:solidFill>
                          <a:effectLst/>
                          <a:latin typeface="Corbel" pitchFamily="34" charset="0"/>
                        </a:rPr>
                        <a:t>71750  </a:t>
                      </a:r>
                      <a:endParaRPr kumimoji="0" lang="es-MX" sz="1000" b="0" i="0" u="none" strike="noStrike" cap="none" normalizeH="0" baseline="0" smtClean="0">
                        <a:ln>
                          <a:noFill/>
                        </a:ln>
                        <a:solidFill>
                          <a:srgbClr val="000000"/>
                        </a:solidFill>
                        <a:effectLst/>
                        <a:latin typeface="Perpetua" pitchFamily="18" charset="0"/>
                      </a:endParaRPr>
                    </a:p>
                    <a:p>
                      <a:pPr marL="246063" marR="0" lvl="0" indent="0" algn="l" defTabSz="914400" rtl="0" eaLnBrk="1" fontAlgn="base" latinLnBrk="0" hangingPunct="1">
                        <a:lnSpc>
                          <a:spcPts val="650"/>
                        </a:lnSpc>
                        <a:spcBef>
                          <a:spcPts val="13"/>
                        </a:spcBef>
                        <a:spcAft>
                          <a:spcPct val="0"/>
                        </a:spcAft>
                        <a:buClrTx/>
                        <a:buSzTx/>
                        <a:buFontTx/>
                        <a:buNone/>
                        <a:tabLst/>
                      </a:pPr>
                      <a:r>
                        <a:rPr kumimoji="0" lang="es-MX" sz="900" b="0" i="0" u="none" strike="noStrike" cap="none" normalizeH="0" baseline="0" smtClean="0">
                          <a:ln>
                            <a:noFill/>
                          </a:ln>
                          <a:solidFill>
                            <a:srgbClr val="000000"/>
                          </a:solidFill>
                          <a:effectLst/>
                          <a:latin typeface="Times New Roman" pitchFamily="18" charset="0"/>
                        </a:rPr>
                        <a:t> </a:t>
                      </a:r>
                      <a:endParaRPr kumimoji="0" lang="es-MX" sz="1000" b="0" i="0" u="none" strike="noStrike" cap="none" normalizeH="0" baseline="0" smtClean="0">
                        <a:ln>
                          <a:noFill/>
                        </a:ln>
                        <a:solidFill>
                          <a:srgbClr val="000000"/>
                        </a:solidFill>
                        <a:effectLst/>
                        <a:latin typeface="Perpetua" pitchFamily="18" charset="0"/>
                      </a:endParaRPr>
                    </a:p>
                    <a:p>
                      <a:pPr marL="246063" marR="0" lvl="0" indent="0" algn="l" defTabSz="914400" rtl="0" eaLnBrk="1" fontAlgn="base" latinLnBrk="0" hangingPunct="1">
                        <a:lnSpc>
                          <a:spcPct val="110000"/>
                        </a:lnSpc>
                        <a:spcBef>
                          <a:spcPct val="0"/>
                        </a:spcBef>
                        <a:spcAft>
                          <a:spcPct val="0"/>
                        </a:spcAft>
                        <a:buClrTx/>
                        <a:buSzTx/>
                        <a:buFontTx/>
                        <a:buNone/>
                        <a:tabLst/>
                      </a:pPr>
                      <a:r>
                        <a:rPr kumimoji="0" lang="es-MX" sz="900" b="0" i="0" u="none" strike="noStrike" cap="none" normalizeH="0" baseline="0" smtClean="0">
                          <a:ln>
                            <a:noFill/>
                          </a:ln>
                          <a:solidFill>
                            <a:srgbClr val="000000"/>
                          </a:solidFill>
                          <a:effectLst/>
                          <a:latin typeface="Corbel" pitchFamily="34" charset="0"/>
                        </a:rPr>
                        <a:t>41476  </a:t>
                      </a:r>
                      <a:endParaRPr kumimoji="0" lang="es-MX" sz="1000" b="0" i="0" u="none" strike="noStrike" cap="none" normalizeH="0" baseline="0" smtClean="0">
                        <a:ln>
                          <a:noFill/>
                        </a:ln>
                        <a:solidFill>
                          <a:srgbClr val="000000"/>
                        </a:solidFill>
                        <a:effectLst/>
                        <a:latin typeface="Perpetua" pitchFamily="18" charset="0"/>
                      </a:endParaRPr>
                    </a:p>
                    <a:p>
                      <a:pPr marL="246063" marR="0" lvl="0" indent="0" algn="l" defTabSz="914400" rtl="0" eaLnBrk="1" fontAlgn="base" latinLnBrk="0" hangingPunct="1">
                        <a:lnSpc>
                          <a:spcPts val="650"/>
                        </a:lnSpc>
                        <a:spcBef>
                          <a:spcPts val="13"/>
                        </a:spcBef>
                        <a:spcAft>
                          <a:spcPct val="0"/>
                        </a:spcAft>
                        <a:buClrTx/>
                        <a:buSzTx/>
                        <a:buFontTx/>
                        <a:buNone/>
                        <a:tabLst/>
                      </a:pPr>
                      <a:r>
                        <a:rPr kumimoji="0" lang="es-MX" sz="900" b="0" i="0" u="none" strike="noStrike" cap="none" normalizeH="0" baseline="0" smtClean="0">
                          <a:ln>
                            <a:noFill/>
                          </a:ln>
                          <a:solidFill>
                            <a:srgbClr val="000000"/>
                          </a:solidFill>
                          <a:effectLst/>
                          <a:latin typeface="Times New Roman" pitchFamily="18" charset="0"/>
                        </a:rPr>
                        <a:t> </a:t>
                      </a:r>
                      <a:endParaRPr kumimoji="0" lang="es-MX" sz="1000" b="0" i="0" u="none" strike="noStrike" cap="none" normalizeH="0" baseline="0" smtClean="0">
                        <a:ln>
                          <a:noFill/>
                        </a:ln>
                        <a:solidFill>
                          <a:srgbClr val="000000"/>
                        </a:solidFill>
                        <a:effectLst/>
                        <a:latin typeface="Perpetua" pitchFamily="18" charset="0"/>
                      </a:endParaRPr>
                    </a:p>
                    <a:p>
                      <a:pPr marL="246063" marR="0" lvl="0" indent="0" algn="l" defTabSz="914400" rtl="0" eaLnBrk="1" fontAlgn="base" latinLnBrk="0" hangingPunct="1">
                        <a:lnSpc>
                          <a:spcPct val="110000"/>
                        </a:lnSpc>
                        <a:spcBef>
                          <a:spcPct val="0"/>
                        </a:spcBef>
                        <a:spcAft>
                          <a:spcPct val="0"/>
                        </a:spcAft>
                        <a:buClrTx/>
                        <a:buSzTx/>
                        <a:buFontTx/>
                        <a:buNone/>
                        <a:tabLst/>
                      </a:pPr>
                      <a:r>
                        <a:rPr kumimoji="0" lang="es-MX" sz="900" b="0" i="0" u="none" strike="noStrike" cap="none" normalizeH="0" baseline="0" smtClean="0">
                          <a:ln>
                            <a:noFill/>
                          </a:ln>
                          <a:solidFill>
                            <a:srgbClr val="000000"/>
                          </a:solidFill>
                          <a:effectLst/>
                          <a:latin typeface="Corbel" pitchFamily="34" charset="0"/>
                        </a:rPr>
                        <a:t>113226  </a:t>
                      </a:r>
                      <a:endParaRPr kumimoji="0" lang="es-MX" sz="1000" b="0" i="0" u="none" strike="noStrike" cap="none" normalizeH="0" baseline="0" smtClean="0">
                        <a:ln>
                          <a:noFill/>
                        </a:ln>
                        <a:solidFill>
                          <a:srgbClr val="000000"/>
                        </a:solidFill>
                        <a:effectLst/>
                        <a:latin typeface="Perpetua" pitchFamily="18" charset="0"/>
                      </a:endParaRPr>
                    </a:p>
                  </a:txBody>
                  <a:tcPr marL="0" marR="0" marT="0" marB="0" horzOverflow="overflow">
                    <a:lnL>
                      <a:noFill/>
                    </a:lnL>
                    <a:lnR>
                      <a:noFill/>
                    </a:lnR>
                    <a:lnT w="12700" cap="flat" cmpd="sng" algn="ctr">
                      <a:solidFill>
                        <a:srgbClr val="807F7F"/>
                      </a:solidFill>
                      <a:prstDash val="solid"/>
                      <a:round/>
                      <a:headEnd type="none" w="med" len="med"/>
                      <a:tailEnd type="none" w="med" len="med"/>
                    </a:lnT>
                    <a:lnB w="12700" cap="flat" cmpd="sng" algn="ctr">
                      <a:solidFill>
                        <a:srgbClr val="807F7F"/>
                      </a:solidFill>
                      <a:prstDash val="solid"/>
                      <a:round/>
                      <a:headEnd type="none" w="med" len="med"/>
                      <a:tailEnd type="none" w="med" len="med"/>
                    </a:lnB>
                    <a:lnTlToBr>
                      <a:noFill/>
                    </a:lnTlToBr>
                    <a:lnBlToTr>
                      <a:noFill/>
                    </a:lnBlToTr>
                    <a:solidFill>
                      <a:srgbClr val="FDE3CF"/>
                    </a:solidFill>
                  </a:tcPr>
                </a:tc>
                <a:tc>
                  <a:txBody>
                    <a:bodyPr/>
                    <a:lstStyle/>
                    <a:p>
                      <a:pPr marL="222250" marR="0" lvl="0" indent="0" algn="l" defTabSz="914400" rtl="0" eaLnBrk="1" fontAlgn="base" latinLnBrk="0" hangingPunct="1">
                        <a:lnSpc>
                          <a:spcPct val="110000"/>
                        </a:lnSpc>
                        <a:spcBef>
                          <a:spcPts val="50"/>
                        </a:spcBef>
                        <a:spcAft>
                          <a:spcPct val="0"/>
                        </a:spcAft>
                        <a:buClrTx/>
                        <a:buSzTx/>
                        <a:buFontTx/>
                        <a:buNone/>
                        <a:tabLst/>
                      </a:pPr>
                      <a:r>
                        <a:rPr kumimoji="0" lang="es-MX" sz="900" b="0" i="0" u="none" strike="noStrike" cap="none" normalizeH="0" baseline="0" smtClean="0">
                          <a:ln>
                            <a:noFill/>
                          </a:ln>
                          <a:solidFill>
                            <a:srgbClr val="000000"/>
                          </a:solidFill>
                          <a:effectLst/>
                          <a:latin typeface="Corbel" pitchFamily="34" charset="0"/>
                        </a:rPr>
                        <a:t>2.9  </a:t>
                      </a:r>
                      <a:endParaRPr kumimoji="0" lang="es-MX" sz="1000" b="0" i="0" u="none" strike="noStrike" cap="none" normalizeH="0" baseline="0" smtClean="0">
                        <a:ln>
                          <a:noFill/>
                        </a:ln>
                        <a:solidFill>
                          <a:srgbClr val="000000"/>
                        </a:solidFill>
                        <a:effectLst/>
                        <a:latin typeface="Perpetua" pitchFamily="18" charset="0"/>
                      </a:endParaRPr>
                    </a:p>
                  </a:txBody>
                  <a:tcPr marL="0" marR="0" marT="0" marB="0" horzOverflow="overflow">
                    <a:lnL>
                      <a:noFill/>
                    </a:lnL>
                    <a:lnR>
                      <a:noFill/>
                    </a:lnR>
                    <a:lnT w="12700" cap="flat" cmpd="sng" algn="ctr">
                      <a:solidFill>
                        <a:srgbClr val="807F7F"/>
                      </a:solidFill>
                      <a:prstDash val="solid"/>
                      <a:round/>
                      <a:headEnd type="none" w="med" len="med"/>
                      <a:tailEnd type="none" w="med" len="med"/>
                    </a:lnT>
                    <a:lnB>
                      <a:noFill/>
                    </a:lnB>
                    <a:lnTlToBr>
                      <a:noFill/>
                    </a:lnTlToBr>
                    <a:lnBlToTr>
                      <a:noFill/>
                    </a:lnBlToTr>
                    <a:solidFill>
                      <a:srgbClr val="FCE8D8"/>
                    </a:solidFill>
                  </a:tcPr>
                </a:tc>
                <a:tc rowSpan="3">
                  <a:txBody>
                    <a:bodyPr/>
                    <a:lstStyle/>
                    <a:p>
                      <a:pPr marL="165100" marR="0" lvl="0" indent="0" algn="l" defTabSz="914400" rtl="0" eaLnBrk="1" fontAlgn="base" latinLnBrk="0" hangingPunct="1">
                        <a:lnSpc>
                          <a:spcPct val="110000"/>
                        </a:lnSpc>
                        <a:spcBef>
                          <a:spcPts val="50"/>
                        </a:spcBef>
                        <a:spcAft>
                          <a:spcPct val="0"/>
                        </a:spcAft>
                        <a:buClrTx/>
                        <a:buSzTx/>
                        <a:buFontTx/>
                        <a:buNone/>
                        <a:tabLst/>
                      </a:pPr>
                      <a:r>
                        <a:rPr kumimoji="0" lang="es-MX" sz="900" b="0" i="0" u="none" strike="noStrike" cap="none" normalizeH="0" baseline="0" smtClean="0">
                          <a:ln>
                            <a:noFill/>
                          </a:ln>
                          <a:solidFill>
                            <a:srgbClr val="000000"/>
                          </a:solidFill>
                          <a:effectLst/>
                          <a:latin typeface="Corbel" pitchFamily="34" charset="0"/>
                        </a:rPr>
                        <a:t>1.482-­‐4.392    </a:t>
                      </a:r>
                      <a:endParaRPr kumimoji="0" lang="es-MX" sz="1000" b="0" i="0" u="none" strike="noStrike" cap="none" normalizeH="0" baseline="0" smtClean="0">
                        <a:ln>
                          <a:noFill/>
                        </a:ln>
                        <a:solidFill>
                          <a:srgbClr val="000000"/>
                        </a:solidFill>
                        <a:effectLst/>
                        <a:latin typeface="Perpetua" pitchFamily="18" charset="0"/>
                      </a:endParaRPr>
                    </a:p>
                    <a:p>
                      <a:pPr marL="165100" marR="0" lvl="0" indent="0" algn="l" defTabSz="914400" rtl="0" eaLnBrk="1" fontAlgn="base" latinLnBrk="0" hangingPunct="1">
                        <a:lnSpc>
                          <a:spcPts val="650"/>
                        </a:lnSpc>
                        <a:spcBef>
                          <a:spcPts val="13"/>
                        </a:spcBef>
                        <a:spcAft>
                          <a:spcPct val="0"/>
                        </a:spcAft>
                        <a:buClrTx/>
                        <a:buSzTx/>
                        <a:buFontTx/>
                        <a:buNone/>
                        <a:tabLst/>
                      </a:pPr>
                      <a:r>
                        <a:rPr kumimoji="0" lang="es-MX" sz="900" b="0" i="0" u="none" strike="noStrike" cap="none" normalizeH="0" baseline="0" smtClean="0">
                          <a:ln>
                            <a:noFill/>
                          </a:ln>
                          <a:solidFill>
                            <a:srgbClr val="000000"/>
                          </a:solidFill>
                          <a:effectLst/>
                          <a:latin typeface="Times New Roman" pitchFamily="18" charset="0"/>
                        </a:rPr>
                        <a:t> </a:t>
                      </a:r>
                      <a:endParaRPr kumimoji="0" lang="es-MX" sz="1000" b="0" i="0" u="none" strike="noStrike" cap="none" normalizeH="0" baseline="0" smtClean="0">
                        <a:ln>
                          <a:noFill/>
                        </a:ln>
                        <a:solidFill>
                          <a:srgbClr val="000000"/>
                        </a:solidFill>
                        <a:effectLst/>
                        <a:latin typeface="Perpetua" pitchFamily="18" charset="0"/>
                      </a:endParaRPr>
                    </a:p>
                    <a:p>
                      <a:pPr marL="165100" marR="0" lvl="0" indent="0" algn="l" defTabSz="914400" rtl="0" eaLnBrk="1" fontAlgn="base" latinLnBrk="0" hangingPunct="1">
                        <a:lnSpc>
                          <a:spcPct val="110000"/>
                        </a:lnSpc>
                        <a:spcBef>
                          <a:spcPct val="0"/>
                        </a:spcBef>
                        <a:spcAft>
                          <a:spcPct val="0"/>
                        </a:spcAft>
                        <a:buClrTx/>
                        <a:buSzTx/>
                        <a:buFontTx/>
                        <a:buNone/>
                        <a:tabLst/>
                      </a:pPr>
                      <a:r>
                        <a:rPr kumimoji="0" lang="es-MX" sz="900" b="0" i="0" u="none" strike="noStrike" cap="none" normalizeH="0" baseline="0" smtClean="0">
                          <a:ln>
                            <a:noFill/>
                          </a:ln>
                          <a:solidFill>
                            <a:srgbClr val="000000"/>
                          </a:solidFill>
                          <a:effectLst/>
                          <a:latin typeface="Corbel" pitchFamily="34" charset="0"/>
                        </a:rPr>
                        <a:t>0.688-­‐3.540    </a:t>
                      </a:r>
                      <a:endParaRPr kumimoji="0" lang="es-MX" sz="1000" b="0" i="0" u="none" strike="noStrike" cap="none" normalizeH="0" baseline="0" smtClean="0">
                        <a:ln>
                          <a:noFill/>
                        </a:ln>
                        <a:solidFill>
                          <a:srgbClr val="000000"/>
                        </a:solidFill>
                        <a:effectLst/>
                        <a:latin typeface="Perpetua" pitchFamily="18" charset="0"/>
                      </a:endParaRPr>
                    </a:p>
                    <a:p>
                      <a:pPr marL="165100" marR="0" lvl="0" indent="0" algn="l" defTabSz="914400" rtl="0" eaLnBrk="1" fontAlgn="base" latinLnBrk="0" hangingPunct="1">
                        <a:lnSpc>
                          <a:spcPts val="650"/>
                        </a:lnSpc>
                        <a:spcBef>
                          <a:spcPts val="13"/>
                        </a:spcBef>
                        <a:spcAft>
                          <a:spcPct val="0"/>
                        </a:spcAft>
                        <a:buClrTx/>
                        <a:buSzTx/>
                        <a:buFontTx/>
                        <a:buNone/>
                        <a:tabLst/>
                      </a:pPr>
                      <a:r>
                        <a:rPr kumimoji="0" lang="es-MX" sz="900" b="0" i="0" u="none" strike="noStrike" cap="none" normalizeH="0" baseline="0" smtClean="0">
                          <a:ln>
                            <a:noFill/>
                          </a:ln>
                          <a:solidFill>
                            <a:srgbClr val="000000"/>
                          </a:solidFill>
                          <a:effectLst/>
                          <a:latin typeface="Times New Roman" pitchFamily="18" charset="0"/>
                        </a:rPr>
                        <a:t> </a:t>
                      </a:r>
                      <a:endParaRPr kumimoji="0" lang="es-MX" sz="1000" b="0" i="0" u="none" strike="noStrike" cap="none" normalizeH="0" baseline="0" smtClean="0">
                        <a:ln>
                          <a:noFill/>
                        </a:ln>
                        <a:solidFill>
                          <a:srgbClr val="000000"/>
                        </a:solidFill>
                        <a:effectLst/>
                        <a:latin typeface="Perpetua" pitchFamily="18" charset="0"/>
                      </a:endParaRPr>
                    </a:p>
                    <a:p>
                      <a:pPr marL="165100" marR="0" lvl="0" indent="0" algn="l" defTabSz="914400" rtl="0" eaLnBrk="1" fontAlgn="base" latinLnBrk="0" hangingPunct="1">
                        <a:lnSpc>
                          <a:spcPct val="110000"/>
                        </a:lnSpc>
                        <a:spcBef>
                          <a:spcPct val="0"/>
                        </a:spcBef>
                        <a:spcAft>
                          <a:spcPct val="0"/>
                        </a:spcAft>
                        <a:buClrTx/>
                        <a:buSzTx/>
                        <a:buFontTx/>
                        <a:buNone/>
                        <a:tabLst/>
                      </a:pPr>
                      <a:r>
                        <a:rPr kumimoji="0" lang="es-MX" sz="900" b="0" i="0" u="none" strike="noStrike" cap="none" normalizeH="0" baseline="0" smtClean="0">
                          <a:ln>
                            <a:noFill/>
                          </a:ln>
                          <a:solidFill>
                            <a:srgbClr val="000000"/>
                          </a:solidFill>
                          <a:effectLst/>
                          <a:latin typeface="Corbel" pitchFamily="34" charset="0"/>
                        </a:rPr>
                        <a:t>1.522-­‐3.618    </a:t>
                      </a:r>
                      <a:endParaRPr kumimoji="0" lang="es-MX" sz="1000" b="0" i="0" u="none" strike="noStrike" cap="none" normalizeH="0" baseline="0" smtClean="0">
                        <a:ln>
                          <a:noFill/>
                        </a:ln>
                        <a:solidFill>
                          <a:srgbClr val="000000"/>
                        </a:solidFill>
                        <a:effectLst/>
                        <a:latin typeface="Perpetua" pitchFamily="18" charset="0"/>
                      </a:endParaRPr>
                    </a:p>
                  </a:txBody>
                  <a:tcPr marL="0" marR="0" marT="0" marB="0" horzOverflow="overflow">
                    <a:lnL>
                      <a:noFill/>
                    </a:lnL>
                    <a:lnR>
                      <a:noFill/>
                    </a:lnR>
                    <a:lnT w="12700" cap="flat" cmpd="sng" algn="ctr">
                      <a:solidFill>
                        <a:srgbClr val="807F7F"/>
                      </a:solidFill>
                      <a:prstDash val="solid"/>
                      <a:round/>
                      <a:headEnd type="none" w="med" len="med"/>
                      <a:tailEnd type="none" w="med" len="med"/>
                    </a:lnT>
                    <a:lnB w="12700" cap="flat" cmpd="sng" algn="ctr">
                      <a:solidFill>
                        <a:srgbClr val="807F7F"/>
                      </a:solidFill>
                      <a:prstDash val="solid"/>
                      <a:round/>
                      <a:headEnd type="none" w="med" len="med"/>
                      <a:tailEnd type="none" w="med" len="med"/>
                    </a:lnB>
                    <a:lnTlToBr>
                      <a:noFill/>
                    </a:lnTlToBr>
                    <a:lnBlToTr>
                      <a:noFill/>
                    </a:lnBlToTr>
                    <a:solidFill>
                      <a:srgbClr val="FDE3CF"/>
                    </a:solidFill>
                  </a:tcPr>
                </a:tc>
              </a:tr>
              <a:tr h="755650">
                <a:tc vMerge="1">
                  <a:txBody>
                    <a:bodyPr/>
                    <a:lstStyle/>
                    <a:p>
                      <a:endParaRPr lang="es-MX"/>
                    </a:p>
                  </a:txBody>
                  <a:tcPr/>
                </a:tc>
                <a:tc>
                  <a:txBody>
                    <a:bodyPr/>
                    <a:lstStyle/>
                    <a:p>
                      <a:pPr marL="239713" marR="0" lvl="0" indent="0" algn="l" defTabSz="914400" rtl="0" eaLnBrk="1" fontAlgn="base" latinLnBrk="0" hangingPunct="1">
                        <a:lnSpc>
                          <a:spcPct val="110000"/>
                        </a:lnSpc>
                        <a:spcBef>
                          <a:spcPts val="50"/>
                        </a:spcBef>
                        <a:spcAft>
                          <a:spcPct val="0"/>
                        </a:spcAft>
                        <a:buClrTx/>
                        <a:buSzTx/>
                        <a:buFontTx/>
                        <a:buNone/>
                        <a:tabLst/>
                      </a:pPr>
                      <a:r>
                        <a:rPr kumimoji="0" lang="es-MX" sz="900" b="0" i="0" u="none" strike="noStrike" cap="none" normalizeH="0" baseline="0" smtClean="0">
                          <a:ln>
                            <a:noFill/>
                          </a:ln>
                          <a:solidFill>
                            <a:srgbClr val="000000"/>
                          </a:solidFill>
                          <a:effectLst/>
                          <a:latin typeface="Corbel" pitchFamily="34" charset="0"/>
                        </a:rPr>
                        <a:t>32384  </a:t>
                      </a:r>
                      <a:endParaRPr kumimoji="0" lang="es-MX" sz="1000" b="0" i="0" u="none" strike="noStrike" cap="none" normalizeH="0" baseline="0" smtClean="0">
                        <a:ln>
                          <a:noFill/>
                        </a:ln>
                        <a:solidFill>
                          <a:srgbClr val="000000"/>
                        </a:solidFill>
                        <a:effectLst/>
                        <a:latin typeface="Perpetua" pitchFamily="18" charset="0"/>
                      </a:endParaRPr>
                    </a:p>
                  </a:txBody>
                  <a:tcPr marL="0" marR="0" marT="0" marB="0" horzOverflow="overflow">
                    <a:lnL>
                      <a:noFill/>
                    </a:lnL>
                    <a:lnR>
                      <a:noFill/>
                    </a:lnR>
                    <a:lnT>
                      <a:noFill/>
                    </a:lnT>
                    <a:lnB>
                      <a:noFill/>
                    </a:lnB>
                    <a:lnTlToBr>
                      <a:noFill/>
                    </a:lnTlToBr>
                    <a:lnBlToTr>
                      <a:noFill/>
                    </a:lnBlToTr>
                    <a:solidFill>
                      <a:srgbClr val="FDF3EB"/>
                    </a:solidFill>
                  </a:tcPr>
                </a:tc>
                <a:tc vMerge="1">
                  <a:txBody>
                    <a:bodyPr/>
                    <a:lstStyle/>
                    <a:p>
                      <a:endParaRPr lang="es-MX"/>
                    </a:p>
                  </a:txBody>
                  <a:tcPr/>
                </a:tc>
                <a:tc>
                  <a:txBody>
                    <a:bodyPr/>
                    <a:lstStyle/>
                    <a:p>
                      <a:pPr marL="144463" marR="0" lvl="0" indent="0" algn="l" defTabSz="914400" rtl="0" eaLnBrk="1" fontAlgn="base" latinLnBrk="0" hangingPunct="1">
                        <a:lnSpc>
                          <a:spcPct val="110000"/>
                        </a:lnSpc>
                        <a:spcBef>
                          <a:spcPts val="50"/>
                        </a:spcBef>
                        <a:spcAft>
                          <a:spcPct val="0"/>
                        </a:spcAft>
                        <a:buClrTx/>
                        <a:buSzTx/>
                        <a:buFontTx/>
                        <a:buNone/>
                        <a:tabLst/>
                      </a:pPr>
                      <a:r>
                        <a:rPr kumimoji="0" lang="es-MX" sz="900" b="0" i="0" u="none" strike="noStrike" cap="none" normalizeH="0" baseline="0" dirty="0" smtClean="0">
                          <a:ln>
                            <a:noFill/>
                          </a:ln>
                          <a:solidFill>
                            <a:srgbClr val="000000"/>
                          </a:solidFill>
                          <a:effectLst/>
                          <a:latin typeface="Corbel" pitchFamily="34" charset="0"/>
                        </a:rPr>
                        <a:t>0.148-­‐1.239    </a:t>
                      </a:r>
                      <a:endParaRPr kumimoji="0" lang="es-MX" sz="1000" b="0" i="0" u="none" strike="noStrike" cap="none" normalizeH="0" baseline="0" dirty="0" smtClean="0">
                        <a:ln>
                          <a:noFill/>
                        </a:ln>
                        <a:solidFill>
                          <a:srgbClr val="000000"/>
                        </a:solidFill>
                        <a:effectLst/>
                        <a:latin typeface="Perpetua" pitchFamily="18" charset="0"/>
                      </a:endParaRPr>
                    </a:p>
                  </a:txBody>
                  <a:tcPr marL="0" marR="0" marT="0" marB="0" horzOverflow="overflow">
                    <a:lnL>
                      <a:noFill/>
                    </a:lnL>
                    <a:lnR>
                      <a:noFill/>
                    </a:lnR>
                    <a:lnT>
                      <a:noFill/>
                    </a:lnT>
                    <a:lnB>
                      <a:noFill/>
                    </a:lnB>
                    <a:lnTlToBr>
                      <a:noFill/>
                    </a:lnTlToBr>
                    <a:lnBlToTr>
                      <a:noFill/>
                    </a:lnBlToTr>
                    <a:solidFill>
                      <a:srgbClr val="FDF3EB"/>
                    </a:solidFill>
                  </a:tcPr>
                </a:tc>
                <a:tc vMerge="1">
                  <a:txBody>
                    <a:bodyPr/>
                    <a:lstStyle/>
                    <a:p>
                      <a:endParaRPr lang="es-MX"/>
                    </a:p>
                  </a:txBody>
                  <a:tcPr/>
                </a:tc>
                <a:tc>
                  <a:txBody>
                    <a:bodyPr/>
                    <a:lstStyle/>
                    <a:p>
                      <a:pPr marL="227013" marR="0" lvl="0" indent="0" algn="l" defTabSz="914400" rtl="0" eaLnBrk="1" fontAlgn="base" latinLnBrk="0" hangingPunct="1">
                        <a:lnSpc>
                          <a:spcPct val="110000"/>
                        </a:lnSpc>
                        <a:spcBef>
                          <a:spcPts val="50"/>
                        </a:spcBef>
                        <a:spcAft>
                          <a:spcPct val="0"/>
                        </a:spcAft>
                        <a:buClrTx/>
                        <a:buSzTx/>
                        <a:buFontTx/>
                        <a:buNone/>
                        <a:tabLst/>
                      </a:pPr>
                      <a:r>
                        <a:rPr kumimoji="0" lang="es-MX" sz="900" b="0" i="0" u="none" strike="noStrike" cap="none" normalizeH="0" baseline="0" smtClean="0">
                          <a:ln>
                            <a:noFill/>
                          </a:ln>
                          <a:solidFill>
                            <a:srgbClr val="000000"/>
                          </a:solidFill>
                          <a:effectLst/>
                          <a:latin typeface="Corbel" pitchFamily="34" charset="0"/>
                        </a:rPr>
                        <a:t>2.1  </a:t>
                      </a:r>
                      <a:endParaRPr kumimoji="0" lang="es-MX" sz="1000" b="0" i="0" u="none" strike="noStrike" cap="none" normalizeH="0" baseline="0" smtClean="0">
                        <a:ln>
                          <a:noFill/>
                        </a:ln>
                        <a:solidFill>
                          <a:srgbClr val="000000"/>
                        </a:solidFill>
                        <a:effectLst/>
                        <a:latin typeface="Perpetua" pitchFamily="18" charset="0"/>
                      </a:endParaRPr>
                    </a:p>
                  </a:txBody>
                  <a:tcPr marL="0" marR="0" marT="0" marB="0" horzOverflow="overflow">
                    <a:lnL>
                      <a:noFill/>
                    </a:lnL>
                    <a:lnR>
                      <a:noFill/>
                    </a:lnR>
                    <a:lnT>
                      <a:noFill/>
                    </a:lnT>
                    <a:lnB>
                      <a:noFill/>
                    </a:lnB>
                    <a:lnTlToBr>
                      <a:noFill/>
                    </a:lnTlToBr>
                    <a:lnBlToTr>
                      <a:noFill/>
                    </a:lnBlToTr>
                    <a:solidFill>
                      <a:srgbClr val="FDF3EB"/>
                    </a:solidFill>
                  </a:tcPr>
                </a:tc>
                <a:tc vMerge="1">
                  <a:txBody>
                    <a:bodyPr/>
                    <a:lstStyle/>
                    <a:p>
                      <a:endParaRPr lang="es-MX"/>
                    </a:p>
                  </a:txBody>
                  <a:tcPr/>
                </a:tc>
              </a:tr>
              <a:tr h="1200150">
                <a:tc vMerge="1">
                  <a:txBody>
                    <a:bodyPr/>
                    <a:lstStyle/>
                    <a:p>
                      <a:endParaRPr lang="es-MX"/>
                    </a:p>
                  </a:txBody>
                  <a:tcPr/>
                </a:tc>
                <a:tc>
                  <a:txBody>
                    <a:bodyPr/>
                    <a:lstStyle/>
                    <a:p>
                      <a:pPr marL="212725" marR="0" lvl="0" indent="0" algn="l" defTabSz="914400" rtl="0" eaLnBrk="1" fontAlgn="base" latinLnBrk="0" hangingPunct="1">
                        <a:lnSpc>
                          <a:spcPct val="110000"/>
                        </a:lnSpc>
                        <a:spcBef>
                          <a:spcPts val="50"/>
                        </a:spcBef>
                        <a:spcAft>
                          <a:spcPct val="0"/>
                        </a:spcAft>
                        <a:buClrTx/>
                        <a:buSzTx/>
                        <a:buFontTx/>
                        <a:buNone/>
                        <a:tabLst/>
                      </a:pPr>
                      <a:r>
                        <a:rPr kumimoji="0" lang="es-MX" sz="900" b="0" i="0" u="none" strike="noStrike" cap="none" normalizeH="0" baseline="0" smtClean="0">
                          <a:ln>
                            <a:noFill/>
                          </a:ln>
                          <a:solidFill>
                            <a:srgbClr val="000000"/>
                          </a:solidFill>
                          <a:effectLst/>
                          <a:latin typeface="Corbel" pitchFamily="34" charset="0"/>
                        </a:rPr>
                        <a:t>107190  </a:t>
                      </a:r>
                      <a:endParaRPr kumimoji="0" lang="es-MX" sz="1000" b="0" i="0" u="none" strike="noStrike" cap="none" normalizeH="0" baseline="0" smtClean="0">
                        <a:ln>
                          <a:noFill/>
                        </a:ln>
                        <a:solidFill>
                          <a:srgbClr val="000000"/>
                        </a:solidFill>
                        <a:effectLst/>
                        <a:latin typeface="Perpetua" pitchFamily="18" charset="0"/>
                      </a:endParaRPr>
                    </a:p>
                  </a:txBody>
                  <a:tcPr marL="0" marR="0" marT="0" marB="0" horzOverflow="overflow">
                    <a:lnL>
                      <a:noFill/>
                    </a:lnL>
                    <a:lnR>
                      <a:noFill/>
                    </a:lnR>
                    <a:lnT>
                      <a:noFill/>
                    </a:lnT>
                    <a:lnB w="12700" cap="flat" cmpd="sng" algn="ctr">
                      <a:solidFill>
                        <a:srgbClr val="807F7F"/>
                      </a:solidFill>
                      <a:prstDash val="solid"/>
                      <a:round/>
                      <a:headEnd type="none" w="med" len="med"/>
                      <a:tailEnd type="none" w="med" len="med"/>
                    </a:lnB>
                    <a:lnTlToBr>
                      <a:noFill/>
                    </a:lnTlToBr>
                    <a:lnBlToTr>
                      <a:noFill/>
                    </a:lnBlToTr>
                    <a:solidFill>
                      <a:srgbClr val="FCE8D8"/>
                    </a:solidFill>
                  </a:tcPr>
                </a:tc>
                <a:tc vMerge="1">
                  <a:txBody>
                    <a:bodyPr/>
                    <a:lstStyle/>
                    <a:p>
                      <a:endParaRPr lang="es-MX"/>
                    </a:p>
                  </a:txBody>
                  <a:tcPr/>
                </a:tc>
                <a:tc>
                  <a:txBody>
                    <a:bodyPr/>
                    <a:lstStyle/>
                    <a:p>
                      <a:pPr marL="149225" marR="0" lvl="0" indent="0" algn="l" defTabSz="914400" rtl="0" eaLnBrk="1" fontAlgn="base" latinLnBrk="0" hangingPunct="1">
                        <a:lnSpc>
                          <a:spcPct val="110000"/>
                        </a:lnSpc>
                        <a:spcBef>
                          <a:spcPts val="50"/>
                        </a:spcBef>
                        <a:spcAft>
                          <a:spcPct val="0"/>
                        </a:spcAft>
                        <a:buClrTx/>
                        <a:buSzTx/>
                        <a:buFontTx/>
                        <a:buNone/>
                        <a:tabLst/>
                      </a:pPr>
                      <a:r>
                        <a:rPr kumimoji="0" lang="es-MX" sz="900" b="0" i="0" u="none" strike="noStrike" cap="none" normalizeH="0" baseline="0" smtClean="0">
                          <a:ln>
                            <a:noFill/>
                          </a:ln>
                          <a:solidFill>
                            <a:srgbClr val="000000"/>
                          </a:solidFill>
                          <a:effectLst/>
                          <a:latin typeface="Corbel" pitchFamily="34" charset="0"/>
                        </a:rPr>
                        <a:t>0.547-­‐1.827    </a:t>
                      </a:r>
                      <a:endParaRPr kumimoji="0" lang="es-MX" sz="1000" b="0" i="0" u="none" strike="noStrike" cap="none" normalizeH="0" baseline="0" smtClean="0">
                        <a:ln>
                          <a:noFill/>
                        </a:ln>
                        <a:solidFill>
                          <a:srgbClr val="000000"/>
                        </a:solidFill>
                        <a:effectLst/>
                        <a:latin typeface="Perpetua" pitchFamily="18" charset="0"/>
                      </a:endParaRPr>
                    </a:p>
                  </a:txBody>
                  <a:tcPr marL="0" marR="0" marT="0" marB="0" horzOverflow="overflow">
                    <a:lnL>
                      <a:noFill/>
                    </a:lnL>
                    <a:lnR>
                      <a:noFill/>
                    </a:lnR>
                    <a:lnT>
                      <a:noFill/>
                    </a:lnT>
                    <a:lnB w="12700" cap="flat" cmpd="sng" algn="ctr">
                      <a:solidFill>
                        <a:srgbClr val="807F7F"/>
                      </a:solidFill>
                      <a:prstDash val="solid"/>
                      <a:round/>
                      <a:headEnd type="none" w="med" len="med"/>
                      <a:tailEnd type="none" w="med" len="med"/>
                    </a:lnB>
                    <a:lnTlToBr>
                      <a:noFill/>
                    </a:lnTlToBr>
                    <a:lnBlToTr>
                      <a:noFill/>
                    </a:lnBlToTr>
                    <a:solidFill>
                      <a:srgbClr val="FCE8D8"/>
                    </a:solidFill>
                  </a:tcPr>
                </a:tc>
                <a:tc vMerge="1">
                  <a:txBody>
                    <a:bodyPr/>
                    <a:lstStyle/>
                    <a:p>
                      <a:endParaRPr lang="es-MX"/>
                    </a:p>
                  </a:txBody>
                  <a:tcPr/>
                </a:tc>
                <a:tc>
                  <a:txBody>
                    <a:bodyPr/>
                    <a:lstStyle/>
                    <a:p>
                      <a:pPr marL="219075" marR="0" lvl="0" indent="0" algn="l" defTabSz="914400" rtl="0" eaLnBrk="1" fontAlgn="base" latinLnBrk="0" hangingPunct="1">
                        <a:lnSpc>
                          <a:spcPct val="110000"/>
                        </a:lnSpc>
                        <a:spcBef>
                          <a:spcPts val="50"/>
                        </a:spcBef>
                        <a:spcAft>
                          <a:spcPct val="0"/>
                        </a:spcAft>
                        <a:buClrTx/>
                        <a:buSzTx/>
                        <a:buFontTx/>
                        <a:buNone/>
                        <a:tabLst/>
                      </a:pPr>
                      <a:r>
                        <a:rPr kumimoji="0" lang="es-MX" sz="900" b="1" i="0" u="none" strike="noStrike" cap="none" normalizeH="0" baseline="0" dirty="0" smtClean="0">
                          <a:ln>
                            <a:noFill/>
                          </a:ln>
                          <a:solidFill>
                            <a:srgbClr val="FF0000"/>
                          </a:solidFill>
                          <a:effectLst/>
                          <a:latin typeface="Corbel" pitchFamily="34" charset="0"/>
                        </a:rPr>
                        <a:t>2.6  </a:t>
                      </a:r>
                      <a:endParaRPr kumimoji="0" lang="es-MX" sz="1000" b="0" i="0" u="none" strike="noStrike" cap="none" normalizeH="0" baseline="0" dirty="0" smtClean="0">
                        <a:ln>
                          <a:noFill/>
                        </a:ln>
                        <a:solidFill>
                          <a:srgbClr val="000000"/>
                        </a:solidFill>
                        <a:effectLst/>
                        <a:latin typeface="Perpetua" pitchFamily="18" charset="0"/>
                      </a:endParaRPr>
                    </a:p>
                  </a:txBody>
                  <a:tcPr marL="0" marR="0" marT="0" marB="0" horzOverflow="overflow">
                    <a:lnL>
                      <a:noFill/>
                    </a:lnL>
                    <a:lnR>
                      <a:noFill/>
                    </a:lnR>
                    <a:lnT>
                      <a:noFill/>
                    </a:lnT>
                    <a:lnB w="12700" cap="flat" cmpd="sng" algn="ctr">
                      <a:solidFill>
                        <a:srgbClr val="807F7F"/>
                      </a:solidFill>
                      <a:prstDash val="solid"/>
                      <a:round/>
                      <a:headEnd type="none" w="med" len="med"/>
                      <a:tailEnd type="none" w="med" len="med"/>
                    </a:lnB>
                    <a:lnTlToBr>
                      <a:noFill/>
                    </a:lnTlToBr>
                    <a:lnBlToTr>
                      <a:noFill/>
                    </a:lnBlToTr>
                    <a:solidFill>
                      <a:srgbClr val="FCE8D8"/>
                    </a:solidFill>
                  </a:tcPr>
                </a:tc>
                <a:tc vMerge="1">
                  <a:txBody>
                    <a:bodyPr/>
                    <a:lstStyle/>
                    <a:p>
                      <a:endParaRPr lang="es-MX"/>
                    </a:p>
                  </a:txBody>
                  <a:tcPr/>
                </a:tc>
              </a:tr>
            </a:tbl>
          </a:graphicData>
        </a:graphic>
      </p:graphicFrame>
      <p:sp>
        <p:nvSpPr>
          <p:cNvPr id="18458" name="Control 6"/>
          <p:cNvSpPr>
            <a:spLocks noChangeArrowheads="1" noChangeShapeType="1"/>
          </p:cNvSpPr>
          <p:nvPr/>
        </p:nvSpPr>
        <p:spPr bwMode="auto">
          <a:xfrm>
            <a:off x="5322888" y="7578725"/>
            <a:ext cx="4992687" cy="1592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s-MX" altLang="es-MX"/>
          </a:p>
        </p:txBody>
      </p:sp>
      <p:sp>
        <p:nvSpPr>
          <p:cNvPr id="6" name="Text Box 7"/>
          <p:cNvSpPr txBox="1">
            <a:spLocks noChangeArrowheads="1"/>
          </p:cNvSpPr>
          <p:nvPr/>
        </p:nvSpPr>
        <p:spPr bwMode="auto">
          <a:xfrm>
            <a:off x="2489200" y="6508750"/>
            <a:ext cx="48387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a:defRPr/>
            </a:pPr>
            <a:r>
              <a:rPr lang="es-MX" sz="1050" dirty="0">
                <a:solidFill>
                  <a:srgbClr val="000000"/>
                </a:solidFill>
                <a:latin typeface="Arial" pitchFamily="34" charset="0"/>
              </a:rPr>
              <a:t>                     Fuente: Encuesta Nacional de Adicciones, 2011.  Drogas Ilícitas.         </a:t>
            </a:r>
            <a:endParaRPr lang="es-MX" sz="1050" dirty="0"/>
          </a:p>
        </p:txBody>
      </p:sp>
      <p:pic>
        <p:nvPicPr>
          <p:cNvPr id="9" name="6 Imagen" descr="logo Fiscalía IMAG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863" y="522832"/>
            <a:ext cx="974507" cy="81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9 Marcador de contenido" descr="cesaal2 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9081" y="673641"/>
            <a:ext cx="1176251" cy="64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30165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7"/>
          <p:cNvSpPr txBox="1">
            <a:spLocks noChangeArrowheads="1"/>
          </p:cNvSpPr>
          <p:nvPr/>
        </p:nvSpPr>
        <p:spPr bwMode="auto">
          <a:xfrm>
            <a:off x="609600" y="228600"/>
            <a:ext cx="8001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_tradnl" altLang="es-MX"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EPIDEMIOLOGIA  DE  LAS ADICCIONES </a:t>
            </a:r>
            <a:endParaRPr lang="es-ES" altLang="es-MX"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9460" name="Text Box 6"/>
          <p:cNvSpPr txBox="1">
            <a:spLocks noChangeArrowheads="1" noChangeShapeType="1"/>
          </p:cNvSpPr>
          <p:nvPr/>
        </p:nvSpPr>
        <p:spPr bwMode="auto">
          <a:xfrm>
            <a:off x="2625725" y="997837"/>
            <a:ext cx="3379787" cy="500063"/>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195" tIns="36195" rIns="36195" bIns="36195"/>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altLang="es-MX" b="1" dirty="0">
                <a:solidFill>
                  <a:srgbClr val="FF0000"/>
                </a:solidFill>
                <a:latin typeface="Arial" pitchFamily="34" charset="0"/>
              </a:rPr>
              <a:t>Panorama Nacional</a:t>
            </a:r>
            <a:endParaRPr lang="es-MX" altLang="es-MX" dirty="0"/>
          </a:p>
        </p:txBody>
      </p:sp>
      <p:pic>
        <p:nvPicPr>
          <p:cNvPr id="1946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36738"/>
            <a:ext cx="8659812" cy="4043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9462" name="Text Box 8"/>
          <p:cNvSpPr txBox="1">
            <a:spLocks noChangeArrowheads="1"/>
          </p:cNvSpPr>
          <p:nvPr/>
        </p:nvSpPr>
        <p:spPr bwMode="auto">
          <a:xfrm>
            <a:off x="2625725" y="5895975"/>
            <a:ext cx="41703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MX" altLang="es-MX" sz="1100">
                <a:solidFill>
                  <a:srgbClr val="000000"/>
                </a:solidFill>
                <a:latin typeface="Arial" pitchFamily="34" charset="0"/>
              </a:rPr>
              <a:t>Fuente: Encuesta Nacional de Adicciones, 2011. Drogas Ilícitas.</a:t>
            </a:r>
            <a:endParaRPr lang="es-MX" altLang="es-MX" sz="1100"/>
          </a:p>
        </p:txBody>
      </p:sp>
      <p:pic>
        <p:nvPicPr>
          <p:cNvPr id="7" name="6 Imagen" descr="logo Fiscalía IMA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863" y="522832"/>
            <a:ext cx="974507" cy="81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9 Marcador de contenido" descr="cesaal2 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9081" y="673641"/>
            <a:ext cx="1176251" cy="64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7923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27274" y="39753"/>
            <a:ext cx="8230003" cy="916896"/>
          </a:xfrm>
        </p:spPr>
        <p:txBody>
          <a:bodyPr/>
          <a:lstStyle/>
          <a:p>
            <a:r>
              <a:rPr lang="es-MX" dirty="0" smtClean="0">
                <a:effectLst>
                  <a:outerShdw blurRad="38100" dist="38100" dir="2700000" algn="tl">
                    <a:srgbClr val="000000">
                      <a:alpha val="43137"/>
                    </a:srgbClr>
                  </a:outerShdw>
                </a:effectLst>
              </a:rPr>
              <a:t>Consumo de Drogas Ilícitas</a:t>
            </a:r>
            <a:endParaRPr lang="es-MX"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456999" y="1277256"/>
            <a:ext cx="8230003" cy="5392103"/>
          </a:xfrm>
        </p:spPr>
        <p:txBody>
          <a:bodyPr>
            <a:normAutofit lnSpcReduction="10000"/>
          </a:bodyPr>
          <a:lstStyle/>
          <a:p>
            <a:endParaRPr lang="es-MX" sz="2000" dirty="0" smtClean="0"/>
          </a:p>
          <a:p>
            <a:r>
              <a:rPr lang="es-MX" sz="2000" dirty="0" smtClean="0"/>
              <a:t> Prevalencia de consumo de drogas en el último año (ENA 2011)</a:t>
            </a:r>
          </a:p>
          <a:p>
            <a:pPr marL="0" indent="0">
              <a:buNone/>
            </a:pPr>
            <a:r>
              <a:rPr lang="es-MX" sz="2000" dirty="0" smtClean="0"/>
              <a:t>            Nacional 1.8%</a:t>
            </a:r>
          </a:p>
          <a:p>
            <a:pPr marL="0" indent="0">
              <a:buNone/>
            </a:pPr>
            <a:r>
              <a:rPr lang="es-MX" sz="2000" dirty="0" smtClean="0"/>
              <a:t>            Veracruz 1.3%</a:t>
            </a:r>
          </a:p>
          <a:p>
            <a:r>
              <a:rPr lang="es-MX" sz="2000" dirty="0" smtClean="0"/>
              <a:t>En Veracruz 24% de hombres y 6% de mujeres están expuestas al consumo de drogas ilícitas, en comparación con el país donde es el 30% y 7% respectivamente.</a:t>
            </a:r>
            <a:endParaRPr lang="es-MX" sz="2000" dirty="0"/>
          </a:p>
          <a:p>
            <a:r>
              <a:rPr lang="es-MX" sz="2000" dirty="0" smtClean="0"/>
              <a:t>0.5% de hombres consumen drogas medicas, las mujeres el 1%.</a:t>
            </a:r>
          </a:p>
          <a:p>
            <a:endParaRPr lang="es-MX" sz="2000" dirty="0" smtClean="0"/>
          </a:p>
          <a:p>
            <a:endParaRPr lang="es-MX" sz="2000" dirty="0"/>
          </a:p>
          <a:p>
            <a:endParaRPr lang="es-MX" sz="2000" dirty="0" smtClean="0"/>
          </a:p>
          <a:p>
            <a:endParaRPr lang="es-MX" sz="2000" dirty="0"/>
          </a:p>
          <a:p>
            <a:endParaRPr lang="es-MX" sz="2000" dirty="0" smtClean="0"/>
          </a:p>
          <a:p>
            <a:endParaRPr lang="es-MX" sz="2000" dirty="0" smtClean="0"/>
          </a:p>
          <a:p>
            <a:r>
              <a:rPr lang="es-MX" sz="2000" dirty="0" smtClean="0"/>
              <a:t>Edad promedio de inicio 18.8 años.</a:t>
            </a:r>
            <a:endParaRPr lang="es-MX" sz="2000" dirty="0"/>
          </a:p>
          <a:p>
            <a:endParaRPr lang="es-MX" sz="2000" dirty="0" smtClean="0"/>
          </a:p>
        </p:txBody>
      </p:sp>
      <p:graphicFrame>
        <p:nvGraphicFramePr>
          <p:cNvPr id="5" name="4 Tabla"/>
          <p:cNvGraphicFramePr>
            <a:graphicFrameLocks noGrp="1"/>
          </p:cNvGraphicFramePr>
          <p:nvPr>
            <p:extLst>
              <p:ext uri="{D42A27DB-BD31-4B8C-83A1-F6EECF244321}">
                <p14:modId xmlns:p14="http://schemas.microsoft.com/office/powerpoint/2010/main" val="4112610796"/>
              </p:ext>
            </p:extLst>
          </p:nvPr>
        </p:nvGraphicFramePr>
        <p:xfrm>
          <a:off x="566059" y="3991426"/>
          <a:ext cx="8120943" cy="1341120"/>
        </p:xfrm>
        <a:graphic>
          <a:graphicData uri="http://schemas.openxmlformats.org/drawingml/2006/table">
            <a:tbl>
              <a:tblPr firstRow="1" bandRow="1">
                <a:tableStyleId>{5C22544A-7EE6-4342-B048-85BDC9FD1C3A}</a:tableStyleId>
              </a:tblPr>
              <a:tblGrid>
                <a:gridCol w="2706981"/>
                <a:gridCol w="2706981"/>
                <a:gridCol w="2706981"/>
              </a:tblGrid>
              <a:tr h="331833">
                <a:tc>
                  <a:txBody>
                    <a:bodyPr/>
                    <a:lstStyle/>
                    <a:p>
                      <a:r>
                        <a:rPr lang="es-MX" sz="1600" dirty="0" smtClean="0"/>
                        <a:t>VERACRUZ, consumo</a:t>
                      </a:r>
                      <a:endParaRPr lang="es-MX" sz="1600" dirty="0"/>
                    </a:p>
                  </a:txBody>
                  <a:tcPr/>
                </a:tc>
                <a:tc>
                  <a:txBody>
                    <a:bodyPr/>
                    <a:lstStyle/>
                    <a:p>
                      <a:r>
                        <a:rPr lang="es-MX" sz="1600" dirty="0" smtClean="0"/>
                        <a:t>Hombres</a:t>
                      </a:r>
                      <a:endParaRPr lang="es-MX" sz="1600" dirty="0"/>
                    </a:p>
                  </a:txBody>
                  <a:tcPr/>
                </a:tc>
                <a:tc>
                  <a:txBody>
                    <a:bodyPr/>
                    <a:lstStyle/>
                    <a:p>
                      <a:r>
                        <a:rPr lang="es-MX" sz="1600" dirty="0" smtClean="0"/>
                        <a:t>Mujeres</a:t>
                      </a:r>
                      <a:endParaRPr lang="es-MX" sz="1600" dirty="0"/>
                    </a:p>
                  </a:txBody>
                  <a:tcPr/>
                </a:tc>
              </a:tr>
              <a:tr h="331833">
                <a:tc>
                  <a:txBody>
                    <a:bodyPr/>
                    <a:lstStyle/>
                    <a:p>
                      <a:r>
                        <a:rPr lang="es-MX" sz="1600" dirty="0" smtClean="0"/>
                        <a:t>Mariguana</a:t>
                      </a:r>
                      <a:endParaRPr lang="es-MX" sz="1600" dirty="0"/>
                    </a:p>
                  </a:txBody>
                  <a:tcPr/>
                </a:tc>
                <a:tc>
                  <a:txBody>
                    <a:bodyPr/>
                    <a:lstStyle/>
                    <a:p>
                      <a:r>
                        <a:rPr lang="es-MX" sz="1600" dirty="0" smtClean="0"/>
                        <a:t>5 %</a:t>
                      </a:r>
                      <a:endParaRPr lang="es-MX" sz="1600" dirty="0"/>
                    </a:p>
                  </a:txBody>
                  <a:tcPr/>
                </a:tc>
                <a:tc>
                  <a:txBody>
                    <a:bodyPr/>
                    <a:lstStyle/>
                    <a:p>
                      <a:r>
                        <a:rPr lang="es-MX" sz="1600" dirty="0" smtClean="0"/>
                        <a:t>0.5 %</a:t>
                      </a:r>
                      <a:endParaRPr lang="es-MX" sz="1600" dirty="0"/>
                    </a:p>
                  </a:txBody>
                  <a:tcPr/>
                </a:tc>
              </a:tr>
              <a:tr h="331833">
                <a:tc>
                  <a:txBody>
                    <a:bodyPr/>
                    <a:lstStyle/>
                    <a:p>
                      <a:r>
                        <a:rPr lang="es-MX" sz="1600" dirty="0" smtClean="0"/>
                        <a:t>Cocaína</a:t>
                      </a:r>
                      <a:endParaRPr lang="es-MX" sz="1600" dirty="0"/>
                    </a:p>
                  </a:txBody>
                  <a:tcPr/>
                </a:tc>
                <a:tc>
                  <a:txBody>
                    <a:bodyPr/>
                    <a:lstStyle/>
                    <a:p>
                      <a:r>
                        <a:rPr lang="es-MX" sz="1600" dirty="0" smtClean="0"/>
                        <a:t>2 %</a:t>
                      </a:r>
                      <a:endParaRPr lang="es-MX" sz="1600" dirty="0"/>
                    </a:p>
                  </a:txBody>
                  <a:tcPr/>
                </a:tc>
                <a:tc>
                  <a:txBody>
                    <a:bodyPr/>
                    <a:lstStyle/>
                    <a:p>
                      <a:r>
                        <a:rPr lang="es-MX" sz="1600" dirty="0" smtClean="0"/>
                        <a:t>0.1 %</a:t>
                      </a:r>
                      <a:endParaRPr lang="es-MX" sz="1600" dirty="0"/>
                    </a:p>
                  </a:txBody>
                  <a:tcPr/>
                </a:tc>
              </a:tr>
              <a:tr h="331833">
                <a:tc>
                  <a:txBody>
                    <a:bodyPr/>
                    <a:lstStyle/>
                    <a:p>
                      <a:r>
                        <a:rPr lang="es-MX" sz="1600" dirty="0" smtClean="0"/>
                        <a:t>Metanfetaminas</a:t>
                      </a:r>
                      <a:endParaRPr lang="es-MX" sz="1600" dirty="0"/>
                    </a:p>
                  </a:txBody>
                  <a:tcPr/>
                </a:tc>
                <a:tc>
                  <a:txBody>
                    <a:bodyPr/>
                    <a:lstStyle/>
                    <a:p>
                      <a:r>
                        <a:rPr lang="es-MX" sz="1600" dirty="0" smtClean="0"/>
                        <a:t>2 %</a:t>
                      </a:r>
                      <a:endParaRPr lang="es-MX" sz="1600" dirty="0"/>
                    </a:p>
                  </a:txBody>
                  <a:tcPr/>
                </a:tc>
                <a:tc>
                  <a:txBody>
                    <a:bodyPr/>
                    <a:lstStyle/>
                    <a:p>
                      <a:r>
                        <a:rPr lang="es-MX" sz="1600" dirty="0" smtClean="0"/>
                        <a:t>No</a:t>
                      </a:r>
                      <a:r>
                        <a:rPr lang="es-MX" sz="1600" baseline="0" dirty="0" smtClean="0"/>
                        <a:t> hay</a:t>
                      </a:r>
                      <a:r>
                        <a:rPr lang="es-MX" sz="1600" dirty="0" smtClean="0"/>
                        <a:t> reporte de hacerlo</a:t>
                      </a:r>
                      <a:endParaRPr lang="es-MX" sz="1600" dirty="0"/>
                    </a:p>
                  </a:txBody>
                  <a:tcPr/>
                </a:tc>
              </a:tr>
            </a:tbl>
          </a:graphicData>
        </a:graphic>
      </p:graphicFrame>
      <p:pic>
        <p:nvPicPr>
          <p:cNvPr id="11" name="6 Imagen" descr="logo Fiscalía IMAG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863" y="522832"/>
            <a:ext cx="974507" cy="81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9 Marcador de contenido" descr="cesaal2 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9006" y="607060"/>
            <a:ext cx="1176251" cy="64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5970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1893743" y="735667"/>
            <a:ext cx="4808358" cy="4933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s-MX" sz="2000" b="1" dirty="0">
              <a:latin typeface="Arial" panose="020B0604020202020204" pitchFamily="34" charset="0"/>
              <a:cs typeface="Arial" panose="020B0604020202020204" pitchFamily="34" charset="0"/>
            </a:endParaRPr>
          </a:p>
        </p:txBody>
      </p:sp>
      <p:sp>
        <p:nvSpPr>
          <p:cNvPr id="2" name="1 Título"/>
          <p:cNvSpPr>
            <a:spLocks noGrp="1"/>
          </p:cNvSpPr>
          <p:nvPr>
            <p:ph type="title"/>
          </p:nvPr>
        </p:nvSpPr>
        <p:spPr>
          <a:xfrm>
            <a:off x="827583" y="1844824"/>
            <a:ext cx="7704857" cy="2922014"/>
          </a:xfrm>
        </p:spPr>
        <p:txBody>
          <a:bodyPr>
            <a:normAutofit fontScale="90000"/>
          </a:bodyPr>
          <a:lstStyle/>
          <a:p>
            <a:pPr algn="just"/>
            <a:r>
              <a:rPr lang="es-MX" sz="2000" dirty="0" smtClean="0"/>
              <a:t/>
            </a:r>
            <a:br>
              <a:rPr lang="es-MX" sz="2000" dirty="0" smtClean="0"/>
            </a:br>
            <a:r>
              <a:rPr lang="es-MX" sz="2000" dirty="0"/>
              <a:t/>
            </a:r>
            <a:br>
              <a:rPr lang="es-MX" sz="2000" dirty="0"/>
            </a:br>
            <a:r>
              <a:rPr lang="es-MX" sz="2000" dirty="0" smtClean="0"/>
              <a:t/>
            </a:r>
            <a:br>
              <a:rPr lang="es-MX" sz="2000" dirty="0" smtClean="0"/>
            </a:br>
            <a:r>
              <a:rPr lang="es-MX" sz="2000" dirty="0" smtClean="0"/>
              <a:t/>
            </a:r>
            <a:br>
              <a:rPr lang="es-MX" sz="2000" dirty="0" smtClean="0"/>
            </a:br>
            <a:r>
              <a:rPr lang="es-MX" sz="2700" dirty="0" smtClean="0"/>
              <a:t>“El consumo de sustancias psicoactivas de curso legal, como el tabaco y el alcohol, así como aquellas de curso ilegal, es un importante problema de Salud  Pública. Sus efectos en el deterioro de las condiciones de vida de los consumidores, su impacto negativo en el desarrollo de las comunidades y en la vulneración del tejido social, lo constituyen como un aspecto central de las políticas públicas”</a:t>
            </a:r>
            <a:br>
              <a:rPr lang="es-MX" sz="2700" dirty="0" smtClean="0"/>
            </a:br>
            <a:r>
              <a:rPr lang="es-MX" sz="2700" dirty="0"/>
              <a:t/>
            </a:r>
            <a:br>
              <a:rPr lang="es-MX" sz="2700" dirty="0"/>
            </a:br>
            <a:r>
              <a:rPr lang="es-MX" sz="2000" dirty="0" smtClean="0"/>
              <a:t/>
            </a:r>
            <a:br>
              <a:rPr lang="es-MX" sz="2000" dirty="0" smtClean="0"/>
            </a:br>
            <a:endParaRPr lang="es-MX" sz="1400" dirty="0"/>
          </a:p>
        </p:txBody>
      </p:sp>
      <p:sp>
        <p:nvSpPr>
          <p:cNvPr id="5" name="4 CuadroTexto"/>
          <p:cNvSpPr txBox="1"/>
          <p:nvPr/>
        </p:nvSpPr>
        <p:spPr>
          <a:xfrm>
            <a:off x="4598882" y="5364701"/>
            <a:ext cx="4296229" cy="923330"/>
          </a:xfrm>
          <a:prstGeom prst="rect">
            <a:avLst/>
          </a:prstGeom>
          <a:noFill/>
        </p:spPr>
        <p:txBody>
          <a:bodyPr wrap="square" rtlCol="0">
            <a:spAutoFit/>
          </a:bodyPr>
          <a:lstStyle/>
          <a:p>
            <a:pPr algn="r"/>
            <a:r>
              <a:rPr lang="es-MX" dirty="0"/>
              <a:t>Programa de Acción </a:t>
            </a:r>
            <a:r>
              <a:rPr lang="es-MX" dirty="0" smtClean="0"/>
              <a:t>Específico </a:t>
            </a:r>
            <a:r>
              <a:rPr lang="es-MX" dirty="0"/>
              <a:t>de</a:t>
            </a:r>
            <a:br>
              <a:rPr lang="es-MX" dirty="0"/>
            </a:br>
            <a:r>
              <a:rPr lang="es-MX" dirty="0"/>
              <a:t>Prevención y Atención Integral de</a:t>
            </a:r>
            <a:br>
              <a:rPr lang="es-MX" dirty="0"/>
            </a:br>
            <a:r>
              <a:rPr lang="es-MX" dirty="0"/>
              <a:t>las Adicciones (</a:t>
            </a:r>
            <a:r>
              <a:rPr lang="es-MX" dirty="0" smtClean="0"/>
              <a:t>2013-2018</a:t>
            </a:r>
            <a:r>
              <a:rPr lang="es-MX" dirty="0"/>
              <a:t>)</a:t>
            </a:r>
          </a:p>
        </p:txBody>
      </p:sp>
      <p:pic>
        <p:nvPicPr>
          <p:cNvPr id="8" name="6 Imagen" descr="logo Fiscalía IMAG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863" y="522832"/>
            <a:ext cx="974507" cy="81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9 Marcador de contenido" descr="cesaal2 00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599006" y="607060"/>
            <a:ext cx="1176251" cy="64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6311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857375" y="1643063"/>
            <a:ext cx="6172200" cy="523220"/>
          </a:xfrm>
          <a:prstGeom prst="rect">
            <a:avLst/>
          </a:prstGeom>
          <a:noFill/>
          <a:ln w="9525">
            <a:noFill/>
            <a:miter lim="800000"/>
            <a:headEnd/>
            <a:tailEnd/>
          </a:ln>
        </p:spPr>
        <p:txBody>
          <a:bodyPr>
            <a:spAutoFit/>
          </a:bodyPr>
          <a:lstStyle/>
          <a:p>
            <a:pPr algn="ctr">
              <a:spcBef>
                <a:spcPct val="50000"/>
              </a:spcBef>
            </a:pPr>
            <a:r>
              <a:rPr lang="es-ES_tradnl" sz="2800" dirty="0" smtClean="0"/>
              <a:t> </a:t>
            </a:r>
            <a:endParaRPr lang="es-ES_tradnl" sz="2800" dirty="0"/>
          </a:p>
        </p:txBody>
      </p:sp>
      <p:sp>
        <p:nvSpPr>
          <p:cNvPr id="9" name="8 Rectángulo"/>
          <p:cNvSpPr/>
          <p:nvPr/>
        </p:nvSpPr>
        <p:spPr>
          <a:xfrm>
            <a:off x="4333833" y="970562"/>
            <a:ext cx="184730" cy="1255728"/>
          </a:xfrm>
          <a:prstGeom prst="rect">
            <a:avLst/>
          </a:prstGeom>
        </p:spPr>
        <p:txBody>
          <a:bodyPr wrap="none">
            <a:spAutoFit/>
          </a:bodyPr>
          <a:lstStyle/>
          <a:p>
            <a:pPr algn="ctr">
              <a:lnSpc>
                <a:spcPct val="90000"/>
              </a:lnSpc>
            </a:pPr>
            <a:endParaRPr lang="es-MX" sz="2800" b="1" dirty="0" smtClean="0">
              <a:latin typeface="Tahoma" panose="020B0604030504040204" pitchFamily="34" charset="0"/>
              <a:ea typeface="Tahoma" panose="020B0604030504040204" pitchFamily="34" charset="0"/>
              <a:cs typeface="Tahoma" panose="020B0604030504040204" pitchFamily="34" charset="0"/>
            </a:endParaRPr>
          </a:p>
          <a:p>
            <a:pPr algn="ctr">
              <a:lnSpc>
                <a:spcPct val="90000"/>
              </a:lnSpc>
            </a:pPr>
            <a:endParaRPr lang="es-MX" sz="2800" b="1" dirty="0" smtClean="0">
              <a:latin typeface="+mj-lt"/>
              <a:ea typeface="Tahoma" panose="020B0604030504040204" pitchFamily="34" charset="0"/>
              <a:cs typeface="Tahoma" panose="020B0604030504040204" pitchFamily="34" charset="0"/>
            </a:endParaRPr>
          </a:p>
          <a:p>
            <a:pPr algn="ctr">
              <a:lnSpc>
                <a:spcPct val="90000"/>
              </a:lnSpc>
            </a:pPr>
            <a:endParaRPr lang="es-MX" sz="2800" b="1" dirty="0">
              <a:latin typeface="+mj-lt"/>
              <a:ea typeface="Tahoma" panose="020B0604030504040204" pitchFamily="34" charset="0"/>
              <a:cs typeface="Tahoma" panose="020B0604030504040204" pitchFamily="34" charset="0"/>
            </a:endParaRPr>
          </a:p>
        </p:txBody>
      </p:sp>
      <p:pic>
        <p:nvPicPr>
          <p:cNvPr id="10" name="9 Marcador de contenido" descr="cesaal2 00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599006" y="607060"/>
            <a:ext cx="1176251" cy="64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6 Imagen" descr="logo Fiscalía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863" y="522832"/>
            <a:ext cx="974507" cy="81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1 Título"/>
          <p:cNvSpPr>
            <a:spLocks noGrp="1"/>
          </p:cNvSpPr>
          <p:nvPr>
            <p:ph type="title"/>
          </p:nvPr>
        </p:nvSpPr>
        <p:spPr>
          <a:xfrm>
            <a:off x="2987824" y="522832"/>
            <a:ext cx="3528392" cy="1143000"/>
          </a:xfrm>
          <a:solidFill>
            <a:schemeClr val="bg1"/>
          </a:solidFill>
          <a:ln>
            <a:noFill/>
          </a:ln>
        </p:spPr>
        <p:txBody>
          <a:bodyPr/>
          <a:lstStyle/>
          <a:p>
            <a:r>
              <a:rPr lang="es-MX" dirty="0" smtClean="0">
                <a:effectLst>
                  <a:outerShdw blurRad="38100" dist="38100" dir="2700000" algn="tl">
                    <a:srgbClr val="000000">
                      <a:alpha val="43137"/>
                    </a:srgbClr>
                  </a:outerShdw>
                </a:effectLst>
              </a:rPr>
              <a:t>Adicciones</a:t>
            </a:r>
            <a:endParaRPr lang="es-MX" dirty="0">
              <a:effectLst>
                <a:outerShdw blurRad="38100" dist="38100" dir="2700000" algn="tl">
                  <a:srgbClr val="000000">
                    <a:alpha val="43137"/>
                  </a:srgbClr>
                </a:outerShdw>
              </a:effectLst>
            </a:endParaRPr>
          </a:p>
        </p:txBody>
      </p:sp>
      <p:sp>
        <p:nvSpPr>
          <p:cNvPr id="2" name="1 Rectángulo"/>
          <p:cNvSpPr/>
          <p:nvPr/>
        </p:nvSpPr>
        <p:spPr>
          <a:xfrm>
            <a:off x="557863" y="2136339"/>
            <a:ext cx="8190601" cy="1754326"/>
          </a:xfrm>
          <a:prstGeom prst="rect">
            <a:avLst/>
          </a:prstGeom>
        </p:spPr>
        <p:txBody>
          <a:bodyPr wrap="square">
            <a:spAutoFit/>
          </a:bodyPr>
          <a:lstStyle/>
          <a:p>
            <a:r>
              <a:rPr lang="es-MX" dirty="0"/>
              <a:t>Uno de los problemas de Salud Pública  más importantes  en nuestro País.</a:t>
            </a:r>
          </a:p>
          <a:p>
            <a:endParaRPr lang="es-MX" dirty="0"/>
          </a:p>
          <a:p>
            <a:r>
              <a:rPr lang="es-MX" dirty="0"/>
              <a:t>Tiene múltiples determinantes sociales.</a:t>
            </a:r>
          </a:p>
          <a:p>
            <a:endParaRPr lang="es-MX" dirty="0"/>
          </a:p>
          <a:p>
            <a:r>
              <a:rPr lang="es-MX" dirty="0"/>
              <a:t>Ocasiona diversos problemas en las esferas biológica, psicológica y social, a los cuales se han sumado los riesgos por la inseguridad y la violencia.</a:t>
            </a:r>
          </a:p>
        </p:txBody>
      </p:sp>
    </p:spTree>
    <p:extLst>
      <p:ext uri="{BB962C8B-B14F-4D97-AF65-F5344CB8AC3E}">
        <p14:creationId xmlns:p14="http://schemas.microsoft.com/office/powerpoint/2010/main" val="19590587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540335" y="1124744"/>
            <a:ext cx="7632066" cy="5400600"/>
            <a:chOff x="540334" y="939800"/>
            <a:chExt cx="7930265" cy="4679950"/>
          </a:xfrm>
        </p:grpSpPr>
        <p:pic>
          <p:nvPicPr>
            <p:cNvPr id="4100" name="Picture 3" descr="C:\Users\ADICCI~1\AppData\Local\Temp\Rar$DI00.124\capas veraccr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334" y="1712913"/>
              <a:ext cx="5981302"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1 CuadroTexto"/>
            <p:cNvSpPr txBox="1">
              <a:spLocks noChangeArrowheads="1"/>
            </p:cNvSpPr>
            <p:nvPr/>
          </p:nvSpPr>
          <p:spPr bwMode="auto">
            <a:xfrm>
              <a:off x="6571368" y="939800"/>
              <a:ext cx="1899231"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Clr>
                  <a:srgbClr val="00B050"/>
                </a:buClr>
                <a:buFont typeface="Wingdings" pitchFamily="2" charset="2"/>
                <a:buChar char="ü"/>
              </a:pPr>
              <a:r>
                <a:rPr lang="es-MX" altLang="es-MX" sz="1400" dirty="0"/>
                <a:t>Pánuco</a:t>
              </a:r>
            </a:p>
            <a:p>
              <a:pPr eaLnBrk="1" hangingPunct="1">
                <a:spcBef>
                  <a:spcPct val="0"/>
                </a:spcBef>
                <a:buClr>
                  <a:srgbClr val="00B050"/>
                </a:buClr>
                <a:buFont typeface="Wingdings" pitchFamily="2" charset="2"/>
                <a:buChar char="ü"/>
              </a:pPr>
              <a:r>
                <a:rPr lang="es-MX" altLang="es-MX" sz="1400" dirty="0"/>
                <a:t>Tuxpan</a:t>
              </a:r>
            </a:p>
            <a:p>
              <a:pPr eaLnBrk="1" hangingPunct="1">
                <a:spcBef>
                  <a:spcPct val="0"/>
                </a:spcBef>
                <a:buClr>
                  <a:srgbClr val="00B050"/>
                </a:buClr>
                <a:buFont typeface="Wingdings" pitchFamily="2" charset="2"/>
                <a:buChar char="ü"/>
              </a:pPr>
              <a:r>
                <a:rPr lang="es-MX" altLang="es-MX" sz="1400" dirty="0"/>
                <a:t>Poza Rica </a:t>
              </a:r>
            </a:p>
            <a:p>
              <a:pPr eaLnBrk="1" hangingPunct="1">
                <a:spcBef>
                  <a:spcPct val="0"/>
                </a:spcBef>
                <a:buClr>
                  <a:srgbClr val="00B050"/>
                </a:buClr>
                <a:buFont typeface="Wingdings" pitchFamily="2" charset="2"/>
                <a:buChar char="ü"/>
              </a:pPr>
              <a:r>
                <a:rPr lang="es-MX" altLang="es-MX" sz="1400" dirty="0"/>
                <a:t>Papantla</a:t>
              </a:r>
            </a:p>
            <a:p>
              <a:pPr eaLnBrk="1" hangingPunct="1">
                <a:spcBef>
                  <a:spcPct val="0"/>
                </a:spcBef>
                <a:buClr>
                  <a:srgbClr val="00B050"/>
                </a:buClr>
                <a:buFont typeface="Wingdings" pitchFamily="2" charset="2"/>
                <a:buChar char="ü"/>
              </a:pPr>
              <a:r>
                <a:rPr lang="es-MX" altLang="es-MX" sz="1400" dirty="0"/>
                <a:t>Martínez de la Torre</a:t>
              </a:r>
            </a:p>
            <a:p>
              <a:pPr eaLnBrk="1" hangingPunct="1">
                <a:spcBef>
                  <a:spcPct val="0"/>
                </a:spcBef>
                <a:buClr>
                  <a:srgbClr val="00B050"/>
                </a:buClr>
                <a:buFont typeface="Wingdings" pitchFamily="2" charset="2"/>
                <a:buChar char="ü"/>
              </a:pPr>
              <a:r>
                <a:rPr lang="es-MX" altLang="es-MX" sz="1400" dirty="0"/>
                <a:t>Córdoba</a:t>
              </a:r>
            </a:p>
            <a:p>
              <a:pPr eaLnBrk="1" hangingPunct="1">
                <a:spcBef>
                  <a:spcPct val="0"/>
                </a:spcBef>
                <a:buClr>
                  <a:srgbClr val="00B050"/>
                </a:buClr>
                <a:buFont typeface="Wingdings" pitchFamily="2" charset="2"/>
                <a:buChar char="ü"/>
              </a:pPr>
              <a:r>
                <a:rPr lang="es-MX" altLang="es-MX" sz="1400" dirty="0"/>
                <a:t>Orizaba</a:t>
              </a:r>
            </a:p>
            <a:p>
              <a:pPr eaLnBrk="1" hangingPunct="1">
                <a:spcBef>
                  <a:spcPct val="0"/>
                </a:spcBef>
                <a:buClr>
                  <a:srgbClr val="00B050"/>
                </a:buClr>
                <a:buFont typeface="Wingdings" pitchFamily="2" charset="2"/>
                <a:buChar char="ü"/>
              </a:pPr>
              <a:r>
                <a:rPr lang="es-MX" altLang="es-MX" sz="1400" dirty="0"/>
                <a:t>Xalapa(2)</a:t>
              </a:r>
            </a:p>
            <a:p>
              <a:pPr eaLnBrk="1" hangingPunct="1">
                <a:spcBef>
                  <a:spcPct val="0"/>
                </a:spcBef>
                <a:buClr>
                  <a:srgbClr val="00B050"/>
                </a:buClr>
                <a:buFont typeface="Wingdings" pitchFamily="2" charset="2"/>
                <a:buChar char="ü"/>
              </a:pPr>
              <a:r>
                <a:rPr lang="es-MX" altLang="es-MX" sz="1400" dirty="0"/>
                <a:t>Veracruz</a:t>
              </a:r>
            </a:p>
            <a:p>
              <a:pPr eaLnBrk="1" hangingPunct="1">
                <a:spcBef>
                  <a:spcPct val="0"/>
                </a:spcBef>
                <a:buClr>
                  <a:srgbClr val="00B050"/>
                </a:buClr>
                <a:buFont typeface="Wingdings" pitchFamily="2" charset="2"/>
                <a:buChar char="ü"/>
              </a:pPr>
              <a:r>
                <a:rPr lang="es-MX" altLang="es-MX" sz="1400" dirty="0"/>
                <a:t>Boca del Río</a:t>
              </a:r>
            </a:p>
            <a:p>
              <a:pPr eaLnBrk="1" hangingPunct="1">
                <a:spcBef>
                  <a:spcPct val="0"/>
                </a:spcBef>
                <a:buClr>
                  <a:srgbClr val="00B050"/>
                </a:buClr>
                <a:buFont typeface="Wingdings" pitchFamily="2" charset="2"/>
                <a:buChar char="ü"/>
              </a:pPr>
              <a:r>
                <a:rPr lang="es-MX" altLang="es-MX" sz="1400" dirty="0"/>
                <a:t>Cosamaloapan</a:t>
              </a:r>
            </a:p>
            <a:p>
              <a:pPr eaLnBrk="1" hangingPunct="1">
                <a:spcBef>
                  <a:spcPct val="0"/>
                </a:spcBef>
                <a:buClr>
                  <a:srgbClr val="00B050"/>
                </a:buClr>
                <a:buFont typeface="Wingdings" pitchFamily="2" charset="2"/>
                <a:buChar char="ü"/>
              </a:pPr>
              <a:r>
                <a:rPr lang="es-MX" altLang="es-MX" sz="1400" dirty="0"/>
                <a:t>Tierra Blanca</a:t>
              </a:r>
            </a:p>
            <a:p>
              <a:pPr eaLnBrk="1" hangingPunct="1">
                <a:spcBef>
                  <a:spcPct val="0"/>
                </a:spcBef>
                <a:buClr>
                  <a:srgbClr val="00B050"/>
                </a:buClr>
                <a:buFont typeface="Wingdings" pitchFamily="2" charset="2"/>
                <a:buChar char="ü"/>
              </a:pPr>
              <a:r>
                <a:rPr lang="es-MX" altLang="es-MX" sz="1400" dirty="0"/>
                <a:t>San Andrés Tuxtla</a:t>
              </a:r>
            </a:p>
            <a:p>
              <a:pPr eaLnBrk="1" hangingPunct="1">
                <a:spcBef>
                  <a:spcPct val="0"/>
                </a:spcBef>
                <a:buClr>
                  <a:srgbClr val="00B050"/>
                </a:buClr>
                <a:buFont typeface="Wingdings" pitchFamily="2" charset="2"/>
                <a:buChar char="ü"/>
              </a:pPr>
              <a:r>
                <a:rPr lang="es-MX" altLang="es-MX" sz="1400" dirty="0"/>
                <a:t>Coatzacoalcos(2)</a:t>
              </a:r>
            </a:p>
            <a:p>
              <a:pPr eaLnBrk="1" hangingPunct="1">
                <a:spcBef>
                  <a:spcPct val="0"/>
                </a:spcBef>
                <a:buClr>
                  <a:srgbClr val="00B050"/>
                </a:buClr>
                <a:buFont typeface="Wingdings" pitchFamily="2" charset="2"/>
                <a:buChar char="ü"/>
              </a:pPr>
              <a:r>
                <a:rPr lang="es-MX" altLang="es-MX" sz="1400" dirty="0"/>
                <a:t>Minatitlán</a:t>
              </a:r>
            </a:p>
            <a:p>
              <a:pPr eaLnBrk="1" hangingPunct="1">
                <a:spcBef>
                  <a:spcPct val="0"/>
                </a:spcBef>
                <a:buClr>
                  <a:srgbClr val="C00000"/>
                </a:buClr>
                <a:buFont typeface="Wingdings" pitchFamily="2" charset="2"/>
                <a:buChar char="ü"/>
              </a:pPr>
              <a:r>
                <a:rPr lang="es-MX" altLang="es-MX" sz="1400" dirty="0"/>
                <a:t>Cúspide</a:t>
              </a:r>
            </a:p>
            <a:p>
              <a:pPr eaLnBrk="1" hangingPunct="1">
                <a:spcBef>
                  <a:spcPct val="0"/>
                </a:spcBef>
              </a:pPr>
              <a:r>
                <a:rPr lang="es-MX" altLang="es-MX" sz="1400" dirty="0"/>
                <a:t>CIJ Xalapa</a:t>
              </a:r>
            </a:p>
            <a:p>
              <a:pPr eaLnBrk="1" hangingPunct="1">
                <a:spcBef>
                  <a:spcPct val="0"/>
                </a:spcBef>
              </a:pPr>
              <a:r>
                <a:rPr lang="es-MX" altLang="es-MX" sz="1400" dirty="0"/>
                <a:t>CIJ Poza Rica</a:t>
              </a:r>
            </a:p>
          </p:txBody>
        </p:sp>
        <p:sp>
          <p:nvSpPr>
            <p:cNvPr id="2" name="1 Estrella de 5 puntas"/>
            <p:cNvSpPr/>
            <p:nvPr/>
          </p:nvSpPr>
          <p:spPr>
            <a:xfrm>
              <a:off x="5541778" y="2997200"/>
              <a:ext cx="111561" cy="160338"/>
            </a:xfrm>
            <a:prstGeom prst="star5">
              <a:avLst/>
            </a:prstGeom>
            <a:solidFill>
              <a:srgbClr val="C0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MX"/>
            </a:p>
          </p:txBody>
        </p:sp>
        <p:pic>
          <p:nvPicPr>
            <p:cNvPr id="410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4486" y="4835525"/>
              <a:ext cx="344093"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onector"/>
            <p:cNvSpPr/>
            <p:nvPr/>
          </p:nvSpPr>
          <p:spPr>
            <a:xfrm flipV="1">
              <a:off x="5345538" y="3070226"/>
              <a:ext cx="110217" cy="79375"/>
            </a:xfrm>
            <a:prstGeom prst="flowChartConnector">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MX"/>
            </a:p>
          </p:txBody>
        </p:sp>
        <p:pic>
          <p:nvPicPr>
            <p:cNvPr id="410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4218" y="5148263"/>
              <a:ext cx="196240"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5563" y="5411788"/>
              <a:ext cx="196240"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3274" y="2697163"/>
              <a:ext cx="196240"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4 CuadroTexto"/>
          <p:cNvSpPr txBox="1"/>
          <p:nvPr/>
        </p:nvSpPr>
        <p:spPr>
          <a:xfrm>
            <a:off x="1835697" y="322777"/>
            <a:ext cx="4363184" cy="523220"/>
          </a:xfrm>
          <a:prstGeom prst="rect">
            <a:avLst/>
          </a:prstGeom>
          <a:noFill/>
        </p:spPr>
        <p:txBody>
          <a:bodyPr wrap="square" rtlCol="0">
            <a:spAutoFit/>
          </a:bodyPr>
          <a:lstStyle/>
          <a:p>
            <a:r>
              <a:rPr lang="es-MX" sz="2800" b="1" dirty="0" smtClean="0">
                <a:effectLst>
                  <a:outerShdw blurRad="38100" dist="38100" dir="2700000" algn="tl">
                    <a:srgbClr val="000000">
                      <a:alpha val="43137"/>
                    </a:srgbClr>
                  </a:outerShdw>
                </a:effectLst>
                <a:latin typeface="+mj-lt"/>
              </a:rPr>
              <a:t>Ubicación de UNEMES-CAPA</a:t>
            </a:r>
            <a:endParaRPr lang="es-MX" sz="2800" b="1" dirty="0">
              <a:effectLst>
                <a:outerShdw blurRad="38100" dist="38100" dir="2700000" algn="tl">
                  <a:srgbClr val="000000">
                    <a:alpha val="43137"/>
                  </a:srgbClr>
                </a:outerShdw>
              </a:effectLst>
              <a:latin typeface="+mj-lt"/>
            </a:endParaRPr>
          </a:p>
        </p:txBody>
      </p:sp>
      <p:pic>
        <p:nvPicPr>
          <p:cNvPr id="14" name="6 Imagen" descr="logo Fiscalía IMAG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7863" y="522832"/>
            <a:ext cx="974507" cy="81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9 Marcador de contenido" descr="cesaal2 001"/>
          <p:cNvPicPr>
            <a:picLocks noGrp="1" noChangeAspect="1" noChangeArrowheads="1"/>
          </p:cNvPicPr>
          <p:nvPr>
            <p:ph idx="1"/>
          </p:nvPr>
        </p:nvPicPr>
        <p:blipFill>
          <a:blip r:embed="rId6" cstate="print">
            <a:extLst>
              <a:ext uri="{28A0092B-C50C-407E-A947-70E740481C1C}">
                <a14:useLocalDpi xmlns:a14="http://schemas.microsoft.com/office/drawing/2010/main" val="0"/>
              </a:ext>
            </a:extLst>
          </a:blip>
          <a:srcRect/>
          <a:stretch>
            <a:fillRect/>
          </a:stretch>
        </p:blipFill>
        <p:spPr bwMode="auto">
          <a:xfrm>
            <a:off x="7599006" y="607060"/>
            <a:ext cx="1176251" cy="64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7532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124744"/>
            <a:ext cx="8230003" cy="916896"/>
          </a:xfrm>
        </p:spPr>
        <p:txBody>
          <a:bodyPr/>
          <a:lstStyle/>
          <a:p>
            <a:r>
              <a:rPr lang="es-MX" dirty="0" smtClean="0">
                <a:effectLst>
                  <a:outerShdw blurRad="38100" dist="38100" dir="2700000" algn="tl">
                    <a:srgbClr val="000000">
                      <a:alpha val="43137"/>
                    </a:srgbClr>
                  </a:outerShdw>
                </a:effectLst>
              </a:rPr>
              <a:t>Red de servicios en Adicciones</a:t>
            </a:r>
            <a:endParaRPr lang="es-MX"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544334" y="2276872"/>
            <a:ext cx="8230003" cy="4320480"/>
          </a:xfrm>
        </p:spPr>
        <p:txBody>
          <a:bodyPr>
            <a:normAutofit lnSpcReduction="10000"/>
          </a:bodyPr>
          <a:lstStyle/>
          <a:p>
            <a:endParaRPr lang="es-MX" sz="2000" dirty="0" smtClean="0"/>
          </a:p>
          <a:p>
            <a:r>
              <a:rPr lang="es-MX" sz="2000" dirty="0" smtClean="0"/>
              <a:t> 17 Centros de Atención Primaria en Adicciones (UNEME-CAPA)</a:t>
            </a:r>
          </a:p>
          <a:p>
            <a:r>
              <a:rPr lang="es-MX" sz="2000" dirty="0" smtClean="0"/>
              <a:t>Ofrecen  servicios ambulatorios especializados en prevención y tratamiento.</a:t>
            </a:r>
          </a:p>
          <a:p>
            <a:r>
              <a:rPr lang="es-MX" sz="2000" dirty="0" smtClean="0"/>
              <a:t>Detección de personas vulnerables y adolescentes que ya tienen un consumo de drogas.</a:t>
            </a:r>
          </a:p>
          <a:p>
            <a:r>
              <a:rPr lang="es-MX" sz="2000" dirty="0" smtClean="0"/>
              <a:t>Talleres  de prevención.</a:t>
            </a:r>
          </a:p>
          <a:p>
            <a:r>
              <a:rPr lang="es-MX" sz="2000" dirty="0" smtClean="0"/>
              <a:t>Formación de Grupos de Acción Comunitaria y de Adolescentes.</a:t>
            </a:r>
          </a:p>
          <a:p>
            <a:r>
              <a:rPr lang="es-MX" sz="2000" dirty="0" smtClean="0"/>
              <a:t>Consejo Breve.</a:t>
            </a:r>
          </a:p>
          <a:p>
            <a:r>
              <a:rPr lang="es-MX" sz="2000" dirty="0" smtClean="0"/>
              <a:t>Tratamiento a usuarios.</a:t>
            </a:r>
          </a:p>
          <a:p>
            <a:r>
              <a:rPr lang="es-MX" sz="2000" dirty="0" smtClean="0"/>
              <a:t>Prevención de recaídas.</a:t>
            </a:r>
          </a:p>
          <a:p>
            <a:r>
              <a:rPr lang="es-MX" sz="2000" dirty="0" smtClean="0"/>
              <a:t>Terapia Familiar.</a:t>
            </a:r>
          </a:p>
          <a:p>
            <a:r>
              <a:rPr lang="es-MX" sz="2000" dirty="0" smtClean="0"/>
              <a:t> Formación de Grupos  de ayuda mutua.</a:t>
            </a:r>
          </a:p>
          <a:p>
            <a:endParaRPr lang="es-MX" sz="2000" dirty="0" smtClean="0"/>
          </a:p>
        </p:txBody>
      </p:sp>
      <p:pic>
        <p:nvPicPr>
          <p:cNvPr id="7" name="6 Imagen" descr="logo Fiscalía IMAG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863" y="522832"/>
            <a:ext cx="974507" cy="81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9 Marcador de contenido" descr="cesaal2 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9006" y="607060"/>
            <a:ext cx="1176251" cy="64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6731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p:nvPr>
        </p:nvSpPr>
        <p:spPr>
          <a:xfrm>
            <a:off x="251520" y="1484784"/>
            <a:ext cx="8230003" cy="735467"/>
          </a:xfrm>
        </p:spPr>
        <p:txBody>
          <a:bodyPr>
            <a:noAutofit/>
          </a:bodyPr>
          <a:lstStyle/>
          <a:p>
            <a:pPr eaLnBrk="1" hangingPunct="1"/>
            <a:r>
              <a:rPr lang="es-MX"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Centro Estatal Contra las Adicciones “CÚSPIDE</a:t>
            </a:r>
            <a:r>
              <a:rPr lang="es-MX"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s-MX" altLang="es-MX" sz="4000" b="1" dirty="0" smtClean="0">
              <a:effectLst>
                <a:outerShdw blurRad="38100" dist="38100" dir="2700000" algn="tl">
                  <a:srgbClr val="000000">
                    <a:alpha val="43137"/>
                  </a:srgbClr>
                </a:outerShdw>
              </a:effectLst>
              <a:cs typeface="Arial" charset="0"/>
            </a:endParaRPr>
          </a:p>
        </p:txBody>
      </p:sp>
      <p:pic>
        <p:nvPicPr>
          <p:cNvPr id="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4871" b="23033"/>
          <a:stretch/>
        </p:blipFill>
        <p:spPr bwMode="auto">
          <a:xfrm>
            <a:off x="1187624" y="2636912"/>
            <a:ext cx="6669830" cy="3223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1355054" y="5878983"/>
            <a:ext cx="6502400" cy="707886"/>
          </a:xfrm>
          <a:prstGeom prst="rect">
            <a:avLst/>
          </a:prstGeom>
        </p:spPr>
        <p:txBody>
          <a:bodyPr wrap="square">
            <a:spAutoFit/>
          </a:bodyPr>
          <a:lstStyle/>
          <a:p>
            <a:pPr algn="ctr"/>
            <a:r>
              <a:rPr lang="es-MX" sz="2000" dirty="0">
                <a:latin typeface="Arial" panose="020B0604020202020204" pitchFamily="34" charset="0"/>
                <a:cs typeface="Arial" panose="020B0604020202020204" pitchFamily="34" charset="0"/>
              </a:rPr>
              <a:t>Centro Especializado en el tratamiento con personas dependientes a drogas adictivas.</a:t>
            </a:r>
          </a:p>
        </p:txBody>
      </p:sp>
      <p:pic>
        <p:nvPicPr>
          <p:cNvPr id="7" name="6 Imagen" descr="logo Fiscalía IMA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863" y="522832"/>
            <a:ext cx="974507" cy="81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9 Marcador de contenido" descr="cesaal2 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9006" y="607060"/>
            <a:ext cx="1176251" cy="64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8502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4437112"/>
            <a:ext cx="3924000" cy="2282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1 Título"/>
          <p:cNvSpPr>
            <a:spLocks noGrp="1"/>
          </p:cNvSpPr>
          <p:nvPr>
            <p:ph type="title"/>
          </p:nvPr>
        </p:nvSpPr>
        <p:spPr>
          <a:xfrm>
            <a:off x="137685" y="798285"/>
            <a:ext cx="8230003" cy="735467"/>
          </a:xfrm>
        </p:spPr>
        <p:txBody>
          <a:bodyPr>
            <a:normAutofit fontScale="90000"/>
          </a:bodyPr>
          <a:lstStyle/>
          <a:p>
            <a:pPr eaLnBrk="1" hangingPunct="1"/>
            <a:r>
              <a:rPr lang="es-MX" altLang="es-MX" b="1" dirty="0" smtClean="0">
                <a:effectLst>
                  <a:outerShdw blurRad="38100" dist="38100" dir="2700000" algn="tl">
                    <a:srgbClr val="000000">
                      <a:alpha val="43137"/>
                    </a:srgbClr>
                  </a:outerShdw>
                </a:effectLst>
                <a:cs typeface="Arial" charset="0"/>
              </a:rPr>
              <a:t>Antecedentes</a:t>
            </a:r>
          </a:p>
        </p:txBody>
      </p:sp>
      <p:sp>
        <p:nvSpPr>
          <p:cNvPr id="2" name="1 Marcador de contenido"/>
          <p:cNvSpPr>
            <a:spLocks noGrp="1"/>
          </p:cNvSpPr>
          <p:nvPr>
            <p:ph idx="1"/>
          </p:nvPr>
        </p:nvSpPr>
        <p:spPr>
          <a:xfrm>
            <a:off x="456999" y="1280886"/>
            <a:ext cx="8230003" cy="4524378"/>
          </a:xfrm>
        </p:spPr>
        <p:txBody>
          <a:bodyPr>
            <a:normAutofit/>
          </a:bodyPr>
          <a:lstStyle/>
          <a:p>
            <a:pPr marL="0" indent="0" algn="just">
              <a:buNone/>
            </a:pPr>
            <a:endParaRPr lang="es-MX" sz="2000" b="1" dirty="0" smtClean="0">
              <a:latin typeface="Arial" panose="020B0604020202020204" pitchFamily="34" charset="0"/>
              <a:cs typeface="Arial" panose="020B0604020202020204" pitchFamily="34" charset="0"/>
            </a:endParaRPr>
          </a:p>
          <a:p>
            <a:pPr algn="just"/>
            <a:r>
              <a:rPr lang="es-MX" sz="2000" b="1" dirty="0" smtClean="0">
                <a:latin typeface="Arial" panose="020B0604020202020204" pitchFamily="34" charset="0"/>
                <a:cs typeface="Arial" panose="020B0604020202020204" pitchFamily="34" charset="0"/>
              </a:rPr>
              <a:t>Marzo/2004: </a:t>
            </a:r>
            <a:r>
              <a:rPr lang="es-MX" sz="2000" dirty="0" smtClean="0">
                <a:latin typeface="Arial" panose="020B0604020202020204" pitchFamily="34" charset="0"/>
                <a:cs typeface="Arial" panose="020B0604020202020204" pitchFamily="34" charset="0"/>
              </a:rPr>
              <a:t>Inicia operación como Organismo Público Descentralizado (OPD) de Secretaría de Salud.</a:t>
            </a:r>
          </a:p>
          <a:p>
            <a:pPr algn="just"/>
            <a:endParaRPr lang="es-MX" sz="2000" dirty="0" smtClean="0">
              <a:latin typeface="Arial" panose="020B0604020202020204" pitchFamily="34" charset="0"/>
              <a:cs typeface="Arial" panose="020B0604020202020204" pitchFamily="34" charset="0"/>
            </a:endParaRPr>
          </a:p>
          <a:p>
            <a:pPr algn="just"/>
            <a:r>
              <a:rPr lang="es-MX" sz="2000" b="1" dirty="0" smtClean="0">
                <a:latin typeface="Arial" panose="020B0604020202020204" pitchFamily="34" charset="0"/>
                <a:cs typeface="Arial" panose="020B0604020202020204" pitchFamily="34" charset="0"/>
              </a:rPr>
              <a:t>Julio/2011: </a:t>
            </a:r>
            <a:r>
              <a:rPr lang="es-MX" sz="2000" dirty="0" smtClean="0">
                <a:latin typeface="Arial" panose="020B0604020202020204" pitchFamily="34" charset="0"/>
                <a:cs typeface="Arial" panose="020B0604020202020204" pitchFamily="34" charset="0"/>
              </a:rPr>
              <a:t>Autorización de su extinción como OPD de la Secretaría de Salud .Gaceta Oficial del Estado Número Extraordinaria 205. </a:t>
            </a:r>
          </a:p>
          <a:p>
            <a:pPr algn="just"/>
            <a:endParaRPr lang="es-MX" sz="2000" dirty="0" smtClean="0">
              <a:latin typeface="Arial" panose="020B0604020202020204" pitchFamily="34" charset="0"/>
              <a:cs typeface="Arial" panose="020B0604020202020204" pitchFamily="34" charset="0"/>
            </a:endParaRPr>
          </a:p>
          <a:p>
            <a:pPr algn="just"/>
            <a:r>
              <a:rPr lang="es-MX" sz="2000" b="1" dirty="0" smtClean="0">
                <a:latin typeface="Arial" panose="020B0604020202020204" pitchFamily="34" charset="0"/>
                <a:cs typeface="Arial" panose="020B0604020202020204" pitchFamily="34" charset="0"/>
              </a:rPr>
              <a:t>6/Julio/2011: </a:t>
            </a:r>
            <a:r>
              <a:rPr lang="es-MX" sz="2000" dirty="0" smtClean="0">
                <a:latin typeface="Arial" panose="020B0604020202020204" pitchFamily="34" charset="0"/>
                <a:cs typeface="Arial" panose="020B0604020202020204" pitchFamily="34" charset="0"/>
              </a:rPr>
              <a:t>Transferencia de CÚSPIDE al Sistema para el Desarrollo Integral de la Familia (DIF Estatal). </a:t>
            </a:r>
          </a:p>
          <a:p>
            <a:pPr algn="just"/>
            <a:endParaRPr lang="es-MX" sz="2000" dirty="0" smtClean="0">
              <a:latin typeface="Arial" panose="020B0604020202020204" pitchFamily="34" charset="0"/>
              <a:cs typeface="Arial" panose="020B0604020202020204" pitchFamily="34" charset="0"/>
            </a:endParaRPr>
          </a:p>
          <a:p>
            <a:pPr algn="just"/>
            <a:r>
              <a:rPr lang="es-ES_tradnl" sz="2000" b="1" dirty="0" smtClean="0">
                <a:latin typeface="Arial" panose="020B0604020202020204" pitchFamily="34" charset="0"/>
                <a:cs typeface="Arial" panose="020B0604020202020204" pitchFamily="34" charset="0"/>
              </a:rPr>
              <a:t>16/Abril/2015: </a:t>
            </a:r>
            <a:r>
              <a:rPr lang="es-ES_tradnl" sz="2000" dirty="0" smtClean="0">
                <a:latin typeface="Arial" panose="020B0604020202020204" pitchFamily="34" charset="0"/>
                <a:cs typeface="Arial" panose="020B0604020202020204" pitchFamily="34" charset="0"/>
              </a:rPr>
              <a:t>Transferencia </a:t>
            </a:r>
            <a:r>
              <a:rPr lang="es-MX" sz="2000" dirty="0" smtClean="0">
                <a:latin typeface="Arial" panose="020B0604020202020204" pitchFamily="34" charset="0"/>
                <a:cs typeface="Arial" panose="020B0604020202020204" pitchFamily="34" charset="0"/>
              </a:rPr>
              <a:t>a</a:t>
            </a:r>
          </a:p>
          <a:p>
            <a:pPr algn="just"/>
            <a:r>
              <a:rPr lang="es-MX" sz="2000" dirty="0" smtClean="0">
                <a:latin typeface="Arial" panose="020B0604020202020204" pitchFamily="34" charset="0"/>
                <a:cs typeface="Arial" panose="020B0604020202020204" pitchFamily="34" charset="0"/>
              </a:rPr>
              <a:t> Servicios de Salud de Veracruz.</a:t>
            </a:r>
          </a:p>
          <a:p>
            <a:pPr marL="0" indent="0">
              <a:buNone/>
            </a:pPr>
            <a:endParaRPr lang="es-MX" dirty="0"/>
          </a:p>
        </p:txBody>
      </p:sp>
      <p:pic>
        <p:nvPicPr>
          <p:cNvPr id="8" name="7 Imagen" descr="logo Fiscalía IMA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863" y="522832"/>
            <a:ext cx="974507" cy="81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9 Marcador de contenido" descr="cesaal2 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9006" y="607060"/>
            <a:ext cx="1176251" cy="64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0653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p:nvPr>
        </p:nvSpPr>
        <p:spPr>
          <a:xfrm>
            <a:off x="297345" y="391886"/>
            <a:ext cx="8230003" cy="754742"/>
          </a:xfrm>
        </p:spPr>
        <p:txBody>
          <a:bodyPr>
            <a:normAutofit fontScale="90000"/>
          </a:bodyPr>
          <a:lstStyle/>
          <a:p>
            <a:pPr eaLnBrk="1" hangingPunct="1"/>
            <a:r>
              <a:rPr lang="es-MX" altLang="es-MX" dirty="0" smtClean="0">
                <a:effectLst>
                  <a:outerShdw blurRad="38100" dist="38100" dir="2700000" algn="tl">
                    <a:srgbClr val="000000">
                      <a:alpha val="43137"/>
                    </a:srgbClr>
                  </a:outerShdw>
                </a:effectLst>
                <a:cs typeface="Arial" charset="0"/>
              </a:rPr>
              <a:t>Lineamientos</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51520" y="4275079"/>
            <a:ext cx="3410407" cy="2284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4871" b="23033"/>
          <a:stretch/>
        </p:blipFill>
        <p:spPr bwMode="auto">
          <a:xfrm>
            <a:off x="6372200" y="5325057"/>
            <a:ext cx="2626799" cy="1409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277761" y="1720534"/>
            <a:ext cx="8747479" cy="2554545"/>
          </a:xfrm>
          <a:prstGeom prst="rect">
            <a:avLst/>
          </a:prstGeom>
        </p:spPr>
        <p:txBody>
          <a:bodyPr wrap="square">
            <a:spAutoFit/>
          </a:bodyPr>
          <a:lstStyle/>
          <a:p>
            <a:pPr marL="457200" indent="-457200" algn="just">
              <a:buFont typeface="Wingdings" panose="05000000000000000000" pitchFamily="2" charset="2"/>
              <a:buChar char="§"/>
            </a:pPr>
            <a:r>
              <a:rPr lang="es-MX" sz="2000" b="1" dirty="0">
                <a:latin typeface="Arial" panose="020B0604020202020204" pitchFamily="34" charset="0"/>
                <a:cs typeface="Arial" panose="020B0604020202020204" pitchFamily="34" charset="0"/>
              </a:rPr>
              <a:t>Ingreso voluntario </a:t>
            </a:r>
            <a:r>
              <a:rPr lang="es-MX" sz="2000" dirty="0">
                <a:latin typeface="Arial" panose="020B0604020202020204" pitchFamily="34" charset="0"/>
                <a:cs typeface="Arial" panose="020B0604020202020204" pitchFamily="34" charset="0"/>
              </a:rPr>
              <a:t>de acuerdo con la </a:t>
            </a:r>
            <a:r>
              <a:rPr lang="es-MX" sz="2000" b="1" dirty="0" smtClean="0">
                <a:latin typeface="Arial" panose="020B0604020202020204" pitchFamily="34" charset="0"/>
                <a:cs typeface="Arial" panose="020B0604020202020204" pitchFamily="34" charset="0"/>
              </a:rPr>
              <a:t>NOM-028-SSA2-2009</a:t>
            </a:r>
            <a:r>
              <a:rPr lang="es-MX" sz="2000" dirty="0" smtClean="0">
                <a:latin typeface="Arial" panose="020B0604020202020204" pitchFamily="34" charset="0"/>
                <a:cs typeface="Arial" panose="020B0604020202020204" pitchFamily="34" charset="0"/>
              </a:rPr>
              <a:t> </a:t>
            </a:r>
            <a:r>
              <a:rPr lang="es-MX" sz="2000" dirty="0">
                <a:latin typeface="Arial" panose="020B0604020202020204" pitchFamily="34" charset="0"/>
                <a:cs typeface="Arial" panose="020B0604020202020204" pitchFamily="34" charset="0"/>
              </a:rPr>
              <a:t>para la prevención, tratamiento y control de las adicciones. </a:t>
            </a:r>
          </a:p>
          <a:p>
            <a:pPr marL="457200" indent="-457200" algn="just">
              <a:buFont typeface="Wingdings" panose="05000000000000000000" pitchFamily="2" charset="2"/>
              <a:buChar char="§"/>
            </a:pPr>
            <a:r>
              <a:rPr lang="es-MX" sz="2000" b="1" dirty="0">
                <a:latin typeface="Arial" panose="020B0604020202020204" pitchFamily="34" charset="0"/>
                <a:cs typeface="Arial" panose="020B0604020202020204" pitchFamily="34" charset="0"/>
              </a:rPr>
              <a:t>Modelo profesional reconocido oficialmente por CONADIC.</a:t>
            </a:r>
          </a:p>
          <a:p>
            <a:pPr marL="457200" indent="-457200" algn="just">
              <a:buFont typeface="Wingdings" panose="05000000000000000000" pitchFamily="2" charset="2"/>
              <a:buChar char="§"/>
            </a:pPr>
            <a:r>
              <a:rPr lang="es-MX" sz="2000" dirty="0">
                <a:latin typeface="Arial" panose="020B0604020202020204" pitchFamily="34" charset="0"/>
                <a:cs typeface="Arial" panose="020B0604020202020204" pitchFamily="34" charset="0"/>
              </a:rPr>
              <a:t>Tratamiento residencial con </a:t>
            </a:r>
            <a:r>
              <a:rPr lang="es-MX" sz="2000" b="1" dirty="0">
                <a:latin typeface="Arial" panose="020B0604020202020204" pitchFamily="34" charset="0"/>
                <a:cs typeface="Arial" panose="020B0604020202020204" pitchFamily="34" charset="0"/>
              </a:rPr>
              <a:t>estancia promedio de 5 semanas </a:t>
            </a:r>
            <a:r>
              <a:rPr lang="es-MX" sz="2000" dirty="0">
                <a:latin typeface="Arial" panose="020B0604020202020204" pitchFamily="34" charset="0"/>
                <a:cs typeface="Arial" panose="020B0604020202020204" pitchFamily="34" charset="0"/>
              </a:rPr>
              <a:t>y </a:t>
            </a:r>
            <a:r>
              <a:rPr lang="es-MX" sz="2000" b="1" dirty="0">
                <a:latin typeface="Arial" panose="020B0604020202020204" pitchFamily="34" charset="0"/>
                <a:cs typeface="Arial" panose="020B0604020202020204" pitchFamily="34" charset="0"/>
              </a:rPr>
              <a:t>seguimiento ambulatorio para 6 meses</a:t>
            </a:r>
            <a:r>
              <a:rPr lang="es-MX" sz="2000" dirty="0">
                <a:latin typeface="Arial" panose="020B0604020202020204" pitchFamily="34" charset="0"/>
                <a:cs typeface="Arial" panose="020B0604020202020204" pitchFamily="34" charset="0"/>
              </a:rPr>
              <a:t>.</a:t>
            </a:r>
          </a:p>
          <a:p>
            <a:pPr marL="457200" indent="-457200" algn="just">
              <a:buFont typeface="Wingdings" panose="05000000000000000000" pitchFamily="2" charset="2"/>
              <a:buChar char="§"/>
            </a:pPr>
            <a:r>
              <a:rPr lang="es-MX" sz="2000" b="1" dirty="0">
                <a:latin typeface="Arial" panose="020B0604020202020204" pitchFamily="34" charset="0"/>
                <a:cs typeface="Arial" panose="020B0604020202020204" pitchFamily="34" charset="0"/>
              </a:rPr>
              <a:t>Capacidad para 40 internos, admisión para mayores de 18 años </a:t>
            </a:r>
            <a:r>
              <a:rPr lang="es-MX" sz="2000" dirty="0">
                <a:latin typeface="Arial" panose="020B0604020202020204" pitchFamily="34" charset="0"/>
                <a:cs typeface="Arial" panose="020B0604020202020204" pitchFamily="34" charset="0"/>
              </a:rPr>
              <a:t>(se pueden admitir a jóvenes entre 16-18 años con el consentimiento firmado de padres y/o tutores).</a:t>
            </a:r>
          </a:p>
        </p:txBody>
      </p:sp>
      <p:sp>
        <p:nvSpPr>
          <p:cNvPr id="4" name="3 Rectángulo"/>
          <p:cNvSpPr/>
          <p:nvPr/>
        </p:nvSpPr>
        <p:spPr>
          <a:xfrm>
            <a:off x="2915816" y="4514048"/>
            <a:ext cx="6262602" cy="1015663"/>
          </a:xfrm>
          <a:prstGeom prst="rect">
            <a:avLst/>
          </a:prstGeom>
        </p:spPr>
        <p:txBody>
          <a:bodyPr wrap="square">
            <a:spAutoFit/>
          </a:bodyPr>
          <a:lstStyle/>
          <a:p>
            <a:pPr marL="1371600" lvl="2" indent="-457200" algn="just">
              <a:buFont typeface="Wingdings" panose="05000000000000000000" pitchFamily="2" charset="2"/>
              <a:buChar char="§"/>
            </a:pPr>
            <a:r>
              <a:rPr lang="es-MX" sz="2000" dirty="0">
                <a:latin typeface="Arial" panose="020B0604020202020204" pitchFamily="34" charset="0"/>
                <a:cs typeface="Arial" panose="020B0604020202020204" pitchFamily="34" charset="0"/>
              </a:rPr>
              <a:t>Cuota de recuperación de acuerdo al estudio  socioeconómico realizado por trabajo social. </a:t>
            </a:r>
          </a:p>
        </p:txBody>
      </p:sp>
      <p:pic>
        <p:nvPicPr>
          <p:cNvPr id="12" name="11 Imagen" descr="logo Fiscalía IMAG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7863" y="522832"/>
            <a:ext cx="974507" cy="81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9 Marcador de contenido" descr="cesaal2 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99006" y="607060"/>
            <a:ext cx="1176251" cy="64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0598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857375" y="1643063"/>
            <a:ext cx="6172200" cy="523220"/>
          </a:xfrm>
          <a:prstGeom prst="rect">
            <a:avLst/>
          </a:prstGeom>
          <a:noFill/>
          <a:ln w="9525">
            <a:noFill/>
            <a:miter lim="800000"/>
            <a:headEnd/>
            <a:tailEnd/>
          </a:ln>
        </p:spPr>
        <p:txBody>
          <a:bodyPr>
            <a:spAutoFit/>
          </a:bodyPr>
          <a:lstStyle/>
          <a:p>
            <a:pPr algn="ctr">
              <a:spcBef>
                <a:spcPct val="50000"/>
              </a:spcBef>
            </a:pPr>
            <a:r>
              <a:rPr lang="es-ES_tradnl" sz="2800" dirty="0" smtClean="0"/>
              <a:t> </a:t>
            </a:r>
            <a:endParaRPr lang="es-ES_tradnl" sz="2800" dirty="0"/>
          </a:p>
        </p:txBody>
      </p:sp>
      <p:sp>
        <p:nvSpPr>
          <p:cNvPr id="9" name="8 Rectángulo"/>
          <p:cNvSpPr/>
          <p:nvPr/>
        </p:nvSpPr>
        <p:spPr>
          <a:xfrm>
            <a:off x="4333833" y="970562"/>
            <a:ext cx="184730" cy="1255728"/>
          </a:xfrm>
          <a:prstGeom prst="rect">
            <a:avLst/>
          </a:prstGeom>
        </p:spPr>
        <p:txBody>
          <a:bodyPr wrap="none">
            <a:spAutoFit/>
          </a:bodyPr>
          <a:lstStyle/>
          <a:p>
            <a:pPr algn="ctr">
              <a:lnSpc>
                <a:spcPct val="90000"/>
              </a:lnSpc>
            </a:pPr>
            <a:endParaRPr lang="es-MX" sz="2800" b="1" dirty="0" smtClean="0">
              <a:latin typeface="Tahoma" panose="020B0604030504040204" pitchFamily="34" charset="0"/>
              <a:ea typeface="Tahoma" panose="020B0604030504040204" pitchFamily="34" charset="0"/>
              <a:cs typeface="Tahoma" panose="020B0604030504040204" pitchFamily="34" charset="0"/>
            </a:endParaRPr>
          </a:p>
          <a:p>
            <a:pPr algn="ctr">
              <a:lnSpc>
                <a:spcPct val="90000"/>
              </a:lnSpc>
            </a:pPr>
            <a:endParaRPr lang="es-MX" sz="2800" b="1" dirty="0" smtClean="0">
              <a:latin typeface="+mj-lt"/>
              <a:ea typeface="Tahoma" panose="020B0604030504040204" pitchFamily="34" charset="0"/>
              <a:cs typeface="Tahoma" panose="020B0604030504040204" pitchFamily="34" charset="0"/>
            </a:endParaRPr>
          </a:p>
          <a:p>
            <a:pPr algn="ctr">
              <a:lnSpc>
                <a:spcPct val="90000"/>
              </a:lnSpc>
            </a:pPr>
            <a:endParaRPr lang="es-MX" sz="2800" b="1" dirty="0">
              <a:latin typeface="+mj-lt"/>
              <a:ea typeface="Tahoma" panose="020B0604030504040204" pitchFamily="34" charset="0"/>
              <a:cs typeface="Tahoma" panose="020B0604030504040204" pitchFamily="34" charset="0"/>
            </a:endParaRPr>
          </a:p>
        </p:txBody>
      </p:sp>
      <p:pic>
        <p:nvPicPr>
          <p:cNvPr id="10" name="9 Marcador de contenido" descr="cesaal2 00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599006" y="607060"/>
            <a:ext cx="1176251" cy="64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6 Imagen" descr="logo Fiscalía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863" y="522832"/>
            <a:ext cx="974507" cy="81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279284" y="1598426"/>
            <a:ext cx="5334000" cy="457200"/>
          </a:xfrm>
          <a:prstGeom prst="rect">
            <a:avLst/>
          </a:prstGeom>
          <a:solidFill>
            <a:srgbClr val="59B9E9"/>
          </a:solidFill>
          <a:ln w="9525">
            <a:miter lim="800000"/>
            <a:headEnd/>
            <a:tailEnd/>
          </a:ln>
          <a:effectLst/>
          <a:scene3d>
            <a:camera prst="legacyObliqueTopLeft"/>
            <a:lightRig rig="legacyFlat3" dir="t"/>
          </a:scene3d>
          <a:sp3d extrusionH="430200" contourW="12700" prstMaterial="flat">
            <a:bevelT w="13500" h="13500" prst="angle"/>
            <a:bevelB w="13500" h="13500" prst="angle"/>
            <a:extrusionClr>
              <a:srgbClr val="59B9E9"/>
            </a:extrusionClr>
            <a:contourClr>
              <a:srgbClr val="59B9E9"/>
            </a:contourClr>
          </a:sp3d>
        </p:spPr>
        <p:txBody>
          <a:bodyPr>
            <a:spAutoFit/>
            <a:flatTx/>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_tradnl" altLang="es-MX" b="1" dirty="0">
                <a:solidFill>
                  <a:schemeClr val="bg1"/>
                </a:solidFill>
                <a:latin typeface="Tahoma" pitchFamily="34" charset="0"/>
              </a:rPr>
              <a:t>LAS FUENTES DE INFORMACION: </a:t>
            </a:r>
            <a:endParaRPr lang="es-ES" altLang="es-MX" b="1" dirty="0">
              <a:solidFill>
                <a:schemeClr val="bg1"/>
              </a:solidFill>
              <a:latin typeface="Tahoma" pitchFamily="34" charset="0"/>
            </a:endParaRPr>
          </a:p>
        </p:txBody>
      </p:sp>
      <p:sp>
        <p:nvSpPr>
          <p:cNvPr id="7" name="Text Box 5"/>
          <p:cNvSpPr txBox="1">
            <a:spLocks noChangeArrowheads="1"/>
          </p:cNvSpPr>
          <p:nvPr/>
        </p:nvSpPr>
        <p:spPr bwMode="auto">
          <a:xfrm>
            <a:off x="279284" y="2211954"/>
            <a:ext cx="8587680"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buFont typeface="Wingdings" pitchFamily="2" charset="2"/>
              <a:buAutoNum type="alphaUcPeriod"/>
            </a:pPr>
            <a:r>
              <a:rPr lang="es-ES_tradnl" altLang="es-MX" sz="2200" dirty="0">
                <a:latin typeface="Tahoma" pitchFamily="34" charset="0"/>
              </a:rPr>
              <a:t>Estadísticas de mortalidad</a:t>
            </a:r>
          </a:p>
          <a:p>
            <a:pPr algn="just" eaLnBrk="1" hangingPunct="1">
              <a:spcBef>
                <a:spcPct val="50000"/>
              </a:spcBef>
              <a:buFont typeface="Wingdings" pitchFamily="2" charset="2"/>
              <a:buAutoNum type="alphaUcPeriod"/>
            </a:pPr>
            <a:r>
              <a:rPr lang="es-ES_tradnl" altLang="es-MX" sz="2200" dirty="0">
                <a:latin typeface="Tahoma" pitchFamily="34" charset="0"/>
              </a:rPr>
              <a:t>Sistema de Vigilancia Epidemiológica de las Adicciones (SISVEA)</a:t>
            </a:r>
          </a:p>
          <a:p>
            <a:pPr algn="just" eaLnBrk="1" hangingPunct="1">
              <a:spcBef>
                <a:spcPct val="50000"/>
              </a:spcBef>
              <a:buFont typeface="Wingdings" pitchFamily="2" charset="2"/>
              <a:buAutoNum type="alphaUcPeriod"/>
            </a:pPr>
            <a:r>
              <a:rPr lang="es-ES_tradnl" altLang="es-MX" sz="2200" dirty="0">
                <a:latin typeface="Tahoma" pitchFamily="34" charset="0"/>
              </a:rPr>
              <a:t>Sistema de Registro de Información en Drogas (SRID)</a:t>
            </a:r>
          </a:p>
          <a:p>
            <a:pPr algn="just" eaLnBrk="1" hangingPunct="1">
              <a:spcBef>
                <a:spcPct val="50000"/>
              </a:spcBef>
              <a:buFont typeface="Wingdings" pitchFamily="2" charset="2"/>
              <a:buAutoNum type="alphaUcPeriod"/>
            </a:pPr>
            <a:r>
              <a:rPr lang="es-ES_tradnl" altLang="es-MX" sz="2200" dirty="0">
                <a:latin typeface="Tahoma" pitchFamily="34" charset="0"/>
              </a:rPr>
              <a:t>Registro de casos en tratamiento, Centros de Integración Juvenil (CIJ</a:t>
            </a:r>
            <a:r>
              <a:rPr lang="es-ES_tradnl" altLang="es-MX" sz="2200" dirty="0" smtClean="0">
                <a:latin typeface="Tahoma" pitchFamily="34" charset="0"/>
              </a:rPr>
              <a:t>) y UNEMES-CAPA.</a:t>
            </a:r>
            <a:endParaRPr lang="es-ES_tradnl" altLang="es-MX" sz="2200" dirty="0">
              <a:latin typeface="Tahoma" pitchFamily="34" charset="0"/>
            </a:endParaRPr>
          </a:p>
          <a:p>
            <a:pPr algn="just" eaLnBrk="1" hangingPunct="1">
              <a:spcBef>
                <a:spcPct val="50000"/>
              </a:spcBef>
              <a:buFont typeface="Wingdings" pitchFamily="2" charset="2"/>
              <a:buAutoNum type="alphaUcPeriod"/>
            </a:pPr>
            <a:r>
              <a:rPr lang="es-ES_tradnl" altLang="es-MX" sz="2200" dirty="0">
                <a:latin typeface="Tahoma" pitchFamily="34" charset="0"/>
              </a:rPr>
              <a:t>Estudios en Población Juvenil</a:t>
            </a:r>
          </a:p>
          <a:p>
            <a:pPr algn="just" eaLnBrk="1" hangingPunct="1">
              <a:spcBef>
                <a:spcPct val="50000"/>
              </a:spcBef>
              <a:buFont typeface="Wingdings" pitchFamily="2" charset="2"/>
              <a:buAutoNum type="alphaUcPeriod"/>
            </a:pPr>
            <a:r>
              <a:rPr lang="es-ES_tradnl" altLang="es-MX" sz="2200" dirty="0">
                <a:latin typeface="Tahoma" pitchFamily="34" charset="0"/>
              </a:rPr>
              <a:t>Estudios en Poblaciones marginales, ocultas y de alto riesgo</a:t>
            </a:r>
          </a:p>
          <a:p>
            <a:pPr algn="just" eaLnBrk="1" hangingPunct="1">
              <a:spcBef>
                <a:spcPct val="50000"/>
              </a:spcBef>
              <a:buFont typeface="Wingdings" pitchFamily="2" charset="2"/>
              <a:buAutoNum type="alphaUcPeriod"/>
            </a:pPr>
            <a:r>
              <a:rPr lang="es-ES_tradnl" altLang="es-MX" sz="2200" dirty="0">
                <a:latin typeface="Tahoma" pitchFamily="34" charset="0"/>
              </a:rPr>
              <a:t>Encuesta Nacional de Adicciones (ENA)</a:t>
            </a:r>
            <a:endParaRPr lang="es-ES" altLang="es-MX" sz="2200" dirty="0">
              <a:latin typeface="Tahoma" pitchFamily="34" charset="0"/>
            </a:endParaRPr>
          </a:p>
        </p:txBody>
      </p:sp>
      <p:sp>
        <p:nvSpPr>
          <p:cNvPr id="8" name="Text Box 6"/>
          <p:cNvSpPr txBox="1">
            <a:spLocks noChangeArrowheads="1"/>
          </p:cNvSpPr>
          <p:nvPr/>
        </p:nvSpPr>
        <p:spPr bwMode="auto">
          <a:xfrm>
            <a:off x="1691680" y="228600"/>
            <a:ext cx="576064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_tradnl" altLang="es-MX"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EPIDEMIOLOGIA  DE  LAS ADICCIONES </a:t>
            </a:r>
            <a:endParaRPr lang="es-ES" altLang="es-MX"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20132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effectLst>
                  <a:outerShdw blurRad="38100" dist="38100" dir="2700000" algn="tl">
                    <a:srgbClr val="000000">
                      <a:alpha val="43137"/>
                    </a:srgbClr>
                  </a:outerShdw>
                </a:effectLst>
              </a:rPr>
              <a:t>Adicciones</a:t>
            </a:r>
            <a:endParaRPr lang="es-MX" dirty="0">
              <a:effectLst>
                <a:outerShdw blurRad="38100" dist="38100" dir="2700000" algn="tl">
                  <a:srgbClr val="000000">
                    <a:alpha val="43137"/>
                  </a:srgbClr>
                </a:outerShdw>
              </a:effectLst>
            </a:endParaRPr>
          </a:p>
        </p:txBody>
      </p:sp>
      <p:sp>
        <p:nvSpPr>
          <p:cNvPr id="4" name="3 Marcador de contenido"/>
          <p:cNvSpPr>
            <a:spLocks noGrp="1"/>
          </p:cNvSpPr>
          <p:nvPr>
            <p:ph idx="1"/>
          </p:nvPr>
        </p:nvSpPr>
        <p:spPr/>
        <p:txBody>
          <a:bodyPr/>
          <a:lstStyle/>
          <a:p>
            <a:pPr marL="0" indent="0" algn="ctr">
              <a:buNone/>
            </a:pPr>
            <a:r>
              <a:rPr lang="es-MX" sz="2400" dirty="0" smtClean="0">
                <a:effectLst>
                  <a:outerShdw blurRad="38100" dist="38100" dir="2700000" algn="tl">
                    <a:srgbClr val="000000">
                      <a:alpha val="43137"/>
                    </a:srgbClr>
                  </a:outerShdw>
                </a:effectLst>
              </a:rPr>
              <a:t>Acciones esenciales para disminuir la demanda de sustancias con  potencial adictivo:</a:t>
            </a:r>
          </a:p>
          <a:p>
            <a:endParaRPr lang="es-MX" sz="2400" dirty="0" smtClean="0">
              <a:effectLst>
                <a:outerShdw blurRad="38100" dist="38100" dir="2700000" algn="tl">
                  <a:srgbClr val="000000">
                    <a:alpha val="43137"/>
                  </a:srgbClr>
                </a:outerShdw>
              </a:effectLst>
            </a:endParaRPr>
          </a:p>
          <a:p>
            <a:r>
              <a:rPr lang="es-MX" sz="2000" dirty="0" smtClean="0"/>
              <a:t>Prevención del consumo de drogas.</a:t>
            </a:r>
          </a:p>
          <a:p>
            <a:endParaRPr lang="es-MX" sz="2000" dirty="0" smtClean="0"/>
          </a:p>
          <a:p>
            <a:r>
              <a:rPr lang="es-MX" sz="2000" dirty="0" smtClean="0"/>
              <a:t>Reducción de factores de riesgo.</a:t>
            </a:r>
          </a:p>
          <a:p>
            <a:endParaRPr lang="es-MX" sz="2000" dirty="0" smtClean="0"/>
          </a:p>
          <a:p>
            <a:r>
              <a:rPr lang="es-MX" sz="2000" dirty="0" smtClean="0"/>
              <a:t>Fortalecimiento de factores protectores.</a:t>
            </a:r>
          </a:p>
          <a:p>
            <a:endParaRPr lang="es-MX" sz="2000" dirty="0" smtClean="0"/>
          </a:p>
          <a:p>
            <a:r>
              <a:rPr lang="es-MX" sz="2000" dirty="0" smtClean="0"/>
              <a:t>Promoción de estilos de vida saludable.</a:t>
            </a:r>
          </a:p>
          <a:p>
            <a:endParaRPr lang="es-MX" dirty="0"/>
          </a:p>
          <a:p>
            <a:endParaRPr lang="es-MX" dirty="0"/>
          </a:p>
        </p:txBody>
      </p:sp>
      <p:pic>
        <p:nvPicPr>
          <p:cNvPr id="9" name="8 Imagen" descr="logo Fiscalía IMAG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863" y="522832"/>
            <a:ext cx="974507" cy="81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9 Marcador de contenido" descr="cesaal2 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9006" y="607060"/>
            <a:ext cx="1176251" cy="64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4323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95536" y="1189653"/>
            <a:ext cx="8230003" cy="1143000"/>
          </a:xfrm>
        </p:spPr>
        <p:txBody>
          <a:bodyPr/>
          <a:lstStyle/>
          <a:p>
            <a:r>
              <a:rPr lang="es-MX" dirty="0" smtClean="0">
                <a:effectLst>
                  <a:outerShdw blurRad="38100" dist="38100" dir="2700000" algn="tl">
                    <a:srgbClr val="000000">
                      <a:alpha val="43137"/>
                    </a:srgbClr>
                  </a:outerShdw>
                </a:effectLst>
              </a:rPr>
              <a:t>Estrategias transversales</a:t>
            </a:r>
            <a:endParaRPr lang="es-MX" dirty="0">
              <a:effectLst>
                <a:outerShdw blurRad="38100" dist="38100" dir="2700000" algn="tl">
                  <a:srgbClr val="000000">
                    <a:alpha val="43137"/>
                  </a:srgbClr>
                </a:outerShdw>
              </a:effectLst>
            </a:endParaRPr>
          </a:p>
        </p:txBody>
      </p:sp>
      <p:sp>
        <p:nvSpPr>
          <p:cNvPr id="4" name="3 Marcador de contenido"/>
          <p:cNvSpPr>
            <a:spLocks noGrp="1"/>
          </p:cNvSpPr>
          <p:nvPr>
            <p:ph idx="1"/>
          </p:nvPr>
        </p:nvSpPr>
        <p:spPr>
          <a:xfrm>
            <a:off x="395536" y="2348880"/>
            <a:ext cx="8230003" cy="4287612"/>
          </a:xfrm>
        </p:spPr>
        <p:txBody>
          <a:bodyPr/>
          <a:lstStyle/>
          <a:p>
            <a:r>
              <a:rPr lang="es-MX" dirty="0" smtClean="0"/>
              <a:t>Incorporar los enfoques intercultural y de género.</a:t>
            </a:r>
          </a:p>
          <a:p>
            <a:r>
              <a:rPr lang="es-MX" dirty="0" smtClean="0"/>
              <a:t>Promover la coordinación y articulación estructural (Comisión Estatal contra las Adicciones).</a:t>
            </a:r>
          </a:p>
          <a:p>
            <a:r>
              <a:rPr lang="es-MX" dirty="0" smtClean="0"/>
              <a:t>Enfatizar el respeto de los derechos humanos.</a:t>
            </a:r>
            <a:endParaRPr lang="es-MX" dirty="0"/>
          </a:p>
        </p:txBody>
      </p:sp>
      <p:pic>
        <p:nvPicPr>
          <p:cNvPr id="8" name="7 Imagen" descr="logo Fiscalía IMAG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863" y="522832"/>
            <a:ext cx="974507" cy="81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9 Marcador de contenido" descr="cesaal2 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9006" y="607060"/>
            <a:ext cx="1176251" cy="64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5198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56999" y="457201"/>
            <a:ext cx="8230003" cy="1143000"/>
          </a:xfrm>
        </p:spPr>
        <p:txBody>
          <a:bodyPr/>
          <a:lstStyle/>
          <a:p>
            <a:r>
              <a:rPr lang="es-MX" dirty="0" smtClean="0">
                <a:effectLst>
                  <a:outerShdw blurRad="38100" dist="38100" dir="2700000" algn="tl">
                    <a:srgbClr val="000000">
                      <a:alpha val="43137"/>
                    </a:srgbClr>
                  </a:outerShdw>
                </a:effectLst>
              </a:rPr>
              <a:t>Recomendaciones</a:t>
            </a:r>
            <a:endParaRPr lang="es-MX" dirty="0">
              <a:effectLst>
                <a:outerShdw blurRad="38100" dist="38100" dir="2700000" algn="tl">
                  <a:srgbClr val="000000">
                    <a:alpha val="43137"/>
                  </a:srgbClr>
                </a:outerShdw>
              </a:effectLst>
            </a:endParaRPr>
          </a:p>
        </p:txBody>
      </p:sp>
      <p:sp>
        <p:nvSpPr>
          <p:cNvPr id="6" name="5 Marcador de contenido"/>
          <p:cNvSpPr>
            <a:spLocks noGrp="1"/>
          </p:cNvSpPr>
          <p:nvPr>
            <p:ph idx="1"/>
          </p:nvPr>
        </p:nvSpPr>
        <p:spPr>
          <a:xfrm>
            <a:off x="457200" y="1600200"/>
            <a:ext cx="8229600" cy="5069160"/>
          </a:xfrm>
        </p:spPr>
        <p:txBody>
          <a:bodyPr/>
          <a:lstStyle/>
          <a:p>
            <a:pPr marL="0" indent="0" algn="ctr">
              <a:buNone/>
            </a:pPr>
            <a:r>
              <a:rPr lang="es-MX" sz="2800" dirty="0" smtClean="0"/>
              <a:t>Impulsar acciones integrales para la prevención y el control de las adicciones:</a:t>
            </a:r>
          </a:p>
          <a:p>
            <a:pPr marL="0" indent="0" algn="ctr">
              <a:buNone/>
            </a:pPr>
            <a:endParaRPr lang="es-MX" sz="2800" dirty="0" smtClean="0"/>
          </a:p>
          <a:p>
            <a:r>
              <a:rPr lang="es-MX" sz="2000" dirty="0" smtClean="0"/>
              <a:t>Programa  permanente de difusión en medios para informar y concientizar acerca del uso, abuso y dependencia a sustancias psicoactivas.</a:t>
            </a:r>
          </a:p>
          <a:p>
            <a:r>
              <a:rPr lang="es-MX" sz="2000" dirty="0" smtClean="0"/>
              <a:t>Reforzar acciones para reducir la demanda, disponibilidad y acceso al tabaco y alcohol, en este último evitar el consumo nocivo.</a:t>
            </a:r>
          </a:p>
          <a:p>
            <a:r>
              <a:rPr lang="es-MX" sz="2000" dirty="0" smtClean="0"/>
              <a:t>Consolidar la red estatal para la atención y prevención de las adicciones.</a:t>
            </a:r>
          </a:p>
          <a:p>
            <a:r>
              <a:rPr lang="es-MX" sz="2000" dirty="0" smtClean="0"/>
              <a:t>Ampliar la cobertura de los UNEME-CAPA para la detección temprana e intervención oportuna.</a:t>
            </a:r>
          </a:p>
          <a:p>
            <a:r>
              <a:rPr lang="es-MX" sz="2000" dirty="0" smtClean="0"/>
              <a:t>Promover acciones intersectoriales que fomenten una vida productiva en los adolescentes.</a:t>
            </a:r>
          </a:p>
          <a:p>
            <a:r>
              <a:rPr lang="es-MX" sz="2000" dirty="0" smtClean="0"/>
              <a:t>Contar con personal capacitado para la prevención en el medio rural.</a:t>
            </a:r>
          </a:p>
          <a:p>
            <a:endParaRPr lang="es-MX" sz="1800" dirty="0">
              <a:effectLst>
                <a:outerShdw blurRad="38100" dist="38100" dir="2700000" algn="tl">
                  <a:srgbClr val="000000">
                    <a:alpha val="43137"/>
                  </a:srgbClr>
                </a:outerShdw>
              </a:effectLst>
            </a:endParaRPr>
          </a:p>
        </p:txBody>
      </p:sp>
      <p:pic>
        <p:nvPicPr>
          <p:cNvPr id="7" name="6 Imagen" descr="logo Fiscalía IMAG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863" y="522832"/>
            <a:ext cx="974507" cy="81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9 Marcador de contenido" descr="cesaal2 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9006" y="607060"/>
            <a:ext cx="1176251" cy="64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3847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857375" y="1643063"/>
            <a:ext cx="6172200" cy="523220"/>
          </a:xfrm>
          <a:prstGeom prst="rect">
            <a:avLst/>
          </a:prstGeom>
          <a:noFill/>
          <a:ln w="9525">
            <a:noFill/>
            <a:miter lim="800000"/>
            <a:headEnd/>
            <a:tailEnd/>
          </a:ln>
        </p:spPr>
        <p:txBody>
          <a:bodyPr>
            <a:spAutoFit/>
          </a:bodyPr>
          <a:lstStyle/>
          <a:p>
            <a:pPr algn="ctr">
              <a:spcBef>
                <a:spcPct val="50000"/>
              </a:spcBef>
            </a:pPr>
            <a:r>
              <a:rPr lang="es-ES_tradnl" sz="2800" dirty="0" smtClean="0"/>
              <a:t> </a:t>
            </a:r>
            <a:endParaRPr lang="es-ES_tradnl" sz="2800" dirty="0"/>
          </a:p>
        </p:txBody>
      </p:sp>
      <p:sp>
        <p:nvSpPr>
          <p:cNvPr id="9" name="8 Rectángulo"/>
          <p:cNvSpPr/>
          <p:nvPr/>
        </p:nvSpPr>
        <p:spPr>
          <a:xfrm>
            <a:off x="4333833" y="970562"/>
            <a:ext cx="184730" cy="1255728"/>
          </a:xfrm>
          <a:prstGeom prst="rect">
            <a:avLst/>
          </a:prstGeom>
        </p:spPr>
        <p:txBody>
          <a:bodyPr wrap="none">
            <a:spAutoFit/>
          </a:bodyPr>
          <a:lstStyle/>
          <a:p>
            <a:pPr algn="ctr">
              <a:lnSpc>
                <a:spcPct val="90000"/>
              </a:lnSpc>
            </a:pPr>
            <a:endParaRPr lang="es-MX" sz="2800" b="1" dirty="0" smtClean="0">
              <a:latin typeface="Tahoma" panose="020B0604030504040204" pitchFamily="34" charset="0"/>
              <a:ea typeface="Tahoma" panose="020B0604030504040204" pitchFamily="34" charset="0"/>
              <a:cs typeface="Tahoma" panose="020B0604030504040204" pitchFamily="34" charset="0"/>
            </a:endParaRPr>
          </a:p>
          <a:p>
            <a:pPr algn="ctr">
              <a:lnSpc>
                <a:spcPct val="90000"/>
              </a:lnSpc>
            </a:pPr>
            <a:endParaRPr lang="es-MX" sz="2800" b="1" dirty="0" smtClean="0">
              <a:latin typeface="+mj-lt"/>
              <a:ea typeface="Tahoma" panose="020B0604030504040204" pitchFamily="34" charset="0"/>
              <a:cs typeface="Tahoma" panose="020B0604030504040204" pitchFamily="34" charset="0"/>
            </a:endParaRPr>
          </a:p>
          <a:p>
            <a:pPr algn="ctr">
              <a:lnSpc>
                <a:spcPct val="90000"/>
              </a:lnSpc>
            </a:pPr>
            <a:endParaRPr lang="es-MX" sz="2800" b="1" dirty="0">
              <a:latin typeface="+mj-lt"/>
              <a:ea typeface="Tahoma" panose="020B0604030504040204" pitchFamily="34" charset="0"/>
              <a:cs typeface="Tahoma" panose="020B0604030504040204" pitchFamily="34" charset="0"/>
            </a:endParaRPr>
          </a:p>
        </p:txBody>
      </p:sp>
      <p:pic>
        <p:nvPicPr>
          <p:cNvPr id="10" name="9 Marcador de contenido" descr="cesaal2 00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599006" y="607060"/>
            <a:ext cx="1176251" cy="64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6 Imagen" descr="logo Fiscalía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863" y="522832"/>
            <a:ext cx="974507" cy="81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762000" y="2667000"/>
            <a:ext cx="7848600"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buFont typeface="Wingdings" pitchFamily="2" charset="2"/>
              <a:buAutoNum type="romanUcPeriod"/>
            </a:pPr>
            <a:r>
              <a:rPr lang="es-ES_tradnl" altLang="es-MX" sz="2200" dirty="0">
                <a:latin typeface="Arial" panose="020B0604020202020204" pitchFamily="34" charset="0"/>
                <a:cs typeface="Arial" panose="020B0604020202020204" pitchFamily="34" charset="0"/>
              </a:rPr>
              <a:t>Causas directas o totalmente atribuibles al abuso de sustancias</a:t>
            </a:r>
          </a:p>
          <a:p>
            <a:pPr algn="just" eaLnBrk="1" hangingPunct="1">
              <a:spcBef>
                <a:spcPct val="50000"/>
              </a:spcBef>
              <a:buFont typeface="Wingdings" pitchFamily="2" charset="2"/>
              <a:buNone/>
            </a:pPr>
            <a:endParaRPr lang="es-ES_tradnl" altLang="es-MX" sz="2200" dirty="0">
              <a:latin typeface="Arial" panose="020B0604020202020204" pitchFamily="34" charset="0"/>
              <a:cs typeface="Arial" panose="020B0604020202020204" pitchFamily="34" charset="0"/>
            </a:endParaRPr>
          </a:p>
          <a:p>
            <a:pPr algn="just" eaLnBrk="1" hangingPunct="1">
              <a:spcBef>
                <a:spcPct val="50000"/>
              </a:spcBef>
              <a:buFont typeface="Wingdings" pitchFamily="2" charset="2"/>
              <a:buAutoNum type="romanUcPeriod" startAt="2"/>
            </a:pPr>
            <a:r>
              <a:rPr lang="es-ES_tradnl" altLang="es-MX" sz="2200" dirty="0">
                <a:latin typeface="Arial" panose="020B0604020202020204" pitchFamily="34" charset="0"/>
                <a:cs typeface="Arial" panose="020B0604020202020204" pitchFamily="34" charset="0"/>
              </a:rPr>
              <a:t>Causas indirectas o solo parcialmente atribuibles al abuso de drogas</a:t>
            </a:r>
          </a:p>
          <a:p>
            <a:pPr algn="just" eaLnBrk="1" hangingPunct="1">
              <a:spcBef>
                <a:spcPct val="50000"/>
              </a:spcBef>
              <a:buFont typeface="Wingdings" pitchFamily="2" charset="2"/>
              <a:buNone/>
            </a:pPr>
            <a:endParaRPr lang="es-ES_tradnl" altLang="es-MX" sz="2200" dirty="0">
              <a:latin typeface="Arial" panose="020B0604020202020204" pitchFamily="34" charset="0"/>
              <a:cs typeface="Arial" panose="020B0604020202020204" pitchFamily="34" charset="0"/>
            </a:endParaRPr>
          </a:p>
          <a:p>
            <a:pPr algn="just" eaLnBrk="1" hangingPunct="1">
              <a:spcBef>
                <a:spcPct val="50000"/>
              </a:spcBef>
              <a:buFont typeface="Wingdings" pitchFamily="2" charset="2"/>
              <a:buAutoNum type="romanUcPeriod" startAt="3"/>
            </a:pPr>
            <a:r>
              <a:rPr lang="es-ES_tradnl" altLang="es-MX" sz="2200" dirty="0">
                <a:latin typeface="Arial" panose="020B0604020202020204" pitchFamily="34" charset="0"/>
                <a:cs typeface="Arial" panose="020B0604020202020204" pitchFamily="34" charset="0"/>
              </a:rPr>
              <a:t>Egresos hospitalarios y otras estadísticas de instituciones de salud y procuración de justicia</a:t>
            </a:r>
            <a:endParaRPr lang="es-ES" altLang="es-MX" sz="2200" dirty="0">
              <a:latin typeface="Arial" panose="020B0604020202020204" pitchFamily="34" charset="0"/>
              <a:cs typeface="Arial" panose="020B0604020202020204" pitchFamily="34" charset="0"/>
            </a:endParaRPr>
          </a:p>
        </p:txBody>
      </p:sp>
      <p:sp>
        <p:nvSpPr>
          <p:cNvPr id="7" name="Text Box 7"/>
          <p:cNvSpPr txBox="1">
            <a:spLocks noChangeArrowheads="1"/>
          </p:cNvSpPr>
          <p:nvPr/>
        </p:nvSpPr>
        <p:spPr bwMode="auto">
          <a:xfrm>
            <a:off x="2267744" y="228600"/>
            <a:ext cx="475252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_tradnl" altLang="es-MX"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EPIDEMIOLOGIA  DE  LAS ADICCIONES </a:t>
            </a:r>
            <a:endParaRPr lang="es-ES" altLang="es-MX"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Text Box 5"/>
          <p:cNvSpPr txBox="1">
            <a:spLocks noChangeArrowheads="1"/>
          </p:cNvSpPr>
          <p:nvPr/>
        </p:nvSpPr>
        <p:spPr bwMode="auto">
          <a:xfrm>
            <a:off x="304800" y="1568204"/>
            <a:ext cx="56388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buFont typeface="Wingdings" pitchFamily="2" charset="2"/>
              <a:buAutoNum type="alphaUcPeriod"/>
            </a:pPr>
            <a:r>
              <a:rPr lang="es-ES_tradnl" altLang="es-MX" sz="2200" b="1" dirty="0">
                <a:solidFill>
                  <a:srgbClr val="006600"/>
                </a:solidFill>
                <a:latin typeface="Arial" panose="020B0604020202020204" pitchFamily="34" charset="0"/>
                <a:cs typeface="Arial" panose="020B0604020202020204" pitchFamily="34" charset="0"/>
              </a:rPr>
              <a:t>ESTADISTICAS DE MORTALIDAD</a:t>
            </a:r>
          </a:p>
        </p:txBody>
      </p:sp>
    </p:spTree>
    <p:extLst>
      <p:ext uri="{BB962C8B-B14F-4D97-AF65-F5344CB8AC3E}">
        <p14:creationId xmlns:p14="http://schemas.microsoft.com/office/powerpoint/2010/main" val="559188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857375" y="1643063"/>
            <a:ext cx="6172200" cy="523220"/>
          </a:xfrm>
          <a:prstGeom prst="rect">
            <a:avLst/>
          </a:prstGeom>
          <a:noFill/>
          <a:ln w="9525">
            <a:noFill/>
            <a:miter lim="800000"/>
            <a:headEnd/>
            <a:tailEnd/>
          </a:ln>
        </p:spPr>
        <p:txBody>
          <a:bodyPr>
            <a:spAutoFit/>
          </a:bodyPr>
          <a:lstStyle/>
          <a:p>
            <a:pPr algn="ctr">
              <a:spcBef>
                <a:spcPct val="50000"/>
              </a:spcBef>
            </a:pPr>
            <a:r>
              <a:rPr lang="es-ES_tradnl" sz="2800" dirty="0" smtClean="0"/>
              <a:t> </a:t>
            </a:r>
            <a:endParaRPr lang="es-ES_tradnl" sz="2800" dirty="0"/>
          </a:p>
        </p:txBody>
      </p:sp>
      <p:sp>
        <p:nvSpPr>
          <p:cNvPr id="9" name="8 Rectángulo"/>
          <p:cNvSpPr/>
          <p:nvPr/>
        </p:nvSpPr>
        <p:spPr>
          <a:xfrm>
            <a:off x="4333833" y="970562"/>
            <a:ext cx="184730" cy="1255728"/>
          </a:xfrm>
          <a:prstGeom prst="rect">
            <a:avLst/>
          </a:prstGeom>
        </p:spPr>
        <p:txBody>
          <a:bodyPr wrap="none">
            <a:spAutoFit/>
          </a:bodyPr>
          <a:lstStyle/>
          <a:p>
            <a:pPr algn="ctr">
              <a:lnSpc>
                <a:spcPct val="90000"/>
              </a:lnSpc>
            </a:pPr>
            <a:endParaRPr lang="es-MX" sz="2800" b="1" dirty="0" smtClean="0">
              <a:latin typeface="Tahoma" panose="020B0604030504040204" pitchFamily="34" charset="0"/>
              <a:ea typeface="Tahoma" panose="020B0604030504040204" pitchFamily="34" charset="0"/>
              <a:cs typeface="Tahoma" panose="020B0604030504040204" pitchFamily="34" charset="0"/>
            </a:endParaRPr>
          </a:p>
          <a:p>
            <a:pPr algn="ctr">
              <a:lnSpc>
                <a:spcPct val="90000"/>
              </a:lnSpc>
            </a:pPr>
            <a:endParaRPr lang="es-MX" sz="2800" b="1" dirty="0" smtClean="0">
              <a:latin typeface="+mj-lt"/>
              <a:ea typeface="Tahoma" panose="020B0604030504040204" pitchFamily="34" charset="0"/>
              <a:cs typeface="Tahoma" panose="020B0604030504040204" pitchFamily="34" charset="0"/>
            </a:endParaRPr>
          </a:p>
          <a:p>
            <a:pPr algn="ctr">
              <a:lnSpc>
                <a:spcPct val="90000"/>
              </a:lnSpc>
            </a:pPr>
            <a:endParaRPr lang="es-MX" sz="2800" b="1" dirty="0">
              <a:latin typeface="+mj-lt"/>
              <a:ea typeface="Tahoma" panose="020B0604030504040204" pitchFamily="34" charset="0"/>
              <a:cs typeface="Tahoma" panose="020B0604030504040204" pitchFamily="34" charset="0"/>
            </a:endParaRPr>
          </a:p>
        </p:txBody>
      </p:sp>
      <p:pic>
        <p:nvPicPr>
          <p:cNvPr id="10" name="9 Marcador de contenido" descr="cesaal2 00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599006" y="607060"/>
            <a:ext cx="1176251" cy="64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6 Imagen" descr="logo Fiscalía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863" y="522832"/>
            <a:ext cx="974507" cy="81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p:cNvSpPr txBox="1">
            <a:spLocks noChangeArrowheads="1"/>
          </p:cNvSpPr>
          <p:nvPr/>
        </p:nvSpPr>
        <p:spPr bwMode="auto">
          <a:xfrm>
            <a:off x="609600" y="228600"/>
            <a:ext cx="8001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_tradnl" altLang="es-MX"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EPIDEMIOLOGIA  DE  LAS ADICCIONES </a:t>
            </a:r>
            <a:endParaRPr lang="es-ES" altLang="es-MX"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7 CuadroTexto"/>
          <p:cNvSpPr txBox="1"/>
          <p:nvPr/>
        </p:nvSpPr>
        <p:spPr>
          <a:xfrm>
            <a:off x="381000" y="723900"/>
            <a:ext cx="8431213" cy="461963"/>
          </a:xfrm>
          <a:prstGeom prst="rect">
            <a:avLst/>
          </a:prstGeom>
          <a:noFill/>
        </p:spPr>
        <p:txBody>
          <a:bodyPr>
            <a:spAutoFit/>
          </a:bodyPr>
          <a:lstStyle/>
          <a:p>
            <a:pPr algn="ctr">
              <a:defRPr/>
            </a:pPr>
            <a:r>
              <a:rPr lang="es-MX" b="1" dirty="0">
                <a:solidFill>
                  <a:schemeClr val="accent1">
                    <a:lumMod val="75000"/>
                  </a:schemeClr>
                </a:solidFill>
              </a:rPr>
              <a:t>ESTADISTICAS NACIONALES MORTALIDAD</a:t>
            </a:r>
          </a:p>
        </p:txBody>
      </p:sp>
      <p:graphicFrame>
        <p:nvGraphicFramePr>
          <p:cNvPr id="12" name="11 Tabla"/>
          <p:cNvGraphicFramePr>
            <a:graphicFrameLocks noGrp="1"/>
          </p:cNvGraphicFramePr>
          <p:nvPr>
            <p:extLst>
              <p:ext uri="{D42A27DB-BD31-4B8C-83A1-F6EECF244321}">
                <p14:modId xmlns:p14="http://schemas.microsoft.com/office/powerpoint/2010/main" val="3926565339"/>
              </p:ext>
            </p:extLst>
          </p:nvPr>
        </p:nvGraphicFramePr>
        <p:xfrm>
          <a:off x="239712" y="1671531"/>
          <a:ext cx="8740775" cy="4743510"/>
        </p:xfrm>
        <a:graphic>
          <a:graphicData uri="http://schemas.openxmlformats.org/drawingml/2006/table">
            <a:tbl>
              <a:tblPr firstRow="1" firstCol="1" bandRow="1">
                <a:tableStyleId>{5C22544A-7EE6-4342-B048-85BDC9FD1C3A}</a:tableStyleId>
              </a:tblPr>
              <a:tblGrid>
                <a:gridCol w="1956023"/>
                <a:gridCol w="3231005"/>
                <a:gridCol w="2256991"/>
                <a:gridCol w="1296756"/>
              </a:tblGrid>
              <a:tr h="318516">
                <a:tc>
                  <a:txBody>
                    <a:bodyPr/>
                    <a:lstStyle/>
                    <a:p>
                      <a:pPr algn="ctr">
                        <a:lnSpc>
                          <a:spcPct val="115000"/>
                        </a:lnSpc>
                        <a:spcAft>
                          <a:spcPts val="0"/>
                        </a:spcAft>
                      </a:pPr>
                      <a:r>
                        <a:rPr lang="es-MX" sz="1600" dirty="0">
                          <a:effectLst/>
                        </a:rPr>
                        <a:t>Orden de Importancia</a:t>
                      </a:r>
                      <a:endParaRPr lang="es-MX" sz="1600" dirty="0">
                        <a:effectLst/>
                        <a:latin typeface="Calibri"/>
                        <a:ea typeface="Calibri"/>
                        <a:cs typeface="Times New Roman"/>
                      </a:endParaRPr>
                    </a:p>
                  </a:txBody>
                  <a:tcPr marL="19051" marR="19051" marT="19050" marB="19050" anchor="ctr"/>
                </a:tc>
                <a:tc>
                  <a:txBody>
                    <a:bodyPr/>
                    <a:lstStyle/>
                    <a:p>
                      <a:pPr algn="ctr">
                        <a:lnSpc>
                          <a:spcPct val="115000"/>
                        </a:lnSpc>
                        <a:spcAft>
                          <a:spcPts val="0"/>
                        </a:spcAft>
                      </a:pPr>
                      <a:r>
                        <a:rPr lang="es-MX" sz="1600" dirty="0">
                          <a:effectLst/>
                        </a:rPr>
                        <a:t>Causas</a:t>
                      </a:r>
                      <a:endParaRPr lang="es-MX" sz="1600" dirty="0">
                        <a:effectLst/>
                        <a:latin typeface="Calibri"/>
                        <a:ea typeface="Calibri"/>
                        <a:cs typeface="Times New Roman"/>
                      </a:endParaRPr>
                    </a:p>
                  </a:txBody>
                  <a:tcPr marL="19051" marR="19051" marT="19050" marB="19050" anchor="ctr"/>
                </a:tc>
                <a:tc>
                  <a:txBody>
                    <a:bodyPr/>
                    <a:lstStyle/>
                    <a:p>
                      <a:pPr algn="ctr">
                        <a:lnSpc>
                          <a:spcPct val="115000"/>
                        </a:lnSpc>
                        <a:spcAft>
                          <a:spcPts val="0"/>
                        </a:spcAft>
                      </a:pPr>
                      <a:r>
                        <a:rPr lang="es-MX" sz="1600" dirty="0">
                          <a:effectLst/>
                        </a:rPr>
                        <a:t>Clave Lista Mexicana</a:t>
                      </a:r>
                      <a:endParaRPr lang="es-MX" sz="1600" dirty="0">
                        <a:effectLst/>
                        <a:latin typeface="Calibri"/>
                        <a:ea typeface="Calibri"/>
                        <a:cs typeface="Times New Roman"/>
                      </a:endParaRPr>
                    </a:p>
                  </a:txBody>
                  <a:tcPr marL="19051" marR="19051" marT="19050" marB="19050" anchor="ctr"/>
                </a:tc>
                <a:tc>
                  <a:txBody>
                    <a:bodyPr/>
                    <a:lstStyle/>
                    <a:p>
                      <a:pPr algn="ctr">
                        <a:lnSpc>
                          <a:spcPct val="115000"/>
                        </a:lnSpc>
                        <a:spcAft>
                          <a:spcPts val="0"/>
                        </a:spcAft>
                      </a:pPr>
                      <a:r>
                        <a:rPr lang="es-MX" sz="1600" dirty="0">
                          <a:effectLst/>
                        </a:rPr>
                        <a:t>Defunciones</a:t>
                      </a:r>
                      <a:endParaRPr lang="es-MX" sz="1600" dirty="0">
                        <a:effectLst/>
                        <a:latin typeface="Calibri"/>
                        <a:ea typeface="Calibri"/>
                        <a:cs typeface="Times New Roman"/>
                      </a:endParaRPr>
                    </a:p>
                  </a:txBody>
                  <a:tcPr marL="19051" marR="19051" marT="19050" marB="19050" anchor="ctr"/>
                </a:tc>
              </a:tr>
              <a:tr h="471325">
                <a:tc>
                  <a:txBody>
                    <a:bodyPr/>
                    <a:lstStyle/>
                    <a:p>
                      <a:pPr algn="l">
                        <a:lnSpc>
                          <a:spcPct val="115000"/>
                        </a:lnSpc>
                      </a:pPr>
                      <a:endParaRPr lang="es-MX" sz="1600" dirty="0">
                        <a:effectLst/>
                        <a:latin typeface="Calibri"/>
                      </a:endParaRPr>
                    </a:p>
                  </a:txBody>
                  <a:tcPr marL="19051" marR="19051" marT="19050" marB="19050" anchor="ctr"/>
                </a:tc>
                <a:tc>
                  <a:txBody>
                    <a:bodyPr/>
                    <a:lstStyle/>
                    <a:p>
                      <a:pPr algn="l">
                        <a:lnSpc>
                          <a:spcPct val="115000"/>
                        </a:lnSpc>
                        <a:spcAft>
                          <a:spcPts val="0"/>
                        </a:spcAft>
                      </a:pPr>
                      <a:r>
                        <a:rPr lang="es-MX" sz="1600" dirty="0">
                          <a:effectLst/>
                        </a:rPr>
                        <a:t>Total</a:t>
                      </a:r>
                      <a:endParaRPr lang="es-MX" sz="1600" dirty="0">
                        <a:effectLst/>
                        <a:latin typeface="Calibri"/>
                        <a:ea typeface="Calibri"/>
                        <a:cs typeface="Times New Roman"/>
                      </a:endParaRPr>
                    </a:p>
                  </a:txBody>
                  <a:tcPr marL="19051" marR="19051" marT="19050" marB="19050" anchor="ctr"/>
                </a:tc>
                <a:tc>
                  <a:txBody>
                    <a:bodyPr/>
                    <a:lstStyle/>
                    <a:p>
                      <a:pPr algn="l">
                        <a:lnSpc>
                          <a:spcPct val="115000"/>
                        </a:lnSpc>
                        <a:spcAft>
                          <a:spcPts val="0"/>
                        </a:spcAft>
                      </a:pPr>
                      <a:r>
                        <a:rPr lang="es-MX" sz="1600" dirty="0">
                          <a:effectLst/>
                        </a:rPr>
                        <a:t>01-E59</a:t>
                      </a:r>
                      <a:endParaRPr lang="es-MX" sz="1600" dirty="0">
                        <a:effectLst/>
                        <a:latin typeface="Calibri"/>
                        <a:ea typeface="Calibri"/>
                        <a:cs typeface="Times New Roman"/>
                      </a:endParaRPr>
                    </a:p>
                  </a:txBody>
                  <a:tcPr marL="19051" marR="19051" marT="19050" marB="19050" anchor="ctr"/>
                </a:tc>
                <a:tc>
                  <a:txBody>
                    <a:bodyPr/>
                    <a:lstStyle/>
                    <a:p>
                      <a:pPr algn="l">
                        <a:lnSpc>
                          <a:spcPct val="115000"/>
                        </a:lnSpc>
                        <a:spcAft>
                          <a:spcPts val="0"/>
                        </a:spcAft>
                      </a:pPr>
                      <a:r>
                        <a:rPr lang="es-MX" sz="1600" dirty="0">
                          <a:effectLst/>
                        </a:rPr>
                        <a:t>590,693 </a:t>
                      </a:r>
                      <a:r>
                        <a:rPr lang="es-MX" sz="1600" baseline="30000" dirty="0">
                          <a:effectLst/>
                        </a:rPr>
                        <a:t>a</a:t>
                      </a:r>
                      <a:endParaRPr lang="es-MX" sz="1600" dirty="0">
                        <a:effectLst/>
                        <a:latin typeface="Calibri"/>
                        <a:ea typeface="Calibri"/>
                        <a:cs typeface="Times New Roman"/>
                      </a:endParaRPr>
                    </a:p>
                  </a:txBody>
                  <a:tcPr marL="19051" marR="19051" marT="19050" marB="19050" anchor="ctr"/>
                </a:tc>
              </a:tr>
              <a:tr h="471325">
                <a:tc>
                  <a:txBody>
                    <a:bodyPr/>
                    <a:lstStyle/>
                    <a:p>
                      <a:pPr algn="l">
                        <a:lnSpc>
                          <a:spcPct val="115000"/>
                        </a:lnSpc>
                        <a:spcAft>
                          <a:spcPts val="0"/>
                        </a:spcAft>
                      </a:pPr>
                      <a:r>
                        <a:rPr lang="es-MX" sz="1600" dirty="0">
                          <a:effectLst/>
                        </a:rPr>
                        <a:t>1</a:t>
                      </a:r>
                      <a:endParaRPr lang="es-MX" sz="1600" dirty="0">
                        <a:effectLst/>
                        <a:latin typeface="Calibri"/>
                        <a:ea typeface="Calibri"/>
                        <a:cs typeface="Times New Roman"/>
                      </a:endParaRPr>
                    </a:p>
                  </a:txBody>
                  <a:tcPr marL="19051" marR="19051" marT="19050" marB="19050" anchor="ctr"/>
                </a:tc>
                <a:tc>
                  <a:txBody>
                    <a:bodyPr/>
                    <a:lstStyle/>
                    <a:p>
                      <a:pPr algn="l">
                        <a:lnSpc>
                          <a:spcPct val="115000"/>
                        </a:lnSpc>
                        <a:spcAft>
                          <a:spcPts val="0"/>
                        </a:spcAft>
                      </a:pPr>
                      <a:r>
                        <a:rPr lang="es-MX" sz="1600" dirty="0">
                          <a:effectLst/>
                        </a:rPr>
                        <a:t>Enfermedades del </a:t>
                      </a:r>
                      <a:r>
                        <a:rPr lang="es-MX" sz="1600" dirty="0" smtClean="0">
                          <a:effectLst/>
                        </a:rPr>
                        <a:t> corazón </a:t>
                      </a:r>
                      <a:r>
                        <a:rPr lang="es-MX" sz="1600" baseline="30000" dirty="0">
                          <a:effectLst/>
                        </a:rPr>
                        <a:t>b</a:t>
                      </a:r>
                      <a:endParaRPr lang="es-MX" sz="1600" dirty="0">
                        <a:effectLst/>
                        <a:latin typeface="Calibri"/>
                        <a:ea typeface="Calibri"/>
                        <a:cs typeface="Times New Roman"/>
                      </a:endParaRPr>
                    </a:p>
                  </a:txBody>
                  <a:tcPr marL="19051" marR="19051" marT="19050" marB="19050" anchor="ctr"/>
                </a:tc>
                <a:tc>
                  <a:txBody>
                    <a:bodyPr/>
                    <a:lstStyle/>
                    <a:p>
                      <a:pPr algn="l">
                        <a:lnSpc>
                          <a:spcPct val="115000"/>
                        </a:lnSpc>
                        <a:spcAft>
                          <a:spcPts val="0"/>
                        </a:spcAft>
                      </a:pPr>
                      <a:r>
                        <a:rPr lang="es-MX" sz="1600" dirty="0">
                          <a:effectLst/>
                        </a:rPr>
                        <a:t>26-29</a:t>
                      </a:r>
                      <a:endParaRPr lang="es-MX" sz="1600" dirty="0">
                        <a:effectLst/>
                        <a:latin typeface="Calibri"/>
                        <a:ea typeface="Calibri"/>
                        <a:cs typeface="Times New Roman"/>
                      </a:endParaRPr>
                    </a:p>
                  </a:txBody>
                  <a:tcPr marL="19051" marR="19051" marT="19050" marB="19050" anchor="ctr"/>
                </a:tc>
                <a:tc>
                  <a:txBody>
                    <a:bodyPr/>
                    <a:lstStyle/>
                    <a:p>
                      <a:pPr algn="l">
                        <a:lnSpc>
                          <a:spcPct val="115000"/>
                        </a:lnSpc>
                        <a:spcAft>
                          <a:spcPts val="0"/>
                        </a:spcAft>
                      </a:pPr>
                      <a:r>
                        <a:rPr lang="es-MX" sz="1600" dirty="0">
                          <a:effectLst/>
                        </a:rPr>
                        <a:t>105,710</a:t>
                      </a:r>
                      <a:endParaRPr lang="es-MX" sz="1600" dirty="0">
                        <a:effectLst/>
                        <a:latin typeface="Calibri"/>
                        <a:ea typeface="Calibri"/>
                        <a:cs typeface="Times New Roman"/>
                      </a:endParaRPr>
                    </a:p>
                  </a:txBody>
                  <a:tcPr marL="19051" marR="19051" marT="19050" marB="19050" anchor="ctr"/>
                </a:tc>
              </a:tr>
              <a:tr h="490739">
                <a:tc>
                  <a:txBody>
                    <a:bodyPr/>
                    <a:lstStyle/>
                    <a:p>
                      <a:pPr algn="l">
                        <a:lnSpc>
                          <a:spcPct val="115000"/>
                        </a:lnSpc>
                      </a:pPr>
                      <a:endParaRPr lang="es-MX" sz="1600" dirty="0">
                        <a:effectLst/>
                        <a:latin typeface="Calibri"/>
                      </a:endParaRPr>
                    </a:p>
                  </a:txBody>
                  <a:tcPr marL="19051" marR="19051" marT="19050" marB="19050" anchor="ctr"/>
                </a:tc>
                <a:tc>
                  <a:txBody>
                    <a:bodyPr/>
                    <a:lstStyle/>
                    <a:p>
                      <a:pPr algn="l">
                        <a:lnSpc>
                          <a:spcPct val="115000"/>
                        </a:lnSpc>
                        <a:spcAft>
                          <a:spcPts val="0"/>
                        </a:spcAft>
                      </a:pPr>
                      <a:r>
                        <a:rPr lang="es-MX" sz="1600" dirty="0">
                          <a:effectLst/>
                        </a:rPr>
                        <a:t>Enfermedades isquémicas del corazón</a:t>
                      </a:r>
                      <a:endParaRPr lang="es-MX" sz="1600" dirty="0">
                        <a:effectLst/>
                        <a:latin typeface="Calibri"/>
                        <a:ea typeface="Calibri"/>
                        <a:cs typeface="Times New Roman"/>
                      </a:endParaRPr>
                    </a:p>
                  </a:txBody>
                  <a:tcPr marL="19051" marR="19051" marT="19050" marB="19050" anchor="ctr"/>
                </a:tc>
                <a:tc>
                  <a:txBody>
                    <a:bodyPr/>
                    <a:lstStyle/>
                    <a:p>
                      <a:pPr algn="l">
                        <a:lnSpc>
                          <a:spcPct val="115000"/>
                        </a:lnSpc>
                        <a:spcAft>
                          <a:spcPts val="0"/>
                        </a:spcAft>
                      </a:pPr>
                      <a:r>
                        <a:rPr lang="es-MX" sz="1600" dirty="0">
                          <a:effectLst/>
                        </a:rPr>
                        <a:t>28</a:t>
                      </a:r>
                      <a:endParaRPr lang="es-MX" sz="1600" dirty="0">
                        <a:effectLst/>
                        <a:latin typeface="Calibri"/>
                        <a:ea typeface="Calibri"/>
                        <a:cs typeface="Times New Roman"/>
                      </a:endParaRPr>
                    </a:p>
                  </a:txBody>
                  <a:tcPr marL="19051" marR="19051" marT="19050" marB="19050" anchor="ctr"/>
                </a:tc>
                <a:tc>
                  <a:txBody>
                    <a:bodyPr/>
                    <a:lstStyle/>
                    <a:p>
                      <a:pPr algn="l">
                        <a:lnSpc>
                          <a:spcPct val="115000"/>
                        </a:lnSpc>
                        <a:spcAft>
                          <a:spcPts val="0"/>
                        </a:spcAft>
                      </a:pPr>
                      <a:r>
                        <a:rPr lang="es-MX" sz="1600" dirty="0">
                          <a:effectLst/>
                        </a:rPr>
                        <a:t>71,072</a:t>
                      </a:r>
                      <a:endParaRPr lang="es-MX" sz="1600" dirty="0">
                        <a:effectLst/>
                        <a:latin typeface="Calibri"/>
                        <a:ea typeface="Calibri"/>
                        <a:cs typeface="Times New Roman"/>
                      </a:endParaRPr>
                    </a:p>
                  </a:txBody>
                  <a:tcPr marL="19051" marR="19051" marT="19050" marB="19050" anchor="ctr"/>
                </a:tc>
              </a:tr>
              <a:tr h="360040">
                <a:tc>
                  <a:txBody>
                    <a:bodyPr/>
                    <a:lstStyle/>
                    <a:p>
                      <a:pPr algn="l">
                        <a:lnSpc>
                          <a:spcPct val="115000"/>
                        </a:lnSpc>
                        <a:spcAft>
                          <a:spcPts val="0"/>
                        </a:spcAft>
                      </a:pPr>
                      <a:r>
                        <a:rPr lang="es-MX" sz="1600" dirty="0">
                          <a:effectLst/>
                        </a:rPr>
                        <a:t>2</a:t>
                      </a:r>
                      <a:endParaRPr lang="es-MX" sz="1600" dirty="0">
                        <a:effectLst/>
                        <a:latin typeface="Calibri"/>
                        <a:ea typeface="Calibri"/>
                        <a:cs typeface="Times New Roman"/>
                      </a:endParaRPr>
                    </a:p>
                  </a:txBody>
                  <a:tcPr marL="19051" marR="19051" marT="19050" marB="19050" anchor="ctr"/>
                </a:tc>
                <a:tc>
                  <a:txBody>
                    <a:bodyPr/>
                    <a:lstStyle/>
                    <a:p>
                      <a:pPr algn="l">
                        <a:lnSpc>
                          <a:spcPct val="115000"/>
                        </a:lnSpc>
                        <a:spcAft>
                          <a:spcPts val="0"/>
                        </a:spcAft>
                      </a:pPr>
                      <a:r>
                        <a:rPr lang="es-MX" sz="1600" dirty="0">
                          <a:effectLst/>
                        </a:rPr>
                        <a:t>Diabetes mellitus</a:t>
                      </a:r>
                      <a:endParaRPr lang="es-MX" sz="1600" dirty="0">
                        <a:effectLst/>
                        <a:latin typeface="Calibri"/>
                        <a:ea typeface="Calibri"/>
                        <a:cs typeface="Times New Roman"/>
                      </a:endParaRPr>
                    </a:p>
                  </a:txBody>
                  <a:tcPr marL="19051" marR="19051" marT="19050" marB="19050" anchor="ctr"/>
                </a:tc>
                <a:tc>
                  <a:txBody>
                    <a:bodyPr/>
                    <a:lstStyle/>
                    <a:p>
                      <a:pPr algn="l">
                        <a:lnSpc>
                          <a:spcPct val="115000"/>
                        </a:lnSpc>
                        <a:spcAft>
                          <a:spcPts val="0"/>
                        </a:spcAft>
                      </a:pPr>
                      <a:r>
                        <a:rPr lang="es-MX" sz="1600" dirty="0">
                          <a:effectLst/>
                        </a:rPr>
                        <a:t>20D</a:t>
                      </a:r>
                      <a:endParaRPr lang="es-MX" sz="1600" dirty="0">
                        <a:effectLst/>
                        <a:latin typeface="Calibri"/>
                        <a:ea typeface="Calibri"/>
                        <a:cs typeface="Times New Roman"/>
                      </a:endParaRPr>
                    </a:p>
                  </a:txBody>
                  <a:tcPr marL="19051" marR="19051" marT="19050" marB="19050" anchor="ctr"/>
                </a:tc>
                <a:tc>
                  <a:txBody>
                    <a:bodyPr/>
                    <a:lstStyle/>
                    <a:p>
                      <a:pPr algn="l">
                        <a:lnSpc>
                          <a:spcPct val="115000"/>
                        </a:lnSpc>
                        <a:spcAft>
                          <a:spcPts val="0"/>
                        </a:spcAft>
                      </a:pPr>
                      <a:r>
                        <a:rPr lang="es-MX" sz="1600" dirty="0">
                          <a:effectLst/>
                        </a:rPr>
                        <a:t>80,788</a:t>
                      </a:r>
                      <a:endParaRPr lang="es-MX" sz="1600" dirty="0">
                        <a:effectLst/>
                        <a:latin typeface="Calibri"/>
                        <a:ea typeface="Calibri"/>
                        <a:cs typeface="Times New Roman"/>
                      </a:endParaRPr>
                    </a:p>
                  </a:txBody>
                  <a:tcPr marL="19051" marR="19051" marT="19050" marB="19050" anchor="ctr"/>
                </a:tc>
              </a:tr>
              <a:tr h="471325">
                <a:tc>
                  <a:txBody>
                    <a:bodyPr/>
                    <a:lstStyle/>
                    <a:p>
                      <a:pPr algn="l">
                        <a:lnSpc>
                          <a:spcPct val="115000"/>
                        </a:lnSpc>
                        <a:spcAft>
                          <a:spcPts val="0"/>
                        </a:spcAft>
                      </a:pPr>
                      <a:r>
                        <a:rPr lang="es-MX" sz="1600" dirty="0">
                          <a:effectLst/>
                        </a:rPr>
                        <a:t>3</a:t>
                      </a:r>
                      <a:endParaRPr lang="es-MX" sz="1600" dirty="0">
                        <a:effectLst/>
                        <a:latin typeface="Calibri"/>
                        <a:ea typeface="Calibri"/>
                        <a:cs typeface="Times New Roman"/>
                      </a:endParaRPr>
                    </a:p>
                  </a:txBody>
                  <a:tcPr marL="19051" marR="19051" marT="19050" marB="19050" anchor="ctr"/>
                </a:tc>
                <a:tc>
                  <a:txBody>
                    <a:bodyPr/>
                    <a:lstStyle/>
                    <a:p>
                      <a:pPr algn="l">
                        <a:lnSpc>
                          <a:spcPct val="115000"/>
                        </a:lnSpc>
                        <a:spcAft>
                          <a:spcPts val="0"/>
                        </a:spcAft>
                      </a:pPr>
                      <a:r>
                        <a:rPr lang="es-MX" sz="1600" dirty="0">
                          <a:effectLst/>
                        </a:rPr>
                        <a:t>Tumores malignos</a:t>
                      </a:r>
                      <a:endParaRPr lang="es-MX" sz="1600" dirty="0">
                        <a:effectLst/>
                        <a:latin typeface="Calibri"/>
                        <a:ea typeface="Calibri"/>
                        <a:cs typeface="Times New Roman"/>
                      </a:endParaRPr>
                    </a:p>
                  </a:txBody>
                  <a:tcPr marL="19051" marR="19051" marT="19050" marB="19050" anchor="ctr"/>
                </a:tc>
                <a:tc>
                  <a:txBody>
                    <a:bodyPr/>
                    <a:lstStyle/>
                    <a:p>
                      <a:pPr algn="l">
                        <a:lnSpc>
                          <a:spcPct val="115000"/>
                        </a:lnSpc>
                        <a:spcAft>
                          <a:spcPts val="0"/>
                        </a:spcAft>
                      </a:pPr>
                      <a:r>
                        <a:rPr lang="es-MX" sz="1600" dirty="0">
                          <a:effectLst/>
                        </a:rPr>
                        <a:t>08-15</a:t>
                      </a:r>
                      <a:endParaRPr lang="es-MX" sz="1600" dirty="0">
                        <a:effectLst/>
                        <a:latin typeface="Calibri"/>
                        <a:ea typeface="Calibri"/>
                        <a:cs typeface="Times New Roman"/>
                      </a:endParaRPr>
                    </a:p>
                  </a:txBody>
                  <a:tcPr marL="19051" marR="19051" marT="19050" marB="19050" anchor="ctr"/>
                </a:tc>
                <a:tc>
                  <a:txBody>
                    <a:bodyPr/>
                    <a:lstStyle/>
                    <a:p>
                      <a:pPr algn="l">
                        <a:lnSpc>
                          <a:spcPct val="115000"/>
                        </a:lnSpc>
                        <a:spcAft>
                          <a:spcPts val="0"/>
                        </a:spcAft>
                      </a:pPr>
                      <a:r>
                        <a:rPr lang="es-MX" sz="1600" dirty="0">
                          <a:effectLst/>
                        </a:rPr>
                        <a:t>71,350</a:t>
                      </a:r>
                      <a:endParaRPr lang="es-MX" sz="1600" dirty="0">
                        <a:effectLst/>
                        <a:latin typeface="Calibri"/>
                        <a:ea typeface="Calibri"/>
                        <a:cs typeface="Times New Roman"/>
                      </a:endParaRPr>
                    </a:p>
                  </a:txBody>
                  <a:tcPr marL="19051" marR="19051" marT="19050" marB="19050" anchor="ctr"/>
                </a:tc>
              </a:tr>
              <a:tr h="389317">
                <a:tc>
                  <a:txBody>
                    <a:bodyPr/>
                    <a:lstStyle/>
                    <a:p>
                      <a:pPr algn="l">
                        <a:lnSpc>
                          <a:spcPct val="115000"/>
                        </a:lnSpc>
                        <a:spcAft>
                          <a:spcPts val="0"/>
                        </a:spcAft>
                      </a:pPr>
                      <a:r>
                        <a:rPr lang="es-MX" sz="1600" dirty="0">
                          <a:effectLst/>
                        </a:rPr>
                        <a:t>4</a:t>
                      </a:r>
                      <a:endParaRPr lang="es-MX" sz="1600" dirty="0">
                        <a:effectLst/>
                        <a:latin typeface="Calibri"/>
                        <a:ea typeface="Calibri"/>
                        <a:cs typeface="Times New Roman"/>
                      </a:endParaRPr>
                    </a:p>
                  </a:txBody>
                  <a:tcPr marL="19051" marR="19051" marT="19050" marB="19050" anchor="ctr"/>
                </a:tc>
                <a:tc>
                  <a:txBody>
                    <a:bodyPr/>
                    <a:lstStyle/>
                    <a:p>
                      <a:pPr algn="l">
                        <a:lnSpc>
                          <a:spcPct val="115000"/>
                        </a:lnSpc>
                        <a:spcAft>
                          <a:spcPts val="0"/>
                        </a:spcAft>
                      </a:pPr>
                      <a:r>
                        <a:rPr lang="es-MX" sz="1600" dirty="0">
                          <a:effectLst/>
                        </a:rPr>
                        <a:t>Accidentes</a:t>
                      </a:r>
                      <a:endParaRPr lang="es-MX" sz="1600" dirty="0">
                        <a:effectLst/>
                        <a:latin typeface="Calibri"/>
                        <a:ea typeface="Calibri"/>
                        <a:cs typeface="Times New Roman"/>
                      </a:endParaRPr>
                    </a:p>
                  </a:txBody>
                  <a:tcPr marL="19051" marR="19051" marT="19050" marB="19050" anchor="ctr"/>
                </a:tc>
                <a:tc>
                  <a:txBody>
                    <a:bodyPr/>
                    <a:lstStyle/>
                    <a:p>
                      <a:pPr algn="l">
                        <a:lnSpc>
                          <a:spcPct val="115000"/>
                        </a:lnSpc>
                        <a:spcAft>
                          <a:spcPts val="0"/>
                        </a:spcAft>
                      </a:pPr>
                      <a:r>
                        <a:rPr lang="es-MX" sz="1600" dirty="0">
                          <a:effectLst/>
                        </a:rPr>
                        <a:t>E49-E53, E57-E58</a:t>
                      </a:r>
                      <a:endParaRPr lang="es-MX" sz="1600" dirty="0">
                        <a:effectLst/>
                        <a:latin typeface="Calibri"/>
                        <a:ea typeface="Calibri"/>
                        <a:cs typeface="Times New Roman"/>
                      </a:endParaRPr>
                    </a:p>
                  </a:txBody>
                  <a:tcPr marL="19051" marR="19051" marT="19050" marB="19050" anchor="ctr"/>
                </a:tc>
                <a:tc>
                  <a:txBody>
                    <a:bodyPr/>
                    <a:lstStyle/>
                    <a:p>
                      <a:pPr algn="l">
                        <a:lnSpc>
                          <a:spcPct val="115000"/>
                        </a:lnSpc>
                        <a:spcAft>
                          <a:spcPts val="0"/>
                        </a:spcAft>
                      </a:pPr>
                      <a:r>
                        <a:rPr lang="es-MX" sz="1600" dirty="0">
                          <a:effectLst/>
                        </a:rPr>
                        <a:t>36,694</a:t>
                      </a:r>
                      <a:endParaRPr lang="es-MX" sz="1600" dirty="0">
                        <a:effectLst/>
                        <a:latin typeface="Calibri"/>
                        <a:ea typeface="Calibri"/>
                        <a:cs typeface="Times New Roman"/>
                      </a:endParaRPr>
                    </a:p>
                  </a:txBody>
                  <a:tcPr marL="19051" marR="19051" marT="19050" marB="19050" anchor="ctr"/>
                </a:tc>
              </a:tr>
              <a:tr h="471325">
                <a:tc>
                  <a:txBody>
                    <a:bodyPr/>
                    <a:lstStyle/>
                    <a:p>
                      <a:pPr algn="l">
                        <a:lnSpc>
                          <a:spcPct val="115000"/>
                        </a:lnSpc>
                      </a:pPr>
                      <a:endParaRPr lang="es-MX" sz="1600" dirty="0">
                        <a:effectLst/>
                        <a:latin typeface="Calibri"/>
                      </a:endParaRPr>
                    </a:p>
                  </a:txBody>
                  <a:tcPr marL="19051" marR="19051" marT="19050" marB="19050" anchor="ctr"/>
                </a:tc>
                <a:tc>
                  <a:txBody>
                    <a:bodyPr/>
                    <a:lstStyle/>
                    <a:p>
                      <a:pPr algn="l">
                        <a:lnSpc>
                          <a:spcPct val="115000"/>
                        </a:lnSpc>
                        <a:spcAft>
                          <a:spcPts val="0"/>
                        </a:spcAft>
                      </a:pPr>
                      <a:r>
                        <a:rPr lang="es-MX" sz="1600" dirty="0">
                          <a:effectLst/>
                        </a:rPr>
                        <a:t>De tráfico de vehículos de motor</a:t>
                      </a:r>
                      <a:endParaRPr lang="es-MX" sz="1600" dirty="0">
                        <a:effectLst/>
                        <a:latin typeface="Calibri"/>
                        <a:ea typeface="Calibri"/>
                        <a:cs typeface="Times New Roman"/>
                      </a:endParaRPr>
                    </a:p>
                  </a:txBody>
                  <a:tcPr marL="19051" marR="19051" marT="19050" marB="19050" anchor="ctr"/>
                </a:tc>
                <a:tc>
                  <a:txBody>
                    <a:bodyPr/>
                    <a:lstStyle/>
                    <a:p>
                      <a:pPr algn="l">
                        <a:lnSpc>
                          <a:spcPct val="115000"/>
                        </a:lnSpc>
                        <a:spcAft>
                          <a:spcPts val="0"/>
                        </a:spcAft>
                      </a:pPr>
                      <a:r>
                        <a:rPr lang="es-MX" sz="1600" dirty="0">
                          <a:effectLst/>
                        </a:rPr>
                        <a:t>E49B</a:t>
                      </a:r>
                      <a:endParaRPr lang="es-MX" sz="1600" dirty="0">
                        <a:effectLst/>
                        <a:latin typeface="Calibri"/>
                        <a:ea typeface="Calibri"/>
                        <a:cs typeface="Times New Roman"/>
                      </a:endParaRPr>
                    </a:p>
                  </a:txBody>
                  <a:tcPr marL="19051" marR="19051" marT="19050" marB="19050" anchor="ctr"/>
                </a:tc>
                <a:tc>
                  <a:txBody>
                    <a:bodyPr/>
                    <a:lstStyle/>
                    <a:p>
                      <a:pPr algn="l">
                        <a:lnSpc>
                          <a:spcPct val="115000"/>
                        </a:lnSpc>
                        <a:spcAft>
                          <a:spcPts val="0"/>
                        </a:spcAft>
                      </a:pPr>
                      <a:r>
                        <a:rPr lang="es-MX" sz="1600" dirty="0">
                          <a:effectLst/>
                        </a:rPr>
                        <a:t>16,612</a:t>
                      </a:r>
                      <a:endParaRPr lang="es-MX" sz="1600" dirty="0">
                        <a:effectLst/>
                        <a:latin typeface="Calibri"/>
                        <a:ea typeface="Calibri"/>
                        <a:cs typeface="Times New Roman"/>
                      </a:endParaRPr>
                    </a:p>
                  </a:txBody>
                  <a:tcPr marL="19051" marR="19051" marT="19050" marB="19050" anchor="ctr"/>
                </a:tc>
              </a:tr>
              <a:tr h="471325">
                <a:tc>
                  <a:txBody>
                    <a:bodyPr/>
                    <a:lstStyle/>
                    <a:p>
                      <a:pPr algn="l">
                        <a:lnSpc>
                          <a:spcPct val="115000"/>
                        </a:lnSpc>
                        <a:spcAft>
                          <a:spcPts val="0"/>
                        </a:spcAft>
                      </a:pPr>
                      <a:r>
                        <a:rPr lang="es-MX" sz="1600" dirty="0">
                          <a:effectLst/>
                        </a:rPr>
                        <a:t>5</a:t>
                      </a:r>
                      <a:endParaRPr lang="es-MX" sz="1600" dirty="0">
                        <a:effectLst/>
                        <a:latin typeface="Calibri"/>
                        <a:ea typeface="Calibri"/>
                        <a:cs typeface="Times New Roman"/>
                      </a:endParaRPr>
                    </a:p>
                  </a:txBody>
                  <a:tcPr marL="19051" marR="19051" marT="19050" marB="19050" anchor="ctr"/>
                </a:tc>
                <a:tc>
                  <a:txBody>
                    <a:bodyPr/>
                    <a:lstStyle/>
                    <a:p>
                      <a:pPr algn="l">
                        <a:lnSpc>
                          <a:spcPct val="115000"/>
                        </a:lnSpc>
                        <a:spcAft>
                          <a:spcPts val="0"/>
                        </a:spcAft>
                      </a:pPr>
                      <a:r>
                        <a:rPr lang="es-MX" sz="1600" dirty="0">
                          <a:effectLst/>
                        </a:rPr>
                        <a:t>Enfermedades del hígado</a:t>
                      </a:r>
                      <a:endParaRPr lang="es-MX" sz="1600" dirty="0">
                        <a:effectLst/>
                        <a:latin typeface="Calibri"/>
                        <a:ea typeface="Calibri"/>
                        <a:cs typeface="Times New Roman"/>
                      </a:endParaRPr>
                    </a:p>
                  </a:txBody>
                  <a:tcPr marL="19051" marR="19051" marT="19050" marB="19050" anchor="ctr"/>
                </a:tc>
                <a:tc>
                  <a:txBody>
                    <a:bodyPr/>
                    <a:lstStyle/>
                    <a:p>
                      <a:pPr algn="l">
                        <a:lnSpc>
                          <a:spcPct val="115000"/>
                        </a:lnSpc>
                        <a:spcAft>
                          <a:spcPts val="0"/>
                        </a:spcAft>
                      </a:pPr>
                      <a:r>
                        <a:rPr lang="es-MX" sz="1600" dirty="0">
                          <a:effectLst/>
                        </a:rPr>
                        <a:t>35L-35M</a:t>
                      </a:r>
                      <a:endParaRPr lang="es-MX" sz="1600" dirty="0">
                        <a:effectLst/>
                        <a:latin typeface="Calibri"/>
                        <a:ea typeface="Calibri"/>
                        <a:cs typeface="Times New Roman"/>
                      </a:endParaRPr>
                    </a:p>
                  </a:txBody>
                  <a:tcPr marL="19051" marR="19051" marT="19050" marB="19050" anchor="ctr"/>
                </a:tc>
                <a:tc>
                  <a:txBody>
                    <a:bodyPr/>
                    <a:lstStyle/>
                    <a:p>
                      <a:pPr algn="l">
                        <a:lnSpc>
                          <a:spcPct val="115000"/>
                        </a:lnSpc>
                        <a:spcAft>
                          <a:spcPts val="0"/>
                        </a:spcAft>
                      </a:pPr>
                      <a:r>
                        <a:rPr lang="es-MX" sz="1600" dirty="0">
                          <a:effectLst/>
                        </a:rPr>
                        <a:t>32,728</a:t>
                      </a:r>
                      <a:endParaRPr lang="es-MX" sz="1600" dirty="0">
                        <a:effectLst/>
                        <a:latin typeface="Calibri"/>
                        <a:ea typeface="Calibri"/>
                        <a:cs typeface="Times New Roman"/>
                      </a:endParaRPr>
                    </a:p>
                  </a:txBody>
                  <a:tcPr marL="19051" marR="19051" marT="19050" marB="19050" anchor="ctr"/>
                </a:tc>
              </a:tr>
              <a:tr h="356948">
                <a:tc>
                  <a:txBody>
                    <a:bodyPr/>
                    <a:lstStyle/>
                    <a:p>
                      <a:pPr algn="l">
                        <a:lnSpc>
                          <a:spcPct val="115000"/>
                        </a:lnSpc>
                      </a:pPr>
                      <a:endParaRPr lang="es-MX" sz="1600" dirty="0">
                        <a:effectLst/>
                        <a:latin typeface="Calibri"/>
                      </a:endParaRPr>
                    </a:p>
                  </a:txBody>
                  <a:tcPr marL="19051" marR="19051" marT="19050" marB="19050" anchor="ctr"/>
                </a:tc>
                <a:tc>
                  <a:txBody>
                    <a:bodyPr/>
                    <a:lstStyle/>
                    <a:p>
                      <a:pPr algn="l">
                        <a:lnSpc>
                          <a:spcPct val="115000"/>
                        </a:lnSpc>
                        <a:spcAft>
                          <a:spcPts val="0"/>
                        </a:spcAft>
                      </a:pPr>
                      <a:r>
                        <a:rPr lang="es-MX" sz="1600" dirty="0">
                          <a:effectLst/>
                        </a:rPr>
                        <a:t>Enfermedad alcohólica del hígado</a:t>
                      </a:r>
                      <a:endParaRPr lang="es-MX" sz="1600" dirty="0">
                        <a:effectLst/>
                        <a:latin typeface="Calibri"/>
                        <a:ea typeface="Calibri"/>
                        <a:cs typeface="Times New Roman"/>
                      </a:endParaRPr>
                    </a:p>
                  </a:txBody>
                  <a:tcPr marL="19051" marR="19051" marT="19050" marB="19050" anchor="ctr"/>
                </a:tc>
                <a:tc>
                  <a:txBody>
                    <a:bodyPr/>
                    <a:lstStyle/>
                    <a:p>
                      <a:pPr algn="l">
                        <a:lnSpc>
                          <a:spcPct val="115000"/>
                        </a:lnSpc>
                        <a:spcAft>
                          <a:spcPts val="0"/>
                        </a:spcAft>
                      </a:pPr>
                      <a:r>
                        <a:rPr lang="es-MX" sz="1600" dirty="0">
                          <a:effectLst/>
                        </a:rPr>
                        <a:t>35L</a:t>
                      </a:r>
                      <a:endParaRPr lang="es-MX" sz="1600" dirty="0">
                        <a:effectLst/>
                        <a:latin typeface="Calibri"/>
                        <a:ea typeface="Calibri"/>
                        <a:cs typeface="Times New Roman"/>
                      </a:endParaRPr>
                    </a:p>
                  </a:txBody>
                  <a:tcPr marL="19051" marR="19051" marT="19050" marB="19050" anchor="ctr"/>
                </a:tc>
                <a:tc>
                  <a:txBody>
                    <a:bodyPr/>
                    <a:lstStyle/>
                    <a:p>
                      <a:pPr algn="l">
                        <a:lnSpc>
                          <a:spcPct val="115000"/>
                        </a:lnSpc>
                        <a:spcAft>
                          <a:spcPts val="0"/>
                        </a:spcAft>
                      </a:pPr>
                      <a:r>
                        <a:rPr lang="es-MX" sz="1600" dirty="0">
                          <a:effectLst/>
                        </a:rPr>
                        <a:t>12,162</a:t>
                      </a:r>
                      <a:endParaRPr lang="es-MX" sz="1600" dirty="0">
                        <a:effectLst/>
                        <a:latin typeface="Calibri"/>
                        <a:ea typeface="Calibri"/>
                        <a:cs typeface="Times New Roman"/>
                      </a:endParaRPr>
                    </a:p>
                  </a:txBody>
                  <a:tcPr marL="19051" marR="19051" marT="19050" marB="19050" anchor="ctr"/>
                </a:tc>
              </a:tr>
              <a:tr h="471325">
                <a:tc>
                  <a:txBody>
                    <a:bodyPr/>
                    <a:lstStyle/>
                    <a:p>
                      <a:pPr algn="l">
                        <a:lnSpc>
                          <a:spcPct val="115000"/>
                        </a:lnSpc>
                        <a:spcAft>
                          <a:spcPts val="0"/>
                        </a:spcAft>
                      </a:pPr>
                      <a:r>
                        <a:rPr lang="es-MX" sz="1600" dirty="0">
                          <a:effectLst/>
                        </a:rPr>
                        <a:t>6</a:t>
                      </a:r>
                      <a:endParaRPr lang="es-MX" sz="1600" dirty="0">
                        <a:effectLst/>
                        <a:latin typeface="Calibri"/>
                        <a:ea typeface="Calibri"/>
                        <a:cs typeface="Times New Roman"/>
                      </a:endParaRPr>
                    </a:p>
                  </a:txBody>
                  <a:tcPr marL="19051" marR="19051" marT="19050" marB="19050" anchor="ctr"/>
                </a:tc>
                <a:tc>
                  <a:txBody>
                    <a:bodyPr/>
                    <a:lstStyle/>
                    <a:p>
                      <a:pPr algn="l">
                        <a:lnSpc>
                          <a:spcPct val="115000"/>
                        </a:lnSpc>
                        <a:spcAft>
                          <a:spcPts val="0"/>
                        </a:spcAft>
                      </a:pPr>
                      <a:r>
                        <a:rPr lang="es-MX" sz="1600" dirty="0">
                          <a:effectLst/>
                        </a:rPr>
                        <a:t>Enfermedades cerebrovasculares</a:t>
                      </a:r>
                      <a:endParaRPr lang="es-MX" sz="1600" dirty="0">
                        <a:effectLst/>
                        <a:latin typeface="Calibri"/>
                        <a:ea typeface="Calibri"/>
                        <a:cs typeface="Times New Roman"/>
                      </a:endParaRPr>
                    </a:p>
                  </a:txBody>
                  <a:tcPr marL="19051" marR="19051" marT="19050" marB="19050" anchor="ctr"/>
                </a:tc>
                <a:tc>
                  <a:txBody>
                    <a:bodyPr/>
                    <a:lstStyle/>
                    <a:p>
                      <a:pPr algn="l">
                        <a:lnSpc>
                          <a:spcPct val="115000"/>
                        </a:lnSpc>
                        <a:spcAft>
                          <a:spcPts val="0"/>
                        </a:spcAft>
                      </a:pPr>
                      <a:r>
                        <a:rPr lang="es-MX" sz="1600" dirty="0">
                          <a:effectLst/>
                        </a:rPr>
                        <a:t>30</a:t>
                      </a:r>
                      <a:endParaRPr lang="es-MX" sz="1600" dirty="0">
                        <a:effectLst/>
                        <a:latin typeface="Calibri"/>
                        <a:ea typeface="Calibri"/>
                        <a:cs typeface="Times New Roman"/>
                      </a:endParaRPr>
                    </a:p>
                  </a:txBody>
                  <a:tcPr marL="19051" marR="19051" marT="19050" marB="19050" anchor="ctr"/>
                </a:tc>
                <a:tc>
                  <a:txBody>
                    <a:bodyPr/>
                    <a:lstStyle/>
                    <a:p>
                      <a:pPr algn="l">
                        <a:lnSpc>
                          <a:spcPct val="115000"/>
                        </a:lnSpc>
                        <a:spcAft>
                          <a:spcPts val="0"/>
                        </a:spcAft>
                      </a:pPr>
                      <a:r>
                        <a:rPr lang="es-MX" sz="1600" dirty="0">
                          <a:effectLst/>
                        </a:rPr>
                        <a:t>31,235</a:t>
                      </a:r>
                      <a:endParaRPr lang="es-MX" sz="1600" dirty="0">
                        <a:effectLst/>
                        <a:latin typeface="Calibri"/>
                        <a:ea typeface="Calibri"/>
                        <a:cs typeface="Times New Roman"/>
                      </a:endParaRPr>
                    </a:p>
                  </a:txBody>
                  <a:tcPr marL="19051" marR="19051" marT="19050" marB="19050" anchor="ctr"/>
                </a:tc>
              </a:tr>
            </a:tbl>
          </a:graphicData>
        </a:graphic>
      </p:graphicFrame>
      <p:sp>
        <p:nvSpPr>
          <p:cNvPr id="13" name="Text Box 8"/>
          <p:cNvSpPr txBox="1">
            <a:spLocks noChangeArrowheads="1"/>
          </p:cNvSpPr>
          <p:nvPr/>
        </p:nvSpPr>
        <p:spPr bwMode="auto">
          <a:xfrm>
            <a:off x="2916238" y="6532563"/>
            <a:ext cx="4170362" cy="252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MX" altLang="es-MX" sz="1100" dirty="0">
                <a:solidFill>
                  <a:srgbClr val="000000"/>
                </a:solidFill>
                <a:latin typeface="Arial" pitchFamily="34" charset="0"/>
              </a:rPr>
              <a:t>Fuente: INEGI 2011.</a:t>
            </a:r>
            <a:endParaRPr lang="es-MX" altLang="es-MX" sz="1100" dirty="0"/>
          </a:p>
        </p:txBody>
      </p:sp>
    </p:spTree>
    <p:extLst>
      <p:ext uri="{BB962C8B-B14F-4D97-AF65-F5344CB8AC3E}">
        <p14:creationId xmlns:p14="http://schemas.microsoft.com/office/powerpoint/2010/main" val="1029502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857375" y="1643063"/>
            <a:ext cx="6172200" cy="523220"/>
          </a:xfrm>
          <a:prstGeom prst="rect">
            <a:avLst/>
          </a:prstGeom>
          <a:noFill/>
          <a:ln w="9525">
            <a:noFill/>
            <a:miter lim="800000"/>
            <a:headEnd/>
            <a:tailEnd/>
          </a:ln>
        </p:spPr>
        <p:txBody>
          <a:bodyPr>
            <a:spAutoFit/>
          </a:bodyPr>
          <a:lstStyle/>
          <a:p>
            <a:pPr algn="ctr">
              <a:spcBef>
                <a:spcPct val="50000"/>
              </a:spcBef>
            </a:pPr>
            <a:r>
              <a:rPr lang="es-ES_tradnl" sz="2800" dirty="0" smtClean="0"/>
              <a:t> </a:t>
            </a:r>
            <a:endParaRPr lang="es-ES_tradnl" sz="2800" dirty="0"/>
          </a:p>
        </p:txBody>
      </p:sp>
      <p:sp>
        <p:nvSpPr>
          <p:cNvPr id="9" name="8 Rectángulo"/>
          <p:cNvSpPr/>
          <p:nvPr/>
        </p:nvSpPr>
        <p:spPr>
          <a:xfrm>
            <a:off x="4333833" y="970562"/>
            <a:ext cx="184730" cy="1255728"/>
          </a:xfrm>
          <a:prstGeom prst="rect">
            <a:avLst/>
          </a:prstGeom>
        </p:spPr>
        <p:txBody>
          <a:bodyPr wrap="none">
            <a:spAutoFit/>
          </a:bodyPr>
          <a:lstStyle/>
          <a:p>
            <a:pPr algn="ctr">
              <a:lnSpc>
                <a:spcPct val="90000"/>
              </a:lnSpc>
            </a:pPr>
            <a:endParaRPr lang="es-MX" sz="2800" b="1" dirty="0" smtClean="0">
              <a:latin typeface="Tahoma" panose="020B0604030504040204" pitchFamily="34" charset="0"/>
              <a:ea typeface="Tahoma" panose="020B0604030504040204" pitchFamily="34" charset="0"/>
              <a:cs typeface="Tahoma" panose="020B0604030504040204" pitchFamily="34" charset="0"/>
            </a:endParaRPr>
          </a:p>
          <a:p>
            <a:pPr algn="ctr">
              <a:lnSpc>
                <a:spcPct val="90000"/>
              </a:lnSpc>
            </a:pPr>
            <a:endParaRPr lang="es-MX" sz="2800" b="1" dirty="0" smtClean="0">
              <a:latin typeface="+mj-lt"/>
              <a:ea typeface="Tahoma" panose="020B0604030504040204" pitchFamily="34" charset="0"/>
              <a:cs typeface="Tahoma" panose="020B0604030504040204" pitchFamily="34" charset="0"/>
            </a:endParaRPr>
          </a:p>
          <a:p>
            <a:pPr algn="ctr">
              <a:lnSpc>
                <a:spcPct val="90000"/>
              </a:lnSpc>
            </a:pPr>
            <a:endParaRPr lang="es-MX" sz="2800" b="1" dirty="0">
              <a:latin typeface="+mj-lt"/>
              <a:ea typeface="Tahoma" panose="020B0604030504040204" pitchFamily="34" charset="0"/>
              <a:cs typeface="Tahoma" panose="020B0604030504040204" pitchFamily="34" charset="0"/>
            </a:endParaRPr>
          </a:p>
        </p:txBody>
      </p:sp>
      <p:pic>
        <p:nvPicPr>
          <p:cNvPr id="10" name="9 Marcador de contenido" descr="cesaal2 00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599006" y="607060"/>
            <a:ext cx="1176251" cy="64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6 Imagen" descr="logo Fiscalía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863" y="522832"/>
            <a:ext cx="974507" cy="81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p:cNvSpPr txBox="1">
            <a:spLocks noChangeArrowheads="1"/>
          </p:cNvSpPr>
          <p:nvPr/>
        </p:nvSpPr>
        <p:spPr bwMode="auto">
          <a:xfrm>
            <a:off x="640804" y="442119"/>
            <a:ext cx="8001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_tradnl" altLang="es-MX"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EPIDEMIOLOGIA  DE  LAS ADICCIONES </a:t>
            </a:r>
            <a:endParaRPr lang="es-ES" altLang="es-MX"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Text Box 8"/>
          <p:cNvSpPr txBox="1">
            <a:spLocks noChangeArrowheads="1"/>
          </p:cNvSpPr>
          <p:nvPr/>
        </p:nvSpPr>
        <p:spPr bwMode="auto">
          <a:xfrm>
            <a:off x="2916238" y="6508750"/>
            <a:ext cx="4170362" cy="252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MX" altLang="es-MX" sz="1100" dirty="0">
                <a:solidFill>
                  <a:srgbClr val="000000"/>
                </a:solidFill>
                <a:latin typeface="Arial" pitchFamily="34" charset="0"/>
              </a:rPr>
              <a:t>Fuente: INEGI 2011.</a:t>
            </a:r>
            <a:endParaRPr lang="es-MX" altLang="es-MX" sz="1100" dirty="0"/>
          </a:p>
        </p:txBody>
      </p:sp>
      <p:sp>
        <p:nvSpPr>
          <p:cNvPr id="12" name="11 CuadroTexto"/>
          <p:cNvSpPr txBox="1"/>
          <p:nvPr/>
        </p:nvSpPr>
        <p:spPr>
          <a:xfrm>
            <a:off x="206228" y="1378709"/>
            <a:ext cx="8431213" cy="400110"/>
          </a:xfrm>
          <a:prstGeom prst="rect">
            <a:avLst/>
          </a:prstGeom>
          <a:noFill/>
        </p:spPr>
        <p:txBody>
          <a:bodyPr>
            <a:spAutoFit/>
          </a:bodyPr>
          <a:lstStyle/>
          <a:p>
            <a:pPr algn="ctr">
              <a:defRPr/>
            </a:pPr>
            <a:r>
              <a:rPr lang="es-MX" sz="2000" b="1" dirty="0">
                <a:solidFill>
                  <a:schemeClr val="accent1">
                    <a:lumMod val="75000"/>
                  </a:schemeClr>
                </a:solidFill>
              </a:rPr>
              <a:t>ESTADISTICAS NACIONALES MORTALIDAD</a:t>
            </a:r>
          </a:p>
        </p:txBody>
      </p:sp>
      <p:graphicFrame>
        <p:nvGraphicFramePr>
          <p:cNvPr id="13" name="12 Tabla"/>
          <p:cNvGraphicFramePr>
            <a:graphicFrameLocks noGrp="1"/>
          </p:cNvGraphicFramePr>
          <p:nvPr>
            <p:extLst>
              <p:ext uri="{D42A27DB-BD31-4B8C-83A1-F6EECF244321}">
                <p14:modId xmlns:p14="http://schemas.microsoft.com/office/powerpoint/2010/main" val="4046314428"/>
              </p:ext>
            </p:extLst>
          </p:nvPr>
        </p:nvGraphicFramePr>
        <p:xfrm>
          <a:off x="210591" y="1904673"/>
          <a:ext cx="8431212" cy="4090330"/>
        </p:xfrm>
        <a:graphic>
          <a:graphicData uri="http://schemas.openxmlformats.org/drawingml/2006/table">
            <a:tbl>
              <a:tblPr firstRow="1" firstCol="1" bandRow="1">
                <a:tableStyleId>{5C22544A-7EE6-4342-B048-85BDC9FD1C3A}</a:tableStyleId>
              </a:tblPr>
              <a:tblGrid>
                <a:gridCol w="1686247"/>
                <a:gridCol w="3395242"/>
                <a:gridCol w="1512168"/>
                <a:gridCol w="1837555"/>
              </a:tblGrid>
              <a:tr h="365220">
                <a:tc>
                  <a:txBody>
                    <a:bodyPr/>
                    <a:lstStyle/>
                    <a:p>
                      <a:pPr algn="l">
                        <a:lnSpc>
                          <a:spcPct val="115000"/>
                        </a:lnSpc>
                        <a:spcAft>
                          <a:spcPts val="0"/>
                        </a:spcAft>
                      </a:pPr>
                      <a:r>
                        <a:rPr lang="es-MX" sz="1600" dirty="0">
                          <a:effectLst/>
                        </a:rPr>
                        <a:t>7</a:t>
                      </a:r>
                      <a:endParaRPr lang="es-MX" sz="1600" dirty="0">
                        <a:effectLst/>
                        <a:latin typeface="Calibri"/>
                        <a:ea typeface="Calibri"/>
                        <a:cs typeface="Times New Roman"/>
                      </a:endParaRPr>
                    </a:p>
                  </a:txBody>
                  <a:tcPr marL="19051" marR="19051" marT="19049" marB="19049" anchor="ctr"/>
                </a:tc>
                <a:tc>
                  <a:txBody>
                    <a:bodyPr/>
                    <a:lstStyle/>
                    <a:p>
                      <a:pPr algn="l">
                        <a:lnSpc>
                          <a:spcPct val="115000"/>
                        </a:lnSpc>
                        <a:spcAft>
                          <a:spcPts val="0"/>
                        </a:spcAft>
                      </a:pPr>
                      <a:r>
                        <a:rPr lang="es-MX" sz="1600" dirty="0">
                          <a:effectLst/>
                        </a:rPr>
                        <a:t>Agresiones</a:t>
                      </a:r>
                      <a:endParaRPr lang="es-MX" sz="1600" dirty="0">
                        <a:effectLst/>
                        <a:latin typeface="Calibri"/>
                        <a:ea typeface="Calibri"/>
                        <a:cs typeface="Times New Roman"/>
                      </a:endParaRPr>
                    </a:p>
                  </a:txBody>
                  <a:tcPr marL="19051" marR="19051" marT="19049" marB="19049" anchor="ctr"/>
                </a:tc>
                <a:tc>
                  <a:txBody>
                    <a:bodyPr/>
                    <a:lstStyle/>
                    <a:p>
                      <a:pPr algn="l">
                        <a:lnSpc>
                          <a:spcPct val="115000"/>
                        </a:lnSpc>
                        <a:spcAft>
                          <a:spcPts val="0"/>
                        </a:spcAft>
                      </a:pPr>
                      <a:r>
                        <a:rPr lang="es-MX" sz="1600" dirty="0">
                          <a:effectLst/>
                        </a:rPr>
                        <a:t>E55 </a:t>
                      </a:r>
                      <a:endParaRPr lang="es-MX" sz="1600" dirty="0">
                        <a:effectLst/>
                        <a:latin typeface="Calibri"/>
                        <a:ea typeface="Calibri"/>
                        <a:cs typeface="Times New Roman"/>
                      </a:endParaRPr>
                    </a:p>
                  </a:txBody>
                  <a:tcPr marL="19051" marR="19051" marT="19049" marB="19049" anchor="ctr"/>
                </a:tc>
                <a:tc>
                  <a:txBody>
                    <a:bodyPr/>
                    <a:lstStyle/>
                    <a:p>
                      <a:pPr algn="l">
                        <a:lnSpc>
                          <a:spcPct val="115000"/>
                        </a:lnSpc>
                        <a:spcAft>
                          <a:spcPts val="0"/>
                        </a:spcAft>
                      </a:pPr>
                      <a:r>
                        <a:rPr lang="es-MX" sz="1600" dirty="0">
                          <a:effectLst/>
                        </a:rPr>
                        <a:t>27,213</a:t>
                      </a:r>
                      <a:endParaRPr lang="es-MX" sz="1600" dirty="0">
                        <a:effectLst/>
                        <a:latin typeface="Calibri"/>
                        <a:ea typeface="Calibri"/>
                        <a:cs typeface="Times New Roman"/>
                      </a:endParaRPr>
                    </a:p>
                  </a:txBody>
                  <a:tcPr marL="19051" marR="19051" marT="19049" marB="19049" anchor="ctr"/>
                </a:tc>
              </a:tr>
              <a:tr h="877184">
                <a:tc>
                  <a:txBody>
                    <a:bodyPr/>
                    <a:lstStyle/>
                    <a:p>
                      <a:pPr algn="l">
                        <a:lnSpc>
                          <a:spcPct val="115000"/>
                        </a:lnSpc>
                        <a:spcAft>
                          <a:spcPts val="0"/>
                        </a:spcAft>
                      </a:pPr>
                      <a:r>
                        <a:rPr lang="es-MX" sz="1600" dirty="0">
                          <a:effectLst/>
                        </a:rPr>
                        <a:t>8</a:t>
                      </a:r>
                      <a:endParaRPr lang="es-MX" sz="1600" dirty="0">
                        <a:effectLst/>
                        <a:latin typeface="Calibri"/>
                        <a:ea typeface="Calibri"/>
                        <a:cs typeface="Times New Roman"/>
                      </a:endParaRPr>
                    </a:p>
                  </a:txBody>
                  <a:tcPr marL="19051" marR="19051" marT="19049" marB="19049" anchor="ctr"/>
                </a:tc>
                <a:tc>
                  <a:txBody>
                    <a:bodyPr/>
                    <a:lstStyle/>
                    <a:p>
                      <a:pPr algn="l">
                        <a:lnSpc>
                          <a:spcPct val="115000"/>
                        </a:lnSpc>
                        <a:spcAft>
                          <a:spcPts val="0"/>
                        </a:spcAft>
                      </a:pPr>
                      <a:r>
                        <a:rPr lang="es-MX" sz="1600" dirty="0" smtClean="0">
                          <a:effectLst/>
                        </a:rPr>
                        <a:t>Enfermedad</a:t>
                      </a:r>
                      <a:r>
                        <a:rPr lang="es-MX" sz="1600" baseline="0" dirty="0" smtClean="0">
                          <a:effectLst/>
                        </a:rPr>
                        <a:t> </a:t>
                      </a:r>
                      <a:r>
                        <a:rPr lang="es-MX" sz="1600" dirty="0" smtClean="0">
                          <a:effectLst/>
                        </a:rPr>
                        <a:t>pulmonar</a:t>
                      </a:r>
                      <a:r>
                        <a:rPr lang="es-MX" sz="1600" baseline="0" dirty="0" smtClean="0">
                          <a:effectLst/>
                        </a:rPr>
                        <a:t> </a:t>
                      </a:r>
                      <a:r>
                        <a:rPr lang="es-MX" sz="1600" dirty="0" smtClean="0">
                          <a:effectLst/>
                        </a:rPr>
                        <a:t>obstructiva</a:t>
                      </a:r>
                      <a:r>
                        <a:rPr lang="es-MX" sz="1600" baseline="0" dirty="0" smtClean="0">
                          <a:effectLst/>
                        </a:rPr>
                        <a:t> </a:t>
                      </a:r>
                      <a:r>
                        <a:rPr lang="es-MX" sz="1600" dirty="0" smtClean="0">
                          <a:effectLst/>
                        </a:rPr>
                        <a:t>crónica</a:t>
                      </a:r>
                      <a:r>
                        <a:rPr lang="es-MX" sz="1600" baseline="0" dirty="0" smtClean="0">
                          <a:effectLst/>
                        </a:rPr>
                        <a:t> (EPOC)</a:t>
                      </a:r>
                      <a:endParaRPr lang="es-MX" sz="1600" dirty="0">
                        <a:effectLst/>
                        <a:latin typeface="Calibri"/>
                        <a:ea typeface="Calibri"/>
                        <a:cs typeface="Times New Roman"/>
                      </a:endParaRPr>
                    </a:p>
                  </a:txBody>
                  <a:tcPr marL="19051" marR="19051" marT="19049" marB="19049" anchor="ctr"/>
                </a:tc>
                <a:tc>
                  <a:txBody>
                    <a:bodyPr/>
                    <a:lstStyle/>
                    <a:p>
                      <a:pPr algn="l">
                        <a:lnSpc>
                          <a:spcPct val="115000"/>
                        </a:lnSpc>
                        <a:spcAft>
                          <a:spcPts val="0"/>
                        </a:spcAft>
                      </a:pPr>
                      <a:r>
                        <a:rPr lang="es-MX" sz="1600" dirty="0">
                          <a:effectLst/>
                        </a:rPr>
                        <a:t>33G</a:t>
                      </a:r>
                      <a:endParaRPr lang="es-MX" sz="1600" dirty="0">
                        <a:effectLst/>
                        <a:latin typeface="Calibri"/>
                        <a:ea typeface="Calibri"/>
                        <a:cs typeface="Times New Roman"/>
                      </a:endParaRPr>
                    </a:p>
                  </a:txBody>
                  <a:tcPr marL="19051" marR="19051" marT="19049" marB="19049" anchor="ctr"/>
                </a:tc>
                <a:tc>
                  <a:txBody>
                    <a:bodyPr/>
                    <a:lstStyle/>
                    <a:p>
                      <a:pPr algn="l">
                        <a:lnSpc>
                          <a:spcPct val="115000"/>
                        </a:lnSpc>
                        <a:spcAft>
                          <a:spcPts val="0"/>
                        </a:spcAft>
                      </a:pPr>
                      <a:r>
                        <a:rPr lang="es-MX" sz="1600" dirty="0">
                          <a:effectLst/>
                        </a:rPr>
                        <a:t>18,487</a:t>
                      </a:r>
                      <a:endParaRPr lang="es-MX" sz="1600" dirty="0">
                        <a:effectLst/>
                        <a:latin typeface="Calibri"/>
                        <a:ea typeface="Calibri"/>
                        <a:cs typeface="Times New Roman"/>
                      </a:endParaRPr>
                    </a:p>
                  </a:txBody>
                  <a:tcPr marL="19051" marR="19051" marT="19049" marB="19049" anchor="ctr"/>
                </a:tc>
              </a:tr>
              <a:tr h="365220">
                <a:tc>
                  <a:txBody>
                    <a:bodyPr/>
                    <a:lstStyle/>
                    <a:p>
                      <a:pPr algn="l">
                        <a:lnSpc>
                          <a:spcPct val="115000"/>
                        </a:lnSpc>
                        <a:spcAft>
                          <a:spcPts val="0"/>
                        </a:spcAft>
                      </a:pPr>
                      <a:r>
                        <a:rPr lang="es-MX" sz="1600" dirty="0">
                          <a:effectLst/>
                        </a:rPr>
                        <a:t>9</a:t>
                      </a:r>
                      <a:endParaRPr lang="es-MX" sz="1600" dirty="0">
                        <a:effectLst/>
                        <a:latin typeface="Calibri"/>
                        <a:ea typeface="Calibri"/>
                        <a:cs typeface="Times New Roman"/>
                      </a:endParaRPr>
                    </a:p>
                  </a:txBody>
                  <a:tcPr marL="19051" marR="19051" marT="19049" marB="19049" anchor="ctr"/>
                </a:tc>
                <a:tc>
                  <a:txBody>
                    <a:bodyPr/>
                    <a:lstStyle/>
                    <a:p>
                      <a:pPr algn="l">
                        <a:lnSpc>
                          <a:spcPct val="115000"/>
                        </a:lnSpc>
                        <a:spcAft>
                          <a:spcPts val="0"/>
                        </a:spcAft>
                      </a:pPr>
                      <a:r>
                        <a:rPr lang="es-MX" sz="1600" dirty="0">
                          <a:effectLst/>
                        </a:rPr>
                        <a:t>Influenza y neumonía</a:t>
                      </a:r>
                      <a:endParaRPr lang="es-MX" sz="1600" dirty="0">
                        <a:effectLst/>
                        <a:latin typeface="Calibri"/>
                        <a:ea typeface="Calibri"/>
                        <a:cs typeface="Times New Roman"/>
                      </a:endParaRPr>
                    </a:p>
                  </a:txBody>
                  <a:tcPr marL="19051" marR="19051" marT="19049" marB="19049" anchor="ctr"/>
                </a:tc>
                <a:tc>
                  <a:txBody>
                    <a:bodyPr/>
                    <a:lstStyle/>
                    <a:p>
                      <a:pPr algn="l">
                        <a:lnSpc>
                          <a:spcPct val="115000"/>
                        </a:lnSpc>
                        <a:spcAft>
                          <a:spcPts val="0"/>
                        </a:spcAft>
                      </a:pPr>
                      <a:r>
                        <a:rPr lang="es-MX" sz="1600" dirty="0">
                          <a:effectLst/>
                        </a:rPr>
                        <a:t>33B-33C</a:t>
                      </a:r>
                      <a:endParaRPr lang="es-MX" sz="1600" dirty="0">
                        <a:effectLst/>
                        <a:latin typeface="Calibri"/>
                        <a:ea typeface="Calibri"/>
                        <a:cs typeface="Times New Roman"/>
                      </a:endParaRPr>
                    </a:p>
                  </a:txBody>
                  <a:tcPr marL="19051" marR="19051" marT="19049" marB="19049" anchor="ctr"/>
                </a:tc>
                <a:tc>
                  <a:txBody>
                    <a:bodyPr/>
                    <a:lstStyle/>
                    <a:p>
                      <a:pPr algn="l">
                        <a:lnSpc>
                          <a:spcPct val="115000"/>
                        </a:lnSpc>
                        <a:spcAft>
                          <a:spcPts val="0"/>
                        </a:spcAft>
                      </a:pPr>
                      <a:r>
                        <a:rPr lang="es-MX" sz="1600" dirty="0">
                          <a:effectLst/>
                        </a:rPr>
                        <a:t>15,034</a:t>
                      </a:r>
                      <a:endParaRPr lang="es-MX" sz="1600" dirty="0">
                        <a:effectLst/>
                        <a:latin typeface="Calibri"/>
                        <a:ea typeface="Calibri"/>
                        <a:cs typeface="Times New Roman"/>
                      </a:endParaRPr>
                    </a:p>
                  </a:txBody>
                  <a:tcPr marL="19051" marR="19051" marT="19049" marB="19049" anchor="ctr"/>
                </a:tc>
              </a:tr>
              <a:tr h="821342">
                <a:tc>
                  <a:txBody>
                    <a:bodyPr/>
                    <a:lstStyle/>
                    <a:p>
                      <a:pPr algn="l">
                        <a:lnSpc>
                          <a:spcPct val="115000"/>
                        </a:lnSpc>
                        <a:spcAft>
                          <a:spcPts val="0"/>
                        </a:spcAft>
                      </a:pPr>
                      <a:r>
                        <a:rPr lang="es-MX" sz="1600" dirty="0">
                          <a:effectLst/>
                        </a:rPr>
                        <a:t>10</a:t>
                      </a:r>
                      <a:endParaRPr lang="es-MX" sz="1600" dirty="0">
                        <a:effectLst/>
                        <a:latin typeface="Calibri"/>
                        <a:ea typeface="Calibri"/>
                        <a:cs typeface="Times New Roman"/>
                      </a:endParaRPr>
                    </a:p>
                  </a:txBody>
                  <a:tcPr marL="19051" marR="19051" marT="19049" marB="19049" anchor="ctr"/>
                </a:tc>
                <a:tc>
                  <a:txBody>
                    <a:bodyPr/>
                    <a:lstStyle/>
                    <a:p>
                      <a:pPr algn="l">
                        <a:lnSpc>
                          <a:spcPct val="115000"/>
                        </a:lnSpc>
                        <a:spcAft>
                          <a:spcPts val="0"/>
                        </a:spcAft>
                      </a:pPr>
                      <a:r>
                        <a:rPr lang="es-MX" sz="1600" dirty="0">
                          <a:effectLst/>
                        </a:rPr>
                        <a:t>Ciertas afecciones originadas en el período perinatal </a:t>
                      </a:r>
                      <a:r>
                        <a:rPr lang="es-MX" sz="1600" baseline="30000" dirty="0">
                          <a:effectLst/>
                        </a:rPr>
                        <a:t>c</a:t>
                      </a:r>
                      <a:endParaRPr lang="es-MX" sz="1600" dirty="0">
                        <a:effectLst/>
                        <a:latin typeface="Calibri"/>
                        <a:ea typeface="Calibri"/>
                        <a:cs typeface="Times New Roman"/>
                      </a:endParaRPr>
                    </a:p>
                  </a:txBody>
                  <a:tcPr marL="19051" marR="19051" marT="19049" marB="19049" anchor="ctr"/>
                </a:tc>
                <a:tc>
                  <a:txBody>
                    <a:bodyPr/>
                    <a:lstStyle/>
                    <a:p>
                      <a:pPr algn="l">
                        <a:lnSpc>
                          <a:spcPct val="115000"/>
                        </a:lnSpc>
                        <a:spcAft>
                          <a:spcPts val="0"/>
                        </a:spcAft>
                      </a:pPr>
                      <a:r>
                        <a:rPr lang="es-MX" sz="1600" dirty="0">
                          <a:effectLst/>
                        </a:rPr>
                        <a:t>46</a:t>
                      </a:r>
                      <a:endParaRPr lang="es-MX" sz="1600" dirty="0">
                        <a:effectLst/>
                        <a:latin typeface="Calibri"/>
                        <a:ea typeface="Calibri"/>
                        <a:cs typeface="Times New Roman"/>
                      </a:endParaRPr>
                    </a:p>
                  </a:txBody>
                  <a:tcPr marL="19051" marR="19051" marT="19049" marB="19049" anchor="ctr"/>
                </a:tc>
                <a:tc>
                  <a:txBody>
                    <a:bodyPr/>
                    <a:lstStyle/>
                    <a:p>
                      <a:pPr algn="l">
                        <a:lnSpc>
                          <a:spcPct val="115000"/>
                        </a:lnSpc>
                        <a:spcAft>
                          <a:spcPts val="0"/>
                        </a:spcAft>
                      </a:pPr>
                      <a:r>
                        <a:rPr lang="es-MX" sz="1600" dirty="0">
                          <a:effectLst/>
                        </a:rPr>
                        <a:t>14,825</a:t>
                      </a:r>
                      <a:endParaRPr lang="es-MX" sz="1600" dirty="0">
                        <a:effectLst/>
                        <a:latin typeface="Calibri"/>
                        <a:ea typeface="Calibri"/>
                        <a:cs typeface="Times New Roman"/>
                      </a:endParaRPr>
                    </a:p>
                  </a:txBody>
                  <a:tcPr marL="19051" marR="19051" marT="19049" marB="19049" anchor="ctr"/>
                </a:tc>
              </a:tr>
              <a:tr h="1296144">
                <a:tc>
                  <a:txBody>
                    <a:bodyPr/>
                    <a:lstStyle/>
                    <a:p>
                      <a:pPr algn="l">
                        <a:lnSpc>
                          <a:spcPct val="115000"/>
                        </a:lnSpc>
                      </a:pPr>
                      <a:endParaRPr lang="es-MX" sz="1600" dirty="0">
                        <a:effectLst/>
                        <a:latin typeface="Calibri"/>
                      </a:endParaRPr>
                    </a:p>
                  </a:txBody>
                  <a:tcPr marL="19051" marR="19051" marT="19049" marB="19049" anchor="ctr"/>
                </a:tc>
                <a:tc>
                  <a:txBody>
                    <a:bodyPr/>
                    <a:lstStyle/>
                    <a:p>
                      <a:pPr algn="l">
                        <a:lnSpc>
                          <a:spcPct val="115000"/>
                        </a:lnSpc>
                        <a:spcAft>
                          <a:spcPts val="0"/>
                        </a:spcAft>
                      </a:pPr>
                      <a:r>
                        <a:rPr lang="es-MX" sz="1600" dirty="0">
                          <a:effectLst/>
                        </a:rPr>
                        <a:t>Dificultad respiratoria del recién nacido y otros trastornos respiratorios originados en el período perinatal</a:t>
                      </a:r>
                      <a:endParaRPr lang="es-MX" sz="1600" dirty="0">
                        <a:effectLst/>
                        <a:latin typeface="Calibri"/>
                        <a:ea typeface="Calibri"/>
                        <a:cs typeface="Times New Roman"/>
                      </a:endParaRPr>
                    </a:p>
                  </a:txBody>
                  <a:tcPr marL="19051" marR="19051" marT="19049" marB="19049" anchor="ctr"/>
                </a:tc>
                <a:tc>
                  <a:txBody>
                    <a:bodyPr/>
                    <a:lstStyle/>
                    <a:p>
                      <a:pPr algn="l">
                        <a:lnSpc>
                          <a:spcPct val="115000"/>
                        </a:lnSpc>
                        <a:spcAft>
                          <a:spcPts val="0"/>
                        </a:spcAft>
                      </a:pPr>
                      <a:r>
                        <a:rPr lang="es-MX" sz="1600" dirty="0">
                          <a:effectLst/>
                        </a:rPr>
                        <a:t>46F</a:t>
                      </a:r>
                      <a:endParaRPr lang="es-MX" sz="1600" dirty="0">
                        <a:effectLst/>
                        <a:latin typeface="Calibri"/>
                        <a:ea typeface="Calibri"/>
                        <a:cs typeface="Times New Roman"/>
                      </a:endParaRPr>
                    </a:p>
                  </a:txBody>
                  <a:tcPr marL="19051" marR="19051" marT="19049" marB="19049" anchor="ctr"/>
                </a:tc>
                <a:tc>
                  <a:txBody>
                    <a:bodyPr/>
                    <a:lstStyle/>
                    <a:p>
                      <a:pPr algn="l">
                        <a:lnSpc>
                          <a:spcPct val="115000"/>
                        </a:lnSpc>
                        <a:spcAft>
                          <a:spcPts val="0"/>
                        </a:spcAft>
                      </a:pPr>
                      <a:r>
                        <a:rPr lang="es-MX" sz="1600" dirty="0">
                          <a:effectLst/>
                        </a:rPr>
                        <a:t>6,626</a:t>
                      </a:r>
                      <a:endParaRPr lang="es-MX" sz="1600" dirty="0">
                        <a:effectLst/>
                        <a:latin typeface="Calibri"/>
                        <a:ea typeface="Calibri"/>
                        <a:cs typeface="Times New Roman"/>
                      </a:endParaRPr>
                    </a:p>
                  </a:txBody>
                  <a:tcPr marL="19051" marR="19051" marT="19049" marB="19049" anchor="ctr"/>
                </a:tc>
              </a:tr>
              <a:tr h="365220">
                <a:tc>
                  <a:txBody>
                    <a:bodyPr/>
                    <a:lstStyle/>
                    <a:p>
                      <a:pPr algn="l">
                        <a:lnSpc>
                          <a:spcPct val="115000"/>
                        </a:lnSpc>
                        <a:spcAft>
                          <a:spcPts val="0"/>
                        </a:spcAft>
                      </a:pPr>
                      <a:endParaRPr lang="es-MX" sz="1600" dirty="0">
                        <a:effectLst/>
                        <a:latin typeface="Calibri"/>
                        <a:ea typeface="Calibri"/>
                        <a:cs typeface="Times New Roman"/>
                      </a:endParaRPr>
                    </a:p>
                  </a:txBody>
                  <a:tcPr marL="19051" marR="19051" marT="19049" marB="19049" anchor="ctr"/>
                </a:tc>
                <a:tc>
                  <a:txBody>
                    <a:bodyPr/>
                    <a:lstStyle/>
                    <a:p>
                      <a:pPr algn="l">
                        <a:lnSpc>
                          <a:spcPct val="115000"/>
                        </a:lnSpc>
                        <a:spcAft>
                          <a:spcPts val="0"/>
                        </a:spcAft>
                      </a:pPr>
                      <a:endParaRPr lang="es-MX" sz="1600" dirty="0">
                        <a:effectLst/>
                        <a:latin typeface="Calibri"/>
                        <a:ea typeface="Calibri"/>
                        <a:cs typeface="Times New Roman"/>
                      </a:endParaRPr>
                    </a:p>
                  </a:txBody>
                  <a:tcPr marL="19051" marR="19051" marT="19049" marB="19049" anchor="ctr"/>
                </a:tc>
                <a:tc>
                  <a:txBody>
                    <a:bodyPr/>
                    <a:lstStyle/>
                    <a:p>
                      <a:pPr algn="l">
                        <a:lnSpc>
                          <a:spcPct val="115000"/>
                        </a:lnSpc>
                        <a:spcAft>
                          <a:spcPts val="0"/>
                        </a:spcAft>
                      </a:pPr>
                      <a:endParaRPr lang="es-MX" sz="1600" dirty="0">
                        <a:effectLst/>
                        <a:latin typeface="Calibri"/>
                        <a:ea typeface="Calibri"/>
                        <a:cs typeface="Times New Roman"/>
                      </a:endParaRPr>
                    </a:p>
                  </a:txBody>
                  <a:tcPr marL="19051" marR="19051" marT="19049" marB="19049" anchor="ctr"/>
                </a:tc>
                <a:tc>
                  <a:txBody>
                    <a:bodyPr/>
                    <a:lstStyle/>
                    <a:p>
                      <a:pPr algn="l">
                        <a:lnSpc>
                          <a:spcPct val="115000"/>
                        </a:lnSpc>
                        <a:spcAft>
                          <a:spcPts val="0"/>
                        </a:spcAft>
                      </a:pPr>
                      <a:endParaRPr lang="es-MX" sz="1600" dirty="0">
                        <a:effectLst/>
                        <a:latin typeface="Calibri"/>
                        <a:ea typeface="Calibri"/>
                        <a:cs typeface="Times New Roman"/>
                      </a:endParaRPr>
                    </a:p>
                  </a:txBody>
                  <a:tcPr marL="19051" marR="19051" marT="19049" marB="19049" anchor="ctr"/>
                </a:tc>
              </a:tr>
            </a:tbl>
          </a:graphicData>
        </a:graphic>
      </p:graphicFrame>
    </p:spTree>
    <p:extLst>
      <p:ext uri="{BB962C8B-B14F-4D97-AF65-F5344CB8AC3E}">
        <p14:creationId xmlns:p14="http://schemas.microsoft.com/office/powerpoint/2010/main" val="2237075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857375" y="1643063"/>
            <a:ext cx="6172200" cy="523220"/>
          </a:xfrm>
          <a:prstGeom prst="rect">
            <a:avLst/>
          </a:prstGeom>
          <a:noFill/>
          <a:ln w="9525">
            <a:noFill/>
            <a:miter lim="800000"/>
            <a:headEnd/>
            <a:tailEnd/>
          </a:ln>
        </p:spPr>
        <p:txBody>
          <a:bodyPr>
            <a:spAutoFit/>
          </a:bodyPr>
          <a:lstStyle/>
          <a:p>
            <a:pPr algn="ctr">
              <a:spcBef>
                <a:spcPct val="50000"/>
              </a:spcBef>
            </a:pPr>
            <a:r>
              <a:rPr lang="es-ES_tradnl" sz="2800" dirty="0" smtClean="0"/>
              <a:t> </a:t>
            </a:r>
            <a:endParaRPr lang="es-ES_tradnl" sz="2800" dirty="0"/>
          </a:p>
        </p:txBody>
      </p:sp>
      <p:sp>
        <p:nvSpPr>
          <p:cNvPr id="9" name="8 Rectángulo"/>
          <p:cNvSpPr/>
          <p:nvPr/>
        </p:nvSpPr>
        <p:spPr>
          <a:xfrm>
            <a:off x="4333833" y="970562"/>
            <a:ext cx="184730" cy="1255728"/>
          </a:xfrm>
          <a:prstGeom prst="rect">
            <a:avLst/>
          </a:prstGeom>
        </p:spPr>
        <p:txBody>
          <a:bodyPr wrap="none">
            <a:spAutoFit/>
          </a:bodyPr>
          <a:lstStyle/>
          <a:p>
            <a:pPr algn="ctr">
              <a:lnSpc>
                <a:spcPct val="90000"/>
              </a:lnSpc>
            </a:pPr>
            <a:endParaRPr lang="es-MX" sz="2800" b="1" dirty="0" smtClean="0">
              <a:latin typeface="Tahoma" panose="020B0604030504040204" pitchFamily="34" charset="0"/>
              <a:ea typeface="Tahoma" panose="020B0604030504040204" pitchFamily="34" charset="0"/>
              <a:cs typeface="Tahoma" panose="020B0604030504040204" pitchFamily="34" charset="0"/>
            </a:endParaRPr>
          </a:p>
          <a:p>
            <a:pPr algn="ctr">
              <a:lnSpc>
                <a:spcPct val="90000"/>
              </a:lnSpc>
            </a:pPr>
            <a:endParaRPr lang="es-MX" sz="2800" b="1" dirty="0" smtClean="0">
              <a:latin typeface="+mj-lt"/>
              <a:ea typeface="Tahoma" panose="020B0604030504040204" pitchFamily="34" charset="0"/>
              <a:cs typeface="Tahoma" panose="020B0604030504040204" pitchFamily="34" charset="0"/>
            </a:endParaRPr>
          </a:p>
          <a:p>
            <a:pPr algn="ctr">
              <a:lnSpc>
                <a:spcPct val="90000"/>
              </a:lnSpc>
            </a:pPr>
            <a:endParaRPr lang="es-MX" sz="2800" b="1" dirty="0">
              <a:latin typeface="+mj-lt"/>
              <a:ea typeface="Tahoma" panose="020B0604030504040204" pitchFamily="34" charset="0"/>
              <a:cs typeface="Tahoma" panose="020B0604030504040204" pitchFamily="34" charset="0"/>
            </a:endParaRPr>
          </a:p>
        </p:txBody>
      </p:sp>
      <p:pic>
        <p:nvPicPr>
          <p:cNvPr id="10" name="9 Marcador de contenido" descr="cesaal2 00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599006" y="607060"/>
            <a:ext cx="1176251" cy="64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6 Imagen" descr="logo Fiscalía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863" y="522832"/>
            <a:ext cx="974507" cy="81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p:cNvSpPr txBox="1">
            <a:spLocks noChangeArrowheads="1"/>
          </p:cNvSpPr>
          <p:nvPr/>
        </p:nvSpPr>
        <p:spPr bwMode="auto">
          <a:xfrm>
            <a:off x="609600" y="228600"/>
            <a:ext cx="8001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_tradnl" altLang="es-MX" sz="2200" b="1" dirty="0">
                <a:latin typeface="Arial" panose="020B0604020202020204" pitchFamily="34" charset="0"/>
                <a:cs typeface="Arial" panose="020B0604020202020204" pitchFamily="34" charset="0"/>
              </a:rPr>
              <a:t>EPIDEMIOLOGIA  DE  LAS ADICCIONES </a:t>
            </a:r>
            <a:endParaRPr lang="es-ES" altLang="es-MX" sz="2200" b="1" dirty="0">
              <a:latin typeface="Arial" panose="020B0604020202020204" pitchFamily="34" charset="0"/>
              <a:cs typeface="Arial" panose="020B0604020202020204" pitchFamily="34" charset="0"/>
            </a:endParaRPr>
          </a:p>
        </p:txBody>
      </p:sp>
      <p:sp>
        <p:nvSpPr>
          <p:cNvPr id="8" name="Text Box 8"/>
          <p:cNvSpPr txBox="1">
            <a:spLocks noChangeArrowheads="1"/>
          </p:cNvSpPr>
          <p:nvPr/>
        </p:nvSpPr>
        <p:spPr bwMode="auto">
          <a:xfrm>
            <a:off x="2916238" y="6396038"/>
            <a:ext cx="4170362" cy="252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MX" altLang="es-MX" sz="1100" dirty="0">
                <a:solidFill>
                  <a:srgbClr val="000000"/>
                </a:solidFill>
                <a:latin typeface="Arial" pitchFamily="34" charset="0"/>
              </a:rPr>
              <a:t>Fuente: INEGI 2011.</a:t>
            </a:r>
            <a:endParaRPr lang="es-MX" altLang="es-MX" sz="1100" dirty="0"/>
          </a:p>
        </p:txBody>
      </p:sp>
      <p:sp>
        <p:nvSpPr>
          <p:cNvPr id="12" name="11 CuadroTexto"/>
          <p:cNvSpPr txBox="1"/>
          <p:nvPr/>
        </p:nvSpPr>
        <p:spPr>
          <a:xfrm>
            <a:off x="518063" y="1398371"/>
            <a:ext cx="8001000" cy="400110"/>
          </a:xfrm>
          <a:prstGeom prst="rect">
            <a:avLst/>
          </a:prstGeom>
          <a:noFill/>
        </p:spPr>
        <p:txBody>
          <a:bodyPr>
            <a:spAutoFit/>
          </a:bodyPr>
          <a:lstStyle/>
          <a:p>
            <a:pPr algn="ctr">
              <a:defRPr/>
            </a:pPr>
            <a:r>
              <a:rPr lang="es-MX" sz="2000" b="1" dirty="0">
                <a:solidFill>
                  <a:schemeClr val="accent1">
                    <a:lumMod val="75000"/>
                  </a:schemeClr>
                </a:solidFill>
              </a:rPr>
              <a:t>ESTADISTICAS DE MORTALIDAD DEL ESTADO DE VERACRUZ</a:t>
            </a:r>
          </a:p>
        </p:txBody>
      </p:sp>
      <p:graphicFrame>
        <p:nvGraphicFramePr>
          <p:cNvPr id="13" name="12 Tabla"/>
          <p:cNvGraphicFramePr>
            <a:graphicFrameLocks noGrp="1"/>
          </p:cNvGraphicFramePr>
          <p:nvPr>
            <p:extLst>
              <p:ext uri="{D42A27DB-BD31-4B8C-83A1-F6EECF244321}">
                <p14:modId xmlns:p14="http://schemas.microsoft.com/office/powerpoint/2010/main" val="579101109"/>
              </p:ext>
            </p:extLst>
          </p:nvPr>
        </p:nvGraphicFramePr>
        <p:xfrm>
          <a:off x="498723" y="1958588"/>
          <a:ext cx="7854950" cy="4196290"/>
        </p:xfrm>
        <a:graphic>
          <a:graphicData uri="http://schemas.openxmlformats.org/drawingml/2006/table">
            <a:tbl>
              <a:tblPr firstRow="1" firstCol="1" bandRow="1">
                <a:tableStyleId>{5C22544A-7EE6-4342-B048-85BDC9FD1C3A}</a:tableStyleId>
              </a:tblPr>
              <a:tblGrid>
                <a:gridCol w="1514128"/>
                <a:gridCol w="3744416"/>
                <a:gridCol w="1418164"/>
                <a:gridCol w="1178242"/>
              </a:tblGrid>
              <a:tr h="1367036">
                <a:tc>
                  <a:txBody>
                    <a:bodyPr/>
                    <a:lstStyle/>
                    <a:p>
                      <a:pPr algn="ctr">
                        <a:lnSpc>
                          <a:spcPct val="115000"/>
                        </a:lnSpc>
                        <a:spcAft>
                          <a:spcPts val="0"/>
                        </a:spcAft>
                      </a:pPr>
                      <a:r>
                        <a:rPr lang="es-MX" sz="1600" dirty="0">
                          <a:effectLst/>
                        </a:rPr>
                        <a:t>Orden de Importancia</a:t>
                      </a:r>
                      <a:endParaRPr lang="es-MX" sz="1600" dirty="0">
                        <a:effectLst/>
                        <a:latin typeface="Calibri"/>
                        <a:ea typeface="Calibri"/>
                        <a:cs typeface="Times New Roman"/>
                      </a:endParaRPr>
                    </a:p>
                  </a:txBody>
                  <a:tcPr marL="19050" marR="19050" marT="19055" marB="19055" anchor="ctr"/>
                </a:tc>
                <a:tc>
                  <a:txBody>
                    <a:bodyPr/>
                    <a:lstStyle/>
                    <a:p>
                      <a:pPr algn="ctr">
                        <a:lnSpc>
                          <a:spcPct val="115000"/>
                        </a:lnSpc>
                        <a:spcAft>
                          <a:spcPts val="0"/>
                        </a:spcAft>
                      </a:pPr>
                      <a:r>
                        <a:rPr lang="es-MX" sz="1600" dirty="0">
                          <a:effectLst/>
                        </a:rPr>
                        <a:t>Causas</a:t>
                      </a:r>
                      <a:endParaRPr lang="es-MX" sz="1600" dirty="0">
                        <a:effectLst/>
                        <a:latin typeface="Calibri"/>
                        <a:ea typeface="Calibri"/>
                        <a:cs typeface="Times New Roman"/>
                      </a:endParaRPr>
                    </a:p>
                  </a:txBody>
                  <a:tcPr marL="19050" marR="19050" marT="19055" marB="19055" anchor="ctr"/>
                </a:tc>
                <a:tc>
                  <a:txBody>
                    <a:bodyPr/>
                    <a:lstStyle/>
                    <a:p>
                      <a:pPr algn="ctr">
                        <a:lnSpc>
                          <a:spcPct val="115000"/>
                        </a:lnSpc>
                        <a:spcAft>
                          <a:spcPts val="0"/>
                        </a:spcAft>
                      </a:pPr>
                      <a:r>
                        <a:rPr lang="es-MX" sz="1600" dirty="0">
                          <a:effectLst/>
                        </a:rPr>
                        <a:t>Clave </a:t>
                      </a:r>
                      <a:r>
                        <a:rPr lang="es-MX" sz="1600" dirty="0" smtClean="0">
                          <a:effectLst/>
                        </a:rPr>
                        <a:t>Lista</a:t>
                      </a:r>
                    </a:p>
                    <a:p>
                      <a:pPr algn="ctr">
                        <a:lnSpc>
                          <a:spcPct val="115000"/>
                        </a:lnSpc>
                        <a:spcAft>
                          <a:spcPts val="0"/>
                        </a:spcAft>
                      </a:pPr>
                      <a:r>
                        <a:rPr lang="es-MX" sz="1600" dirty="0" smtClean="0">
                          <a:effectLst/>
                        </a:rPr>
                        <a:t> </a:t>
                      </a:r>
                      <a:r>
                        <a:rPr lang="es-MX" sz="1600" dirty="0">
                          <a:effectLst/>
                        </a:rPr>
                        <a:t>Mexicana</a:t>
                      </a:r>
                      <a:endParaRPr lang="es-MX" sz="1600" dirty="0">
                        <a:effectLst/>
                        <a:latin typeface="Calibri"/>
                        <a:ea typeface="Calibri"/>
                        <a:cs typeface="Times New Roman"/>
                      </a:endParaRPr>
                    </a:p>
                  </a:txBody>
                  <a:tcPr marL="19050" marR="19050" marT="19055" marB="19055" anchor="ctr"/>
                </a:tc>
                <a:tc>
                  <a:txBody>
                    <a:bodyPr/>
                    <a:lstStyle/>
                    <a:p>
                      <a:pPr algn="ctr">
                        <a:lnSpc>
                          <a:spcPct val="115000"/>
                        </a:lnSpc>
                        <a:spcAft>
                          <a:spcPts val="0"/>
                        </a:spcAft>
                      </a:pPr>
                      <a:r>
                        <a:rPr lang="es-MX" sz="1600" dirty="0">
                          <a:effectLst/>
                        </a:rPr>
                        <a:t>Defunciones</a:t>
                      </a:r>
                      <a:endParaRPr lang="es-MX" sz="1600" dirty="0">
                        <a:effectLst/>
                        <a:latin typeface="Calibri"/>
                        <a:ea typeface="Calibri"/>
                        <a:cs typeface="Times New Roman"/>
                      </a:endParaRPr>
                    </a:p>
                  </a:txBody>
                  <a:tcPr marL="19050" marR="19050" marT="19055" marB="19055" anchor="ctr"/>
                </a:tc>
              </a:tr>
              <a:tr h="318596">
                <a:tc>
                  <a:txBody>
                    <a:bodyPr/>
                    <a:lstStyle/>
                    <a:p>
                      <a:pPr>
                        <a:lnSpc>
                          <a:spcPct val="115000"/>
                        </a:lnSpc>
                      </a:pPr>
                      <a:endParaRPr lang="es-MX" sz="1600" dirty="0">
                        <a:effectLst/>
                        <a:latin typeface="Calibri"/>
                      </a:endParaRPr>
                    </a:p>
                  </a:txBody>
                  <a:tcPr marL="19050" marR="19050" marT="19055" marB="19055" anchor="ctr"/>
                </a:tc>
                <a:tc>
                  <a:txBody>
                    <a:bodyPr/>
                    <a:lstStyle/>
                    <a:p>
                      <a:pPr>
                        <a:lnSpc>
                          <a:spcPct val="115000"/>
                        </a:lnSpc>
                        <a:spcAft>
                          <a:spcPts val="0"/>
                        </a:spcAft>
                      </a:pPr>
                      <a:r>
                        <a:rPr lang="es-MX" sz="1600" dirty="0">
                          <a:effectLst/>
                        </a:rPr>
                        <a:t>Total</a:t>
                      </a:r>
                      <a:endParaRPr lang="es-MX" sz="1600" dirty="0">
                        <a:effectLst/>
                        <a:latin typeface="Calibri"/>
                        <a:ea typeface="Calibri"/>
                        <a:cs typeface="Times New Roman"/>
                      </a:endParaRPr>
                    </a:p>
                  </a:txBody>
                  <a:tcPr marL="19050" marR="19050" marT="19055" marB="19055" anchor="ctr"/>
                </a:tc>
                <a:tc>
                  <a:txBody>
                    <a:bodyPr/>
                    <a:lstStyle/>
                    <a:p>
                      <a:pPr>
                        <a:lnSpc>
                          <a:spcPct val="115000"/>
                        </a:lnSpc>
                        <a:spcAft>
                          <a:spcPts val="0"/>
                        </a:spcAft>
                      </a:pPr>
                      <a:r>
                        <a:rPr lang="es-MX" sz="1600" dirty="0">
                          <a:effectLst/>
                        </a:rPr>
                        <a:t>01-E59</a:t>
                      </a:r>
                      <a:endParaRPr lang="es-MX" sz="1600" dirty="0">
                        <a:effectLst/>
                        <a:latin typeface="Calibri"/>
                        <a:ea typeface="Calibri"/>
                        <a:cs typeface="Times New Roman"/>
                      </a:endParaRPr>
                    </a:p>
                  </a:txBody>
                  <a:tcPr marL="19050" marR="19050" marT="19055" marB="19055" anchor="ctr"/>
                </a:tc>
                <a:tc>
                  <a:txBody>
                    <a:bodyPr/>
                    <a:lstStyle/>
                    <a:p>
                      <a:pPr>
                        <a:lnSpc>
                          <a:spcPct val="115000"/>
                        </a:lnSpc>
                        <a:spcAft>
                          <a:spcPts val="0"/>
                        </a:spcAft>
                      </a:pPr>
                      <a:r>
                        <a:rPr lang="es-MX" sz="1600" dirty="0">
                          <a:effectLst/>
                        </a:rPr>
                        <a:t>45,417 </a:t>
                      </a:r>
                      <a:r>
                        <a:rPr lang="es-MX" sz="1600" baseline="30000" dirty="0">
                          <a:effectLst/>
                        </a:rPr>
                        <a:t>a</a:t>
                      </a:r>
                      <a:endParaRPr lang="es-MX" sz="1600" dirty="0">
                        <a:effectLst/>
                        <a:latin typeface="Calibri"/>
                        <a:ea typeface="Calibri"/>
                        <a:cs typeface="Times New Roman"/>
                      </a:endParaRPr>
                    </a:p>
                  </a:txBody>
                  <a:tcPr marL="19050" marR="19050" marT="19055" marB="19055" anchor="ctr"/>
                </a:tc>
              </a:tr>
              <a:tr h="318596">
                <a:tc>
                  <a:txBody>
                    <a:bodyPr/>
                    <a:lstStyle/>
                    <a:p>
                      <a:pPr>
                        <a:lnSpc>
                          <a:spcPct val="115000"/>
                        </a:lnSpc>
                        <a:spcAft>
                          <a:spcPts val="0"/>
                        </a:spcAft>
                      </a:pPr>
                      <a:r>
                        <a:rPr lang="es-MX" sz="1600" dirty="0">
                          <a:effectLst/>
                        </a:rPr>
                        <a:t>1</a:t>
                      </a:r>
                      <a:endParaRPr lang="es-MX" sz="1600" dirty="0">
                        <a:effectLst/>
                        <a:latin typeface="Calibri"/>
                        <a:ea typeface="Calibri"/>
                        <a:cs typeface="Times New Roman"/>
                      </a:endParaRPr>
                    </a:p>
                  </a:txBody>
                  <a:tcPr marL="19050" marR="19050" marT="19055" marB="19055" anchor="ctr"/>
                </a:tc>
                <a:tc>
                  <a:txBody>
                    <a:bodyPr/>
                    <a:lstStyle/>
                    <a:p>
                      <a:pPr>
                        <a:lnSpc>
                          <a:spcPct val="115000"/>
                        </a:lnSpc>
                        <a:spcAft>
                          <a:spcPts val="0"/>
                        </a:spcAft>
                      </a:pPr>
                      <a:r>
                        <a:rPr lang="es-MX" sz="1600" dirty="0">
                          <a:effectLst/>
                        </a:rPr>
                        <a:t>Enfermedades del </a:t>
                      </a:r>
                      <a:r>
                        <a:rPr lang="es-MX" sz="1600" dirty="0" smtClean="0">
                          <a:effectLst/>
                        </a:rPr>
                        <a:t> corazón </a:t>
                      </a:r>
                      <a:r>
                        <a:rPr lang="es-MX" sz="1600" baseline="30000" dirty="0">
                          <a:effectLst/>
                        </a:rPr>
                        <a:t>b</a:t>
                      </a:r>
                      <a:endParaRPr lang="es-MX" sz="1600" dirty="0">
                        <a:effectLst/>
                        <a:latin typeface="Calibri"/>
                        <a:ea typeface="Calibri"/>
                        <a:cs typeface="Times New Roman"/>
                      </a:endParaRPr>
                    </a:p>
                  </a:txBody>
                  <a:tcPr marL="19050" marR="19050" marT="19055" marB="19055" anchor="ctr"/>
                </a:tc>
                <a:tc>
                  <a:txBody>
                    <a:bodyPr/>
                    <a:lstStyle/>
                    <a:p>
                      <a:pPr>
                        <a:lnSpc>
                          <a:spcPct val="115000"/>
                        </a:lnSpc>
                        <a:spcAft>
                          <a:spcPts val="0"/>
                        </a:spcAft>
                      </a:pPr>
                      <a:r>
                        <a:rPr lang="es-MX" sz="1600" dirty="0">
                          <a:effectLst/>
                        </a:rPr>
                        <a:t>26-29</a:t>
                      </a:r>
                      <a:endParaRPr lang="es-MX" sz="1600" dirty="0">
                        <a:effectLst/>
                        <a:latin typeface="Calibri"/>
                        <a:ea typeface="Calibri"/>
                        <a:cs typeface="Times New Roman"/>
                      </a:endParaRPr>
                    </a:p>
                  </a:txBody>
                  <a:tcPr marL="19050" marR="19050" marT="19055" marB="19055" anchor="ctr"/>
                </a:tc>
                <a:tc>
                  <a:txBody>
                    <a:bodyPr/>
                    <a:lstStyle/>
                    <a:p>
                      <a:pPr>
                        <a:lnSpc>
                          <a:spcPct val="115000"/>
                        </a:lnSpc>
                        <a:spcAft>
                          <a:spcPts val="0"/>
                        </a:spcAft>
                      </a:pPr>
                      <a:r>
                        <a:rPr lang="es-MX" sz="1600" dirty="0">
                          <a:effectLst/>
                        </a:rPr>
                        <a:t>8,105</a:t>
                      </a:r>
                      <a:endParaRPr lang="es-MX" sz="1600" dirty="0">
                        <a:effectLst/>
                        <a:latin typeface="Calibri"/>
                        <a:ea typeface="Calibri"/>
                        <a:cs typeface="Times New Roman"/>
                      </a:endParaRPr>
                    </a:p>
                  </a:txBody>
                  <a:tcPr marL="19050" marR="19050" marT="19055" marB="19055" anchor="ctr"/>
                </a:tc>
              </a:tr>
              <a:tr h="318596">
                <a:tc>
                  <a:txBody>
                    <a:bodyPr/>
                    <a:lstStyle/>
                    <a:p>
                      <a:pPr>
                        <a:lnSpc>
                          <a:spcPct val="115000"/>
                        </a:lnSpc>
                      </a:pPr>
                      <a:endParaRPr lang="es-MX" sz="1600" dirty="0">
                        <a:effectLst/>
                        <a:latin typeface="Calibri"/>
                      </a:endParaRPr>
                    </a:p>
                  </a:txBody>
                  <a:tcPr marL="19050" marR="19050" marT="19055" marB="19055" anchor="ctr"/>
                </a:tc>
                <a:tc>
                  <a:txBody>
                    <a:bodyPr/>
                    <a:lstStyle/>
                    <a:p>
                      <a:pPr>
                        <a:lnSpc>
                          <a:spcPct val="115000"/>
                        </a:lnSpc>
                        <a:spcAft>
                          <a:spcPts val="0"/>
                        </a:spcAft>
                      </a:pPr>
                      <a:r>
                        <a:rPr lang="es-MX" sz="1600" dirty="0">
                          <a:effectLst/>
                        </a:rPr>
                        <a:t>Enfermedades isquémicas del corazón</a:t>
                      </a:r>
                      <a:endParaRPr lang="es-MX" sz="1600" dirty="0">
                        <a:effectLst/>
                        <a:latin typeface="Calibri"/>
                        <a:ea typeface="Calibri"/>
                        <a:cs typeface="Times New Roman"/>
                      </a:endParaRPr>
                    </a:p>
                  </a:txBody>
                  <a:tcPr marL="19050" marR="19050" marT="19055" marB="19055" anchor="ctr"/>
                </a:tc>
                <a:tc>
                  <a:txBody>
                    <a:bodyPr/>
                    <a:lstStyle/>
                    <a:p>
                      <a:pPr>
                        <a:lnSpc>
                          <a:spcPct val="115000"/>
                        </a:lnSpc>
                        <a:spcAft>
                          <a:spcPts val="0"/>
                        </a:spcAft>
                      </a:pPr>
                      <a:r>
                        <a:rPr lang="es-MX" sz="1600" dirty="0">
                          <a:effectLst/>
                        </a:rPr>
                        <a:t>28</a:t>
                      </a:r>
                      <a:endParaRPr lang="es-MX" sz="1600" dirty="0">
                        <a:effectLst/>
                        <a:latin typeface="Calibri"/>
                        <a:ea typeface="Calibri"/>
                        <a:cs typeface="Times New Roman"/>
                      </a:endParaRPr>
                    </a:p>
                  </a:txBody>
                  <a:tcPr marL="19050" marR="19050" marT="19055" marB="19055" anchor="ctr"/>
                </a:tc>
                <a:tc>
                  <a:txBody>
                    <a:bodyPr/>
                    <a:lstStyle/>
                    <a:p>
                      <a:pPr>
                        <a:lnSpc>
                          <a:spcPct val="115000"/>
                        </a:lnSpc>
                        <a:spcAft>
                          <a:spcPts val="0"/>
                        </a:spcAft>
                      </a:pPr>
                      <a:r>
                        <a:rPr lang="es-MX" sz="1600" dirty="0">
                          <a:effectLst/>
                        </a:rPr>
                        <a:t>5,202</a:t>
                      </a:r>
                      <a:endParaRPr lang="es-MX" sz="1600" dirty="0">
                        <a:effectLst/>
                        <a:latin typeface="Calibri"/>
                        <a:ea typeface="Calibri"/>
                        <a:cs typeface="Times New Roman"/>
                      </a:endParaRPr>
                    </a:p>
                  </a:txBody>
                  <a:tcPr marL="19050" marR="19050" marT="19055" marB="19055" anchor="ctr"/>
                </a:tc>
              </a:tr>
              <a:tr h="318596">
                <a:tc>
                  <a:txBody>
                    <a:bodyPr/>
                    <a:lstStyle/>
                    <a:p>
                      <a:pPr>
                        <a:lnSpc>
                          <a:spcPct val="115000"/>
                        </a:lnSpc>
                        <a:spcAft>
                          <a:spcPts val="0"/>
                        </a:spcAft>
                      </a:pPr>
                      <a:r>
                        <a:rPr lang="es-MX" sz="1600" dirty="0">
                          <a:effectLst/>
                        </a:rPr>
                        <a:t>2</a:t>
                      </a:r>
                      <a:endParaRPr lang="es-MX" sz="1600" dirty="0">
                        <a:effectLst/>
                        <a:latin typeface="Calibri"/>
                        <a:ea typeface="Calibri"/>
                        <a:cs typeface="Times New Roman"/>
                      </a:endParaRPr>
                    </a:p>
                  </a:txBody>
                  <a:tcPr marL="19050" marR="19050" marT="19055" marB="19055" anchor="ctr"/>
                </a:tc>
                <a:tc>
                  <a:txBody>
                    <a:bodyPr/>
                    <a:lstStyle/>
                    <a:p>
                      <a:pPr>
                        <a:lnSpc>
                          <a:spcPct val="115000"/>
                        </a:lnSpc>
                        <a:spcAft>
                          <a:spcPts val="0"/>
                        </a:spcAft>
                      </a:pPr>
                      <a:r>
                        <a:rPr lang="es-MX" sz="1600" dirty="0">
                          <a:effectLst/>
                        </a:rPr>
                        <a:t>Diabetes mellitus</a:t>
                      </a:r>
                      <a:endParaRPr lang="es-MX" sz="1600" dirty="0">
                        <a:effectLst/>
                        <a:latin typeface="Calibri"/>
                        <a:ea typeface="Calibri"/>
                        <a:cs typeface="Times New Roman"/>
                      </a:endParaRPr>
                    </a:p>
                  </a:txBody>
                  <a:tcPr marL="19050" marR="19050" marT="19055" marB="19055" anchor="ctr"/>
                </a:tc>
                <a:tc>
                  <a:txBody>
                    <a:bodyPr/>
                    <a:lstStyle/>
                    <a:p>
                      <a:pPr>
                        <a:lnSpc>
                          <a:spcPct val="115000"/>
                        </a:lnSpc>
                        <a:spcAft>
                          <a:spcPts val="0"/>
                        </a:spcAft>
                      </a:pPr>
                      <a:r>
                        <a:rPr lang="es-MX" sz="1600" dirty="0">
                          <a:effectLst/>
                        </a:rPr>
                        <a:t>20D</a:t>
                      </a:r>
                      <a:endParaRPr lang="es-MX" sz="1600" dirty="0">
                        <a:effectLst/>
                        <a:latin typeface="Calibri"/>
                        <a:ea typeface="Calibri"/>
                        <a:cs typeface="Times New Roman"/>
                      </a:endParaRPr>
                    </a:p>
                  </a:txBody>
                  <a:tcPr marL="19050" marR="19050" marT="19055" marB="19055" anchor="ctr"/>
                </a:tc>
                <a:tc>
                  <a:txBody>
                    <a:bodyPr/>
                    <a:lstStyle/>
                    <a:p>
                      <a:pPr>
                        <a:lnSpc>
                          <a:spcPct val="115000"/>
                        </a:lnSpc>
                        <a:spcAft>
                          <a:spcPts val="0"/>
                        </a:spcAft>
                      </a:pPr>
                      <a:r>
                        <a:rPr lang="es-MX" sz="1600" dirty="0">
                          <a:effectLst/>
                        </a:rPr>
                        <a:t>6,572</a:t>
                      </a:r>
                      <a:endParaRPr lang="es-MX" sz="1600" dirty="0">
                        <a:effectLst/>
                        <a:latin typeface="Calibri"/>
                        <a:ea typeface="Calibri"/>
                        <a:cs typeface="Times New Roman"/>
                      </a:endParaRPr>
                    </a:p>
                  </a:txBody>
                  <a:tcPr marL="19050" marR="19050" marT="19055" marB="19055" anchor="ctr"/>
                </a:tc>
              </a:tr>
              <a:tr h="318596">
                <a:tc>
                  <a:txBody>
                    <a:bodyPr/>
                    <a:lstStyle/>
                    <a:p>
                      <a:pPr>
                        <a:lnSpc>
                          <a:spcPct val="115000"/>
                        </a:lnSpc>
                        <a:spcAft>
                          <a:spcPts val="0"/>
                        </a:spcAft>
                      </a:pPr>
                      <a:r>
                        <a:rPr lang="es-MX" sz="1600" dirty="0">
                          <a:effectLst/>
                        </a:rPr>
                        <a:t>3</a:t>
                      </a:r>
                      <a:endParaRPr lang="es-MX" sz="1600" dirty="0">
                        <a:effectLst/>
                        <a:latin typeface="Calibri"/>
                        <a:ea typeface="Calibri"/>
                        <a:cs typeface="Times New Roman"/>
                      </a:endParaRPr>
                    </a:p>
                  </a:txBody>
                  <a:tcPr marL="19050" marR="19050" marT="19055" marB="19055" anchor="ctr"/>
                </a:tc>
                <a:tc>
                  <a:txBody>
                    <a:bodyPr/>
                    <a:lstStyle/>
                    <a:p>
                      <a:pPr>
                        <a:lnSpc>
                          <a:spcPct val="115000"/>
                        </a:lnSpc>
                        <a:spcAft>
                          <a:spcPts val="0"/>
                        </a:spcAft>
                      </a:pPr>
                      <a:r>
                        <a:rPr lang="es-MX" sz="1600" dirty="0">
                          <a:effectLst/>
                        </a:rPr>
                        <a:t>Tumores malignos</a:t>
                      </a:r>
                      <a:endParaRPr lang="es-MX" sz="1600" dirty="0">
                        <a:effectLst/>
                        <a:latin typeface="Calibri"/>
                        <a:ea typeface="Calibri"/>
                        <a:cs typeface="Times New Roman"/>
                      </a:endParaRPr>
                    </a:p>
                  </a:txBody>
                  <a:tcPr marL="19050" marR="19050" marT="19055" marB="19055" anchor="ctr"/>
                </a:tc>
                <a:tc>
                  <a:txBody>
                    <a:bodyPr/>
                    <a:lstStyle/>
                    <a:p>
                      <a:pPr>
                        <a:lnSpc>
                          <a:spcPct val="115000"/>
                        </a:lnSpc>
                        <a:spcAft>
                          <a:spcPts val="0"/>
                        </a:spcAft>
                      </a:pPr>
                      <a:r>
                        <a:rPr lang="es-MX" sz="1600" dirty="0">
                          <a:effectLst/>
                        </a:rPr>
                        <a:t>08-15</a:t>
                      </a:r>
                      <a:endParaRPr lang="es-MX" sz="1600" dirty="0">
                        <a:effectLst/>
                        <a:latin typeface="Calibri"/>
                        <a:ea typeface="Calibri"/>
                        <a:cs typeface="Times New Roman"/>
                      </a:endParaRPr>
                    </a:p>
                  </a:txBody>
                  <a:tcPr marL="19050" marR="19050" marT="19055" marB="19055" anchor="ctr"/>
                </a:tc>
                <a:tc>
                  <a:txBody>
                    <a:bodyPr/>
                    <a:lstStyle/>
                    <a:p>
                      <a:pPr>
                        <a:lnSpc>
                          <a:spcPct val="115000"/>
                        </a:lnSpc>
                        <a:spcAft>
                          <a:spcPts val="0"/>
                        </a:spcAft>
                      </a:pPr>
                      <a:r>
                        <a:rPr lang="es-MX" sz="1600" dirty="0">
                          <a:effectLst/>
                        </a:rPr>
                        <a:t>5,488</a:t>
                      </a:r>
                      <a:endParaRPr lang="es-MX" sz="1600" dirty="0">
                        <a:effectLst/>
                        <a:latin typeface="Calibri"/>
                        <a:ea typeface="Calibri"/>
                        <a:cs typeface="Times New Roman"/>
                      </a:endParaRPr>
                    </a:p>
                  </a:txBody>
                  <a:tcPr marL="19050" marR="19050" marT="19055" marB="19055" anchor="ctr"/>
                </a:tc>
              </a:tr>
              <a:tr h="599082">
                <a:tc>
                  <a:txBody>
                    <a:bodyPr/>
                    <a:lstStyle/>
                    <a:p>
                      <a:pPr>
                        <a:lnSpc>
                          <a:spcPct val="115000"/>
                        </a:lnSpc>
                      </a:pPr>
                      <a:endParaRPr lang="es-MX" sz="1600" dirty="0">
                        <a:effectLst/>
                        <a:latin typeface="Calibri"/>
                      </a:endParaRPr>
                    </a:p>
                  </a:txBody>
                  <a:tcPr marL="19050" marR="19050" marT="19055" marB="19055" anchor="ctr"/>
                </a:tc>
                <a:tc>
                  <a:txBody>
                    <a:bodyPr/>
                    <a:lstStyle/>
                    <a:p>
                      <a:pPr>
                        <a:lnSpc>
                          <a:spcPct val="115000"/>
                        </a:lnSpc>
                        <a:spcAft>
                          <a:spcPts val="0"/>
                        </a:spcAft>
                      </a:pPr>
                      <a:r>
                        <a:rPr lang="es-MX" sz="1600" dirty="0">
                          <a:effectLst/>
                        </a:rPr>
                        <a:t>Del hígado y de las vías biliares </a:t>
                      </a:r>
                      <a:r>
                        <a:rPr lang="es-MX" sz="1600" dirty="0" err="1">
                          <a:effectLst/>
                        </a:rPr>
                        <a:t>intrahepáticas</a:t>
                      </a:r>
                      <a:endParaRPr lang="es-MX" sz="1600">
                        <a:effectLst/>
                        <a:latin typeface="Calibri"/>
                        <a:ea typeface="Calibri"/>
                        <a:cs typeface="Times New Roman"/>
                      </a:endParaRPr>
                    </a:p>
                  </a:txBody>
                  <a:tcPr marL="19050" marR="19050" marT="19055" marB="19055" anchor="ctr"/>
                </a:tc>
                <a:tc>
                  <a:txBody>
                    <a:bodyPr/>
                    <a:lstStyle/>
                    <a:p>
                      <a:pPr>
                        <a:lnSpc>
                          <a:spcPct val="115000"/>
                        </a:lnSpc>
                        <a:spcAft>
                          <a:spcPts val="0"/>
                        </a:spcAft>
                      </a:pPr>
                      <a:r>
                        <a:rPr lang="es-MX" sz="1600">
                          <a:effectLst/>
                        </a:rPr>
                        <a:t>09F</a:t>
                      </a:r>
                      <a:endParaRPr lang="es-MX" sz="1600">
                        <a:effectLst/>
                        <a:latin typeface="Calibri"/>
                        <a:ea typeface="Calibri"/>
                        <a:cs typeface="Times New Roman"/>
                      </a:endParaRPr>
                    </a:p>
                  </a:txBody>
                  <a:tcPr marL="19050" marR="19050" marT="19055" marB="19055" anchor="ctr"/>
                </a:tc>
                <a:tc>
                  <a:txBody>
                    <a:bodyPr/>
                    <a:lstStyle/>
                    <a:p>
                      <a:pPr>
                        <a:lnSpc>
                          <a:spcPct val="115000"/>
                        </a:lnSpc>
                        <a:spcAft>
                          <a:spcPts val="0"/>
                        </a:spcAft>
                      </a:pPr>
                      <a:r>
                        <a:rPr lang="es-MX" sz="1600">
                          <a:effectLst/>
                        </a:rPr>
                        <a:t>681</a:t>
                      </a:r>
                      <a:endParaRPr lang="es-MX" sz="1600">
                        <a:effectLst/>
                        <a:latin typeface="Calibri"/>
                        <a:ea typeface="Calibri"/>
                        <a:cs typeface="Times New Roman"/>
                      </a:endParaRPr>
                    </a:p>
                  </a:txBody>
                  <a:tcPr marL="19050" marR="19050" marT="19055" marB="19055" anchor="ctr"/>
                </a:tc>
              </a:tr>
              <a:tr h="318596">
                <a:tc>
                  <a:txBody>
                    <a:bodyPr/>
                    <a:lstStyle/>
                    <a:p>
                      <a:pPr>
                        <a:lnSpc>
                          <a:spcPct val="115000"/>
                        </a:lnSpc>
                      </a:pPr>
                      <a:endParaRPr lang="es-MX" sz="1600">
                        <a:effectLst/>
                        <a:latin typeface="Calibri"/>
                      </a:endParaRPr>
                    </a:p>
                  </a:txBody>
                  <a:tcPr marL="19050" marR="19050" marT="19055" marB="19055" anchor="ctr"/>
                </a:tc>
                <a:tc>
                  <a:txBody>
                    <a:bodyPr/>
                    <a:lstStyle/>
                    <a:p>
                      <a:pPr>
                        <a:lnSpc>
                          <a:spcPct val="115000"/>
                        </a:lnSpc>
                        <a:spcAft>
                          <a:spcPts val="0"/>
                        </a:spcAft>
                      </a:pPr>
                      <a:r>
                        <a:rPr lang="es-MX" sz="1600">
                          <a:effectLst/>
                        </a:rPr>
                        <a:t>Del estómago</a:t>
                      </a:r>
                      <a:endParaRPr lang="es-MX" sz="1600">
                        <a:effectLst/>
                        <a:latin typeface="Calibri"/>
                        <a:ea typeface="Calibri"/>
                        <a:cs typeface="Times New Roman"/>
                      </a:endParaRPr>
                    </a:p>
                  </a:txBody>
                  <a:tcPr marL="19050" marR="19050" marT="19055" marB="19055" anchor="ctr"/>
                </a:tc>
                <a:tc>
                  <a:txBody>
                    <a:bodyPr/>
                    <a:lstStyle/>
                    <a:p>
                      <a:pPr>
                        <a:lnSpc>
                          <a:spcPct val="115000"/>
                        </a:lnSpc>
                        <a:spcAft>
                          <a:spcPts val="0"/>
                        </a:spcAft>
                      </a:pPr>
                      <a:r>
                        <a:rPr lang="es-MX" sz="1600">
                          <a:effectLst/>
                        </a:rPr>
                        <a:t>09B</a:t>
                      </a:r>
                      <a:endParaRPr lang="es-MX" sz="1600">
                        <a:effectLst/>
                        <a:latin typeface="Calibri"/>
                        <a:ea typeface="Calibri"/>
                        <a:cs typeface="Times New Roman"/>
                      </a:endParaRPr>
                    </a:p>
                  </a:txBody>
                  <a:tcPr marL="19050" marR="19050" marT="19055" marB="19055" anchor="ctr"/>
                </a:tc>
                <a:tc>
                  <a:txBody>
                    <a:bodyPr/>
                    <a:lstStyle/>
                    <a:p>
                      <a:pPr>
                        <a:lnSpc>
                          <a:spcPct val="115000"/>
                        </a:lnSpc>
                        <a:spcAft>
                          <a:spcPts val="0"/>
                        </a:spcAft>
                      </a:pPr>
                      <a:r>
                        <a:rPr lang="es-MX" sz="1600">
                          <a:effectLst/>
                        </a:rPr>
                        <a:t>443</a:t>
                      </a:r>
                      <a:endParaRPr lang="es-MX" sz="1600">
                        <a:effectLst/>
                        <a:latin typeface="Calibri"/>
                        <a:ea typeface="Calibri"/>
                        <a:cs typeface="Times New Roman"/>
                      </a:endParaRPr>
                    </a:p>
                  </a:txBody>
                  <a:tcPr marL="19050" marR="19050" marT="19055" marB="19055" anchor="ctr"/>
                </a:tc>
              </a:tr>
              <a:tr h="318596">
                <a:tc>
                  <a:txBody>
                    <a:bodyPr/>
                    <a:lstStyle/>
                    <a:p>
                      <a:pPr>
                        <a:lnSpc>
                          <a:spcPct val="115000"/>
                        </a:lnSpc>
                      </a:pPr>
                      <a:endParaRPr lang="es-MX" sz="1600">
                        <a:effectLst/>
                        <a:latin typeface="Calibri"/>
                      </a:endParaRPr>
                    </a:p>
                  </a:txBody>
                  <a:tcPr marL="19050" marR="19050" marT="19055" marB="19055" anchor="ctr"/>
                </a:tc>
                <a:tc>
                  <a:txBody>
                    <a:bodyPr/>
                    <a:lstStyle/>
                    <a:p>
                      <a:pPr>
                        <a:lnSpc>
                          <a:spcPct val="115000"/>
                        </a:lnSpc>
                        <a:spcAft>
                          <a:spcPts val="0"/>
                        </a:spcAft>
                      </a:pPr>
                      <a:r>
                        <a:rPr lang="es-MX" sz="1600">
                          <a:effectLst/>
                        </a:rPr>
                        <a:t>De la próstata</a:t>
                      </a:r>
                      <a:endParaRPr lang="es-MX" sz="1600">
                        <a:effectLst/>
                        <a:latin typeface="Calibri"/>
                        <a:ea typeface="Calibri"/>
                        <a:cs typeface="Times New Roman"/>
                      </a:endParaRPr>
                    </a:p>
                  </a:txBody>
                  <a:tcPr marL="19050" marR="19050" marT="19055" marB="19055" anchor="ctr"/>
                </a:tc>
                <a:tc>
                  <a:txBody>
                    <a:bodyPr/>
                    <a:lstStyle/>
                    <a:p>
                      <a:pPr>
                        <a:lnSpc>
                          <a:spcPct val="115000"/>
                        </a:lnSpc>
                        <a:spcAft>
                          <a:spcPts val="0"/>
                        </a:spcAft>
                      </a:pPr>
                      <a:r>
                        <a:rPr lang="es-MX" sz="1600" dirty="0">
                          <a:effectLst/>
                        </a:rPr>
                        <a:t>12F</a:t>
                      </a:r>
                      <a:endParaRPr lang="es-MX" sz="1600" dirty="0">
                        <a:effectLst/>
                        <a:latin typeface="Calibri"/>
                        <a:ea typeface="Calibri"/>
                        <a:cs typeface="Times New Roman"/>
                      </a:endParaRPr>
                    </a:p>
                  </a:txBody>
                  <a:tcPr marL="19050" marR="19050" marT="19055" marB="19055" anchor="ctr"/>
                </a:tc>
                <a:tc>
                  <a:txBody>
                    <a:bodyPr/>
                    <a:lstStyle/>
                    <a:p>
                      <a:pPr>
                        <a:lnSpc>
                          <a:spcPct val="115000"/>
                        </a:lnSpc>
                        <a:spcAft>
                          <a:spcPts val="0"/>
                        </a:spcAft>
                      </a:pPr>
                      <a:r>
                        <a:rPr lang="es-MX" sz="1600" dirty="0">
                          <a:effectLst/>
                        </a:rPr>
                        <a:t>430</a:t>
                      </a:r>
                      <a:endParaRPr lang="es-MX" sz="1600" dirty="0">
                        <a:effectLst/>
                        <a:latin typeface="Calibri"/>
                        <a:ea typeface="Calibri"/>
                        <a:cs typeface="Times New Roman"/>
                      </a:endParaRPr>
                    </a:p>
                  </a:txBody>
                  <a:tcPr marL="19050" marR="19050" marT="19055" marB="19055" anchor="ctr"/>
                </a:tc>
              </a:tr>
            </a:tbl>
          </a:graphicData>
        </a:graphic>
      </p:graphicFrame>
    </p:spTree>
    <p:extLst>
      <p:ext uri="{BB962C8B-B14F-4D97-AF65-F5344CB8AC3E}">
        <p14:creationId xmlns:p14="http://schemas.microsoft.com/office/powerpoint/2010/main" val="41291626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857375" y="1643063"/>
            <a:ext cx="6172200" cy="523220"/>
          </a:xfrm>
          <a:prstGeom prst="rect">
            <a:avLst/>
          </a:prstGeom>
          <a:noFill/>
          <a:ln w="9525">
            <a:noFill/>
            <a:miter lim="800000"/>
            <a:headEnd/>
            <a:tailEnd/>
          </a:ln>
        </p:spPr>
        <p:txBody>
          <a:bodyPr>
            <a:spAutoFit/>
          </a:bodyPr>
          <a:lstStyle/>
          <a:p>
            <a:pPr algn="ctr">
              <a:spcBef>
                <a:spcPct val="50000"/>
              </a:spcBef>
            </a:pPr>
            <a:r>
              <a:rPr lang="es-ES_tradnl" sz="2800" dirty="0" smtClean="0"/>
              <a:t> </a:t>
            </a:r>
            <a:endParaRPr lang="es-ES_tradnl" sz="2800" dirty="0"/>
          </a:p>
        </p:txBody>
      </p:sp>
      <p:sp>
        <p:nvSpPr>
          <p:cNvPr id="9" name="8 Rectángulo"/>
          <p:cNvSpPr/>
          <p:nvPr/>
        </p:nvSpPr>
        <p:spPr>
          <a:xfrm>
            <a:off x="4333833" y="970562"/>
            <a:ext cx="184730" cy="1255728"/>
          </a:xfrm>
          <a:prstGeom prst="rect">
            <a:avLst/>
          </a:prstGeom>
        </p:spPr>
        <p:txBody>
          <a:bodyPr wrap="none">
            <a:spAutoFit/>
          </a:bodyPr>
          <a:lstStyle/>
          <a:p>
            <a:pPr algn="ctr">
              <a:lnSpc>
                <a:spcPct val="90000"/>
              </a:lnSpc>
            </a:pPr>
            <a:endParaRPr lang="es-MX" sz="2800" b="1" dirty="0" smtClean="0">
              <a:latin typeface="Tahoma" panose="020B0604030504040204" pitchFamily="34" charset="0"/>
              <a:ea typeface="Tahoma" panose="020B0604030504040204" pitchFamily="34" charset="0"/>
              <a:cs typeface="Tahoma" panose="020B0604030504040204" pitchFamily="34" charset="0"/>
            </a:endParaRPr>
          </a:p>
          <a:p>
            <a:pPr algn="ctr">
              <a:lnSpc>
                <a:spcPct val="90000"/>
              </a:lnSpc>
            </a:pPr>
            <a:endParaRPr lang="es-MX" sz="2800" b="1" dirty="0" smtClean="0">
              <a:latin typeface="+mj-lt"/>
              <a:ea typeface="Tahoma" panose="020B0604030504040204" pitchFamily="34" charset="0"/>
              <a:cs typeface="Tahoma" panose="020B0604030504040204" pitchFamily="34" charset="0"/>
            </a:endParaRPr>
          </a:p>
          <a:p>
            <a:pPr algn="ctr">
              <a:lnSpc>
                <a:spcPct val="90000"/>
              </a:lnSpc>
            </a:pPr>
            <a:endParaRPr lang="es-MX" sz="2800" b="1" dirty="0">
              <a:latin typeface="+mj-lt"/>
              <a:ea typeface="Tahoma" panose="020B0604030504040204" pitchFamily="34" charset="0"/>
              <a:cs typeface="Tahoma" panose="020B0604030504040204" pitchFamily="34" charset="0"/>
            </a:endParaRPr>
          </a:p>
        </p:txBody>
      </p:sp>
      <p:pic>
        <p:nvPicPr>
          <p:cNvPr id="10" name="9 Marcador de contenido" descr="cesaal2 00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599006" y="607060"/>
            <a:ext cx="1176251" cy="64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6 Imagen" descr="logo Fiscalía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863" y="522832"/>
            <a:ext cx="974507" cy="81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p:cNvSpPr txBox="1">
            <a:spLocks noChangeArrowheads="1"/>
          </p:cNvSpPr>
          <p:nvPr/>
        </p:nvSpPr>
        <p:spPr bwMode="auto">
          <a:xfrm>
            <a:off x="557863" y="717738"/>
            <a:ext cx="8001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_tradnl" altLang="es-MX" sz="2200" b="1" dirty="0">
                <a:latin typeface="Arial" panose="020B0604020202020204" pitchFamily="34" charset="0"/>
                <a:cs typeface="Arial" panose="020B0604020202020204" pitchFamily="34" charset="0"/>
              </a:rPr>
              <a:t>EPIDEMIOLOGIA  DE  LAS ADICCIONES </a:t>
            </a:r>
            <a:endParaRPr lang="es-ES" altLang="es-MX" sz="2200" b="1" dirty="0">
              <a:latin typeface="Arial" panose="020B0604020202020204" pitchFamily="34" charset="0"/>
              <a:cs typeface="Arial" panose="020B0604020202020204" pitchFamily="34" charset="0"/>
            </a:endParaRPr>
          </a:p>
        </p:txBody>
      </p:sp>
      <p:sp>
        <p:nvSpPr>
          <p:cNvPr id="8" name="Text Box 8"/>
          <p:cNvSpPr txBox="1">
            <a:spLocks noChangeArrowheads="1"/>
          </p:cNvSpPr>
          <p:nvPr/>
        </p:nvSpPr>
        <p:spPr bwMode="auto">
          <a:xfrm>
            <a:off x="2916238" y="6396038"/>
            <a:ext cx="4170362" cy="252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MX" altLang="es-MX" sz="1100">
                <a:solidFill>
                  <a:srgbClr val="000000"/>
                </a:solidFill>
                <a:latin typeface="Arial" pitchFamily="34" charset="0"/>
              </a:rPr>
              <a:t>Fuente: INEGI 2011.</a:t>
            </a:r>
            <a:endParaRPr lang="es-MX" altLang="es-MX" sz="1100"/>
          </a:p>
        </p:txBody>
      </p:sp>
      <p:sp>
        <p:nvSpPr>
          <p:cNvPr id="12" name="11 CuadroTexto"/>
          <p:cNvSpPr txBox="1"/>
          <p:nvPr/>
        </p:nvSpPr>
        <p:spPr>
          <a:xfrm>
            <a:off x="406991" y="1514666"/>
            <a:ext cx="8001000" cy="400110"/>
          </a:xfrm>
          <a:prstGeom prst="rect">
            <a:avLst/>
          </a:prstGeom>
          <a:noFill/>
        </p:spPr>
        <p:txBody>
          <a:bodyPr>
            <a:spAutoFit/>
          </a:bodyPr>
          <a:lstStyle/>
          <a:p>
            <a:pPr algn="ctr">
              <a:defRPr/>
            </a:pPr>
            <a:r>
              <a:rPr lang="es-MX" sz="2000" b="1" dirty="0">
                <a:solidFill>
                  <a:schemeClr val="accent1">
                    <a:lumMod val="75000"/>
                  </a:schemeClr>
                </a:solidFill>
              </a:rPr>
              <a:t>ESTADISTICAS</a:t>
            </a:r>
            <a:r>
              <a:rPr lang="es-MX" sz="2000" dirty="0">
                <a:solidFill>
                  <a:schemeClr val="accent1">
                    <a:lumMod val="75000"/>
                  </a:schemeClr>
                </a:solidFill>
              </a:rPr>
              <a:t> </a:t>
            </a:r>
            <a:r>
              <a:rPr lang="es-MX" sz="2000" b="1" dirty="0">
                <a:solidFill>
                  <a:schemeClr val="accent1">
                    <a:lumMod val="75000"/>
                  </a:schemeClr>
                </a:solidFill>
              </a:rPr>
              <a:t>DE MORTALIDAD DEL ESTADO DE VERACRUZ</a:t>
            </a:r>
          </a:p>
        </p:txBody>
      </p:sp>
      <p:graphicFrame>
        <p:nvGraphicFramePr>
          <p:cNvPr id="13" name="12 Tabla"/>
          <p:cNvGraphicFramePr>
            <a:graphicFrameLocks noGrp="1"/>
          </p:cNvGraphicFramePr>
          <p:nvPr>
            <p:extLst>
              <p:ext uri="{D42A27DB-BD31-4B8C-83A1-F6EECF244321}">
                <p14:modId xmlns:p14="http://schemas.microsoft.com/office/powerpoint/2010/main" val="3456521853"/>
              </p:ext>
            </p:extLst>
          </p:nvPr>
        </p:nvGraphicFramePr>
        <p:xfrm>
          <a:off x="132010" y="2166283"/>
          <a:ext cx="8588376" cy="3961035"/>
        </p:xfrm>
        <a:graphic>
          <a:graphicData uri="http://schemas.openxmlformats.org/drawingml/2006/table">
            <a:tbl>
              <a:tblPr firstRow="1" firstCol="1" bandRow="1">
                <a:tableStyleId>{5C22544A-7EE6-4342-B048-85BDC9FD1C3A}</a:tableStyleId>
              </a:tblPr>
              <a:tblGrid>
                <a:gridCol w="1368847"/>
                <a:gridCol w="3384376"/>
                <a:gridCol w="2160240"/>
                <a:gridCol w="1674913"/>
              </a:tblGrid>
              <a:tr h="576659">
                <a:tc>
                  <a:txBody>
                    <a:bodyPr/>
                    <a:lstStyle/>
                    <a:p>
                      <a:pPr>
                        <a:lnSpc>
                          <a:spcPct val="115000"/>
                        </a:lnSpc>
                        <a:spcAft>
                          <a:spcPts val="0"/>
                        </a:spcAft>
                      </a:pPr>
                      <a:r>
                        <a:rPr lang="es-MX" sz="1600" dirty="0">
                          <a:effectLst/>
                        </a:rPr>
                        <a:t>4</a:t>
                      </a:r>
                      <a:endParaRPr lang="es-MX" sz="1600" dirty="0">
                        <a:effectLst/>
                        <a:latin typeface="Calibri"/>
                        <a:ea typeface="Calibri"/>
                        <a:cs typeface="Times New Roman"/>
                      </a:endParaRPr>
                    </a:p>
                  </a:txBody>
                  <a:tcPr marL="19052" marR="19052" marT="19049" marB="19049" anchor="ctr"/>
                </a:tc>
                <a:tc>
                  <a:txBody>
                    <a:bodyPr/>
                    <a:lstStyle/>
                    <a:p>
                      <a:pPr>
                        <a:lnSpc>
                          <a:spcPct val="115000"/>
                        </a:lnSpc>
                        <a:spcAft>
                          <a:spcPts val="0"/>
                        </a:spcAft>
                      </a:pPr>
                      <a:r>
                        <a:rPr lang="es-MX" sz="1600">
                          <a:effectLst/>
                        </a:rPr>
                        <a:t>Enfermedades del hígado</a:t>
                      </a:r>
                      <a:endParaRPr lang="es-MX" sz="1600">
                        <a:effectLst/>
                        <a:latin typeface="Calibri"/>
                        <a:ea typeface="Calibri"/>
                        <a:cs typeface="Times New Roman"/>
                      </a:endParaRPr>
                    </a:p>
                  </a:txBody>
                  <a:tcPr marL="19052" marR="19052" marT="19049" marB="19049" anchor="ctr"/>
                </a:tc>
                <a:tc>
                  <a:txBody>
                    <a:bodyPr/>
                    <a:lstStyle/>
                    <a:p>
                      <a:pPr>
                        <a:lnSpc>
                          <a:spcPct val="115000"/>
                        </a:lnSpc>
                        <a:spcAft>
                          <a:spcPts val="0"/>
                        </a:spcAft>
                      </a:pPr>
                      <a:r>
                        <a:rPr lang="es-MX" sz="1600">
                          <a:effectLst/>
                        </a:rPr>
                        <a:t>35L-35M</a:t>
                      </a:r>
                      <a:endParaRPr lang="es-MX" sz="1600">
                        <a:effectLst/>
                        <a:latin typeface="Calibri"/>
                        <a:ea typeface="Calibri"/>
                        <a:cs typeface="Times New Roman"/>
                      </a:endParaRPr>
                    </a:p>
                  </a:txBody>
                  <a:tcPr marL="19052" marR="19052" marT="19049" marB="19049" anchor="ctr"/>
                </a:tc>
                <a:tc>
                  <a:txBody>
                    <a:bodyPr/>
                    <a:lstStyle/>
                    <a:p>
                      <a:pPr>
                        <a:lnSpc>
                          <a:spcPct val="115000"/>
                        </a:lnSpc>
                        <a:spcAft>
                          <a:spcPts val="0"/>
                        </a:spcAft>
                      </a:pPr>
                      <a:r>
                        <a:rPr lang="es-MX" sz="1600">
                          <a:effectLst/>
                        </a:rPr>
                        <a:t>3,209</a:t>
                      </a:r>
                      <a:endParaRPr lang="es-MX" sz="1600">
                        <a:effectLst/>
                        <a:latin typeface="Calibri"/>
                        <a:ea typeface="Calibri"/>
                        <a:cs typeface="Times New Roman"/>
                      </a:endParaRPr>
                    </a:p>
                  </a:txBody>
                  <a:tcPr marL="19052" marR="19052" marT="19049" marB="19049" anchor="ctr"/>
                </a:tc>
              </a:tr>
              <a:tr h="576064">
                <a:tc>
                  <a:txBody>
                    <a:bodyPr/>
                    <a:lstStyle/>
                    <a:p>
                      <a:pPr>
                        <a:lnSpc>
                          <a:spcPct val="115000"/>
                        </a:lnSpc>
                      </a:pPr>
                      <a:endParaRPr lang="es-MX" sz="1600">
                        <a:effectLst/>
                        <a:latin typeface="Calibri"/>
                      </a:endParaRPr>
                    </a:p>
                  </a:txBody>
                  <a:tcPr marL="19052" marR="19052" marT="19049" marB="19049" anchor="ctr"/>
                </a:tc>
                <a:tc>
                  <a:txBody>
                    <a:bodyPr/>
                    <a:lstStyle/>
                    <a:p>
                      <a:pPr>
                        <a:lnSpc>
                          <a:spcPct val="115000"/>
                        </a:lnSpc>
                        <a:spcAft>
                          <a:spcPts val="0"/>
                        </a:spcAft>
                      </a:pPr>
                      <a:r>
                        <a:rPr lang="es-MX" sz="1600">
                          <a:effectLst/>
                        </a:rPr>
                        <a:t>Enfermedad alcohólica del hígado</a:t>
                      </a:r>
                      <a:endParaRPr lang="es-MX" sz="1600">
                        <a:effectLst/>
                        <a:latin typeface="Calibri"/>
                        <a:ea typeface="Calibri"/>
                        <a:cs typeface="Times New Roman"/>
                      </a:endParaRPr>
                    </a:p>
                  </a:txBody>
                  <a:tcPr marL="19052" marR="19052" marT="19049" marB="19049" anchor="ctr"/>
                </a:tc>
                <a:tc>
                  <a:txBody>
                    <a:bodyPr/>
                    <a:lstStyle/>
                    <a:p>
                      <a:pPr>
                        <a:lnSpc>
                          <a:spcPct val="115000"/>
                        </a:lnSpc>
                        <a:spcAft>
                          <a:spcPts val="0"/>
                        </a:spcAft>
                      </a:pPr>
                      <a:r>
                        <a:rPr lang="es-MX" sz="1600">
                          <a:effectLst/>
                        </a:rPr>
                        <a:t>35L</a:t>
                      </a:r>
                      <a:endParaRPr lang="es-MX" sz="1600">
                        <a:effectLst/>
                        <a:latin typeface="Calibri"/>
                        <a:ea typeface="Calibri"/>
                        <a:cs typeface="Times New Roman"/>
                      </a:endParaRPr>
                    </a:p>
                  </a:txBody>
                  <a:tcPr marL="19052" marR="19052" marT="19049" marB="19049" anchor="ctr"/>
                </a:tc>
                <a:tc>
                  <a:txBody>
                    <a:bodyPr/>
                    <a:lstStyle/>
                    <a:p>
                      <a:pPr>
                        <a:lnSpc>
                          <a:spcPct val="115000"/>
                        </a:lnSpc>
                        <a:spcAft>
                          <a:spcPts val="0"/>
                        </a:spcAft>
                      </a:pPr>
                      <a:r>
                        <a:rPr lang="es-MX" sz="1600" dirty="0">
                          <a:effectLst/>
                        </a:rPr>
                        <a:t>1,104</a:t>
                      </a:r>
                      <a:endParaRPr lang="es-MX" sz="1600" dirty="0">
                        <a:effectLst/>
                        <a:latin typeface="Calibri"/>
                        <a:ea typeface="Calibri"/>
                        <a:cs typeface="Times New Roman"/>
                      </a:endParaRPr>
                    </a:p>
                  </a:txBody>
                  <a:tcPr marL="19052" marR="19052" marT="19049" marB="19049" anchor="ctr"/>
                </a:tc>
              </a:tr>
              <a:tr h="648072">
                <a:tc>
                  <a:txBody>
                    <a:bodyPr/>
                    <a:lstStyle/>
                    <a:p>
                      <a:pPr>
                        <a:lnSpc>
                          <a:spcPct val="115000"/>
                        </a:lnSpc>
                        <a:spcAft>
                          <a:spcPts val="0"/>
                        </a:spcAft>
                      </a:pPr>
                      <a:r>
                        <a:rPr lang="es-MX" sz="1600">
                          <a:effectLst/>
                        </a:rPr>
                        <a:t>5</a:t>
                      </a:r>
                      <a:endParaRPr lang="es-MX" sz="1600">
                        <a:effectLst/>
                        <a:latin typeface="Calibri"/>
                        <a:ea typeface="Calibri"/>
                        <a:cs typeface="Times New Roman"/>
                      </a:endParaRPr>
                    </a:p>
                  </a:txBody>
                  <a:tcPr marL="19052" marR="19052" marT="19049" marB="19049" anchor="ctr"/>
                </a:tc>
                <a:tc>
                  <a:txBody>
                    <a:bodyPr/>
                    <a:lstStyle/>
                    <a:p>
                      <a:pPr>
                        <a:lnSpc>
                          <a:spcPct val="115000"/>
                        </a:lnSpc>
                        <a:spcAft>
                          <a:spcPts val="0"/>
                        </a:spcAft>
                      </a:pPr>
                      <a:r>
                        <a:rPr lang="es-MX" sz="1600">
                          <a:effectLst/>
                        </a:rPr>
                        <a:t>Enfermedades cerebrovasculares</a:t>
                      </a:r>
                      <a:endParaRPr lang="es-MX" sz="1600">
                        <a:effectLst/>
                        <a:latin typeface="Calibri"/>
                        <a:ea typeface="Calibri"/>
                        <a:cs typeface="Times New Roman"/>
                      </a:endParaRPr>
                    </a:p>
                  </a:txBody>
                  <a:tcPr marL="19052" marR="19052" marT="19049" marB="19049" anchor="ctr"/>
                </a:tc>
                <a:tc>
                  <a:txBody>
                    <a:bodyPr/>
                    <a:lstStyle/>
                    <a:p>
                      <a:pPr>
                        <a:lnSpc>
                          <a:spcPct val="115000"/>
                        </a:lnSpc>
                        <a:spcAft>
                          <a:spcPts val="0"/>
                        </a:spcAft>
                      </a:pPr>
                      <a:r>
                        <a:rPr lang="es-MX" sz="1600">
                          <a:effectLst/>
                        </a:rPr>
                        <a:t>30</a:t>
                      </a:r>
                      <a:endParaRPr lang="es-MX" sz="1600">
                        <a:effectLst/>
                        <a:latin typeface="Calibri"/>
                        <a:ea typeface="Calibri"/>
                        <a:cs typeface="Times New Roman"/>
                      </a:endParaRPr>
                    </a:p>
                  </a:txBody>
                  <a:tcPr marL="19052" marR="19052" marT="19049" marB="19049" anchor="ctr"/>
                </a:tc>
                <a:tc>
                  <a:txBody>
                    <a:bodyPr/>
                    <a:lstStyle/>
                    <a:p>
                      <a:pPr>
                        <a:lnSpc>
                          <a:spcPct val="115000"/>
                        </a:lnSpc>
                        <a:spcAft>
                          <a:spcPts val="0"/>
                        </a:spcAft>
                      </a:pPr>
                      <a:r>
                        <a:rPr lang="es-MX" sz="1600">
                          <a:effectLst/>
                        </a:rPr>
                        <a:t>2,699</a:t>
                      </a:r>
                      <a:endParaRPr lang="es-MX" sz="1600">
                        <a:effectLst/>
                        <a:latin typeface="Calibri"/>
                        <a:ea typeface="Calibri"/>
                        <a:cs typeface="Times New Roman"/>
                      </a:endParaRPr>
                    </a:p>
                  </a:txBody>
                  <a:tcPr marL="19052" marR="19052" marT="19049" marB="19049" anchor="ctr"/>
                </a:tc>
              </a:tr>
              <a:tr h="504056">
                <a:tc>
                  <a:txBody>
                    <a:bodyPr/>
                    <a:lstStyle/>
                    <a:p>
                      <a:pPr>
                        <a:lnSpc>
                          <a:spcPct val="115000"/>
                        </a:lnSpc>
                        <a:spcAft>
                          <a:spcPts val="0"/>
                        </a:spcAft>
                      </a:pPr>
                      <a:r>
                        <a:rPr lang="es-MX" sz="1600">
                          <a:effectLst/>
                        </a:rPr>
                        <a:t>6</a:t>
                      </a:r>
                      <a:endParaRPr lang="es-MX" sz="1600">
                        <a:effectLst/>
                        <a:latin typeface="Calibri"/>
                        <a:ea typeface="Calibri"/>
                        <a:cs typeface="Times New Roman"/>
                      </a:endParaRPr>
                    </a:p>
                  </a:txBody>
                  <a:tcPr marL="19052" marR="19052" marT="19049" marB="19049" anchor="ctr"/>
                </a:tc>
                <a:tc>
                  <a:txBody>
                    <a:bodyPr/>
                    <a:lstStyle/>
                    <a:p>
                      <a:pPr>
                        <a:lnSpc>
                          <a:spcPct val="115000"/>
                        </a:lnSpc>
                        <a:spcAft>
                          <a:spcPts val="0"/>
                        </a:spcAft>
                      </a:pPr>
                      <a:r>
                        <a:rPr lang="es-MX" sz="1600">
                          <a:effectLst/>
                        </a:rPr>
                        <a:t>Accidentes</a:t>
                      </a:r>
                      <a:endParaRPr lang="es-MX" sz="1600">
                        <a:effectLst/>
                        <a:latin typeface="Calibri"/>
                        <a:ea typeface="Calibri"/>
                        <a:cs typeface="Times New Roman"/>
                      </a:endParaRPr>
                    </a:p>
                  </a:txBody>
                  <a:tcPr marL="19052" marR="19052" marT="19049" marB="19049" anchor="ctr"/>
                </a:tc>
                <a:tc>
                  <a:txBody>
                    <a:bodyPr/>
                    <a:lstStyle/>
                    <a:p>
                      <a:pPr>
                        <a:lnSpc>
                          <a:spcPct val="115000"/>
                        </a:lnSpc>
                        <a:spcAft>
                          <a:spcPts val="0"/>
                        </a:spcAft>
                      </a:pPr>
                      <a:r>
                        <a:rPr lang="es-MX" sz="1600">
                          <a:effectLst/>
                        </a:rPr>
                        <a:t>E49-E53, E57-E58</a:t>
                      </a:r>
                      <a:endParaRPr lang="es-MX" sz="1600">
                        <a:effectLst/>
                        <a:latin typeface="Calibri"/>
                        <a:ea typeface="Calibri"/>
                        <a:cs typeface="Times New Roman"/>
                      </a:endParaRPr>
                    </a:p>
                  </a:txBody>
                  <a:tcPr marL="19052" marR="19052" marT="19049" marB="19049" anchor="ctr"/>
                </a:tc>
                <a:tc>
                  <a:txBody>
                    <a:bodyPr/>
                    <a:lstStyle/>
                    <a:p>
                      <a:pPr>
                        <a:lnSpc>
                          <a:spcPct val="115000"/>
                        </a:lnSpc>
                        <a:spcAft>
                          <a:spcPts val="0"/>
                        </a:spcAft>
                      </a:pPr>
                      <a:r>
                        <a:rPr lang="es-MX" sz="1600">
                          <a:effectLst/>
                        </a:rPr>
                        <a:t>2,333</a:t>
                      </a:r>
                      <a:endParaRPr lang="es-MX" sz="1600">
                        <a:effectLst/>
                        <a:latin typeface="Calibri"/>
                        <a:ea typeface="Calibri"/>
                        <a:cs typeface="Times New Roman"/>
                      </a:endParaRPr>
                    </a:p>
                  </a:txBody>
                  <a:tcPr marL="19052" marR="19052" marT="19049" marB="19049" anchor="ctr"/>
                </a:tc>
              </a:tr>
              <a:tr h="720080">
                <a:tc>
                  <a:txBody>
                    <a:bodyPr/>
                    <a:lstStyle/>
                    <a:p>
                      <a:pPr>
                        <a:lnSpc>
                          <a:spcPct val="115000"/>
                        </a:lnSpc>
                      </a:pPr>
                      <a:endParaRPr lang="es-MX" sz="1600">
                        <a:effectLst/>
                        <a:latin typeface="Calibri"/>
                      </a:endParaRPr>
                    </a:p>
                  </a:txBody>
                  <a:tcPr marL="19052" marR="19052" marT="19049" marB="19049" anchor="ctr"/>
                </a:tc>
                <a:tc>
                  <a:txBody>
                    <a:bodyPr/>
                    <a:lstStyle/>
                    <a:p>
                      <a:pPr>
                        <a:lnSpc>
                          <a:spcPct val="115000"/>
                        </a:lnSpc>
                        <a:spcAft>
                          <a:spcPts val="0"/>
                        </a:spcAft>
                      </a:pPr>
                      <a:r>
                        <a:rPr lang="es-MX" sz="1600">
                          <a:effectLst/>
                        </a:rPr>
                        <a:t>De tráfico de vehículos de motor</a:t>
                      </a:r>
                      <a:endParaRPr lang="es-MX" sz="1600">
                        <a:effectLst/>
                        <a:latin typeface="Calibri"/>
                        <a:ea typeface="Calibri"/>
                        <a:cs typeface="Times New Roman"/>
                      </a:endParaRPr>
                    </a:p>
                  </a:txBody>
                  <a:tcPr marL="19052" marR="19052" marT="19049" marB="19049" anchor="ctr"/>
                </a:tc>
                <a:tc>
                  <a:txBody>
                    <a:bodyPr/>
                    <a:lstStyle/>
                    <a:p>
                      <a:pPr>
                        <a:lnSpc>
                          <a:spcPct val="115000"/>
                        </a:lnSpc>
                        <a:spcAft>
                          <a:spcPts val="0"/>
                        </a:spcAft>
                      </a:pPr>
                      <a:r>
                        <a:rPr lang="es-MX" sz="1600">
                          <a:effectLst/>
                        </a:rPr>
                        <a:t>E49B</a:t>
                      </a:r>
                      <a:endParaRPr lang="es-MX" sz="1600">
                        <a:effectLst/>
                        <a:latin typeface="Calibri"/>
                        <a:ea typeface="Calibri"/>
                        <a:cs typeface="Times New Roman"/>
                      </a:endParaRPr>
                    </a:p>
                  </a:txBody>
                  <a:tcPr marL="19052" marR="19052" marT="19049" marB="19049" anchor="ctr"/>
                </a:tc>
                <a:tc>
                  <a:txBody>
                    <a:bodyPr/>
                    <a:lstStyle/>
                    <a:p>
                      <a:pPr>
                        <a:lnSpc>
                          <a:spcPct val="115000"/>
                        </a:lnSpc>
                        <a:spcAft>
                          <a:spcPts val="0"/>
                        </a:spcAft>
                      </a:pPr>
                      <a:r>
                        <a:rPr lang="es-MX" sz="1600">
                          <a:effectLst/>
                        </a:rPr>
                        <a:t>759</a:t>
                      </a:r>
                      <a:endParaRPr lang="es-MX" sz="1600">
                        <a:effectLst/>
                        <a:latin typeface="Calibri"/>
                        <a:ea typeface="Calibri"/>
                        <a:cs typeface="Times New Roman"/>
                      </a:endParaRPr>
                    </a:p>
                  </a:txBody>
                  <a:tcPr marL="19052" marR="19052" marT="19049" marB="19049" anchor="ctr"/>
                </a:tc>
              </a:tr>
              <a:tr h="936104">
                <a:tc>
                  <a:txBody>
                    <a:bodyPr/>
                    <a:lstStyle/>
                    <a:p>
                      <a:pPr>
                        <a:lnSpc>
                          <a:spcPct val="115000"/>
                        </a:lnSpc>
                        <a:spcAft>
                          <a:spcPts val="0"/>
                        </a:spcAft>
                      </a:pPr>
                      <a:r>
                        <a:rPr lang="es-MX" sz="1600">
                          <a:effectLst/>
                        </a:rPr>
                        <a:t>7</a:t>
                      </a:r>
                      <a:endParaRPr lang="es-MX" sz="1600">
                        <a:effectLst/>
                        <a:latin typeface="Calibri"/>
                        <a:ea typeface="Calibri"/>
                        <a:cs typeface="Times New Roman"/>
                      </a:endParaRPr>
                    </a:p>
                  </a:txBody>
                  <a:tcPr marL="19052" marR="19052" marT="19049" marB="19049" anchor="ctr"/>
                </a:tc>
                <a:tc>
                  <a:txBody>
                    <a:bodyPr/>
                    <a:lstStyle/>
                    <a:p>
                      <a:pPr>
                        <a:lnSpc>
                          <a:spcPct val="115000"/>
                        </a:lnSpc>
                        <a:spcAft>
                          <a:spcPts val="0"/>
                        </a:spcAft>
                      </a:pPr>
                      <a:r>
                        <a:rPr lang="es-MX" sz="1600">
                          <a:effectLst/>
                        </a:rPr>
                        <a:t>Enfermedades pulmonares obstructivas crónicas</a:t>
                      </a:r>
                      <a:endParaRPr lang="es-MX" sz="1600">
                        <a:effectLst/>
                        <a:latin typeface="Calibri"/>
                        <a:ea typeface="Calibri"/>
                        <a:cs typeface="Times New Roman"/>
                      </a:endParaRPr>
                    </a:p>
                  </a:txBody>
                  <a:tcPr marL="19052" marR="19052" marT="19049" marB="19049" anchor="ctr"/>
                </a:tc>
                <a:tc>
                  <a:txBody>
                    <a:bodyPr/>
                    <a:lstStyle/>
                    <a:p>
                      <a:pPr>
                        <a:lnSpc>
                          <a:spcPct val="115000"/>
                        </a:lnSpc>
                        <a:spcAft>
                          <a:spcPts val="0"/>
                        </a:spcAft>
                      </a:pPr>
                      <a:r>
                        <a:rPr lang="es-MX" sz="1600">
                          <a:effectLst/>
                        </a:rPr>
                        <a:t>33G</a:t>
                      </a:r>
                      <a:endParaRPr lang="es-MX" sz="1600">
                        <a:effectLst/>
                        <a:latin typeface="Calibri"/>
                        <a:ea typeface="Calibri"/>
                        <a:cs typeface="Times New Roman"/>
                      </a:endParaRPr>
                    </a:p>
                  </a:txBody>
                  <a:tcPr marL="19052" marR="19052" marT="19049" marB="19049" anchor="ctr"/>
                </a:tc>
                <a:tc>
                  <a:txBody>
                    <a:bodyPr/>
                    <a:lstStyle/>
                    <a:p>
                      <a:pPr>
                        <a:lnSpc>
                          <a:spcPct val="115000"/>
                        </a:lnSpc>
                        <a:spcAft>
                          <a:spcPts val="0"/>
                        </a:spcAft>
                      </a:pPr>
                      <a:r>
                        <a:rPr lang="es-MX" sz="1600" dirty="0">
                          <a:effectLst/>
                        </a:rPr>
                        <a:t>1,193</a:t>
                      </a:r>
                      <a:endParaRPr lang="es-MX" sz="1600" dirty="0">
                        <a:effectLst/>
                        <a:latin typeface="Calibri"/>
                        <a:ea typeface="Calibri"/>
                        <a:cs typeface="Times New Roman"/>
                      </a:endParaRPr>
                    </a:p>
                  </a:txBody>
                  <a:tcPr marL="19052" marR="19052" marT="19049" marB="19049" anchor="ctr"/>
                </a:tc>
              </a:tr>
            </a:tbl>
          </a:graphicData>
        </a:graphic>
      </p:graphicFrame>
    </p:spTree>
    <p:extLst>
      <p:ext uri="{BB962C8B-B14F-4D97-AF65-F5344CB8AC3E}">
        <p14:creationId xmlns:p14="http://schemas.microsoft.com/office/powerpoint/2010/main" val="91881652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1370</TotalTime>
  <Words>2021</Words>
  <Application>Microsoft Office PowerPoint</Application>
  <PresentationFormat>Presentación en pantalla (4:3)</PresentationFormat>
  <Paragraphs>537</Paragraphs>
  <Slides>42</Slides>
  <Notes>20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42</vt:i4>
      </vt:variant>
    </vt:vector>
  </HeadingPairs>
  <TitlesOfParts>
    <vt:vector size="44" baseType="lpstr">
      <vt:lpstr>Tema de Office</vt:lpstr>
      <vt:lpstr>Hoja de cálculo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CARACTERÍSTICAS DE LA ENCODE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Consumo de Drogas Ilícitas</vt:lpstr>
      <vt:lpstr>    “El consumo de sustancias psicoactivas de curso legal, como el tabaco y el alcohol, así como aquellas de curso ilegal, es un importante problema de Salud  Pública. Sus efectos en el deterioro de las condiciones de vida de los consumidores, su impacto negativo en el desarrollo de las comunidades y en la vulneración del tejido social, lo constituyen como un aspecto central de las políticas públicas”   </vt:lpstr>
      <vt:lpstr>Adicciones</vt:lpstr>
      <vt:lpstr>Presentación de PowerPoint</vt:lpstr>
      <vt:lpstr>Red de servicios en Adicciones</vt:lpstr>
      <vt:lpstr>Centro Estatal Contra las Adicciones “CÚSPIDE”</vt:lpstr>
      <vt:lpstr>Antecedentes</vt:lpstr>
      <vt:lpstr>Lineamientos</vt:lpstr>
      <vt:lpstr>Adicciones</vt:lpstr>
      <vt:lpstr>Estrategias transversales</vt:lpstr>
      <vt:lpstr>Recomendaciones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OEM</dc:creator>
  <cp:lastModifiedBy>Héctor De Leo T.</cp:lastModifiedBy>
  <cp:revision>359</cp:revision>
  <cp:lastPrinted>2015-08-25T16:09:58Z</cp:lastPrinted>
  <dcterms:created xsi:type="dcterms:W3CDTF">2011-06-30T15:31:40Z</dcterms:created>
  <dcterms:modified xsi:type="dcterms:W3CDTF">2015-09-10T17:20:50Z</dcterms:modified>
</cp:coreProperties>
</file>