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1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956D4-CA03-42B2-9D47-DC0D4CBCB16A}" type="datetimeFigureOut">
              <a:rPr lang="es-MX" smtClean="0"/>
              <a:t>16/07/2020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B5872-32A9-4E8A-9FB6-71ABA8E8756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61531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956D4-CA03-42B2-9D47-DC0D4CBCB16A}" type="datetimeFigureOut">
              <a:rPr lang="es-MX" smtClean="0"/>
              <a:t>16/07/2020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B5872-32A9-4E8A-9FB6-71ABA8E8756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177693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956D4-CA03-42B2-9D47-DC0D4CBCB16A}" type="datetimeFigureOut">
              <a:rPr lang="es-MX" smtClean="0"/>
              <a:t>16/07/2020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B5872-32A9-4E8A-9FB6-71ABA8E8756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687559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956D4-CA03-42B2-9D47-DC0D4CBCB16A}" type="datetimeFigureOut">
              <a:rPr lang="es-MX" smtClean="0"/>
              <a:t>16/07/2020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B5872-32A9-4E8A-9FB6-71ABA8E8756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467100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956D4-CA03-42B2-9D47-DC0D4CBCB16A}" type="datetimeFigureOut">
              <a:rPr lang="es-MX" smtClean="0"/>
              <a:t>16/07/2020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B5872-32A9-4E8A-9FB6-71ABA8E8756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699785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956D4-CA03-42B2-9D47-DC0D4CBCB16A}" type="datetimeFigureOut">
              <a:rPr lang="es-MX" smtClean="0"/>
              <a:t>16/07/2020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B5872-32A9-4E8A-9FB6-71ABA8E8756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931178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956D4-CA03-42B2-9D47-DC0D4CBCB16A}" type="datetimeFigureOut">
              <a:rPr lang="es-MX" smtClean="0"/>
              <a:t>16/07/2020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B5872-32A9-4E8A-9FB6-71ABA8E8756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70766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956D4-CA03-42B2-9D47-DC0D4CBCB16A}" type="datetimeFigureOut">
              <a:rPr lang="es-MX" smtClean="0"/>
              <a:t>16/07/2020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B5872-32A9-4E8A-9FB6-71ABA8E8756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047002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956D4-CA03-42B2-9D47-DC0D4CBCB16A}" type="datetimeFigureOut">
              <a:rPr lang="es-MX" smtClean="0"/>
              <a:t>16/07/2020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B5872-32A9-4E8A-9FB6-71ABA8E8756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441280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956D4-CA03-42B2-9D47-DC0D4CBCB16A}" type="datetimeFigureOut">
              <a:rPr lang="es-MX" smtClean="0"/>
              <a:t>16/07/2020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B5872-32A9-4E8A-9FB6-71ABA8E8756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510418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956D4-CA03-42B2-9D47-DC0D4CBCB16A}" type="datetimeFigureOut">
              <a:rPr lang="es-MX" smtClean="0"/>
              <a:t>16/07/2020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B5872-32A9-4E8A-9FB6-71ABA8E8756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144634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F956D4-CA03-42B2-9D47-DC0D4CBCB16A}" type="datetimeFigureOut">
              <a:rPr lang="es-MX" smtClean="0"/>
              <a:t>16/07/2020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6B5872-32A9-4E8A-9FB6-71ABA8E8756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665967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MX" dirty="0" smtClean="0"/>
              <a:t>Estudiantes de la LDEPLUJ durante su exposición en el Coloquio de </a:t>
            </a:r>
            <a:r>
              <a:rPr lang="es-MX" dirty="0"/>
              <a:t>i</a:t>
            </a:r>
            <a:r>
              <a:rPr lang="es-MX" dirty="0" smtClean="0"/>
              <a:t>nvestigación estudiantil </a:t>
            </a:r>
            <a:endParaRPr lang="es-MX" dirty="0"/>
          </a:p>
        </p:txBody>
      </p:sp>
      <p:pic>
        <p:nvPicPr>
          <p:cNvPr id="9" name="Marcador de contenido 8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058194"/>
            <a:ext cx="5181600" cy="3886200"/>
          </a:xfrm>
        </p:spPr>
      </p:pic>
      <p:pic>
        <p:nvPicPr>
          <p:cNvPr id="10" name="Marcador de contenido 9"/>
          <p:cNvPicPr>
            <a:picLocks noGrp="1" noChangeAspect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200" y="2058194"/>
            <a:ext cx="5181600" cy="3886200"/>
          </a:xfrm>
        </p:spPr>
      </p:pic>
    </p:spTree>
    <p:extLst>
      <p:ext uri="{BB962C8B-B14F-4D97-AF65-F5344CB8AC3E}">
        <p14:creationId xmlns:p14="http://schemas.microsoft.com/office/powerpoint/2010/main" val="343545272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</TotalTime>
  <Words>13</Words>
  <Application>Microsoft Office PowerPoint</Application>
  <PresentationFormat>Panorámica</PresentationFormat>
  <Paragraphs>1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Estudiantes de la LDEPLUJ durante su exposición en el Coloquio de investigación estudiantil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Videoconferencias</dc:creator>
  <cp:lastModifiedBy>Videoconferencias</cp:lastModifiedBy>
  <cp:revision>23</cp:revision>
  <dcterms:created xsi:type="dcterms:W3CDTF">2020-01-20T19:59:41Z</dcterms:created>
  <dcterms:modified xsi:type="dcterms:W3CDTF">2020-07-16T05:19:24Z</dcterms:modified>
</cp:coreProperties>
</file>