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E9DE-B8DB-44A5-9227-25929468E5AB}" type="datetimeFigureOut">
              <a:rPr lang="es-MX" smtClean="0"/>
              <a:t>22/01/2014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3A24-CCD0-4C56-933B-182F3A4F82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005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CE9DE-B8DB-44A5-9227-25929468E5AB}" type="datetimeFigureOut">
              <a:rPr lang="es-MX" smtClean="0"/>
              <a:t>22/01/2014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23A24-CCD0-4C56-933B-182F3A4F82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974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smtClean="0">
                <a:effectLst/>
              </a:rPr>
              <a:t>C</a:t>
            </a:r>
            <a:r>
              <a:rPr lang="es-MX" sz="3600" b="1" smtClean="0">
                <a:effectLst/>
              </a:rPr>
              <a:t>ONDUCTAS ALIMENTARIAS DE RIESGO Y LA INSATISFACCIÓN DE LA IMAGEN CORPORAL EN ADOLESCENTES</a:t>
            </a:r>
            <a:r>
              <a:rPr lang="es-MX" sz="3600" b="1" i="1" smtClean="0">
                <a:effectLst/>
              </a:rPr>
              <a:t> </a:t>
            </a:r>
            <a:r>
              <a:rPr lang="es-MX" sz="3600" b="1" smtClean="0">
                <a:effectLst/>
              </a:rPr>
              <a:t>DE LA ZONA DE INFLUENCIA DE LA UMF 66”</a:t>
            </a:r>
            <a:endParaRPr lang="es-MX" sz="3600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41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CONCLUSIONES</a:t>
            </a:r>
            <a:endParaRPr lang="es-MX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91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ANTECEDENTES</a:t>
            </a:r>
            <a:endParaRPr lang="es-MX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16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ANTECEDENTES</a:t>
            </a:r>
            <a:endParaRPr lang="es-MX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1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smtClean="0">
                <a:effectLst/>
              </a:rPr>
              <a:t>JUSTIFICACION</a:t>
            </a:r>
            <a:endParaRPr lang="es-MX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97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smtClean="0"/>
              <a:t>PLANTEAMIENTO DEL PROBLEMA </a:t>
            </a:r>
            <a:endParaRPr lang="es-MX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03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smtClean="0"/>
              <a:t>HIPOTESIS</a:t>
            </a:r>
            <a:endParaRPr lang="es-MX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7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>
                <a:solidFill>
                  <a:schemeClr val="bg1"/>
                </a:solidFill>
              </a:rPr>
              <a:t>OBJETIVO GENERAL</a:t>
            </a:r>
            <a:endParaRPr lang="es-MX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1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smtClean="0">
                <a:effectLst/>
              </a:rPr>
              <a:t>MATERIAL Y MÉTODOS</a:t>
            </a:r>
            <a:endParaRPr lang="es-MX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48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RESULTADOS</a:t>
            </a:r>
            <a:endParaRPr lang="es-MX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110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Presentación en pantalla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CONDUCTAS ALIMENTARIAS DE RIESGO Y LA INSATISFACCIÓN DE LA IMAGEN CORPORAL EN ADOLESCENTES DE LA ZONA DE INFLUENCIA DE LA UMF 66”</vt:lpstr>
      <vt:lpstr>ANTECEDENTES</vt:lpstr>
      <vt:lpstr>ANTECEDENTES</vt:lpstr>
      <vt:lpstr>JUSTIFICACION</vt:lpstr>
      <vt:lpstr>PLANTEAMIENTO DEL PROBLEMA </vt:lpstr>
      <vt:lpstr>HIPOTESIS</vt:lpstr>
      <vt:lpstr>OBJETIVO GENERAL</vt:lpstr>
      <vt:lpstr>MATERIAL Y MÉTODOS</vt:lpstr>
      <vt:lpstr>RESULTADOS</vt:lpstr>
      <vt:lpstr>CONCLUSIONES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CONDUCTAS ALIMENTARIAS DE RIESGO Y LA INSATISFACCIÓN DE LA IMAGEN CORPORAL EN ADOLESCENTES DE LA ZONA DE INFLUENCIA DE LA UMF 66”</dc:title>
  <dc:creator>Tania Lopez Chima</dc:creator>
  <cp:lastModifiedBy>Tania Lopez Chima</cp:lastModifiedBy>
  <cp:revision>1</cp:revision>
  <dcterms:created xsi:type="dcterms:W3CDTF">2014-01-23T01:45:48Z</dcterms:created>
  <dcterms:modified xsi:type="dcterms:W3CDTF">2014-01-23T01:45:48Z</dcterms:modified>
</cp:coreProperties>
</file>