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66" r:id="rId4"/>
    <p:sldId id="267" r:id="rId5"/>
    <p:sldId id="268" r:id="rId6"/>
    <p:sldId id="270" r:id="rId7"/>
    <p:sldId id="271" r:id="rId8"/>
    <p:sldId id="260" r:id="rId9"/>
    <p:sldId id="263" r:id="rId10"/>
    <p:sldId id="261"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D614"/>
    <a:srgbClr val="2DEA1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487" autoAdjust="0"/>
  </p:normalViewPr>
  <p:slideViewPr>
    <p:cSldViewPr>
      <p:cViewPr>
        <p:scale>
          <a:sx n="50" d="100"/>
          <a:sy n="50" d="100"/>
        </p:scale>
        <p:origin x="-10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2A806-5537-4E95-8553-9A004F4E72A2}" type="doc">
      <dgm:prSet loTypeId="urn:microsoft.com/office/officeart/2005/8/layout/list1" loCatId="list" qsTypeId="urn:microsoft.com/office/officeart/2005/8/quickstyle/simple1" qsCatId="simple" csTypeId="urn:microsoft.com/office/officeart/2005/8/colors/accent6_3" csCatId="accent6" phldr="1"/>
      <dgm:spPr/>
      <dgm:t>
        <a:bodyPr/>
        <a:lstStyle/>
        <a:p>
          <a:endParaRPr lang="es-MX"/>
        </a:p>
      </dgm:t>
    </dgm:pt>
    <dgm:pt modelId="{585D986D-E677-4F3D-8217-B87670F7967D}">
      <dgm:prSet phldrT="[Texto]"/>
      <dgm:spPr/>
      <dgm:t>
        <a:bodyPr/>
        <a:lstStyle/>
        <a:p>
          <a:r>
            <a:rPr lang="es-MX" b="1" dirty="0" smtClean="0"/>
            <a:t>INTRODUCCIÓN</a:t>
          </a:r>
          <a:endParaRPr lang="es-MX" b="1" dirty="0"/>
        </a:p>
      </dgm:t>
    </dgm:pt>
    <dgm:pt modelId="{66C8A27E-80A3-4F7C-BA77-819789FAE093}" type="parTrans" cxnId="{D132EC15-67DE-4A49-8257-430CE0627A90}">
      <dgm:prSet/>
      <dgm:spPr/>
      <dgm:t>
        <a:bodyPr/>
        <a:lstStyle/>
        <a:p>
          <a:endParaRPr lang="es-MX"/>
        </a:p>
      </dgm:t>
    </dgm:pt>
    <dgm:pt modelId="{E0316670-9C8F-45B3-AD91-8AF6AE427F60}" type="sibTrans" cxnId="{D132EC15-67DE-4A49-8257-430CE0627A90}">
      <dgm:prSet/>
      <dgm:spPr/>
      <dgm:t>
        <a:bodyPr/>
        <a:lstStyle/>
        <a:p>
          <a:endParaRPr lang="es-MX"/>
        </a:p>
      </dgm:t>
    </dgm:pt>
    <dgm:pt modelId="{B10E0FB1-4C79-4323-B649-0CA41D3EB153}">
      <dgm:prSet phldrT="[Texto]"/>
      <dgm:spPr/>
      <dgm:t>
        <a:bodyPr/>
        <a:lstStyle/>
        <a:p>
          <a:pPr algn="just"/>
          <a:r>
            <a:rPr lang="es-MX" dirty="0" smtClean="0"/>
            <a:t>La valoración </a:t>
          </a:r>
          <a:r>
            <a:rPr lang="es-MX" dirty="0" err="1" smtClean="0"/>
            <a:t>preanestésica</a:t>
          </a:r>
          <a:r>
            <a:rPr lang="es-MX" dirty="0" smtClean="0"/>
            <a:t> tiene como objetivo establecer una </a:t>
          </a:r>
          <a:r>
            <a:rPr lang="es-MX" b="1" dirty="0" smtClean="0"/>
            <a:t>relación medico paciente </a:t>
          </a:r>
          <a:r>
            <a:rPr lang="es-MX" dirty="0" smtClean="0"/>
            <a:t>exitosa para planear el manejo </a:t>
          </a:r>
          <a:r>
            <a:rPr lang="es-MX" dirty="0" err="1" smtClean="0"/>
            <a:t>perioperatorio</a:t>
          </a:r>
          <a:r>
            <a:rPr lang="es-MX" dirty="0" smtClean="0"/>
            <a:t> y plan anestésico optimo vinculando la patología quirúrgica y coexistentes en el paciente, todo con el fin de </a:t>
          </a:r>
          <a:r>
            <a:rPr lang="es-MX" b="1" dirty="0" smtClean="0"/>
            <a:t>disminuir la morbilidad y mortalidad del evento anestésico quirúrgico. </a:t>
          </a:r>
          <a:endParaRPr lang="es-MX" dirty="0"/>
        </a:p>
      </dgm:t>
    </dgm:pt>
    <dgm:pt modelId="{44FADC6F-D341-473D-A603-505F1F4E79FE}" type="parTrans" cxnId="{916B0B2D-7E51-40BB-9B41-12FAC24501BE}">
      <dgm:prSet/>
      <dgm:spPr/>
      <dgm:t>
        <a:bodyPr/>
        <a:lstStyle/>
        <a:p>
          <a:endParaRPr lang="es-MX"/>
        </a:p>
      </dgm:t>
    </dgm:pt>
    <dgm:pt modelId="{DB2B5992-5FE9-4C12-8D79-3374F9B6138A}" type="sibTrans" cxnId="{916B0B2D-7E51-40BB-9B41-12FAC24501BE}">
      <dgm:prSet/>
      <dgm:spPr/>
      <dgm:t>
        <a:bodyPr/>
        <a:lstStyle/>
        <a:p>
          <a:endParaRPr lang="es-MX"/>
        </a:p>
      </dgm:t>
    </dgm:pt>
    <dgm:pt modelId="{583F210B-F2EF-4B3B-90AC-9395C0162991}">
      <dgm:prSet phldrT="[Texto]"/>
      <dgm:spPr/>
      <dgm:t>
        <a:bodyPr/>
        <a:lstStyle/>
        <a:p>
          <a:pPr algn="just"/>
          <a:r>
            <a:rPr lang="es-MX" smtClean="0"/>
            <a:t>Siendo </a:t>
          </a:r>
          <a:r>
            <a:rPr lang="es-MX" dirty="0" smtClean="0"/>
            <a:t>prioritario ofrecer servicios de mayor calidad para que el usuario se sienta satisfecho con la asistencia proporcionada.</a:t>
          </a:r>
          <a:endParaRPr lang="es-MX" dirty="0"/>
        </a:p>
      </dgm:t>
    </dgm:pt>
    <dgm:pt modelId="{CD8B6BDC-F20B-49EA-BC81-3FBDC2F87204}" type="parTrans" cxnId="{347DBCCA-0DC2-48D0-9260-3913F66B9073}">
      <dgm:prSet/>
      <dgm:spPr/>
    </dgm:pt>
    <dgm:pt modelId="{8012B46E-9F5F-4144-AAF9-06F317C4B3E8}" type="sibTrans" cxnId="{347DBCCA-0DC2-48D0-9260-3913F66B9073}">
      <dgm:prSet/>
      <dgm:spPr/>
    </dgm:pt>
    <dgm:pt modelId="{122152C8-1D1E-4BA4-AAE6-B5BCA191E78D}" type="pres">
      <dgm:prSet presAssocID="{0452A806-5537-4E95-8553-9A004F4E72A2}" presName="linear" presStyleCnt="0">
        <dgm:presLayoutVars>
          <dgm:dir/>
          <dgm:animLvl val="lvl"/>
          <dgm:resizeHandles val="exact"/>
        </dgm:presLayoutVars>
      </dgm:prSet>
      <dgm:spPr/>
      <dgm:t>
        <a:bodyPr/>
        <a:lstStyle/>
        <a:p>
          <a:endParaRPr lang="es-MX"/>
        </a:p>
      </dgm:t>
    </dgm:pt>
    <dgm:pt modelId="{ACA656A8-B287-4415-BCDC-AB4C4AEEBA34}" type="pres">
      <dgm:prSet presAssocID="{585D986D-E677-4F3D-8217-B87670F7967D}" presName="parentLin" presStyleCnt="0"/>
      <dgm:spPr/>
    </dgm:pt>
    <dgm:pt modelId="{01E8507C-F53C-4354-B789-A8819958BD08}" type="pres">
      <dgm:prSet presAssocID="{585D986D-E677-4F3D-8217-B87670F7967D}" presName="parentLeftMargin" presStyleLbl="node1" presStyleIdx="0" presStyleCnt="1"/>
      <dgm:spPr/>
      <dgm:t>
        <a:bodyPr/>
        <a:lstStyle/>
        <a:p>
          <a:endParaRPr lang="es-MX"/>
        </a:p>
      </dgm:t>
    </dgm:pt>
    <dgm:pt modelId="{5E8F55CC-C601-44EC-8707-89B194245752}" type="pres">
      <dgm:prSet presAssocID="{585D986D-E677-4F3D-8217-B87670F7967D}" presName="parentText" presStyleLbl="node1" presStyleIdx="0" presStyleCnt="1">
        <dgm:presLayoutVars>
          <dgm:chMax val="0"/>
          <dgm:bulletEnabled val="1"/>
        </dgm:presLayoutVars>
      </dgm:prSet>
      <dgm:spPr/>
      <dgm:t>
        <a:bodyPr/>
        <a:lstStyle/>
        <a:p>
          <a:endParaRPr lang="es-MX"/>
        </a:p>
      </dgm:t>
    </dgm:pt>
    <dgm:pt modelId="{80D93AC3-BE1F-496E-8E63-805B3AE7AC1B}" type="pres">
      <dgm:prSet presAssocID="{585D986D-E677-4F3D-8217-B87670F7967D}" presName="negativeSpace" presStyleCnt="0"/>
      <dgm:spPr/>
    </dgm:pt>
    <dgm:pt modelId="{1A2A90F8-8C63-41D6-94EB-2AD5AF651F6F}" type="pres">
      <dgm:prSet presAssocID="{585D986D-E677-4F3D-8217-B87670F7967D}" presName="childText" presStyleLbl="conFgAcc1" presStyleIdx="0" presStyleCnt="1">
        <dgm:presLayoutVars>
          <dgm:bulletEnabled val="1"/>
        </dgm:presLayoutVars>
      </dgm:prSet>
      <dgm:spPr/>
      <dgm:t>
        <a:bodyPr/>
        <a:lstStyle/>
        <a:p>
          <a:endParaRPr lang="es-MX"/>
        </a:p>
      </dgm:t>
    </dgm:pt>
  </dgm:ptLst>
  <dgm:cxnLst>
    <dgm:cxn modelId="{CD20DFB3-B67D-4BEF-8323-733E0E95158D}" type="presOf" srcId="{583F210B-F2EF-4B3B-90AC-9395C0162991}" destId="{1A2A90F8-8C63-41D6-94EB-2AD5AF651F6F}" srcOrd="0" destOrd="1" presId="urn:microsoft.com/office/officeart/2005/8/layout/list1"/>
    <dgm:cxn modelId="{47704B35-2A0A-4515-90BC-ED5E38C7DB93}" type="presOf" srcId="{585D986D-E677-4F3D-8217-B87670F7967D}" destId="{5E8F55CC-C601-44EC-8707-89B194245752}" srcOrd="1" destOrd="0" presId="urn:microsoft.com/office/officeart/2005/8/layout/list1"/>
    <dgm:cxn modelId="{347DBCCA-0DC2-48D0-9260-3913F66B9073}" srcId="{585D986D-E677-4F3D-8217-B87670F7967D}" destId="{583F210B-F2EF-4B3B-90AC-9395C0162991}" srcOrd="1" destOrd="0" parTransId="{CD8B6BDC-F20B-49EA-BC81-3FBDC2F87204}" sibTransId="{8012B46E-9F5F-4144-AAF9-06F317C4B3E8}"/>
    <dgm:cxn modelId="{916B0B2D-7E51-40BB-9B41-12FAC24501BE}" srcId="{585D986D-E677-4F3D-8217-B87670F7967D}" destId="{B10E0FB1-4C79-4323-B649-0CA41D3EB153}" srcOrd="0" destOrd="0" parTransId="{44FADC6F-D341-473D-A603-505F1F4E79FE}" sibTransId="{DB2B5992-5FE9-4C12-8D79-3374F9B6138A}"/>
    <dgm:cxn modelId="{C9539C3F-1176-4D98-B5AA-8683D347E185}" type="presOf" srcId="{B10E0FB1-4C79-4323-B649-0CA41D3EB153}" destId="{1A2A90F8-8C63-41D6-94EB-2AD5AF651F6F}" srcOrd="0" destOrd="0" presId="urn:microsoft.com/office/officeart/2005/8/layout/list1"/>
    <dgm:cxn modelId="{D132EC15-67DE-4A49-8257-430CE0627A90}" srcId="{0452A806-5537-4E95-8553-9A004F4E72A2}" destId="{585D986D-E677-4F3D-8217-B87670F7967D}" srcOrd="0" destOrd="0" parTransId="{66C8A27E-80A3-4F7C-BA77-819789FAE093}" sibTransId="{E0316670-9C8F-45B3-AD91-8AF6AE427F60}"/>
    <dgm:cxn modelId="{967F9668-545F-416A-9836-E2B86E13F3D3}" type="presOf" srcId="{0452A806-5537-4E95-8553-9A004F4E72A2}" destId="{122152C8-1D1E-4BA4-AAE6-B5BCA191E78D}" srcOrd="0" destOrd="0" presId="urn:microsoft.com/office/officeart/2005/8/layout/list1"/>
    <dgm:cxn modelId="{C29BE9A5-5A7F-4BC3-814B-27633E571572}" type="presOf" srcId="{585D986D-E677-4F3D-8217-B87670F7967D}" destId="{01E8507C-F53C-4354-B789-A8819958BD08}" srcOrd="0" destOrd="0" presId="urn:microsoft.com/office/officeart/2005/8/layout/list1"/>
    <dgm:cxn modelId="{F0C7F8D3-C1E3-4A14-9D77-3DDBB7CDD7A8}" type="presParOf" srcId="{122152C8-1D1E-4BA4-AAE6-B5BCA191E78D}" destId="{ACA656A8-B287-4415-BCDC-AB4C4AEEBA34}" srcOrd="0" destOrd="0" presId="urn:microsoft.com/office/officeart/2005/8/layout/list1"/>
    <dgm:cxn modelId="{1DC7DB25-12CC-482B-A0B9-C89B23C1A8A4}" type="presParOf" srcId="{ACA656A8-B287-4415-BCDC-AB4C4AEEBA34}" destId="{01E8507C-F53C-4354-B789-A8819958BD08}" srcOrd="0" destOrd="0" presId="urn:microsoft.com/office/officeart/2005/8/layout/list1"/>
    <dgm:cxn modelId="{BA308ADE-BE55-454D-A73E-EA83DAB42E40}" type="presParOf" srcId="{ACA656A8-B287-4415-BCDC-AB4C4AEEBA34}" destId="{5E8F55CC-C601-44EC-8707-89B194245752}" srcOrd="1" destOrd="0" presId="urn:microsoft.com/office/officeart/2005/8/layout/list1"/>
    <dgm:cxn modelId="{B9310EBF-D479-4E24-A832-A1CA63E40E40}" type="presParOf" srcId="{122152C8-1D1E-4BA4-AAE6-B5BCA191E78D}" destId="{80D93AC3-BE1F-496E-8E63-805B3AE7AC1B}" srcOrd="1" destOrd="0" presId="urn:microsoft.com/office/officeart/2005/8/layout/list1"/>
    <dgm:cxn modelId="{30862CB0-CFC1-42F4-82CF-D52DE14DCFF4}" type="presParOf" srcId="{122152C8-1D1E-4BA4-AAE6-B5BCA191E78D}" destId="{1A2A90F8-8C63-41D6-94EB-2AD5AF651F6F}"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4FBD43F-FCD2-4BA1-9438-D1AD3EFBF6FA}"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MX"/>
        </a:p>
      </dgm:t>
    </dgm:pt>
    <dgm:pt modelId="{AE6D0422-BEF8-4BF4-97BE-835DC161B5A1}">
      <dgm:prSet phldrT="[Texto]" custT="1"/>
      <dgm:spPr/>
      <dgm:t>
        <a:bodyPr/>
        <a:lstStyle/>
        <a:p>
          <a:r>
            <a:rPr lang="es-MX" sz="2400" b="1" dirty="0" smtClean="0">
              <a:solidFill>
                <a:schemeClr val="bg1"/>
              </a:solidFill>
            </a:rPr>
            <a:t>La edad promedio fue de 40 años</a:t>
          </a:r>
          <a:endParaRPr lang="es-MX" sz="2400" b="1" dirty="0">
            <a:solidFill>
              <a:schemeClr val="bg1"/>
            </a:solidFill>
          </a:endParaRPr>
        </a:p>
      </dgm:t>
    </dgm:pt>
    <dgm:pt modelId="{EF928ED6-C383-47B0-A69A-0356279A22A4}" type="parTrans" cxnId="{0F4E5940-5AF1-4DCA-AA2A-D3808B3A680D}">
      <dgm:prSet/>
      <dgm:spPr/>
      <dgm:t>
        <a:bodyPr/>
        <a:lstStyle/>
        <a:p>
          <a:endParaRPr lang="es-MX" b="1">
            <a:solidFill>
              <a:schemeClr val="bg1"/>
            </a:solidFill>
          </a:endParaRPr>
        </a:p>
      </dgm:t>
    </dgm:pt>
    <dgm:pt modelId="{B0C99484-C7E4-4EBD-BEBA-1F146BEE4F51}" type="sibTrans" cxnId="{0F4E5940-5AF1-4DCA-AA2A-D3808B3A680D}">
      <dgm:prSet/>
      <dgm:spPr/>
      <dgm:t>
        <a:bodyPr/>
        <a:lstStyle/>
        <a:p>
          <a:endParaRPr lang="es-MX" b="1">
            <a:solidFill>
              <a:schemeClr val="bg1"/>
            </a:solidFill>
          </a:endParaRPr>
        </a:p>
      </dgm:t>
    </dgm:pt>
    <dgm:pt modelId="{308227F9-7DEF-46FD-8673-A424DA8CAF32}">
      <dgm:prSet custT="1"/>
      <dgm:spPr/>
      <dgm:t>
        <a:bodyPr/>
        <a:lstStyle/>
        <a:p>
          <a:r>
            <a:rPr lang="es-MX" sz="2400" b="1" smtClean="0">
              <a:solidFill>
                <a:schemeClr val="bg1"/>
              </a:solidFill>
            </a:rPr>
            <a:t>Predominio en el sexo femenino</a:t>
          </a:r>
          <a:endParaRPr lang="es-MX" sz="2400" b="1" dirty="0">
            <a:solidFill>
              <a:schemeClr val="bg1"/>
            </a:solidFill>
          </a:endParaRPr>
        </a:p>
      </dgm:t>
    </dgm:pt>
    <dgm:pt modelId="{E5941884-F17D-4ABB-BE99-2BCCA8A32934}" type="parTrans" cxnId="{D7C8E83E-AFAD-46D8-A13D-469481D7EB45}">
      <dgm:prSet/>
      <dgm:spPr/>
      <dgm:t>
        <a:bodyPr/>
        <a:lstStyle/>
        <a:p>
          <a:endParaRPr lang="es-MX" b="1">
            <a:solidFill>
              <a:schemeClr val="bg1"/>
            </a:solidFill>
          </a:endParaRPr>
        </a:p>
      </dgm:t>
    </dgm:pt>
    <dgm:pt modelId="{EB537C8F-B8A6-4B49-852D-198845F168C3}" type="sibTrans" cxnId="{D7C8E83E-AFAD-46D8-A13D-469481D7EB45}">
      <dgm:prSet/>
      <dgm:spPr/>
      <dgm:t>
        <a:bodyPr/>
        <a:lstStyle/>
        <a:p>
          <a:endParaRPr lang="es-MX" b="1">
            <a:solidFill>
              <a:schemeClr val="bg1"/>
            </a:solidFill>
          </a:endParaRPr>
        </a:p>
      </dgm:t>
    </dgm:pt>
    <dgm:pt modelId="{C372F6DD-D8A9-4839-AD82-5D1BD97E12D7}">
      <dgm:prSet custT="1"/>
      <dgm:spPr/>
      <dgm:t>
        <a:bodyPr/>
        <a:lstStyle/>
        <a:p>
          <a:r>
            <a:rPr lang="es-MX" sz="2400" b="1" dirty="0" smtClean="0">
              <a:solidFill>
                <a:schemeClr val="bg1"/>
              </a:solidFill>
            </a:rPr>
            <a:t>Escolaridad:</a:t>
          </a:r>
        </a:p>
        <a:p>
          <a:r>
            <a:rPr lang="es-MX" sz="2400" b="1" dirty="0" smtClean="0">
              <a:solidFill>
                <a:schemeClr val="bg1"/>
              </a:solidFill>
            </a:rPr>
            <a:t>secundaria</a:t>
          </a:r>
          <a:endParaRPr lang="es-MX" sz="2400" b="1" dirty="0">
            <a:solidFill>
              <a:schemeClr val="bg1"/>
            </a:solidFill>
          </a:endParaRPr>
        </a:p>
      </dgm:t>
    </dgm:pt>
    <dgm:pt modelId="{9681A0A4-3BE5-4EF9-95DC-609CE44F12E1}" type="parTrans" cxnId="{2FB62931-DECE-449A-B1CC-E24B1A289E35}">
      <dgm:prSet/>
      <dgm:spPr/>
      <dgm:t>
        <a:bodyPr/>
        <a:lstStyle/>
        <a:p>
          <a:endParaRPr lang="es-MX" b="1">
            <a:solidFill>
              <a:schemeClr val="bg1"/>
            </a:solidFill>
          </a:endParaRPr>
        </a:p>
      </dgm:t>
    </dgm:pt>
    <dgm:pt modelId="{C4BF631E-2144-475E-9B76-B0CEDA95A618}" type="sibTrans" cxnId="{2FB62931-DECE-449A-B1CC-E24B1A289E35}">
      <dgm:prSet/>
      <dgm:spPr/>
      <dgm:t>
        <a:bodyPr/>
        <a:lstStyle/>
        <a:p>
          <a:endParaRPr lang="es-MX" b="1">
            <a:solidFill>
              <a:schemeClr val="bg1"/>
            </a:solidFill>
          </a:endParaRPr>
        </a:p>
      </dgm:t>
    </dgm:pt>
    <dgm:pt modelId="{794D5A36-FD2D-4CBB-8B95-D519B3B9F6FF}">
      <dgm:prSet custT="1"/>
      <dgm:spPr/>
      <dgm:t>
        <a:bodyPr/>
        <a:lstStyle/>
        <a:p>
          <a:r>
            <a:rPr lang="es-MX" sz="1800" b="1" dirty="0" smtClean="0">
              <a:solidFill>
                <a:schemeClr val="bg1"/>
              </a:solidFill>
            </a:rPr>
            <a:t>53% percibieron la atención y respeto mostrados por el anestesiólogo como buena</a:t>
          </a:r>
          <a:endParaRPr lang="es-MX" sz="1800" b="1" dirty="0">
            <a:solidFill>
              <a:schemeClr val="bg1"/>
            </a:solidFill>
          </a:endParaRPr>
        </a:p>
      </dgm:t>
    </dgm:pt>
    <dgm:pt modelId="{54D8DFCB-3A95-41EF-9C44-42BF0FC995D8}" type="parTrans" cxnId="{66F2701B-AD87-450D-995B-ED07E010D9FC}">
      <dgm:prSet/>
      <dgm:spPr/>
      <dgm:t>
        <a:bodyPr/>
        <a:lstStyle/>
        <a:p>
          <a:endParaRPr lang="es-MX" b="1">
            <a:solidFill>
              <a:schemeClr val="bg1"/>
            </a:solidFill>
          </a:endParaRPr>
        </a:p>
      </dgm:t>
    </dgm:pt>
    <dgm:pt modelId="{DA5225F1-22FB-463D-A5D1-C9846DB25F20}" type="sibTrans" cxnId="{66F2701B-AD87-450D-995B-ED07E010D9FC}">
      <dgm:prSet/>
      <dgm:spPr/>
      <dgm:t>
        <a:bodyPr/>
        <a:lstStyle/>
        <a:p>
          <a:endParaRPr lang="es-MX" b="1">
            <a:solidFill>
              <a:schemeClr val="bg1"/>
            </a:solidFill>
          </a:endParaRPr>
        </a:p>
      </dgm:t>
    </dgm:pt>
    <dgm:pt modelId="{46B8F673-13D5-4A10-978A-CB591E244F63}">
      <dgm:prSet custT="1"/>
      <dgm:spPr/>
      <dgm:t>
        <a:bodyPr/>
        <a:lstStyle/>
        <a:p>
          <a:r>
            <a:rPr lang="es-MX" sz="2000" b="1" dirty="0" smtClean="0">
              <a:solidFill>
                <a:schemeClr val="bg1"/>
              </a:solidFill>
            </a:rPr>
            <a:t>89% comentaron que las explicaciones del médico fueron de fácil comprensión</a:t>
          </a:r>
          <a:endParaRPr lang="es-MX" sz="2000" b="1" dirty="0">
            <a:solidFill>
              <a:schemeClr val="bg1"/>
            </a:solidFill>
          </a:endParaRPr>
        </a:p>
      </dgm:t>
    </dgm:pt>
    <dgm:pt modelId="{796A1443-846F-46E4-A982-F909F96B41FD}" type="parTrans" cxnId="{C6ED1DF0-AF08-4F29-AA63-91180D78E82C}">
      <dgm:prSet/>
      <dgm:spPr/>
      <dgm:t>
        <a:bodyPr/>
        <a:lstStyle/>
        <a:p>
          <a:endParaRPr lang="es-MX" b="1">
            <a:solidFill>
              <a:schemeClr val="bg1"/>
            </a:solidFill>
          </a:endParaRPr>
        </a:p>
      </dgm:t>
    </dgm:pt>
    <dgm:pt modelId="{6719E2A4-1E48-4173-AE9C-D4522ADD7334}" type="sibTrans" cxnId="{C6ED1DF0-AF08-4F29-AA63-91180D78E82C}">
      <dgm:prSet/>
      <dgm:spPr/>
      <dgm:t>
        <a:bodyPr/>
        <a:lstStyle/>
        <a:p>
          <a:endParaRPr lang="es-MX" b="1">
            <a:solidFill>
              <a:schemeClr val="bg1"/>
            </a:solidFill>
          </a:endParaRPr>
        </a:p>
      </dgm:t>
    </dgm:pt>
    <dgm:pt modelId="{59648201-68E5-4FB6-A8F8-22C3D6D52AD0}">
      <dgm:prSet custT="1"/>
      <dgm:spPr/>
      <dgm:t>
        <a:bodyPr/>
        <a:lstStyle/>
        <a:p>
          <a:r>
            <a:rPr lang="es-MX" sz="2000" b="1" dirty="0" smtClean="0">
              <a:solidFill>
                <a:schemeClr val="bg1"/>
              </a:solidFill>
            </a:rPr>
            <a:t>1% califico como malo el tiempo de espera para la consulta</a:t>
          </a:r>
          <a:endParaRPr lang="es-MX" sz="2000" b="1" dirty="0">
            <a:solidFill>
              <a:schemeClr val="bg1"/>
            </a:solidFill>
          </a:endParaRPr>
        </a:p>
      </dgm:t>
    </dgm:pt>
    <dgm:pt modelId="{17B900D6-8B63-494C-BB47-1D26AA1EC838}" type="parTrans" cxnId="{9E660FDC-4C9A-4DFB-B442-E3D4994C97C6}">
      <dgm:prSet/>
      <dgm:spPr/>
      <dgm:t>
        <a:bodyPr/>
        <a:lstStyle/>
        <a:p>
          <a:endParaRPr lang="es-MX" b="1">
            <a:solidFill>
              <a:schemeClr val="bg1"/>
            </a:solidFill>
          </a:endParaRPr>
        </a:p>
      </dgm:t>
    </dgm:pt>
    <dgm:pt modelId="{2E5F5C44-1681-4121-9792-2FFE2453F184}" type="sibTrans" cxnId="{9E660FDC-4C9A-4DFB-B442-E3D4994C97C6}">
      <dgm:prSet/>
      <dgm:spPr/>
      <dgm:t>
        <a:bodyPr/>
        <a:lstStyle/>
        <a:p>
          <a:endParaRPr lang="es-MX" b="1">
            <a:solidFill>
              <a:schemeClr val="bg1"/>
            </a:solidFill>
          </a:endParaRPr>
        </a:p>
      </dgm:t>
    </dgm:pt>
    <dgm:pt modelId="{81E8BF76-F368-4DF0-A09D-B30E7874D069}">
      <dgm:prSet custT="1"/>
      <dgm:spPr/>
      <dgm:t>
        <a:bodyPr/>
        <a:lstStyle/>
        <a:p>
          <a:r>
            <a:rPr lang="es-MX" sz="2000" b="1" dirty="0" smtClean="0">
              <a:solidFill>
                <a:schemeClr val="bg1"/>
              </a:solidFill>
            </a:rPr>
            <a:t>95% pudo compartir sus dudas y ansiedad con el médico. </a:t>
          </a:r>
          <a:endParaRPr lang="es-MX" sz="2000" b="1" dirty="0">
            <a:solidFill>
              <a:schemeClr val="bg1"/>
            </a:solidFill>
          </a:endParaRPr>
        </a:p>
      </dgm:t>
    </dgm:pt>
    <dgm:pt modelId="{850EA6BF-C579-4D33-85E8-914473DBE07E}" type="parTrans" cxnId="{05FF88E4-91C0-4BAA-85AA-9CF8BC17D27A}">
      <dgm:prSet/>
      <dgm:spPr/>
      <dgm:t>
        <a:bodyPr/>
        <a:lstStyle/>
        <a:p>
          <a:endParaRPr lang="es-MX" b="1">
            <a:solidFill>
              <a:schemeClr val="bg1"/>
            </a:solidFill>
          </a:endParaRPr>
        </a:p>
      </dgm:t>
    </dgm:pt>
    <dgm:pt modelId="{7CC28223-BCCE-4F46-B5BF-8AA2277A6D46}" type="sibTrans" cxnId="{05FF88E4-91C0-4BAA-85AA-9CF8BC17D27A}">
      <dgm:prSet/>
      <dgm:spPr/>
      <dgm:t>
        <a:bodyPr/>
        <a:lstStyle/>
        <a:p>
          <a:endParaRPr lang="es-MX" b="1">
            <a:solidFill>
              <a:schemeClr val="bg1"/>
            </a:solidFill>
          </a:endParaRPr>
        </a:p>
      </dgm:t>
    </dgm:pt>
    <dgm:pt modelId="{4B07D174-95BF-44C9-BC69-1128E306902D}">
      <dgm:prSet custT="1"/>
      <dgm:spPr/>
      <dgm:t>
        <a:bodyPr/>
        <a:lstStyle/>
        <a:p>
          <a:r>
            <a:rPr lang="es-MX" sz="2400" b="1" dirty="0" smtClean="0">
              <a:solidFill>
                <a:schemeClr val="bg1"/>
              </a:solidFill>
            </a:rPr>
            <a:t>100% estuvo satisfecho con su consulta </a:t>
          </a:r>
          <a:r>
            <a:rPr lang="es-MX" sz="2400" b="1" dirty="0" err="1" smtClean="0">
              <a:solidFill>
                <a:schemeClr val="bg1"/>
              </a:solidFill>
            </a:rPr>
            <a:t>preanestésica</a:t>
          </a:r>
          <a:endParaRPr lang="es-MX" sz="2400" b="1" dirty="0">
            <a:solidFill>
              <a:schemeClr val="bg1"/>
            </a:solidFill>
          </a:endParaRPr>
        </a:p>
      </dgm:t>
    </dgm:pt>
    <dgm:pt modelId="{DD561A31-B781-4ED6-A0CD-2C7DAA928A9C}" type="parTrans" cxnId="{26FCBE2E-B4B0-4C26-A0E7-5E7D0EB101DE}">
      <dgm:prSet/>
      <dgm:spPr/>
      <dgm:t>
        <a:bodyPr/>
        <a:lstStyle/>
        <a:p>
          <a:endParaRPr lang="es-MX" b="1">
            <a:solidFill>
              <a:schemeClr val="bg1"/>
            </a:solidFill>
          </a:endParaRPr>
        </a:p>
      </dgm:t>
    </dgm:pt>
    <dgm:pt modelId="{2BF18D59-8A6E-4E9E-A551-37A172C76F5F}" type="sibTrans" cxnId="{26FCBE2E-B4B0-4C26-A0E7-5E7D0EB101DE}">
      <dgm:prSet/>
      <dgm:spPr/>
      <dgm:t>
        <a:bodyPr/>
        <a:lstStyle/>
        <a:p>
          <a:endParaRPr lang="es-MX" b="1">
            <a:solidFill>
              <a:schemeClr val="bg1"/>
            </a:solidFill>
          </a:endParaRPr>
        </a:p>
      </dgm:t>
    </dgm:pt>
    <dgm:pt modelId="{D2D282C2-5662-4E4F-A06F-4CA10AFD201C}" type="pres">
      <dgm:prSet presAssocID="{B4FBD43F-FCD2-4BA1-9438-D1AD3EFBF6FA}" presName="diagram" presStyleCnt="0">
        <dgm:presLayoutVars>
          <dgm:dir/>
          <dgm:resizeHandles val="exact"/>
        </dgm:presLayoutVars>
      </dgm:prSet>
      <dgm:spPr/>
      <dgm:t>
        <a:bodyPr/>
        <a:lstStyle/>
        <a:p>
          <a:endParaRPr lang="es-MX"/>
        </a:p>
      </dgm:t>
    </dgm:pt>
    <dgm:pt modelId="{69530ECA-8E09-47DF-A236-5EC44A642528}" type="pres">
      <dgm:prSet presAssocID="{AE6D0422-BEF8-4BF4-97BE-835DC161B5A1}" presName="node" presStyleLbl="node1" presStyleIdx="0" presStyleCnt="8">
        <dgm:presLayoutVars>
          <dgm:bulletEnabled val="1"/>
        </dgm:presLayoutVars>
      </dgm:prSet>
      <dgm:spPr/>
      <dgm:t>
        <a:bodyPr/>
        <a:lstStyle/>
        <a:p>
          <a:endParaRPr lang="es-MX"/>
        </a:p>
      </dgm:t>
    </dgm:pt>
    <dgm:pt modelId="{F8A41F82-4791-457C-8DEF-5600E28D1D38}" type="pres">
      <dgm:prSet presAssocID="{B0C99484-C7E4-4EBD-BEBA-1F146BEE4F51}" presName="sibTrans" presStyleCnt="0"/>
      <dgm:spPr/>
    </dgm:pt>
    <dgm:pt modelId="{8FAA99B7-FB8A-4126-96A8-6EEE578C41A7}" type="pres">
      <dgm:prSet presAssocID="{308227F9-7DEF-46FD-8673-A424DA8CAF32}" presName="node" presStyleLbl="node1" presStyleIdx="1" presStyleCnt="8">
        <dgm:presLayoutVars>
          <dgm:bulletEnabled val="1"/>
        </dgm:presLayoutVars>
      </dgm:prSet>
      <dgm:spPr/>
      <dgm:t>
        <a:bodyPr/>
        <a:lstStyle/>
        <a:p>
          <a:endParaRPr lang="es-MX"/>
        </a:p>
      </dgm:t>
    </dgm:pt>
    <dgm:pt modelId="{34E46D36-415A-4845-A993-FA436A557C2F}" type="pres">
      <dgm:prSet presAssocID="{EB537C8F-B8A6-4B49-852D-198845F168C3}" presName="sibTrans" presStyleCnt="0"/>
      <dgm:spPr/>
    </dgm:pt>
    <dgm:pt modelId="{B35C7F5D-89B8-4978-BD5A-B867A6601488}" type="pres">
      <dgm:prSet presAssocID="{C372F6DD-D8A9-4839-AD82-5D1BD97E12D7}" presName="node" presStyleLbl="node1" presStyleIdx="2" presStyleCnt="8">
        <dgm:presLayoutVars>
          <dgm:bulletEnabled val="1"/>
        </dgm:presLayoutVars>
      </dgm:prSet>
      <dgm:spPr/>
      <dgm:t>
        <a:bodyPr/>
        <a:lstStyle/>
        <a:p>
          <a:endParaRPr lang="es-MX"/>
        </a:p>
      </dgm:t>
    </dgm:pt>
    <dgm:pt modelId="{AD200A73-BC41-49D8-AD05-D27D8B766E70}" type="pres">
      <dgm:prSet presAssocID="{C4BF631E-2144-475E-9B76-B0CEDA95A618}" presName="sibTrans" presStyleCnt="0"/>
      <dgm:spPr/>
    </dgm:pt>
    <dgm:pt modelId="{857E2D55-B073-431E-BB86-5F54D4573DA0}" type="pres">
      <dgm:prSet presAssocID="{794D5A36-FD2D-4CBB-8B95-D519B3B9F6FF}" presName="node" presStyleLbl="node1" presStyleIdx="3" presStyleCnt="8">
        <dgm:presLayoutVars>
          <dgm:bulletEnabled val="1"/>
        </dgm:presLayoutVars>
      </dgm:prSet>
      <dgm:spPr/>
      <dgm:t>
        <a:bodyPr/>
        <a:lstStyle/>
        <a:p>
          <a:endParaRPr lang="es-MX"/>
        </a:p>
      </dgm:t>
    </dgm:pt>
    <dgm:pt modelId="{2761033B-755F-4EEC-94A2-AE8EDAE2DA5B}" type="pres">
      <dgm:prSet presAssocID="{DA5225F1-22FB-463D-A5D1-C9846DB25F20}" presName="sibTrans" presStyleCnt="0"/>
      <dgm:spPr/>
    </dgm:pt>
    <dgm:pt modelId="{E8AE8E69-E255-40C7-8979-E17E66FFFB3F}" type="pres">
      <dgm:prSet presAssocID="{46B8F673-13D5-4A10-978A-CB591E244F63}" presName="node" presStyleLbl="node1" presStyleIdx="4" presStyleCnt="8">
        <dgm:presLayoutVars>
          <dgm:bulletEnabled val="1"/>
        </dgm:presLayoutVars>
      </dgm:prSet>
      <dgm:spPr/>
      <dgm:t>
        <a:bodyPr/>
        <a:lstStyle/>
        <a:p>
          <a:endParaRPr lang="es-MX"/>
        </a:p>
      </dgm:t>
    </dgm:pt>
    <dgm:pt modelId="{C7F5114F-3A1F-4B4A-B76D-05914DE89D6B}" type="pres">
      <dgm:prSet presAssocID="{6719E2A4-1E48-4173-AE9C-D4522ADD7334}" presName="sibTrans" presStyleCnt="0"/>
      <dgm:spPr/>
    </dgm:pt>
    <dgm:pt modelId="{605F14D4-A24E-4283-89A1-98B84F414D1C}" type="pres">
      <dgm:prSet presAssocID="{59648201-68E5-4FB6-A8F8-22C3D6D52AD0}" presName="node" presStyleLbl="node1" presStyleIdx="5" presStyleCnt="8">
        <dgm:presLayoutVars>
          <dgm:bulletEnabled val="1"/>
        </dgm:presLayoutVars>
      </dgm:prSet>
      <dgm:spPr/>
      <dgm:t>
        <a:bodyPr/>
        <a:lstStyle/>
        <a:p>
          <a:endParaRPr lang="es-MX"/>
        </a:p>
      </dgm:t>
    </dgm:pt>
    <dgm:pt modelId="{2494E8F9-5B17-4CDD-8B5B-3A3822A063B2}" type="pres">
      <dgm:prSet presAssocID="{2E5F5C44-1681-4121-9792-2FFE2453F184}" presName="sibTrans" presStyleCnt="0"/>
      <dgm:spPr/>
    </dgm:pt>
    <dgm:pt modelId="{5BF499CE-8A5A-4340-97A1-0BE28E6C5934}" type="pres">
      <dgm:prSet presAssocID="{81E8BF76-F368-4DF0-A09D-B30E7874D069}" presName="node" presStyleLbl="node1" presStyleIdx="6" presStyleCnt="8">
        <dgm:presLayoutVars>
          <dgm:bulletEnabled val="1"/>
        </dgm:presLayoutVars>
      </dgm:prSet>
      <dgm:spPr/>
      <dgm:t>
        <a:bodyPr/>
        <a:lstStyle/>
        <a:p>
          <a:endParaRPr lang="es-MX"/>
        </a:p>
      </dgm:t>
    </dgm:pt>
    <dgm:pt modelId="{D48AC3F9-3682-4D1F-92FF-C949CAA5FD23}" type="pres">
      <dgm:prSet presAssocID="{7CC28223-BCCE-4F46-B5BF-8AA2277A6D46}" presName="sibTrans" presStyleCnt="0"/>
      <dgm:spPr/>
    </dgm:pt>
    <dgm:pt modelId="{A74241F5-76DF-4497-B023-D072FA8C84DD}" type="pres">
      <dgm:prSet presAssocID="{4B07D174-95BF-44C9-BC69-1128E306902D}" presName="node" presStyleLbl="node1" presStyleIdx="7" presStyleCnt="8">
        <dgm:presLayoutVars>
          <dgm:bulletEnabled val="1"/>
        </dgm:presLayoutVars>
      </dgm:prSet>
      <dgm:spPr/>
      <dgm:t>
        <a:bodyPr/>
        <a:lstStyle/>
        <a:p>
          <a:endParaRPr lang="es-MX"/>
        </a:p>
      </dgm:t>
    </dgm:pt>
  </dgm:ptLst>
  <dgm:cxnLst>
    <dgm:cxn modelId="{66F2701B-AD87-450D-995B-ED07E010D9FC}" srcId="{B4FBD43F-FCD2-4BA1-9438-D1AD3EFBF6FA}" destId="{794D5A36-FD2D-4CBB-8B95-D519B3B9F6FF}" srcOrd="3" destOrd="0" parTransId="{54D8DFCB-3A95-41EF-9C44-42BF0FC995D8}" sibTransId="{DA5225F1-22FB-463D-A5D1-C9846DB25F20}"/>
    <dgm:cxn modelId="{5CC99A64-F273-4102-A7F7-F428C1FA4E8F}" type="presOf" srcId="{C372F6DD-D8A9-4839-AD82-5D1BD97E12D7}" destId="{B35C7F5D-89B8-4978-BD5A-B867A6601488}" srcOrd="0" destOrd="0" presId="urn:microsoft.com/office/officeart/2005/8/layout/default"/>
    <dgm:cxn modelId="{18114117-8323-4C82-ACD7-6C7627CCFFFB}" type="presOf" srcId="{46B8F673-13D5-4A10-978A-CB591E244F63}" destId="{E8AE8E69-E255-40C7-8979-E17E66FFFB3F}" srcOrd="0" destOrd="0" presId="urn:microsoft.com/office/officeart/2005/8/layout/default"/>
    <dgm:cxn modelId="{C6ED1DF0-AF08-4F29-AA63-91180D78E82C}" srcId="{B4FBD43F-FCD2-4BA1-9438-D1AD3EFBF6FA}" destId="{46B8F673-13D5-4A10-978A-CB591E244F63}" srcOrd="4" destOrd="0" parTransId="{796A1443-846F-46E4-A982-F909F96B41FD}" sibTransId="{6719E2A4-1E48-4173-AE9C-D4522ADD7334}"/>
    <dgm:cxn modelId="{FEF44F4B-1023-483B-A08B-380A07B4970D}" type="presOf" srcId="{B4FBD43F-FCD2-4BA1-9438-D1AD3EFBF6FA}" destId="{D2D282C2-5662-4E4F-A06F-4CA10AFD201C}" srcOrd="0" destOrd="0" presId="urn:microsoft.com/office/officeart/2005/8/layout/default"/>
    <dgm:cxn modelId="{0F4E5940-5AF1-4DCA-AA2A-D3808B3A680D}" srcId="{B4FBD43F-FCD2-4BA1-9438-D1AD3EFBF6FA}" destId="{AE6D0422-BEF8-4BF4-97BE-835DC161B5A1}" srcOrd="0" destOrd="0" parTransId="{EF928ED6-C383-47B0-A69A-0356279A22A4}" sibTransId="{B0C99484-C7E4-4EBD-BEBA-1F146BEE4F51}"/>
    <dgm:cxn modelId="{6EB41417-88C9-4ABB-8B3E-0248D0B587DF}" type="presOf" srcId="{59648201-68E5-4FB6-A8F8-22C3D6D52AD0}" destId="{605F14D4-A24E-4283-89A1-98B84F414D1C}" srcOrd="0" destOrd="0" presId="urn:microsoft.com/office/officeart/2005/8/layout/default"/>
    <dgm:cxn modelId="{2FB62931-DECE-449A-B1CC-E24B1A289E35}" srcId="{B4FBD43F-FCD2-4BA1-9438-D1AD3EFBF6FA}" destId="{C372F6DD-D8A9-4839-AD82-5D1BD97E12D7}" srcOrd="2" destOrd="0" parTransId="{9681A0A4-3BE5-4EF9-95DC-609CE44F12E1}" sibTransId="{C4BF631E-2144-475E-9B76-B0CEDA95A618}"/>
    <dgm:cxn modelId="{9E660FDC-4C9A-4DFB-B442-E3D4994C97C6}" srcId="{B4FBD43F-FCD2-4BA1-9438-D1AD3EFBF6FA}" destId="{59648201-68E5-4FB6-A8F8-22C3D6D52AD0}" srcOrd="5" destOrd="0" parTransId="{17B900D6-8B63-494C-BB47-1D26AA1EC838}" sibTransId="{2E5F5C44-1681-4121-9792-2FFE2453F184}"/>
    <dgm:cxn modelId="{EDC9B72F-CF57-4C0E-A416-2CD7A114E921}" type="presOf" srcId="{308227F9-7DEF-46FD-8673-A424DA8CAF32}" destId="{8FAA99B7-FB8A-4126-96A8-6EEE578C41A7}" srcOrd="0" destOrd="0" presId="urn:microsoft.com/office/officeart/2005/8/layout/default"/>
    <dgm:cxn modelId="{36C05D3E-583B-449F-89FF-B6DF12B84631}" type="presOf" srcId="{81E8BF76-F368-4DF0-A09D-B30E7874D069}" destId="{5BF499CE-8A5A-4340-97A1-0BE28E6C5934}" srcOrd="0" destOrd="0" presId="urn:microsoft.com/office/officeart/2005/8/layout/default"/>
    <dgm:cxn modelId="{05FF88E4-91C0-4BAA-85AA-9CF8BC17D27A}" srcId="{B4FBD43F-FCD2-4BA1-9438-D1AD3EFBF6FA}" destId="{81E8BF76-F368-4DF0-A09D-B30E7874D069}" srcOrd="6" destOrd="0" parTransId="{850EA6BF-C579-4D33-85E8-914473DBE07E}" sibTransId="{7CC28223-BCCE-4F46-B5BF-8AA2277A6D46}"/>
    <dgm:cxn modelId="{A55D31E3-3DDD-4885-A95A-327957B9FA97}" type="presOf" srcId="{4B07D174-95BF-44C9-BC69-1128E306902D}" destId="{A74241F5-76DF-4497-B023-D072FA8C84DD}" srcOrd="0" destOrd="0" presId="urn:microsoft.com/office/officeart/2005/8/layout/default"/>
    <dgm:cxn modelId="{05F6631C-3AFF-45F1-BC0E-AAD755738679}" type="presOf" srcId="{AE6D0422-BEF8-4BF4-97BE-835DC161B5A1}" destId="{69530ECA-8E09-47DF-A236-5EC44A642528}" srcOrd="0" destOrd="0" presId="urn:microsoft.com/office/officeart/2005/8/layout/default"/>
    <dgm:cxn modelId="{18459A18-D705-4F47-8F21-0840977E2336}" type="presOf" srcId="{794D5A36-FD2D-4CBB-8B95-D519B3B9F6FF}" destId="{857E2D55-B073-431E-BB86-5F54D4573DA0}" srcOrd="0" destOrd="0" presId="urn:microsoft.com/office/officeart/2005/8/layout/default"/>
    <dgm:cxn modelId="{D7C8E83E-AFAD-46D8-A13D-469481D7EB45}" srcId="{B4FBD43F-FCD2-4BA1-9438-D1AD3EFBF6FA}" destId="{308227F9-7DEF-46FD-8673-A424DA8CAF32}" srcOrd="1" destOrd="0" parTransId="{E5941884-F17D-4ABB-BE99-2BCCA8A32934}" sibTransId="{EB537C8F-B8A6-4B49-852D-198845F168C3}"/>
    <dgm:cxn modelId="{26FCBE2E-B4B0-4C26-A0E7-5E7D0EB101DE}" srcId="{B4FBD43F-FCD2-4BA1-9438-D1AD3EFBF6FA}" destId="{4B07D174-95BF-44C9-BC69-1128E306902D}" srcOrd="7" destOrd="0" parTransId="{DD561A31-B781-4ED6-A0CD-2C7DAA928A9C}" sibTransId="{2BF18D59-8A6E-4E9E-A551-37A172C76F5F}"/>
    <dgm:cxn modelId="{48DEBD30-788E-47E6-B001-13B9F6378FA2}" type="presParOf" srcId="{D2D282C2-5662-4E4F-A06F-4CA10AFD201C}" destId="{69530ECA-8E09-47DF-A236-5EC44A642528}" srcOrd="0" destOrd="0" presId="urn:microsoft.com/office/officeart/2005/8/layout/default"/>
    <dgm:cxn modelId="{3A0AE808-5212-4CCF-AE0F-7EB2C5C0253C}" type="presParOf" srcId="{D2D282C2-5662-4E4F-A06F-4CA10AFD201C}" destId="{F8A41F82-4791-457C-8DEF-5600E28D1D38}" srcOrd="1" destOrd="0" presId="urn:microsoft.com/office/officeart/2005/8/layout/default"/>
    <dgm:cxn modelId="{2A35AD3C-CF79-4CC7-A16C-B6FCCDDFC88D}" type="presParOf" srcId="{D2D282C2-5662-4E4F-A06F-4CA10AFD201C}" destId="{8FAA99B7-FB8A-4126-96A8-6EEE578C41A7}" srcOrd="2" destOrd="0" presId="urn:microsoft.com/office/officeart/2005/8/layout/default"/>
    <dgm:cxn modelId="{97A0B017-2C09-4A11-813F-2F1A4300152C}" type="presParOf" srcId="{D2D282C2-5662-4E4F-A06F-4CA10AFD201C}" destId="{34E46D36-415A-4845-A993-FA436A557C2F}" srcOrd="3" destOrd="0" presId="urn:microsoft.com/office/officeart/2005/8/layout/default"/>
    <dgm:cxn modelId="{B615AFB7-763F-4CBD-90E9-B66D8CDC07AD}" type="presParOf" srcId="{D2D282C2-5662-4E4F-A06F-4CA10AFD201C}" destId="{B35C7F5D-89B8-4978-BD5A-B867A6601488}" srcOrd="4" destOrd="0" presId="urn:microsoft.com/office/officeart/2005/8/layout/default"/>
    <dgm:cxn modelId="{AEB0294C-CD96-4326-8159-77D1F6B6E604}" type="presParOf" srcId="{D2D282C2-5662-4E4F-A06F-4CA10AFD201C}" destId="{AD200A73-BC41-49D8-AD05-D27D8B766E70}" srcOrd="5" destOrd="0" presId="urn:microsoft.com/office/officeart/2005/8/layout/default"/>
    <dgm:cxn modelId="{BE413EE5-F7CF-4EFA-8E6C-58C6DA60B1B1}" type="presParOf" srcId="{D2D282C2-5662-4E4F-A06F-4CA10AFD201C}" destId="{857E2D55-B073-431E-BB86-5F54D4573DA0}" srcOrd="6" destOrd="0" presId="urn:microsoft.com/office/officeart/2005/8/layout/default"/>
    <dgm:cxn modelId="{4BE62BE8-B802-40A1-A534-793AFFB4662C}" type="presParOf" srcId="{D2D282C2-5662-4E4F-A06F-4CA10AFD201C}" destId="{2761033B-755F-4EEC-94A2-AE8EDAE2DA5B}" srcOrd="7" destOrd="0" presId="urn:microsoft.com/office/officeart/2005/8/layout/default"/>
    <dgm:cxn modelId="{9A0B1D64-C006-4F3B-98F9-5B4FFA1F14E4}" type="presParOf" srcId="{D2D282C2-5662-4E4F-A06F-4CA10AFD201C}" destId="{E8AE8E69-E255-40C7-8979-E17E66FFFB3F}" srcOrd="8" destOrd="0" presId="urn:microsoft.com/office/officeart/2005/8/layout/default"/>
    <dgm:cxn modelId="{C01F95C5-FC3B-4820-9A38-EB1868724B01}" type="presParOf" srcId="{D2D282C2-5662-4E4F-A06F-4CA10AFD201C}" destId="{C7F5114F-3A1F-4B4A-B76D-05914DE89D6B}" srcOrd="9" destOrd="0" presId="urn:microsoft.com/office/officeart/2005/8/layout/default"/>
    <dgm:cxn modelId="{7108A6FF-ACA6-4C91-B591-F275A534DB4C}" type="presParOf" srcId="{D2D282C2-5662-4E4F-A06F-4CA10AFD201C}" destId="{605F14D4-A24E-4283-89A1-98B84F414D1C}" srcOrd="10" destOrd="0" presId="urn:microsoft.com/office/officeart/2005/8/layout/default"/>
    <dgm:cxn modelId="{893E6127-58E3-4E9B-8D67-24146A3BC73F}" type="presParOf" srcId="{D2D282C2-5662-4E4F-A06F-4CA10AFD201C}" destId="{2494E8F9-5B17-4CDD-8B5B-3A3822A063B2}" srcOrd="11" destOrd="0" presId="urn:microsoft.com/office/officeart/2005/8/layout/default"/>
    <dgm:cxn modelId="{D94BD9FC-BB1A-41FE-8729-F5474DDCE3BF}" type="presParOf" srcId="{D2D282C2-5662-4E4F-A06F-4CA10AFD201C}" destId="{5BF499CE-8A5A-4340-97A1-0BE28E6C5934}" srcOrd="12" destOrd="0" presId="urn:microsoft.com/office/officeart/2005/8/layout/default"/>
    <dgm:cxn modelId="{BD8210DE-268C-4CD2-8458-42C1EE6A827B}" type="presParOf" srcId="{D2D282C2-5662-4E4F-A06F-4CA10AFD201C}" destId="{D48AC3F9-3682-4D1F-92FF-C949CAA5FD23}" srcOrd="13" destOrd="0" presId="urn:microsoft.com/office/officeart/2005/8/layout/default"/>
    <dgm:cxn modelId="{8A482C01-5F6B-47B9-B6B3-1D407B1B4F05}" type="presParOf" srcId="{D2D282C2-5662-4E4F-A06F-4CA10AFD201C}" destId="{A74241F5-76DF-4497-B023-D072FA8C84DD}" srcOrd="14" destOrd="0" presId="urn:microsoft.com/office/officeart/2005/8/layout/default"/>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452A806-5537-4E95-8553-9A004F4E72A2}" type="doc">
      <dgm:prSet loTypeId="urn:microsoft.com/office/officeart/2005/8/layout/list1" loCatId="list" qsTypeId="urn:microsoft.com/office/officeart/2005/8/quickstyle/simple1" qsCatId="simple" csTypeId="urn:microsoft.com/office/officeart/2005/8/colors/accent6_3" csCatId="accent6" phldr="1"/>
      <dgm:spPr/>
      <dgm:t>
        <a:bodyPr/>
        <a:lstStyle/>
        <a:p>
          <a:endParaRPr lang="es-MX"/>
        </a:p>
      </dgm:t>
    </dgm:pt>
    <dgm:pt modelId="{585D986D-E677-4F3D-8217-B87670F7967D}">
      <dgm:prSet phldrT="[Texto]"/>
      <dgm:spPr/>
      <dgm:t>
        <a:bodyPr/>
        <a:lstStyle/>
        <a:p>
          <a:r>
            <a:rPr lang="es-MX" b="1" dirty="0" smtClean="0"/>
            <a:t>CONCLUSIONES</a:t>
          </a:r>
          <a:endParaRPr lang="es-MX" b="1" dirty="0"/>
        </a:p>
      </dgm:t>
    </dgm:pt>
    <dgm:pt modelId="{66C8A27E-80A3-4F7C-BA77-819789FAE093}" type="parTrans" cxnId="{D132EC15-67DE-4A49-8257-430CE0627A90}">
      <dgm:prSet/>
      <dgm:spPr/>
      <dgm:t>
        <a:bodyPr/>
        <a:lstStyle/>
        <a:p>
          <a:endParaRPr lang="es-MX"/>
        </a:p>
      </dgm:t>
    </dgm:pt>
    <dgm:pt modelId="{E0316670-9C8F-45B3-AD91-8AF6AE427F60}" type="sibTrans" cxnId="{D132EC15-67DE-4A49-8257-430CE0627A90}">
      <dgm:prSet/>
      <dgm:spPr/>
      <dgm:t>
        <a:bodyPr/>
        <a:lstStyle/>
        <a:p>
          <a:endParaRPr lang="es-MX"/>
        </a:p>
      </dgm:t>
    </dgm:pt>
    <dgm:pt modelId="{C52D74C4-8061-4CDE-85BE-A5166D0AA51F}">
      <dgm:prSet phldrT="[Texto]"/>
      <dgm:spPr/>
      <dgm:t>
        <a:bodyPr/>
        <a:lstStyle/>
        <a:p>
          <a:pPr algn="just"/>
          <a:r>
            <a:rPr lang="es-MX" b="0" dirty="0" smtClean="0"/>
            <a:t>Los pacientes de la consulta </a:t>
          </a:r>
          <a:r>
            <a:rPr lang="es-MX" b="0" dirty="0" err="1" smtClean="0"/>
            <a:t>preanestésica</a:t>
          </a:r>
          <a:r>
            <a:rPr lang="es-MX" b="0" dirty="0" smtClean="0"/>
            <a:t> manifestaron estar </a:t>
          </a:r>
          <a:r>
            <a:rPr lang="es-MX" b="1" dirty="0" smtClean="0"/>
            <a:t>satisfechos con la atención recibida</a:t>
          </a:r>
          <a:r>
            <a:rPr lang="es-MX" b="0" dirty="0" smtClean="0"/>
            <a:t>. </a:t>
          </a:r>
          <a:endParaRPr lang="es-MX" b="0" dirty="0"/>
        </a:p>
      </dgm:t>
    </dgm:pt>
    <dgm:pt modelId="{F02A83E1-437F-499F-A0E7-E24B33714FD5}" type="parTrans" cxnId="{9BD04412-E0CC-49C1-830C-24A6BCE459BB}">
      <dgm:prSet/>
      <dgm:spPr/>
      <dgm:t>
        <a:bodyPr/>
        <a:lstStyle/>
        <a:p>
          <a:endParaRPr lang="es-MX"/>
        </a:p>
      </dgm:t>
    </dgm:pt>
    <dgm:pt modelId="{392F1141-9AD2-4106-BCE9-53288FC807EA}" type="sibTrans" cxnId="{9BD04412-E0CC-49C1-830C-24A6BCE459BB}">
      <dgm:prSet/>
      <dgm:spPr/>
      <dgm:t>
        <a:bodyPr/>
        <a:lstStyle/>
        <a:p>
          <a:endParaRPr lang="es-MX"/>
        </a:p>
      </dgm:t>
    </dgm:pt>
    <dgm:pt modelId="{70436F46-8844-4E68-93F5-00D02F0B204D}">
      <dgm:prSet phldrT="[Texto]"/>
      <dgm:spPr/>
      <dgm:t>
        <a:bodyPr/>
        <a:lstStyle/>
        <a:p>
          <a:pPr algn="just"/>
          <a:r>
            <a:rPr lang="es-MX" b="0" dirty="0" smtClean="0"/>
            <a:t>Se debe continuar la evaluación para identificar los dominios en los cuales falla el servicio con el fin de realizar las correcciones necesarias que permitan proporcionar la mejor atención durante el periodo </a:t>
          </a:r>
          <a:r>
            <a:rPr lang="es-MX" b="0" dirty="0" err="1" smtClean="0"/>
            <a:t>preanestésico</a:t>
          </a:r>
          <a:endParaRPr lang="es-MX" b="0" dirty="0"/>
        </a:p>
      </dgm:t>
    </dgm:pt>
    <dgm:pt modelId="{58D05602-7538-4150-8BE1-2C7AF5EACA57}" type="parTrans" cxnId="{0A2A75A3-59F2-4B12-B3DF-3247650CE568}">
      <dgm:prSet/>
      <dgm:spPr/>
      <dgm:t>
        <a:bodyPr/>
        <a:lstStyle/>
        <a:p>
          <a:endParaRPr lang="es-MX"/>
        </a:p>
      </dgm:t>
    </dgm:pt>
    <dgm:pt modelId="{5CCAABB5-1BFC-4DBA-AE41-B10976960D05}" type="sibTrans" cxnId="{0A2A75A3-59F2-4B12-B3DF-3247650CE568}">
      <dgm:prSet/>
      <dgm:spPr/>
      <dgm:t>
        <a:bodyPr/>
        <a:lstStyle/>
        <a:p>
          <a:endParaRPr lang="es-MX"/>
        </a:p>
      </dgm:t>
    </dgm:pt>
    <dgm:pt modelId="{7612C4FC-901E-426A-8BF7-92A922F3053D}">
      <dgm:prSet phldrT="[Texto]"/>
      <dgm:spPr/>
      <dgm:t>
        <a:bodyPr/>
        <a:lstStyle/>
        <a:p>
          <a:pPr algn="just"/>
          <a:endParaRPr lang="es-MX" b="0" dirty="0"/>
        </a:p>
      </dgm:t>
    </dgm:pt>
    <dgm:pt modelId="{CBE00759-1E6C-4746-903C-6DD6D8BEBE8F}" type="parTrans" cxnId="{A0FD24DA-88F9-4A0B-85AC-D87387BD333E}">
      <dgm:prSet/>
      <dgm:spPr/>
      <dgm:t>
        <a:bodyPr/>
        <a:lstStyle/>
        <a:p>
          <a:endParaRPr lang="es-MX"/>
        </a:p>
      </dgm:t>
    </dgm:pt>
    <dgm:pt modelId="{5081FCB9-C30F-4EA6-9724-0C935EE21F8F}" type="sibTrans" cxnId="{A0FD24DA-88F9-4A0B-85AC-D87387BD333E}">
      <dgm:prSet/>
      <dgm:spPr/>
      <dgm:t>
        <a:bodyPr/>
        <a:lstStyle/>
        <a:p>
          <a:endParaRPr lang="es-MX"/>
        </a:p>
      </dgm:t>
    </dgm:pt>
    <dgm:pt modelId="{122152C8-1D1E-4BA4-AAE6-B5BCA191E78D}" type="pres">
      <dgm:prSet presAssocID="{0452A806-5537-4E95-8553-9A004F4E72A2}" presName="linear" presStyleCnt="0">
        <dgm:presLayoutVars>
          <dgm:dir/>
          <dgm:animLvl val="lvl"/>
          <dgm:resizeHandles val="exact"/>
        </dgm:presLayoutVars>
      </dgm:prSet>
      <dgm:spPr/>
      <dgm:t>
        <a:bodyPr/>
        <a:lstStyle/>
        <a:p>
          <a:endParaRPr lang="es-MX"/>
        </a:p>
      </dgm:t>
    </dgm:pt>
    <dgm:pt modelId="{ACA656A8-B287-4415-BCDC-AB4C4AEEBA34}" type="pres">
      <dgm:prSet presAssocID="{585D986D-E677-4F3D-8217-B87670F7967D}" presName="parentLin" presStyleCnt="0"/>
      <dgm:spPr/>
    </dgm:pt>
    <dgm:pt modelId="{01E8507C-F53C-4354-B789-A8819958BD08}" type="pres">
      <dgm:prSet presAssocID="{585D986D-E677-4F3D-8217-B87670F7967D}" presName="parentLeftMargin" presStyleLbl="node1" presStyleIdx="0" presStyleCnt="1"/>
      <dgm:spPr/>
      <dgm:t>
        <a:bodyPr/>
        <a:lstStyle/>
        <a:p>
          <a:endParaRPr lang="es-MX"/>
        </a:p>
      </dgm:t>
    </dgm:pt>
    <dgm:pt modelId="{5E8F55CC-C601-44EC-8707-89B194245752}" type="pres">
      <dgm:prSet presAssocID="{585D986D-E677-4F3D-8217-B87670F7967D}" presName="parentText" presStyleLbl="node1" presStyleIdx="0" presStyleCnt="1">
        <dgm:presLayoutVars>
          <dgm:chMax val="0"/>
          <dgm:bulletEnabled val="1"/>
        </dgm:presLayoutVars>
      </dgm:prSet>
      <dgm:spPr/>
      <dgm:t>
        <a:bodyPr/>
        <a:lstStyle/>
        <a:p>
          <a:endParaRPr lang="es-MX"/>
        </a:p>
      </dgm:t>
    </dgm:pt>
    <dgm:pt modelId="{80D93AC3-BE1F-496E-8E63-805B3AE7AC1B}" type="pres">
      <dgm:prSet presAssocID="{585D986D-E677-4F3D-8217-B87670F7967D}" presName="negativeSpace" presStyleCnt="0"/>
      <dgm:spPr/>
    </dgm:pt>
    <dgm:pt modelId="{1A2A90F8-8C63-41D6-94EB-2AD5AF651F6F}" type="pres">
      <dgm:prSet presAssocID="{585D986D-E677-4F3D-8217-B87670F7967D}" presName="childText" presStyleLbl="conFgAcc1" presStyleIdx="0" presStyleCnt="1" custLinFactNeighborY="2326">
        <dgm:presLayoutVars>
          <dgm:bulletEnabled val="1"/>
        </dgm:presLayoutVars>
      </dgm:prSet>
      <dgm:spPr/>
      <dgm:t>
        <a:bodyPr/>
        <a:lstStyle/>
        <a:p>
          <a:endParaRPr lang="es-MX"/>
        </a:p>
      </dgm:t>
    </dgm:pt>
  </dgm:ptLst>
  <dgm:cxnLst>
    <dgm:cxn modelId="{9BD04412-E0CC-49C1-830C-24A6BCE459BB}" srcId="{585D986D-E677-4F3D-8217-B87670F7967D}" destId="{C52D74C4-8061-4CDE-85BE-A5166D0AA51F}" srcOrd="0" destOrd="0" parTransId="{F02A83E1-437F-499F-A0E7-E24B33714FD5}" sibTransId="{392F1141-9AD2-4106-BCE9-53288FC807EA}"/>
    <dgm:cxn modelId="{A0FD24DA-88F9-4A0B-85AC-D87387BD333E}" srcId="{585D986D-E677-4F3D-8217-B87670F7967D}" destId="{7612C4FC-901E-426A-8BF7-92A922F3053D}" srcOrd="1" destOrd="0" parTransId="{CBE00759-1E6C-4746-903C-6DD6D8BEBE8F}" sibTransId="{5081FCB9-C30F-4EA6-9724-0C935EE21F8F}"/>
    <dgm:cxn modelId="{200A89F8-1D94-4070-AB3D-C1CB4661D888}" type="presOf" srcId="{7612C4FC-901E-426A-8BF7-92A922F3053D}" destId="{1A2A90F8-8C63-41D6-94EB-2AD5AF651F6F}" srcOrd="0" destOrd="1" presId="urn:microsoft.com/office/officeart/2005/8/layout/list1"/>
    <dgm:cxn modelId="{1399FAA9-3456-4A72-9588-953B98F45D9F}" type="presOf" srcId="{70436F46-8844-4E68-93F5-00D02F0B204D}" destId="{1A2A90F8-8C63-41D6-94EB-2AD5AF651F6F}" srcOrd="0" destOrd="2" presId="urn:microsoft.com/office/officeart/2005/8/layout/list1"/>
    <dgm:cxn modelId="{55D1AE8D-21A6-470F-8E46-3BE751815860}" type="presOf" srcId="{0452A806-5537-4E95-8553-9A004F4E72A2}" destId="{122152C8-1D1E-4BA4-AAE6-B5BCA191E78D}" srcOrd="0" destOrd="0" presId="urn:microsoft.com/office/officeart/2005/8/layout/list1"/>
    <dgm:cxn modelId="{9F8AF1C1-8DD0-4A4E-8D4F-F14D4271CB38}" type="presOf" srcId="{585D986D-E677-4F3D-8217-B87670F7967D}" destId="{5E8F55CC-C601-44EC-8707-89B194245752}" srcOrd="1" destOrd="0" presId="urn:microsoft.com/office/officeart/2005/8/layout/list1"/>
    <dgm:cxn modelId="{8EDE5B47-21E2-4215-A95D-483B1041A27B}" type="presOf" srcId="{C52D74C4-8061-4CDE-85BE-A5166D0AA51F}" destId="{1A2A90F8-8C63-41D6-94EB-2AD5AF651F6F}" srcOrd="0" destOrd="0" presId="urn:microsoft.com/office/officeart/2005/8/layout/list1"/>
    <dgm:cxn modelId="{0A2A75A3-59F2-4B12-B3DF-3247650CE568}" srcId="{585D986D-E677-4F3D-8217-B87670F7967D}" destId="{70436F46-8844-4E68-93F5-00D02F0B204D}" srcOrd="2" destOrd="0" parTransId="{58D05602-7538-4150-8BE1-2C7AF5EACA57}" sibTransId="{5CCAABB5-1BFC-4DBA-AE41-B10976960D05}"/>
    <dgm:cxn modelId="{D132EC15-67DE-4A49-8257-430CE0627A90}" srcId="{0452A806-5537-4E95-8553-9A004F4E72A2}" destId="{585D986D-E677-4F3D-8217-B87670F7967D}" srcOrd="0" destOrd="0" parTransId="{66C8A27E-80A3-4F7C-BA77-819789FAE093}" sibTransId="{E0316670-9C8F-45B3-AD91-8AF6AE427F60}"/>
    <dgm:cxn modelId="{06E4FCF8-75C4-46D6-9342-7F2978E4B947}" type="presOf" srcId="{585D986D-E677-4F3D-8217-B87670F7967D}" destId="{01E8507C-F53C-4354-B789-A8819958BD08}" srcOrd="0" destOrd="0" presId="urn:microsoft.com/office/officeart/2005/8/layout/list1"/>
    <dgm:cxn modelId="{428E3EA6-4554-40F2-B723-72D0EADBC514}" type="presParOf" srcId="{122152C8-1D1E-4BA4-AAE6-B5BCA191E78D}" destId="{ACA656A8-B287-4415-BCDC-AB4C4AEEBA34}" srcOrd="0" destOrd="0" presId="urn:microsoft.com/office/officeart/2005/8/layout/list1"/>
    <dgm:cxn modelId="{E8F9DBFD-55A5-48D7-A18E-8AD9553F76EF}" type="presParOf" srcId="{ACA656A8-B287-4415-BCDC-AB4C4AEEBA34}" destId="{01E8507C-F53C-4354-B789-A8819958BD08}" srcOrd="0" destOrd="0" presId="urn:microsoft.com/office/officeart/2005/8/layout/list1"/>
    <dgm:cxn modelId="{9A53A6A4-5833-4227-9346-681A3781F757}" type="presParOf" srcId="{ACA656A8-B287-4415-BCDC-AB4C4AEEBA34}" destId="{5E8F55CC-C601-44EC-8707-89B194245752}" srcOrd="1" destOrd="0" presId="urn:microsoft.com/office/officeart/2005/8/layout/list1"/>
    <dgm:cxn modelId="{21C70E4C-D43E-4F9E-AE82-2719F028E277}" type="presParOf" srcId="{122152C8-1D1E-4BA4-AAE6-B5BCA191E78D}" destId="{80D93AC3-BE1F-496E-8E63-805B3AE7AC1B}" srcOrd="1" destOrd="0" presId="urn:microsoft.com/office/officeart/2005/8/layout/list1"/>
    <dgm:cxn modelId="{916070AA-B3E6-4ED8-B588-145F4FD6931D}" type="presParOf" srcId="{122152C8-1D1E-4BA4-AAE6-B5BCA191E78D}" destId="{1A2A90F8-8C63-41D6-94EB-2AD5AF651F6F}"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52A806-5537-4E95-8553-9A004F4E72A2}" type="doc">
      <dgm:prSet loTypeId="urn:microsoft.com/office/officeart/2005/8/layout/list1" loCatId="list" qsTypeId="urn:microsoft.com/office/officeart/2005/8/quickstyle/simple1" qsCatId="simple" csTypeId="urn:microsoft.com/office/officeart/2005/8/colors/accent6_3" csCatId="accent6" phldr="1"/>
      <dgm:spPr/>
      <dgm:t>
        <a:bodyPr/>
        <a:lstStyle/>
        <a:p>
          <a:endParaRPr lang="es-MX"/>
        </a:p>
      </dgm:t>
    </dgm:pt>
    <dgm:pt modelId="{585D986D-E677-4F3D-8217-B87670F7967D}">
      <dgm:prSet phldrT="[Texto]" custT="1"/>
      <dgm:spPr/>
      <dgm:t>
        <a:bodyPr/>
        <a:lstStyle/>
        <a:p>
          <a:r>
            <a:rPr lang="es-MX" sz="1800" b="1" dirty="0" smtClean="0"/>
            <a:t>JUSTIFICACIÓN</a:t>
          </a:r>
          <a:endParaRPr lang="es-MX" sz="1800" b="1" dirty="0"/>
        </a:p>
      </dgm:t>
    </dgm:pt>
    <dgm:pt modelId="{66C8A27E-80A3-4F7C-BA77-819789FAE093}" type="parTrans" cxnId="{D132EC15-67DE-4A49-8257-430CE0627A90}">
      <dgm:prSet/>
      <dgm:spPr/>
      <dgm:t>
        <a:bodyPr/>
        <a:lstStyle/>
        <a:p>
          <a:endParaRPr lang="es-MX" sz="2400"/>
        </a:p>
      </dgm:t>
    </dgm:pt>
    <dgm:pt modelId="{E0316670-9C8F-45B3-AD91-8AF6AE427F60}" type="sibTrans" cxnId="{D132EC15-67DE-4A49-8257-430CE0627A90}">
      <dgm:prSet/>
      <dgm:spPr/>
      <dgm:t>
        <a:bodyPr/>
        <a:lstStyle/>
        <a:p>
          <a:endParaRPr lang="es-MX" sz="2400"/>
        </a:p>
      </dgm:t>
    </dgm:pt>
    <dgm:pt modelId="{B10E0FB1-4C79-4323-B649-0CA41D3EB153}">
      <dgm:prSet phldrT="[Texto]" custT="1"/>
      <dgm:spPr/>
      <dgm:t>
        <a:bodyPr/>
        <a:lstStyle/>
        <a:p>
          <a:pPr algn="just"/>
          <a:r>
            <a:rPr lang="es-ES" sz="1600" dirty="0" smtClean="0"/>
            <a:t>La </a:t>
          </a:r>
          <a:r>
            <a:rPr lang="es-ES" sz="1600" b="1" dirty="0" smtClean="0"/>
            <a:t>consulta pre anestésica </a:t>
          </a:r>
          <a:r>
            <a:rPr lang="es-ES" sz="1600" dirty="0" smtClean="0"/>
            <a:t>forma parte de la </a:t>
          </a:r>
          <a:r>
            <a:rPr lang="es-ES" sz="1600" b="1" dirty="0" smtClean="0"/>
            <a:t>evaluación </a:t>
          </a:r>
          <a:r>
            <a:rPr lang="es-ES" sz="1600" dirty="0" smtClean="0"/>
            <a:t>y la preparación preoperatoria del paciente. </a:t>
          </a:r>
          <a:endParaRPr lang="es-MX" sz="1600" dirty="0"/>
        </a:p>
      </dgm:t>
    </dgm:pt>
    <dgm:pt modelId="{44FADC6F-D341-473D-A603-505F1F4E79FE}" type="parTrans" cxnId="{916B0B2D-7E51-40BB-9B41-12FAC24501BE}">
      <dgm:prSet/>
      <dgm:spPr/>
      <dgm:t>
        <a:bodyPr/>
        <a:lstStyle/>
        <a:p>
          <a:endParaRPr lang="es-MX" sz="2400"/>
        </a:p>
      </dgm:t>
    </dgm:pt>
    <dgm:pt modelId="{DB2B5992-5FE9-4C12-8D79-3374F9B6138A}" type="sibTrans" cxnId="{916B0B2D-7E51-40BB-9B41-12FAC24501BE}">
      <dgm:prSet/>
      <dgm:spPr/>
      <dgm:t>
        <a:bodyPr/>
        <a:lstStyle/>
        <a:p>
          <a:endParaRPr lang="es-MX" sz="2400"/>
        </a:p>
      </dgm:t>
    </dgm:pt>
    <dgm:pt modelId="{DFE44224-548A-4112-B3B4-2DBC1D91193C}">
      <dgm:prSet phldrT="[Texto]" custT="1"/>
      <dgm:spPr/>
      <dgm:t>
        <a:bodyPr/>
        <a:lstStyle/>
        <a:p>
          <a:pPr algn="just"/>
          <a:r>
            <a:rPr lang="es-ES" sz="1600" dirty="0" smtClean="0"/>
            <a:t>Es necesario establecer una adecuada </a:t>
          </a:r>
          <a:r>
            <a:rPr lang="es-ES" sz="1600" b="1" dirty="0" smtClean="0"/>
            <a:t>comunicación anestesiólogo - paciente </a:t>
          </a:r>
          <a:r>
            <a:rPr lang="es-ES" sz="1600" dirty="0" smtClean="0"/>
            <a:t>para dar un procedimiento anestésico de mejor calidad, por lo que surge la necesidad de evaluar la </a:t>
          </a:r>
          <a:r>
            <a:rPr lang="es-ES" sz="1600" b="1" dirty="0" smtClean="0"/>
            <a:t>perspectiva</a:t>
          </a:r>
          <a:r>
            <a:rPr lang="es-ES" sz="1600" dirty="0" smtClean="0"/>
            <a:t> del grado de </a:t>
          </a:r>
          <a:r>
            <a:rPr lang="es-ES" sz="1600" b="1" dirty="0" smtClean="0"/>
            <a:t>satisfacción referida </a:t>
          </a:r>
          <a:r>
            <a:rPr lang="es-ES" sz="1600" dirty="0" smtClean="0"/>
            <a:t>por parte de los</a:t>
          </a:r>
          <a:r>
            <a:rPr lang="es-ES" sz="1600" b="1" dirty="0" smtClean="0"/>
            <a:t> pacientes</a:t>
          </a:r>
          <a:r>
            <a:rPr lang="es-ES" sz="1600" dirty="0" smtClean="0"/>
            <a:t>. </a:t>
          </a:r>
          <a:endParaRPr lang="es-MX" sz="1600" dirty="0"/>
        </a:p>
      </dgm:t>
    </dgm:pt>
    <dgm:pt modelId="{BF0EE9EE-02E5-4AA9-A48E-9143ABC405EF}" type="parTrans" cxnId="{E9AF0E5B-11AA-494A-BD33-3ECE46FB6014}">
      <dgm:prSet/>
      <dgm:spPr/>
      <dgm:t>
        <a:bodyPr/>
        <a:lstStyle/>
        <a:p>
          <a:endParaRPr lang="es-MX" sz="2400"/>
        </a:p>
      </dgm:t>
    </dgm:pt>
    <dgm:pt modelId="{DD80BF57-14DD-48D1-B3F0-618AD59053DD}" type="sibTrans" cxnId="{E9AF0E5B-11AA-494A-BD33-3ECE46FB6014}">
      <dgm:prSet/>
      <dgm:spPr/>
      <dgm:t>
        <a:bodyPr/>
        <a:lstStyle/>
        <a:p>
          <a:endParaRPr lang="es-MX" sz="2400"/>
        </a:p>
      </dgm:t>
    </dgm:pt>
    <dgm:pt modelId="{BCE571E5-303E-4006-98DD-BA355C77B371}">
      <dgm:prSet phldrT="[Texto]" custT="1"/>
      <dgm:spPr/>
      <dgm:t>
        <a:bodyPr/>
        <a:lstStyle/>
        <a:p>
          <a:pPr algn="just"/>
          <a:r>
            <a:rPr lang="es-MX" sz="1600" dirty="0" smtClean="0"/>
            <a:t>Las </a:t>
          </a:r>
          <a:r>
            <a:rPr lang="es-MX" sz="1600" b="1" dirty="0" smtClean="0"/>
            <a:t>desventajas de no satisfacer </a:t>
          </a:r>
          <a:r>
            <a:rPr lang="es-MX" sz="1600" dirty="0" smtClean="0"/>
            <a:t>a los pacientes en su protocolo quirúrgico es fomentar el aumento de ansiedad, miedo, angustia, desagrado, repercutiendo en las patologías agregadas que el usuario tenga. </a:t>
          </a:r>
          <a:endParaRPr lang="es-MX" sz="1600" dirty="0"/>
        </a:p>
      </dgm:t>
    </dgm:pt>
    <dgm:pt modelId="{E47FDA7F-6D40-4C87-AFDA-0FF30B611115}" type="parTrans" cxnId="{DD10723A-356F-4209-9D27-6B382F8A2EA2}">
      <dgm:prSet/>
      <dgm:spPr/>
      <dgm:t>
        <a:bodyPr/>
        <a:lstStyle/>
        <a:p>
          <a:endParaRPr lang="es-MX" sz="2400"/>
        </a:p>
      </dgm:t>
    </dgm:pt>
    <dgm:pt modelId="{FFE61D5B-A83F-4CA8-8A38-9F89BE427ECB}" type="sibTrans" cxnId="{DD10723A-356F-4209-9D27-6B382F8A2EA2}">
      <dgm:prSet/>
      <dgm:spPr/>
      <dgm:t>
        <a:bodyPr/>
        <a:lstStyle/>
        <a:p>
          <a:endParaRPr lang="es-MX" sz="2400"/>
        </a:p>
      </dgm:t>
    </dgm:pt>
    <dgm:pt modelId="{1EF81E5D-3BA5-4597-87CF-95222AD86BB3}">
      <dgm:prSet custT="1"/>
      <dgm:spPr/>
      <dgm:t>
        <a:bodyPr/>
        <a:lstStyle/>
        <a:p>
          <a:pPr algn="just"/>
          <a:r>
            <a:rPr lang="es-MX" sz="1600" dirty="0" smtClean="0"/>
            <a:t>Al poder </a:t>
          </a:r>
          <a:r>
            <a:rPr lang="es-MX" sz="1600" b="1" dirty="0" smtClean="0"/>
            <a:t>brindar un mejor trato y satisfacer al usuario desde su llegada a la consulta</a:t>
          </a:r>
          <a:r>
            <a:rPr lang="es-MX" sz="1600" dirty="0" smtClean="0"/>
            <a:t>, enfatizando una buena relación médico – paciente,  ayudara a fomentar la reducción de uso de analgésicos, ansiolíticos, estancia hospitalaria, alteración de la dinámica familiar y costos hospitalarios, siendo </a:t>
          </a:r>
          <a:r>
            <a:rPr lang="es-MX" sz="1600" b="1" dirty="0" smtClean="0"/>
            <a:t>benéfico para todo el circulo paciente</a:t>
          </a:r>
          <a:r>
            <a:rPr lang="es-MX" sz="1600" dirty="0" smtClean="0"/>
            <a:t>, familiar, medico, e institución.</a:t>
          </a:r>
          <a:endParaRPr lang="es-MX" sz="1600" dirty="0"/>
        </a:p>
      </dgm:t>
    </dgm:pt>
    <dgm:pt modelId="{4F231CD6-F1E0-44D7-BCFB-D31D27DFBC4B}" type="parTrans" cxnId="{6DA3944C-21A2-4BEB-9B8D-EED8C33E09BE}">
      <dgm:prSet/>
      <dgm:spPr/>
      <dgm:t>
        <a:bodyPr/>
        <a:lstStyle/>
        <a:p>
          <a:endParaRPr lang="es-MX" sz="2400"/>
        </a:p>
      </dgm:t>
    </dgm:pt>
    <dgm:pt modelId="{C8FEB209-D53B-4FF3-B5EE-9169DE0D9A59}" type="sibTrans" cxnId="{6DA3944C-21A2-4BEB-9B8D-EED8C33E09BE}">
      <dgm:prSet/>
      <dgm:spPr/>
      <dgm:t>
        <a:bodyPr/>
        <a:lstStyle/>
        <a:p>
          <a:endParaRPr lang="es-MX" sz="2400"/>
        </a:p>
      </dgm:t>
    </dgm:pt>
    <dgm:pt modelId="{EAD370CF-5562-451D-84EB-D530B2AAD772}">
      <dgm:prSet phldrT="[Texto]" custT="1"/>
      <dgm:spPr/>
      <dgm:t>
        <a:bodyPr/>
        <a:lstStyle/>
        <a:p>
          <a:pPr algn="just"/>
          <a:r>
            <a:rPr lang="es-MX" sz="1600" dirty="0" smtClean="0"/>
            <a:t>Esto implica </a:t>
          </a:r>
          <a:r>
            <a:rPr lang="es-MX" sz="1600" b="1" dirty="0" smtClean="0"/>
            <a:t>aumento de costos hospitalarios </a:t>
          </a:r>
          <a:r>
            <a:rPr lang="es-MX" sz="1600" dirty="0" smtClean="0"/>
            <a:t>por aumento de días de estancia hospitalaria al reprogramarse las cirugías por no tener un estado óptimo para poder realizar la cirugía. </a:t>
          </a:r>
          <a:endParaRPr lang="es-MX" sz="1600" dirty="0"/>
        </a:p>
      </dgm:t>
    </dgm:pt>
    <dgm:pt modelId="{0781CC81-4AA7-4177-AA86-F744BE656A7E}" type="parTrans" cxnId="{9C5DADE0-B2A1-4152-A81A-DD15BF6D8AAF}">
      <dgm:prSet/>
      <dgm:spPr/>
      <dgm:t>
        <a:bodyPr/>
        <a:lstStyle/>
        <a:p>
          <a:endParaRPr lang="es-MX" sz="2400"/>
        </a:p>
      </dgm:t>
    </dgm:pt>
    <dgm:pt modelId="{53E9EF5B-D695-468E-A7A6-0E86EF274A54}" type="sibTrans" cxnId="{9C5DADE0-B2A1-4152-A81A-DD15BF6D8AAF}">
      <dgm:prSet/>
      <dgm:spPr/>
      <dgm:t>
        <a:bodyPr/>
        <a:lstStyle/>
        <a:p>
          <a:endParaRPr lang="es-MX" sz="2400"/>
        </a:p>
      </dgm:t>
    </dgm:pt>
    <dgm:pt modelId="{E29D0957-2535-4D9A-B726-4E04CD97A041}">
      <dgm:prSet phldrT="[Texto]" custT="1"/>
      <dgm:spPr/>
      <dgm:t>
        <a:bodyPr/>
        <a:lstStyle/>
        <a:p>
          <a:pPr algn="just"/>
          <a:endParaRPr lang="es-MX" sz="1600" dirty="0"/>
        </a:p>
      </dgm:t>
    </dgm:pt>
    <dgm:pt modelId="{61A3123D-52D4-417D-987C-F345731B1B18}" type="parTrans" cxnId="{BABFC295-CB19-4D1A-BB85-630D424EC0F0}">
      <dgm:prSet/>
      <dgm:spPr/>
      <dgm:t>
        <a:bodyPr/>
        <a:lstStyle/>
        <a:p>
          <a:endParaRPr lang="es-MX" sz="2400"/>
        </a:p>
      </dgm:t>
    </dgm:pt>
    <dgm:pt modelId="{E8D806DD-E4B2-438D-A9A2-BC38D12763D0}" type="sibTrans" cxnId="{BABFC295-CB19-4D1A-BB85-630D424EC0F0}">
      <dgm:prSet/>
      <dgm:spPr/>
      <dgm:t>
        <a:bodyPr/>
        <a:lstStyle/>
        <a:p>
          <a:endParaRPr lang="es-MX" sz="2400"/>
        </a:p>
      </dgm:t>
    </dgm:pt>
    <dgm:pt modelId="{55E3AE34-4822-420A-97FD-31EFF8CE2F6E}">
      <dgm:prSet phldrT="[Texto]" custT="1"/>
      <dgm:spPr/>
      <dgm:t>
        <a:bodyPr/>
        <a:lstStyle/>
        <a:p>
          <a:pPr algn="just"/>
          <a:endParaRPr lang="es-MX" sz="1600" dirty="0"/>
        </a:p>
      </dgm:t>
    </dgm:pt>
    <dgm:pt modelId="{A73BE56A-DF15-490D-8E15-85A072ECAD73}" type="parTrans" cxnId="{D5E259AF-659F-4588-818A-FCC14D497DEE}">
      <dgm:prSet/>
      <dgm:spPr/>
      <dgm:t>
        <a:bodyPr/>
        <a:lstStyle/>
        <a:p>
          <a:endParaRPr lang="es-MX" sz="2400"/>
        </a:p>
      </dgm:t>
    </dgm:pt>
    <dgm:pt modelId="{6288C5CF-771B-4D35-9FB5-627EC9A2C65F}" type="sibTrans" cxnId="{D5E259AF-659F-4588-818A-FCC14D497DEE}">
      <dgm:prSet/>
      <dgm:spPr/>
      <dgm:t>
        <a:bodyPr/>
        <a:lstStyle/>
        <a:p>
          <a:endParaRPr lang="es-MX" sz="2400"/>
        </a:p>
      </dgm:t>
    </dgm:pt>
    <dgm:pt modelId="{13D42062-B20C-4EA7-AC2F-C61C261B9087}">
      <dgm:prSet phldrT="[Texto]" custT="1"/>
      <dgm:spPr/>
      <dgm:t>
        <a:bodyPr/>
        <a:lstStyle/>
        <a:p>
          <a:pPr algn="just"/>
          <a:endParaRPr lang="es-MX" sz="1600" dirty="0"/>
        </a:p>
      </dgm:t>
    </dgm:pt>
    <dgm:pt modelId="{40783C85-1552-468B-83BE-5AFCB5572D18}" type="parTrans" cxnId="{70DCE4BC-AD8A-44A6-BC96-F4D88B38D607}">
      <dgm:prSet/>
      <dgm:spPr/>
      <dgm:t>
        <a:bodyPr/>
        <a:lstStyle/>
        <a:p>
          <a:endParaRPr lang="es-MX" sz="2400"/>
        </a:p>
      </dgm:t>
    </dgm:pt>
    <dgm:pt modelId="{88F92D32-E6DB-44D9-B5BF-2A0619DBE0AF}" type="sibTrans" cxnId="{70DCE4BC-AD8A-44A6-BC96-F4D88B38D607}">
      <dgm:prSet/>
      <dgm:spPr/>
      <dgm:t>
        <a:bodyPr/>
        <a:lstStyle/>
        <a:p>
          <a:endParaRPr lang="es-MX" sz="2400"/>
        </a:p>
      </dgm:t>
    </dgm:pt>
    <dgm:pt modelId="{AC59D3A9-06D8-4E0D-9408-BE0670A3532B}">
      <dgm:prSet custT="1"/>
      <dgm:spPr/>
      <dgm:t>
        <a:bodyPr/>
        <a:lstStyle/>
        <a:p>
          <a:pPr algn="just"/>
          <a:endParaRPr lang="es-MX" sz="1600" dirty="0"/>
        </a:p>
      </dgm:t>
    </dgm:pt>
    <dgm:pt modelId="{C2D4D4A4-3AD7-48EF-BB14-2260085D5551}" type="parTrans" cxnId="{9B3D0223-9C31-4101-8516-86907B8CF696}">
      <dgm:prSet/>
      <dgm:spPr/>
      <dgm:t>
        <a:bodyPr/>
        <a:lstStyle/>
        <a:p>
          <a:endParaRPr lang="es-MX" sz="2400"/>
        </a:p>
      </dgm:t>
    </dgm:pt>
    <dgm:pt modelId="{76DF3F2C-35E3-4029-85DE-EB16CA149B7B}" type="sibTrans" cxnId="{9B3D0223-9C31-4101-8516-86907B8CF696}">
      <dgm:prSet/>
      <dgm:spPr/>
      <dgm:t>
        <a:bodyPr/>
        <a:lstStyle/>
        <a:p>
          <a:endParaRPr lang="es-MX" sz="2400"/>
        </a:p>
      </dgm:t>
    </dgm:pt>
    <dgm:pt modelId="{122152C8-1D1E-4BA4-AAE6-B5BCA191E78D}" type="pres">
      <dgm:prSet presAssocID="{0452A806-5537-4E95-8553-9A004F4E72A2}" presName="linear" presStyleCnt="0">
        <dgm:presLayoutVars>
          <dgm:dir/>
          <dgm:animLvl val="lvl"/>
          <dgm:resizeHandles val="exact"/>
        </dgm:presLayoutVars>
      </dgm:prSet>
      <dgm:spPr/>
      <dgm:t>
        <a:bodyPr/>
        <a:lstStyle/>
        <a:p>
          <a:endParaRPr lang="es-MX"/>
        </a:p>
      </dgm:t>
    </dgm:pt>
    <dgm:pt modelId="{ACA656A8-B287-4415-BCDC-AB4C4AEEBA34}" type="pres">
      <dgm:prSet presAssocID="{585D986D-E677-4F3D-8217-B87670F7967D}" presName="parentLin" presStyleCnt="0"/>
      <dgm:spPr/>
    </dgm:pt>
    <dgm:pt modelId="{01E8507C-F53C-4354-B789-A8819958BD08}" type="pres">
      <dgm:prSet presAssocID="{585D986D-E677-4F3D-8217-B87670F7967D}" presName="parentLeftMargin" presStyleLbl="node1" presStyleIdx="0" presStyleCnt="1"/>
      <dgm:spPr/>
      <dgm:t>
        <a:bodyPr/>
        <a:lstStyle/>
        <a:p>
          <a:endParaRPr lang="es-MX"/>
        </a:p>
      </dgm:t>
    </dgm:pt>
    <dgm:pt modelId="{5E8F55CC-C601-44EC-8707-89B194245752}" type="pres">
      <dgm:prSet presAssocID="{585D986D-E677-4F3D-8217-B87670F7967D}" presName="parentText" presStyleLbl="node1" presStyleIdx="0" presStyleCnt="1" custScaleX="99834" custScaleY="454865" custLinFactY="3988" custLinFactNeighborX="-19355" custLinFactNeighborY="100000">
        <dgm:presLayoutVars>
          <dgm:chMax val="0"/>
          <dgm:bulletEnabled val="1"/>
        </dgm:presLayoutVars>
      </dgm:prSet>
      <dgm:spPr/>
      <dgm:t>
        <a:bodyPr/>
        <a:lstStyle/>
        <a:p>
          <a:endParaRPr lang="es-MX"/>
        </a:p>
      </dgm:t>
    </dgm:pt>
    <dgm:pt modelId="{80D93AC3-BE1F-496E-8E63-805B3AE7AC1B}" type="pres">
      <dgm:prSet presAssocID="{585D986D-E677-4F3D-8217-B87670F7967D}" presName="negativeSpace" presStyleCnt="0"/>
      <dgm:spPr/>
    </dgm:pt>
    <dgm:pt modelId="{1A2A90F8-8C63-41D6-94EB-2AD5AF651F6F}" type="pres">
      <dgm:prSet presAssocID="{585D986D-E677-4F3D-8217-B87670F7967D}" presName="childText" presStyleLbl="conFgAcc1" presStyleIdx="0" presStyleCnt="1" custScaleY="139470" custLinFactY="3379" custLinFactNeighborX="1204" custLinFactNeighborY="100000">
        <dgm:presLayoutVars>
          <dgm:bulletEnabled val="1"/>
        </dgm:presLayoutVars>
      </dgm:prSet>
      <dgm:spPr/>
      <dgm:t>
        <a:bodyPr/>
        <a:lstStyle/>
        <a:p>
          <a:endParaRPr lang="es-MX"/>
        </a:p>
      </dgm:t>
    </dgm:pt>
  </dgm:ptLst>
  <dgm:cxnLst>
    <dgm:cxn modelId="{6DA3944C-21A2-4BEB-9B8D-EED8C33E09BE}" srcId="{585D986D-E677-4F3D-8217-B87670F7967D}" destId="{1EF81E5D-3BA5-4597-87CF-95222AD86BB3}" srcOrd="8" destOrd="0" parTransId="{4F231CD6-F1E0-44D7-BCFB-D31D27DFBC4B}" sibTransId="{C8FEB209-D53B-4FF3-B5EE-9169DE0D9A59}"/>
    <dgm:cxn modelId="{CDEFC1D0-5764-43F0-8223-FAFD6DA97BE4}" type="presOf" srcId="{55E3AE34-4822-420A-97FD-31EFF8CE2F6E}" destId="{1A2A90F8-8C63-41D6-94EB-2AD5AF651F6F}" srcOrd="0" destOrd="3" presId="urn:microsoft.com/office/officeart/2005/8/layout/list1"/>
    <dgm:cxn modelId="{1B12A096-8FA8-443A-88FA-379D43C093F9}" type="presOf" srcId="{E29D0957-2535-4D9A-B726-4E04CD97A041}" destId="{1A2A90F8-8C63-41D6-94EB-2AD5AF651F6F}" srcOrd="0" destOrd="1" presId="urn:microsoft.com/office/officeart/2005/8/layout/list1"/>
    <dgm:cxn modelId="{BACDB06E-9080-4D26-BA2C-11A9DA1F3D69}" type="presOf" srcId="{B10E0FB1-4C79-4323-B649-0CA41D3EB153}" destId="{1A2A90F8-8C63-41D6-94EB-2AD5AF651F6F}" srcOrd="0" destOrd="0" presId="urn:microsoft.com/office/officeart/2005/8/layout/list1"/>
    <dgm:cxn modelId="{D5E259AF-659F-4588-818A-FCC14D497DEE}" srcId="{585D986D-E677-4F3D-8217-B87670F7967D}" destId="{55E3AE34-4822-420A-97FD-31EFF8CE2F6E}" srcOrd="3" destOrd="0" parTransId="{A73BE56A-DF15-490D-8E15-85A072ECAD73}" sibTransId="{6288C5CF-771B-4D35-9FB5-627EC9A2C65F}"/>
    <dgm:cxn modelId="{916B0B2D-7E51-40BB-9B41-12FAC24501BE}" srcId="{585D986D-E677-4F3D-8217-B87670F7967D}" destId="{B10E0FB1-4C79-4323-B649-0CA41D3EB153}" srcOrd="0" destOrd="0" parTransId="{44FADC6F-D341-473D-A603-505F1F4E79FE}" sibTransId="{DB2B5992-5FE9-4C12-8D79-3374F9B6138A}"/>
    <dgm:cxn modelId="{ED81B40E-2D0A-44EE-8B35-56D426F12E20}" type="presOf" srcId="{DFE44224-548A-4112-B3B4-2DBC1D91193C}" destId="{1A2A90F8-8C63-41D6-94EB-2AD5AF651F6F}" srcOrd="0" destOrd="2" presId="urn:microsoft.com/office/officeart/2005/8/layout/list1"/>
    <dgm:cxn modelId="{9C5DADE0-B2A1-4152-A81A-DD15BF6D8AAF}" srcId="{585D986D-E677-4F3D-8217-B87670F7967D}" destId="{EAD370CF-5562-451D-84EB-D530B2AAD772}" srcOrd="6" destOrd="0" parTransId="{0781CC81-4AA7-4177-AA86-F744BE656A7E}" sibTransId="{53E9EF5B-D695-468E-A7A6-0E86EF274A54}"/>
    <dgm:cxn modelId="{49817BD8-8B19-4A31-BBD5-716A9E6BB1B4}" type="presOf" srcId="{585D986D-E677-4F3D-8217-B87670F7967D}" destId="{01E8507C-F53C-4354-B789-A8819958BD08}" srcOrd="0" destOrd="0" presId="urn:microsoft.com/office/officeart/2005/8/layout/list1"/>
    <dgm:cxn modelId="{BABFC295-CB19-4D1A-BB85-630D424EC0F0}" srcId="{585D986D-E677-4F3D-8217-B87670F7967D}" destId="{E29D0957-2535-4D9A-B726-4E04CD97A041}" srcOrd="1" destOrd="0" parTransId="{61A3123D-52D4-417D-987C-F345731B1B18}" sibTransId="{E8D806DD-E4B2-438D-A9A2-BC38D12763D0}"/>
    <dgm:cxn modelId="{E9AF0E5B-11AA-494A-BD33-3ECE46FB6014}" srcId="{585D986D-E677-4F3D-8217-B87670F7967D}" destId="{DFE44224-548A-4112-B3B4-2DBC1D91193C}" srcOrd="2" destOrd="0" parTransId="{BF0EE9EE-02E5-4AA9-A48E-9143ABC405EF}" sibTransId="{DD80BF57-14DD-48D1-B3F0-618AD59053DD}"/>
    <dgm:cxn modelId="{82BCA3DD-AC02-464B-874F-A170A2EC2D74}" type="presOf" srcId="{585D986D-E677-4F3D-8217-B87670F7967D}" destId="{5E8F55CC-C601-44EC-8707-89B194245752}" srcOrd="1" destOrd="0" presId="urn:microsoft.com/office/officeart/2005/8/layout/list1"/>
    <dgm:cxn modelId="{C3C7B760-D6D3-440F-B95B-3B9E629DD076}" type="presOf" srcId="{1EF81E5D-3BA5-4597-87CF-95222AD86BB3}" destId="{1A2A90F8-8C63-41D6-94EB-2AD5AF651F6F}" srcOrd="0" destOrd="8" presId="urn:microsoft.com/office/officeart/2005/8/layout/list1"/>
    <dgm:cxn modelId="{DD10723A-356F-4209-9D27-6B382F8A2EA2}" srcId="{585D986D-E677-4F3D-8217-B87670F7967D}" destId="{BCE571E5-303E-4006-98DD-BA355C77B371}" srcOrd="4" destOrd="0" parTransId="{E47FDA7F-6D40-4C87-AFDA-0FF30B611115}" sibTransId="{FFE61D5B-A83F-4CA8-8A38-9F89BE427ECB}"/>
    <dgm:cxn modelId="{70DCE4BC-AD8A-44A6-BC96-F4D88B38D607}" srcId="{585D986D-E677-4F3D-8217-B87670F7967D}" destId="{13D42062-B20C-4EA7-AC2F-C61C261B9087}" srcOrd="5" destOrd="0" parTransId="{40783C85-1552-468B-83BE-5AFCB5572D18}" sibTransId="{88F92D32-E6DB-44D9-B5BF-2A0619DBE0AF}"/>
    <dgm:cxn modelId="{D132EC15-67DE-4A49-8257-430CE0627A90}" srcId="{0452A806-5537-4E95-8553-9A004F4E72A2}" destId="{585D986D-E677-4F3D-8217-B87670F7967D}" srcOrd="0" destOrd="0" parTransId="{66C8A27E-80A3-4F7C-BA77-819789FAE093}" sibTransId="{E0316670-9C8F-45B3-AD91-8AF6AE427F60}"/>
    <dgm:cxn modelId="{9B3D0223-9C31-4101-8516-86907B8CF696}" srcId="{585D986D-E677-4F3D-8217-B87670F7967D}" destId="{AC59D3A9-06D8-4E0D-9408-BE0670A3532B}" srcOrd="7" destOrd="0" parTransId="{C2D4D4A4-3AD7-48EF-BB14-2260085D5551}" sibTransId="{76DF3F2C-35E3-4029-85DE-EB16CA149B7B}"/>
    <dgm:cxn modelId="{4F3A136F-95E1-41E1-8855-E73762CAD7A1}" type="presOf" srcId="{13D42062-B20C-4EA7-AC2F-C61C261B9087}" destId="{1A2A90F8-8C63-41D6-94EB-2AD5AF651F6F}" srcOrd="0" destOrd="5" presId="urn:microsoft.com/office/officeart/2005/8/layout/list1"/>
    <dgm:cxn modelId="{4CE44C10-5FAD-4DDD-B36D-215CD18CEBDB}" type="presOf" srcId="{EAD370CF-5562-451D-84EB-D530B2AAD772}" destId="{1A2A90F8-8C63-41D6-94EB-2AD5AF651F6F}" srcOrd="0" destOrd="6" presId="urn:microsoft.com/office/officeart/2005/8/layout/list1"/>
    <dgm:cxn modelId="{17DF10F5-2AFF-496A-84BC-6A0AE3AE81E8}" type="presOf" srcId="{0452A806-5537-4E95-8553-9A004F4E72A2}" destId="{122152C8-1D1E-4BA4-AAE6-B5BCA191E78D}" srcOrd="0" destOrd="0" presId="urn:microsoft.com/office/officeart/2005/8/layout/list1"/>
    <dgm:cxn modelId="{AF194199-C3FB-455F-A1EC-E9736DA5B2B6}" type="presOf" srcId="{BCE571E5-303E-4006-98DD-BA355C77B371}" destId="{1A2A90F8-8C63-41D6-94EB-2AD5AF651F6F}" srcOrd="0" destOrd="4" presId="urn:microsoft.com/office/officeart/2005/8/layout/list1"/>
    <dgm:cxn modelId="{EB04547B-1292-416A-9B8F-AFF4ED7B61A7}" type="presOf" srcId="{AC59D3A9-06D8-4E0D-9408-BE0670A3532B}" destId="{1A2A90F8-8C63-41D6-94EB-2AD5AF651F6F}" srcOrd="0" destOrd="7" presId="urn:microsoft.com/office/officeart/2005/8/layout/list1"/>
    <dgm:cxn modelId="{76007EFA-C341-4B4C-8B75-66CBEF8D5F2E}" type="presParOf" srcId="{122152C8-1D1E-4BA4-AAE6-B5BCA191E78D}" destId="{ACA656A8-B287-4415-BCDC-AB4C4AEEBA34}" srcOrd="0" destOrd="0" presId="urn:microsoft.com/office/officeart/2005/8/layout/list1"/>
    <dgm:cxn modelId="{12D0638C-1BDF-4DC7-AFB7-3FDAD0CD0A34}" type="presParOf" srcId="{ACA656A8-B287-4415-BCDC-AB4C4AEEBA34}" destId="{01E8507C-F53C-4354-B789-A8819958BD08}" srcOrd="0" destOrd="0" presId="urn:microsoft.com/office/officeart/2005/8/layout/list1"/>
    <dgm:cxn modelId="{011CA241-CA9F-4503-9796-2B8DA08EE84D}" type="presParOf" srcId="{ACA656A8-B287-4415-BCDC-AB4C4AEEBA34}" destId="{5E8F55CC-C601-44EC-8707-89B194245752}" srcOrd="1" destOrd="0" presId="urn:microsoft.com/office/officeart/2005/8/layout/list1"/>
    <dgm:cxn modelId="{D6345DC0-80AE-4B0D-9BB4-485E623AC767}" type="presParOf" srcId="{122152C8-1D1E-4BA4-AAE6-B5BCA191E78D}" destId="{80D93AC3-BE1F-496E-8E63-805B3AE7AC1B}" srcOrd="1" destOrd="0" presId="urn:microsoft.com/office/officeart/2005/8/layout/list1"/>
    <dgm:cxn modelId="{C96A44F2-9A1D-49CF-B65F-FF592C1C58E1}" type="presParOf" srcId="{122152C8-1D1E-4BA4-AAE6-B5BCA191E78D}" destId="{1A2A90F8-8C63-41D6-94EB-2AD5AF651F6F}"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52A806-5537-4E95-8553-9A004F4E72A2}" type="doc">
      <dgm:prSet loTypeId="urn:microsoft.com/office/officeart/2005/8/layout/list1" loCatId="list" qsTypeId="urn:microsoft.com/office/officeart/2005/8/quickstyle/simple1" qsCatId="simple" csTypeId="urn:microsoft.com/office/officeart/2005/8/colors/accent6_3" csCatId="accent6" phldr="1"/>
      <dgm:spPr/>
      <dgm:t>
        <a:bodyPr/>
        <a:lstStyle/>
        <a:p>
          <a:endParaRPr lang="es-MX"/>
        </a:p>
      </dgm:t>
    </dgm:pt>
    <dgm:pt modelId="{585D986D-E677-4F3D-8217-B87670F7967D}">
      <dgm:prSet phldrT="[Texto]"/>
      <dgm:spPr/>
      <dgm:t>
        <a:bodyPr/>
        <a:lstStyle/>
        <a:p>
          <a:pPr algn="just"/>
          <a:r>
            <a:rPr lang="es-MX" b="1" dirty="0" smtClean="0"/>
            <a:t>PLANTEAMIENTO DEL PROBLEMA</a:t>
          </a:r>
          <a:endParaRPr lang="es-MX" b="1" dirty="0"/>
        </a:p>
      </dgm:t>
    </dgm:pt>
    <dgm:pt modelId="{66C8A27E-80A3-4F7C-BA77-819789FAE093}" type="parTrans" cxnId="{D132EC15-67DE-4A49-8257-430CE0627A90}">
      <dgm:prSet/>
      <dgm:spPr/>
      <dgm:t>
        <a:bodyPr/>
        <a:lstStyle/>
        <a:p>
          <a:pPr algn="just"/>
          <a:endParaRPr lang="es-MX"/>
        </a:p>
      </dgm:t>
    </dgm:pt>
    <dgm:pt modelId="{E0316670-9C8F-45B3-AD91-8AF6AE427F60}" type="sibTrans" cxnId="{D132EC15-67DE-4A49-8257-430CE0627A90}">
      <dgm:prSet/>
      <dgm:spPr/>
      <dgm:t>
        <a:bodyPr/>
        <a:lstStyle/>
        <a:p>
          <a:pPr algn="just"/>
          <a:endParaRPr lang="es-MX"/>
        </a:p>
      </dgm:t>
    </dgm:pt>
    <dgm:pt modelId="{B10E0FB1-4C79-4323-B649-0CA41D3EB153}">
      <dgm:prSet phldrT="[Texto]"/>
      <dgm:spPr/>
      <dgm:t>
        <a:bodyPr/>
        <a:lstStyle/>
        <a:p>
          <a:pPr algn="just"/>
          <a:r>
            <a:rPr lang="es-ES" dirty="0" smtClean="0"/>
            <a:t>El uso de la satisfacción del paciente se ha aconsejado como criterio de valoración único y como indicador de la calidad de la asistencia sanitaria proporcionada. </a:t>
          </a:r>
          <a:endParaRPr lang="es-MX" dirty="0"/>
        </a:p>
      </dgm:t>
    </dgm:pt>
    <dgm:pt modelId="{44FADC6F-D341-473D-A603-505F1F4E79FE}" type="parTrans" cxnId="{916B0B2D-7E51-40BB-9B41-12FAC24501BE}">
      <dgm:prSet/>
      <dgm:spPr/>
      <dgm:t>
        <a:bodyPr/>
        <a:lstStyle/>
        <a:p>
          <a:pPr algn="just"/>
          <a:endParaRPr lang="es-MX"/>
        </a:p>
      </dgm:t>
    </dgm:pt>
    <dgm:pt modelId="{DB2B5992-5FE9-4C12-8D79-3374F9B6138A}" type="sibTrans" cxnId="{916B0B2D-7E51-40BB-9B41-12FAC24501BE}">
      <dgm:prSet/>
      <dgm:spPr/>
      <dgm:t>
        <a:bodyPr/>
        <a:lstStyle/>
        <a:p>
          <a:pPr algn="just"/>
          <a:endParaRPr lang="es-MX"/>
        </a:p>
      </dgm:t>
    </dgm:pt>
    <dgm:pt modelId="{F304276E-2FE4-4779-9CD5-D07077722B99}">
      <dgm:prSet phldrT="[Texto]"/>
      <dgm:spPr/>
      <dgm:t>
        <a:bodyPr/>
        <a:lstStyle/>
        <a:p>
          <a:pPr algn="just"/>
          <a:r>
            <a:rPr lang="es-ES" dirty="0" smtClean="0"/>
            <a:t>La medida de la satisfacción del paciente con los diversos elementos del proceso preoperatorio es esencial para evaluar el éxito y planificar la mejora del proceso.</a:t>
          </a:r>
          <a:endParaRPr lang="es-MX" dirty="0"/>
        </a:p>
      </dgm:t>
    </dgm:pt>
    <dgm:pt modelId="{3670F2BD-BD90-4E5D-80B2-8D4C3216D3ED}" type="parTrans" cxnId="{893304A7-BC7F-4ABD-BE4A-8FD301F48E8B}">
      <dgm:prSet/>
      <dgm:spPr/>
    </dgm:pt>
    <dgm:pt modelId="{9B54B180-CDDE-4365-93B1-E538D5424C39}" type="sibTrans" cxnId="{893304A7-BC7F-4ABD-BE4A-8FD301F48E8B}">
      <dgm:prSet/>
      <dgm:spPr/>
    </dgm:pt>
    <dgm:pt modelId="{688FF595-9A6D-4ED8-A976-800E0540E4E7}">
      <dgm:prSet phldrT="[Texto]"/>
      <dgm:spPr/>
      <dgm:t>
        <a:bodyPr/>
        <a:lstStyle/>
        <a:p>
          <a:pPr algn="just"/>
          <a:endParaRPr lang="es-MX" dirty="0"/>
        </a:p>
      </dgm:t>
    </dgm:pt>
    <dgm:pt modelId="{53A72AF6-DF75-4454-94FA-03238D9E1C2B}" type="parTrans" cxnId="{7BE60152-2571-4E07-87E2-FAA2E74C9613}">
      <dgm:prSet/>
      <dgm:spPr/>
    </dgm:pt>
    <dgm:pt modelId="{86DAE5D8-AC17-43BD-AE13-ECE1A95A7333}" type="sibTrans" cxnId="{7BE60152-2571-4E07-87E2-FAA2E74C9613}">
      <dgm:prSet/>
      <dgm:spPr/>
    </dgm:pt>
    <dgm:pt modelId="{5BA38A14-FB40-449C-85F5-19D175AD31E7}">
      <dgm:prSet phldrT="[Texto]"/>
      <dgm:spPr/>
      <dgm:t>
        <a:bodyPr/>
        <a:lstStyle/>
        <a:p>
          <a:pPr algn="just"/>
          <a:r>
            <a:rPr lang="es-ES" b="1" dirty="0" smtClean="0"/>
            <a:t>En la actualidad existe escasez de datos disponibles en la satisfacción </a:t>
          </a:r>
          <a:r>
            <a:rPr lang="es-ES" dirty="0" smtClean="0"/>
            <a:t>de los pacientes con la experiencia quirúrgica en general por lo que es la finalidad es este estudio</a:t>
          </a:r>
          <a:endParaRPr lang="es-MX" dirty="0"/>
        </a:p>
      </dgm:t>
    </dgm:pt>
    <dgm:pt modelId="{E44FE2D8-FD83-4108-9574-6AB49CADBE9C}" type="parTrans" cxnId="{E03F24BB-67AB-4B50-ADE4-D1CA18C64828}">
      <dgm:prSet/>
      <dgm:spPr/>
    </dgm:pt>
    <dgm:pt modelId="{E948EE0F-8FFF-4FD5-B38D-CB1A06841C83}" type="sibTrans" cxnId="{E03F24BB-67AB-4B50-ADE4-D1CA18C64828}">
      <dgm:prSet/>
      <dgm:spPr/>
    </dgm:pt>
    <dgm:pt modelId="{D45B20D8-9849-4BA5-A5EC-89B8C4C559E7}">
      <dgm:prSet phldrT="[Texto]"/>
      <dgm:spPr/>
      <dgm:t>
        <a:bodyPr/>
        <a:lstStyle/>
        <a:p>
          <a:pPr algn="just"/>
          <a:endParaRPr lang="es-MX" dirty="0"/>
        </a:p>
      </dgm:t>
    </dgm:pt>
    <dgm:pt modelId="{AD718C50-559A-49D0-AF79-AEAD04AD757E}" type="parTrans" cxnId="{4B6D9368-F381-422E-8203-88E41698C2E4}">
      <dgm:prSet/>
      <dgm:spPr/>
    </dgm:pt>
    <dgm:pt modelId="{E1103EAA-2680-400F-8815-CD0751D51D9D}" type="sibTrans" cxnId="{4B6D9368-F381-422E-8203-88E41698C2E4}">
      <dgm:prSet/>
      <dgm:spPr/>
    </dgm:pt>
    <dgm:pt modelId="{4CCE15DA-71B7-493E-975C-6FB7BAD2ED2E}">
      <dgm:prSet phldrT="[Texto]"/>
      <dgm:spPr/>
      <dgm:t>
        <a:bodyPr/>
        <a:lstStyle/>
        <a:p>
          <a:pPr algn="just"/>
          <a:r>
            <a:rPr lang="es-ES" b="1" dirty="0" smtClean="0"/>
            <a:t>¿Cuál es la satisfacción obtenida en la consulta pre anestésica en los pacientes adultos previamente programados?</a:t>
          </a:r>
          <a:endParaRPr lang="es-MX" dirty="0"/>
        </a:p>
      </dgm:t>
    </dgm:pt>
    <dgm:pt modelId="{57B403A6-6929-43E5-AB10-C2BFB22B99CB}" type="parTrans" cxnId="{1F14BBC8-1A23-42ED-A1F4-08BF9AB45AA3}">
      <dgm:prSet/>
      <dgm:spPr/>
    </dgm:pt>
    <dgm:pt modelId="{FC3D698F-8589-4262-8AC6-33422BC23B65}" type="sibTrans" cxnId="{1F14BBC8-1A23-42ED-A1F4-08BF9AB45AA3}">
      <dgm:prSet/>
      <dgm:spPr/>
    </dgm:pt>
    <dgm:pt modelId="{961E8034-7188-47F5-BF79-7C762F946AE7}">
      <dgm:prSet phldrT="[Texto]"/>
      <dgm:spPr/>
      <dgm:t>
        <a:bodyPr/>
        <a:lstStyle/>
        <a:p>
          <a:pPr algn="just"/>
          <a:endParaRPr lang="es-MX" dirty="0"/>
        </a:p>
      </dgm:t>
    </dgm:pt>
    <dgm:pt modelId="{F8E3E2D1-A1E2-4F45-B150-6CEF272A1D1D}" type="parTrans" cxnId="{D9338FE8-862E-4345-97D4-6A069967C96C}">
      <dgm:prSet/>
      <dgm:spPr/>
    </dgm:pt>
    <dgm:pt modelId="{F27891DE-501F-47D9-A880-047B7265366B}" type="sibTrans" cxnId="{D9338FE8-862E-4345-97D4-6A069967C96C}">
      <dgm:prSet/>
      <dgm:spPr/>
    </dgm:pt>
    <dgm:pt modelId="{122152C8-1D1E-4BA4-AAE6-B5BCA191E78D}" type="pres">
      <dgm:prSet presAssocID="{0452A806-5537-4E95-8553-9A004F4E72A2}" presName="linear" presStyleCnt="0">
        <dgm:presLayoutVars>
          <dgm:dir/>
          <dgm:animLvl val="lvl"/>
          <dgm:resizeHandles val="exact"/>
        </dgm:presLayoutVars>
      </dgm:prSet>
      <dgm:spPr/>
      <dgm:t>
        <a:bodyPr/>
        <a:lstStyle/>
        <a:p>
          <a:endParaRPr lang="es-MX"/>
        </a:p>
      </dgm:t>
    </dgm:pt>
    <dgm:pt modelId="{ACA656A8-B287-4415-BCDC-AB4C4AEEBA34}" type="pres">
      <dgm:prSet presAssocID="{585D986D-E677-4F3D-8217-B87670F7967D}" presName="parentLin" presStyleCnt="0"/>
      <dgm:spPr/>
    </dgm:pt>
    <dgm:pt modelId="{01E8507C-F53C-4354-B789-A8819958BD08}" type="pres">
      <dgm:prSet presAssocID="{585D986D-E677-4F3D-8217-B87670F7967D}" presName="parentLeftMargin" presStyleLbl="node1" presStyleIdx="0" presStyleCnt="1"/>
      <dgm:spPr/>
      <dgm:t>
        <a:bodyPr/>
        <a:lstStyle/>
        <a:p>
          <a:endParaRPr lang="es-MX"/>
        </a:p>
      </dgm:t>
    </dgm:pt>
    <dgm:pt modelId="{5E8F55CC-C601-44EC-8707-89B194245752}" type="pres">
      <dgm:prSet presAssocID="{585D986D-E677-4F3D-8217-B87670F7967D}" presName="parentText" presStyleLbl="node1" presStyleIdx="0" presStyleCnt="1">
        <dgm:presLayoutVars>
          <dgm:chMax val="0"/>
          <dgm:bulletEnabled val="1"/>
        </dgm:presLayoutVars>
      </dgm:prSet>
      <dgm:spPr/>
      <dgm:t>
        <a:bodyPr/>
        <a:lstStyle/>
        <a:p>
          <a:endParaRPr lang="es-MX"/>
        </a:p>
      </dgm:t>
    </dgm:pt>
    <dgm:pt modelId="{80D93AC3-BE1F-496E-8E63-805B3AE7AC1B}" type="pres">
      <dgm:prSet presAssocID="{585D986D-E677-4F3D-8217-B87670F7967D}" presName="negativeSpace" presStyleCnt="0"/>
      <dgm:spPr/>
    </dgm:pt>
    <dgm:pt modelId="{1A2A90F8-8C63-41D6-94EB-2AD5AF651F6F}" type="pres">
      <dgm:prSet presAssocID="{585D986D-E677-4F3D-8217-B87670F7967D}" presName="childText" presStyleLbl="conFgAcc1" presStyleIdx="0" presStyleCnt="1">
        <dgm:presLayoutVars>
          <dgm:bulletEnabled val="1"/>
        </dgm:presLayoutVars>
      </dgm:prSet>
      <dgm:spPr/>
      <dgm:t>
        <a:bodyPr/>
        <a:lstStyle/>
        <a:p>
          <a:endParaRPr lang="es-MX"/>
        </a:p>
      </dgm:t>
    </dgm:pt>
  </dgm:ptLst>
  <dgm:cxnLst>
    <dgm:cxn modelId="{E03F24BB-67AB-4B50-ADE4-D1CA18C64828}" srcId="{585D986D-E677-4F3D-8217-B87670F7967D}" destId="{5BA38A14-FB40-449C-85F5-19D175AD31E7}" srcOrd="4" destOrd="0" parTransId="{E44FE2D8-FD83-4108-9574-6AB49CADBE9C}" sibTransId="{E948EE0F-8FFF-4FD5-B38D-CB1A06841C83}"/>
    <dgm:cxn modelId="{15477051-8C93-4B8F-A607-B3E8460F0A67}" type="presOf" srcId="{688FF595-9A6D-4ED8-A976-800E0540E4E7}" destId="{1A2A90F8-8C63-41D6-94EB-2AD5AF651F6F}" srcOrd="0" destOrd="1" presId="urn:microsoft.com/office/officeart/2005/8/layout/list1"/>
    <dgm:cxn modelId="{3BB8B2F9-7610-45EA-859C-EFFF9189417A}" type="presOf" srcId="{585D986D-E677-4F3D-8217-B87670F7967D}" destId="{01E8507C-F53C-4354-B789-A8819958BD08}" srcOrd="0" destOrd="0" presId="urn:microsoft.com/office/officeart/2005/8/layout/list1"/>
    <dgm:cxn modelId="{D132EC15-67DE-4A49-8257-430CE0627A90}" srcId="{0452A806-5537-4E95-8553-9A004F4E72A2}" destId="{585D986D-E677-4F3D-8217-B87670F7967D}" srcOrd="0" destOrd="0" parTransId="{66C8A27E-80A3-4F7C-BA77-819789FAE093}" sibTransId="{E0316670-9C8F-45B3-AD91-8AF6AE427F60}"/>
    <dgm:cxn modelId="{1F14BBC8-1A23-42ED-A1F4-08BF9AB45AA3}" srcId="{585D986D-E677-4F3D-8217-B87670F7967D}" destId="{4CCE15DA-71B7-493E-975C-6FB7BAD2ED2E}" srcOrd="6" destOrd="0" parTransId="{57B403A6-6929-43E5-AB10-C2BFB22B99CB}" sibTransId="{FC3D698F-8589-4262-8AC6-33422BC23B65}"/>
    <dgm:cxn modelId="{C37FBD8E-9A97-414D-93B2-8967875DE2A7}" type="presOf" srcId="{F304276E-2FE4-4779-9CD5-D07077722B99}" destId="{1A2A90F8-8C63-41D6-94EB-2AD5AF651F6F}" srcOrd="0" destOrd="2" presId="urn:microsoft.com/office/officeart/2005/8/layout/list1"/>
    <dgm:cxn modelId="{AF4DE328-E9A8-4E00-9E3A-322474E5F680}" type="presOf" srcId="{585D986D-E677-4F3D-8217-B87670F7967D}" destId="{5E8F55CC-C601-44EC-8707-89B194245752}" srcOrd="1" destOrd="0" presId="urn:microsoft.com/office/officeart/2005/8/layout/list1"/>
    <dgm:cxn modelId="{4FB3045F-8D13-4E3F-8755-016E7171C80E}" type="presOf" srcId="{0452A806-5537-4E95-8553-9A004F4E72A2}" destId="{122152C8-1D1E-4BA4-AAE6-B5BCA191E78D}" srcOrd="0" destOrd="0" presId="urn:microsoft.com/office/officeart/2005/8/layout/list1"/>
    <dgm:cxn modelId="{642E3094-9F96-4C85-AF62-A1D2BBD41DB8}" type="presOf" srcId="{B10E0FB1-4C79-4323-B649-0CA41D3EB153}" destId="{1A2A90F8-8C63-41D6-94EB-2AD5AF651F6F}" srcOrd="0" destOrd="0" presId="urn:microsoft.com/office/officeart/2005/8/layout/list1"/>
    <dgm:cxn modelId="{788F7A0D-80CE-43DD-BC5E-2AF7CED1FCEF}" type="presOf" srcId="{961E8034-7188-47F5-BF79-7C762F946AE7}" destId="{1A2A90F8-8C63-41D6-94EB-2AD5AF651F6F}" srcOrd="0" destOrd="5" presId="urn:microsoft.com/office/officeart/2005/8/layout/list1"/>
    <dgm:cxn modelId="{F9DDE0A9-B3B9-40AF-B1DE-29A21622D822}" type="presOf" srcId="{4CCE15DA-71B7-493E-975C-6FB7BAD2ED2E}" destId="{1A2A90F8-8C63-41D6-94EB-2AD5AF651F6F}" srcOrd="0" destOrd="6" presId="urn:microsoft.com/office/officeart/2005/8/layout/list1"/>
    <dgm:cxn modelId="{893304A7-BC7F-4ABD-BE4A-8FD301F48E8B}" srcId="{585D986D-E677-4F3D-8217-B87670F7967D}" destId="{F304276E-2FE4-4779-9CD5-D07077722B99}" srcOrd="2" destOrd="0" parTransId="{3670F2BD-BD90-4E5D-80B2-8D4C3216D3ED}" sibTransId="{9B54B180-CDDE-4365-93B1-E538D5424C39}"/>
    <dgm:cxn modelId="{1B237F19-87A5-4E69-A0BC-5C20DB68DD9F}" type="presOf" srcId="{5BA38A14-FB40-449C-85F5-19D175AD31E7}" destId="{1A2A90F8-8C63-41D6-94EB-2AD5AF651F6F}" srcOrd="0" destOrd="4" presId="urn:microsoft.com/office/officeart/2005/8/layout/list1"/>
    <dgm:cxn modelId="{7BE60152-2571-4E07-87E2-FAA2E74C9613}" srcId="{585D986D-E677-4F3D-8217-B87670F7967D}" destId="{688FF595-9A6D-4ED8-A976-800E0540E4E7}" srcOrd="1" destOrd="0" parTransId="{53A72AF6-DF75-4454-94FA-03238D9E1C2B}" sibTransId="{86DAE5D8-AC17-43BD-AE13-ECE1A95A7333}"/>
    <dgm:cxn modelId="{916B0B2D-7E51-40BB-9B41-12FAC24501BE}" srcId="{585D986D-E677-4F3D-8217-B87670F7967D}" destId="{B10E0FB1-4C79-4323-B649-0CA41D3EB153}" srcOrd="0" destOrd="0" parTransId="{44FADC6F-D341-473D-A603-505F1F4E79FE}" sibTransId="{DB2B5992-5FE9-4C12-8D79-3374F9B6138A}"/>
    <dgm:cxn modelId="{4B6D9368-F381-422E-8203-88E41698C2E4}" srcId="{585D986D-E677-4F3D-8217-B87670F7967D}" destId="{D45B20D8-9849-4BA5-A5EC-89B8C4C559E7}" srcOrd="3" destOrd="0" parTransId="{AD718C50-559A-49D0-AF79-AEAD04AD757E}" sibTransId="{E1103EAA-2680-400F-8815-CD0751D51D9D}"/>
    <dgm:cxn modelId="{D2C7BE9A-F257-403C-90B8-4B78BD97F0C8}" type="presOf" srcId="{D45B20D8-9849-4BA5-A5EC-89B8C4C559E7}" destId="{1A2A90F8-8C63-41D6-94EB-2AD5AF651F6F}" srcOrd="0" destOrd="3" presId="urn:microsoft.com/office/officeart/2005/8/layout/list1"/>
    <dgm:cxn modelId="{D9338FE8-862E-4345-97D4-6A069967C96C}" srcId="{585D986D-E677-4F3D-8217-B87670F7967D}" destId="{961E8034-7188-47F5-BF79-7C762F946AE7}" srcOrd="5" destOrd="0" parTransId="{F8E3E2D1-A1E2-4F45-B150-6CEF272A1D1D}" sibTransId="{F27891DE-501F-47D9-A880-047B7265366B}"/>
    <dgm:cxn modelId="{74896022-3AA0-4A32-A7D6-AF66E774EC38}" type="presParOf" srcId="{122152C8-1D1E-4BA4-AAE6-B5BCA191E78D}" destId="{ACA656A8-B287-4415-BCDC-AB4C4AEEBA34}" srcOrd="0" destOrd="0" presId="urn:microsoft.com/office/officeart/2005/8/layout/list1"/>
    <dgm:cxn modelId="{474E2D4F-6D74-4E9A-8F87-C06ABE010283}" type="presParOf" srcId="{ACA656A8-B287-4415-BCDC-AB4C4AEEBA34}" destId="{01E8507C-F53C-4354-B789-A8819958BD08}" srcOrd="0" destOrd="0" presId="urn:microsoft.com/office/officeart/2005/8/layout/list1"/>
    <dgm:cxn modelId="{ABA0158D-0982-4CC2-AD3E-65A164D19DA0}" type="presParOf" srcId="{ACA656A8-B287-4415-BCDC-AB4C4AEEBA34}" destId="{5E8F55CC-C601-44EC-8707-89B194245752}" srcOrd="1" destOrd="0" presId="urn:microsoft.com/office/officeart/2005/8/layout/list1"/>
    <dgm:cxn modelId="{6E477D4F-186D-45E4-B77B-4E443BB48215}" type="presParOf" srcId="{122152C8-1D1E-4BA4-AAE6-B5BCA191E78D}" destId="{80D93AC3-BE1F-496E-8E63-805B3AE7AC1B}" srcOrd="1" destOrd="0" presId="urn:microsoft.com/office/officeart/2005/8/layout/list1"/>
    <dgm:cxn modelId="{80D4198B-EB19-47C4-A24B-0FBC073459C7}" type="presParOf" srcId="{122152C8-1D1E-4BA4-AAE6-B5BCA191E78D}" destId="{1A2A90F8-8C63-41D6-94EB-2AD5AF651F6F}"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452A806-5537-4E95-8553-9A004F4E72A2}" type="doc">
      <dgm:prSet loTypeId="urn:microsoft.com/office/officeart/2005/8/layout/list1" loCatId="list" qsTypeId="urn:microsoft.com/office/officeart/2005/8/quickstyle/simple1" qsCatId="simple" csTypeId="urn:microsoft.com/office/officeart/2005/8/colors/accent6_3" csCatId="accent6" phldr="1"/>
      <dgm:spPr/>
      <dgm:t>
        <a:bodyPr/>
        <a:lstStyle/>
        <a:p>
          <a:endParaRPr lang="es-MX"/>
        </a:p>
      </dgm:t>
    </dgm:pt>
    <dgm:pt modelId="{585D986D-E677-4F3D-8217-B87670F7967D}">
      <dgm:prSet phldrT="[Texto]" custT="1"/>
      <dgm:spPr/>
      <dgm:t>
        <a:bodyPr/>
        <a:lstStyle/>
        <a:p>
          <a:r>
            <a:rPr lang="es-MX" sz="4400" b="1" dirty="0" smtClean="0"/>
            <a:t>HIPÓTESIS</a:t>
          </a:r>
          <a:endParaRPr lang="es-MX" sz="4400" b="1" dirty="0"/>
        </a:p>
      </dgm:t>
    </dgm:pt>
    <dgm:pt modelId="{66C8A27E-80A3-4F7C-BA77-819789FAE093}" type="parTrans" cxnId="{D132EC15-67DE-4A49-8257-430CE0627A90}">
      <dgm:prSet/>
      <dgm:spPr/>
      <dgm:t>
        <a:bodyPr/>
        <a:lstStyle/>
        <a:p>
          <a:endParaRPr lang="es-MX" sz="1400"/>
        </a:p>
      </dgm:t>
    </dgm:pt>
    <dgm:pt modelId="{E0316670-9C8F-45B3-AD91-8AF6AE427F60}" type="sibTrans" cxnId="{D132EC15-67DE-4A49-8257-430CE0627A90}">
      <dgm:prSet/>
      <dgm:spPr/>
      <dgm:t>
        <a:bodyPr/>
        <a:lstStyle/>
        <a:p>
          <a:endParaRPr lang="es-MX" sz="1400"/>
        </a:p>
      </dgm:t>
    </dgm:pt>
    <dgm:pt modelId="{B10E0FB1-4C79-4323-B649-0CA41D3EB153}">
      <dgm:prSet phldrT="[Texto]" custT="1"/>
      <dgm:spPr/>
      <dgm:t>
        <a:bodyPr/>
        <a:lstStyle/>
        <a:p>
          <a:pPr algn="just"/>
          <a:r>
            <a:rPr lang="es-ES" sz="4400" dirty="0" smtClean="0"/>
            <a:t>La satisfacción de la atención anestesiológica está determinada por la percepción de los pacientes.</a:t>
          </a:r>
          <a:endParaRPr lang="es-MX" sz="4400" dirty="0"/>
        </a:p>
      </dgm:t>
    </dgm:pt>
    <dgm:pt modelId="{44FADC6F-D341-473D-A603-505F1F4E79FE}" type="parTrans" cxnId="{916B0B2D-7E51-40BB-9B41-12FAC24501BE}">
      <dgm:prSet/>
      <dgm:spPr/>
      <dgm:t>
        <a:bodyPr/>
        <a:lstStyle/>
        <a:p>
          <a:endParaRPr lang="es-MX" sz="1400"/>
        </a:p>
      </dgm:t>
    </dgm:pt>
    <dgm:pt modelId="{DB2B5992-5FE9-4C12-8D79-3374F9B6138A}" type="sibTrans" cxnId="{916B0B2D-7E51-40BB-9B41-12FAC24501BE}">
      <dgm:prSet/>
      <dgm:spPr/>
      <dgm:t>
        <a:bodyPr/>
        <a:lstStyle/>
        <a:p>
          <a:endParaRPr lang="es-MX" sz="1400"/>
        </a:p>
      </dgm:t>
    </dgm:pt>
    <dgm:pt modelId="{122152C8-1D1E-4BA4-AAE6-B5BCA191E78D}" type="pres">
      <dgm:prSet presAssocID="{0452A806-5537-4E95-8553-9A004F4E72A2}" presName="linear" presStyleCnt="0">
        <dgm:presLayoutVars>
          <dgm:dir/>
          <dgm:animLvl val="lvl"/>
          <dgm:resizeHandles val="exact"/>
        </dgm:presLayoutVars>
      </dgm:prSet>
      <dgm:spPr/>
      <dgm:t>
        <a:bodyPr/>
        <a:lstStyle/>
        <a:p>
          <a:endParaRPr lang="es-MX"/>
        </a:p>
      </dgm:t>
    </dgm:pt>
    <dgm:pt modelId="{ACA656A8-B287-4415-BCDC-AB4C4AEEBA34}" type="pres">
      <dgm:prSet presAssocID="{585D986D-E677-4F3D-8217-B87670F7967D}" presName="parentLin" presStyleCnt="0"/>
      <dgm:spPr/>
    </dgm:pt>
    <dgm:pt modelId="{01E8507C-F53C-4354-B789-A8819958BD08}" type="pres">
      <dgm:prSet presAssocID="{585D986D-E677-4F3D-8217-B87670F7967D}" presName="parentLeftMargin" presStyleLbl="node1" presStyleIdx="0" presStyleCnt="1"/>
      <dgm:spPr/>
      <dgm:t>
        <a:bodyPr/>
        <a:lstStyle/>
        <a:p>
          <a:endParaRPr lang="es-MX"/>
        </a:p>
      </dgm:t>
    </dgm:pt>
    <dgm:pt modelId="{5E8F55CC-C601-44EC-8707-89B194245752}" type="pres">
      <dgm:prSet presAssocID="{585D986D-E677-4F3D-8217-B87670F7967D}" presName="parentText" presStyleLbl="node1" presStyleIdx="0" presStyleCnt="1" custScaleX="73922" custScaleY="64014">
        <dgm:presLayoutVars>
          <dgm:chMax val="0"/>
          <dgm:bulletEnabled val="1"/>
        </dgm:presLayoutVars>
      </dgm:prSet>
      <dgm:spPr/>
      <dgm:t>
        <a:bodyPr/>
        <a:lstStyle/>
        <a:p>
          <a:endParaRPr lang="es-MX"/>
        </a:p>
      </dgm:t>
    </dgm:pt>
    <dgm:pt modelId="{80D93AC3-BE1F-496E-8E63-805B3AE7AC1B}" type="pres">
      <dgm:prSet presAssocID="{585D986D-E677-4F3D-8217-B87670F7967D}" presName="negativeSpace" presStyleCnt="0"/>
      <dgm:spPr/>
    </dgm:pt>
    <dgm:pt modelId="{1A2A90F8-8C63-41D6-94EB-2AD5AF651F6F}" type="pres">
      <dgm:prSet presAssocID="{585D986D-E677-4F3D-8217-B87670F7967D}" presName="childText" presStyleLbl="conFgAcc1" presStyleIdx="0" presStyleCnt="1">
        <dgm:presLayoutVars>
          <dgm:bulletEnabled val="1"/>
        </dgm:presLayoutVars>
      </dgm:prSet>
      <dgm:spPr/>
      <dgm:t>
        <a:bodyPr/>
        <a:lstStyle/>
        <a:p>
          <a:endParaRPr lang="es-MX"/>
        </a:p>
      </dgm:t>
    </dgm:pt>
  </dgm:ptLst>
  <dgm:cxnLst>
    <dgm:cxn modelId="{21B6DB3C-B559-4A96-970D-F2680A7220E9}" type="presOf" srcId="{B10E0FB1-4C79-4323-B649-0CA41D3EB153}" destId="{1A2A90F8-8C63-41D6-94EB-2AD5AF651F6F}" srcOrd="0" destOrd="0" presId="urn:microsoft.com/office/officeart/2005/8/layout/list1"/>
    <dgm:cxn modelId="{916B0B2D-7E51-40BB-9B41-12FAC24501BE}" srcId="{585D986D-E677-4F3D-8217-B87670F7967D}" destId="{B10E0FB1-4C79-4323-B649-0CA41D3EB153}" srcOrd="0" destOrd="0" parTransId="{44FADC6F-D341-473D-A603-505F1F4E79FE}" sibTransId="{DB2B5992-5FE9-4C12-8D79-3374F9B6138A}"/>
    <dgm:cxn modelId="{74A5EBD1-FA3A-4842-B6F7-1A854268FDE4}" type="presOf" srcId="{585D986D-E677-4F3D-8217-B87670F7967D}" destId="{01E8507C-F53C-4354-B789-A8819958BD08}" srcOrd="0" destOrd="0" presId="urn:microsoft.com/office/officeart/2005/8/layout/list1"/>
    <dgm:cxn modelId="{861E8AF2-D34F-4B47-96B3-004E43C3DB34}" type="presOf" srcId="{0452A806-5537-4E95-8553-9A004F4E72A2}" destId="{122152C8-1D1E-4BA4-AAE6-B5BCA191E78D}" srcOrd="0" destOrd="0" presId="urn:microsoft.com/office/officeart/2005/8/layout/list1"/>
    <dgm:cxn modelId="{D132EC15-67DE-4A49-8257-430CE0627A90}" srcId="{0452A806-5537-4E95-8553-9A004F4E72A2}" destId="{585D986D-E677-4F3D-8217-B87670F7967D}" srcOrd="0" destOrd="0" parTransId="{66C8A27E-80A3-4F7C-BA77-819789FAE093}" sibTransId="{E0316670-9C8F-45B3-AD91-8AF6AE427F60}"/>
    <dgm:cxn modelId="{CE94FBDA-9D82-4375-85D1-FC8B36533C5C}" type="presOf" srcId="{585D986D-E677-4F3D-8217-B87670F7967D}" destId="{5E8F55CC-C601-44EC-8707-89B194245752}" srcOrd="1" destOrd="0" presId="urn:microsoft.com/office/officeart/2005/8/layout/list1"/>
    <dgm:cxn modelId="{29C3B3AF-69A0-4CF2-96B8-0AC3A23578EE}" type="presParOf" srcId="{122152C8-1D1E-4BA4-AAE6-B5BCA191E78D}" destId="{ACA656A8-B287-4415-BCDC-AB4C4AEEBA34}" srcOrd="0" destOrd="0" presId="urn:microsoft.com/office/officeart/2005/8/layout/list1"/>
    <dgm:cxn modelId="{CAE535B2-3D2B-4661-B14E-572111ECF01B}" type="presParOf" srcId="{ACA656A8-B287-4415-BCDC-AB4C4AEEBA34}" destId="{01E8507C-F53C-4354-B789-A8819958BD08}" srcOrd="0" destOrd="0" presId="urn:microsoft.com/office/officeart/2005/8/layout/list1"/>
    <dgm:cxn modelId="{7B85B1BE-E0F5-4C78-AE9B-81F35F5B9404}" type="presParOf" srcId="{ACA656A8-B287-4415-BCDC-AB4C4AEEBA34}" destId="{5E8F55CC-C601-44EC-8707-89B194245752}" srcOrd="1" destOrd="0" presId="urn:microsoft.com/office/officeart/2005/8/layout/list1"/>
    <dgm:cxn modelId="{F733DCC2-2F20-43CB-9EA8-EC4A14A654C5}" type="presParOf" srcId="{122152C8-1D1E-4BA4-AAE6-B5BCA191E78D}" destId="{80D93AC3-BE1F-496E-8E63-805B3AE7AC1B}" srcOrd="1" destOrd="0" presId="urn:microsoft.com/office/officeart/2005/8/layout/list1"/>
    <dgm:cxn modelId="{24D45DA4-1CB0-47BB-9929-CAE5836C74EB}" type="presParOf" srcId="{122152C8-1D1E-4BA4-AAE6-B5BCA191E78D}" destId="{1A2A90F8-8C63-41D6-94EB-2AD5AF651F6F}"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52A806-5537-4E95-8553-9A004F4E72A2}" type="doc">
      <dgm:prSet loTypeId="urn:microsoft.com/office/officeart/2005/8/layout/list1" loCatId="list" qsTypeId="urn:microsoft.com/office/officeart/2005/8/quickstyle/simple1" qsCatId="simple" csTypeId="urn:microsoft.com/office/officeart/2005/8/colors/accent6_3" csCatId="accent6" phldr="1"/>
      <dgm:spPr/>
      <dgm:t>
        <a:bodyPr/>
        <a:lstStyle/>
        <a:p>
          <a:endParaRPr lang="es-MX"/>
        </a:p>
      </dgm:t>
    </dgm:pt>
    <dgm:pt modelId="{585D986D-E677-4F3D-8217-B87670F7967D}">
      <dgm:prSet phldrT="[Texto]" custT="1"/>
      <dgm:spPr/>
      <dgm:t>
        <a:bodyPr/>
        <a:lstStyle/>
        <a:p>
          <a:r>
            <a:rPr lang="es-MX" sz="4400" b="1" dirty="0" smtClean="0"/>
            <a:t>METODOLOGÍA</a:t>
          </a:r>
          <a:endParaRPr lang="es-MX" sz="4400" b="1" dirty="0"/>
        </a:p>
      </dgm:t>
    </dgm:pt>
    <dgm:pt modelId="{66C8A27E-80A3-4F7C-BA77-819789FAE093}" type="parTrans" cxnId="{D132EC15-67DE-4A49-8257-430CE0627A90}">
      <dgm:prSet/>
      <dgm:spPr/>
      <dgm:t>
        <a:bodyPr/>
        <a:lstStyle/>
        <a:p>
          <a:endParaRPr lang="es-MX"/>
        </a:p>
      </dgm:t>
    </dgm:pt>
    <dgm:pt modelId="{E0316670-9C8F-45B3-AD91-8AF6AE427F60}" type="sibTrans" cxnId="{D132EC15-67DE-4A49-8257-430CE0627A90}">
      <dgm:prSet/>
      <dgm:spPr/>
      <dgm:t>
        <a:bodyPr/>
        <a:lstStyle/>
        <a:p>
          <a:endParaRPr lang="es-MX"/>
        </a:p>
      </dgm:t>
    </dgm:pt>
    <dgm:pt modelId="{0FB8FDCC-D508-4754-B34D-E826ABB3D9F5}">
      <dgm:prSet phldrT="[Texto]"/>
      <dgm:spPr/>
      <dgm:t>
        <a:bodyPr/>
        <a:lstStyle/>
        <a:p>
          <a:pPr algn="just"/>
          <a:endParaRPr lang="es-MX" b="0" dirty="0"/>
        </a:p>
      </dgm:t>
    </dgm:pt>
    <dgm:pt modelId="{5184414D-C74D-4C03-82B5-BF3CDD759A49}" type="parTrans" cxnId="{72CC863A-5614-4D4C-879F-9CE966263664}">
      <dgm:prSet/>
      <dgm:spPr/>
      <dgm:t>
        <a:bodyPr/>
        <a:lstStyle/>
        <a:p>
          <a:endParaRPr lang="es-MX"/>
        </a:p>
      </dgm:t>
    </dgm:pt>
    <dgm:pt modelId="{82E6338B-90DC-46FB-A262-2357724019FD}" type="sibTrans" cxnId="{72CC863A-5614-4D4C-879F-9CE966263664}">
      <dgm:prSet/>
      <dgm:spPr/>
      <dgm:t>
        <a:bodyPr/>
        <a:lstStyle/>
        <a:p>
          <a:endParaRPr lang="es-MX"/>
        </a:p>
      </dgm:t>
    </dgm:pt>
    <dgm:pt modelId="{122152C8-1D1E-4BA4-AAE6-B5BCA191E78D}" type="pres">
      <dgm:prSet presAssocID="{0452A806-5537-4E95-8553-9A004F4E72A2}" presName="linear" presStyleCnt="0">
        <dgm:presLayoutVars>
          <dgm:dir/>
          <dgm:animLvl val="lvl"/>
          <dgm:resizeHandles val="exact"/>
        </dgm:presLayoutVars>
      </dgm:prSet>
      <dgm:spPr/>
      <dgm:t>
        <a:bodyPr/>
        <a:lstStyle/>
        <a:p>
          <a:endParaRPr lang="es-MX"/>
        </a:p>
      </dgm:t>
    </dgm:pt>
    <dgm:pt modelId="{ACA656A8-B287-4415-BCDC-AB4C4AEEBA34}" type="pres">
      <dgm:prSet presAssocID="{585D986D-E677-4F3D-8217-B87670F7967D}" presName="parentLin" presStyleCnt="0"/>
      <dgm:spPr/>
    </dgm:pt>
    <dgm:pt modelId="{01E8507C-F53C-4354-B789-A8819958BD08}" type="pres">
      <dgm:prSet presAssocID="{585D986D-E677-4F3D-8217-B87670F7967D}" presName="parentLeftMargin" presStyleLbl="node1" presStyleIdx="0" presStyleCnt="1"/>
      <dgm:spPr/>
      <dgm:t>
        <a:bodyPr/>
        <a:lstStyle/>
        <a:p>
          <a:endParaRPr lang="es-MX"/>
        </a:p>
      </dgm:t>
    </dgm:pt>
    <dgm:pt modelId="{5E8F55CC-C601-44EC-8707-89B194245752}" type="pres">
      <dgm:prSet presAssocID="{585D986D-E677-4F3D-8217-B87670F7967D}" presName="parentText" presStyleLbl="node1" presStyleIdx="0" presStyleCnt="1" custScaleX="82865" custScaleY="80328" custLinFactNeighborY="-7505">
        <dgm:presLayoutVars>
          <dgm:chMax val="0"/>
          <dgm:bulletEnabled val="1"/>
        </dgm:presLayoutVars>
      </dgm:prSet>
      <dgm:spPr/>
      <dgm:t>
        <a:bodyPr/>
        <a:lstStyle/>
        <a:p>
          <a:endParaRPr lang="es-MX"/>
        </a:p>
      </dgm:t>
    </dgm:pt>
    <dgm:pt modelId="{80D93AC3-BE1F-496E-8E63-805B3AE7AC1B}" type="pres">
      <dgm:prSet presAssocID="{585D986D-E677-4F3D-8217-B87670F7967D}" presName="negativeSpace" presStyleCnt="0"/>
      <dgm:spPr/>
    </dgm:pt>
    <dgm:pt modelId="{1A2A90F8-8C63-41D6-94EB-2AD5AF651F6F}" type="pres">
      <dgm:prSet presAssocID="{585D986D-E677-4F3D-8217-B87670F7967D}" presName="childText" presStyleLbl="conFgAcc1" presStyleIdx="0" presStyleCnt="1" custLinFactNeighborY="19823">
        <dgm:presLayoutVars>
          <dgm:bulletEnabled val="1"/>
        </dgm:presLayoutVars>
      </dgm:prSet>
      <dgm:spPr/>
      <dgm:t>
        <a:bodyPr/>
        <a:lstStyle/>
        <a:p>
          <a:endParaRPr lang="es-MX"/>
        </a:p>
      </dgm:t>
    </dgm:pt>
  </dgm:ptLst>
  <dgm:cxnLst>
    <dgm:cxn modelId="{D70ACD17-4316-4E5D-B116-D4B6DEF30BCB}" type="presOf" srcId="{585D986D-E677-4F3D-8217-B87670F7967D}" destId="{5E8F55CC-C601-44EC-8707-89B194245752}" srcOrd="1" destOrd="0" presId="urn:microsoft.com/office/officeart/2005/8/layout/list1"/>
    <dgm:cxn modelId="{5CEB1730-533C-48B9-B0A3-7243803A4972}" type="presOf" srcId="{0FB8FDCC-D508-4754-B34D-E826ABB3D9F5}" destId="{1A2A90F8-8C63-41D6-94EB-2AD5AF651F6F}" srcOrd="0" destOrd="0" presId="urn:microsoft.com/office/officeart/2005/8/layout/list1"/>
    <dgm:cxn modelId="{D7352B52-3032-4B65-890C-45CC2E4444AF}" type="presOf" srcId="{585D986D-E677-4F3D-8217-B87670F7967D}" destId="{01E8507C-F53C-4354-B789-A8819958BD08}" srcOrd="0" destOrd="0" presId="urn:microsoft.com/office/officeart/2005/8/layout/list1"/>
    <dgm:cxn modelId="{99C0574B-708D-4C5D-B989-59E512CE4762}" type="presOf" srcId="{0452A806-5537-4E95-8553-9A004F4E72A2}" destId="{122152C8-1D1E-4BA4-AAE6-B5BCA191E78D}" srcOrd="0" destOrd="0" presId="urn:microsoft.com/office/officeart/2005/8/layout/list1"/>
    <dgm:cxn modelId="{D132EC15-67DE-4A49-8257-430CE0627A90}" srcId="{0452A806-5537-4E95-8553-9A004F4E72A2}" destId="{585D986D-E677-4F3D-8217-B87670F7967D}" srcOrd="0" destOrd="0" parTransId="{66C8A27E-80A3-4F7C-BA77-819789FAE093}" sibTransId="{E0316670-9C8F-45B3-AD91-8AF6AE427F60}"/>
    <dgm:cxn modelId="{72CC863A-5614-4D4C-879F-9CE966263664}" srcId="{585D986D-E677-4F3D-8217-B87670F7967D}" destId="{0FB8FDCC-D508-4754-B34D-E826ABB3D9F5}" srcOrd="0" destOrd="0" parTransId="{5184414D-C74D-4C03-82B5-BF3CDD759A49}" sibTransId="{82E6338B-90DC-46FB-A262-2357724019FD}"/>
    <dgm:cxn modelId="{92BEA647-C66D-479E-A354-D4D40B34773D}" type="presParOf" srcId="{122152C8-1D1E-4BA4-AAE6-B5BCA191E78D}" destId="{ACA656A8-B287-4415-BCDC-AB4C4AEEBA34}" srcOrd="0" destOrd="0" presId="urn:microsoft.com/office/officeart/2005/8/layout/list1"/>
    <dgm:cxn modelId="{0FC56B50-76F0-4C92-A45E-519E8CF7F137}" type="presParOf" srcId="{ACA656A8-B287-4415-BCDC-AB4C4AEEBA34}" destId="{01E8507C-F53C-4354-B789-A8819958BD08}" srcOrd="0" destOrd="0" presId="urn:microsoft.com/office/officeart/2005/8/layout/list1"/>
    <dgm:cxn modelId="{EEF2F8AF-6006-4525-A920-F084E9B3E5EB}" type="presParOf" srcId="{ACA656A8-B287-4415-BCDC-AB4C4AEEBA34}" destId="{5E8F55CC-C601-44EC-8707-89B194245752}" srcOrd="1" destOrd="0" presId="urn:microsoft.com/office/officeart/2005/8/layout/list1"/>
    <dgm:cxn modelId="{F0FEE49F-0355-4790-ADE0-804F1CAA99A0}" type="presParOf" srcId="{122152C8-1D1E-4BA4-AAE6-B5BCA191E78D}" destId="{80D93AC3-BE1F-496E-8E63-805B3AE7AC1B}" srcOrd="1" destOrd="0" presId="urn:microsoft.com/office/officeart/2005/8/layout/list1"/>
    <dgm:cxn modelId="{4F50A7DB-C0BA-4141-B587-48A60754F774}" type="presParOf" srcId="{122152C8-1D1E-4BA4-AAE6-B5BCA191E78D}" destId="{1A2A90F8-8C63-41D6-94EB-2AD5AF651F6F}"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C7DE52B-A070-49EA-8EF0-99B8E67D9C4A}"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s-MX"/>
        </a:p>
      </dgm:t>
    </dgm:pt>
    <dgm:pt modelId="{890F1B00-5A9E-412A-9A48-173D8B21603E}">
      <dgm:prSet phldrT="[Texto]"/>
      <dgm:spPr/>
      <dgm:t>
        <a:bodyPr/>
        <a:lstStyle/>
        <a:p>
          <a:r>
            <a:rPr lang="es-ES" b="1" smtClean="0">
              <a:solidFill>
                <a:schemeClr val="tx1"/>
              </a:solidFill>
            </a:rPr>
            <a:t>Lugar</a:t>
          </a:r>
          <a:endParaRPr lang="es-MX" b="1">
            <a:solidFill>
              <a:schemeClr val="tx1"/>
            </a:solidFill>
          </a:endParaRPr>
        </a:p>
      </dgm:t>
    </dgm:pt>
    <dgm:pt modelId="{8542CDF3-11DD-4784-BB5F-5067358C3B29}" type="parTrans" cxnId="{C63F6F71-1ED2-48F2-8E43-A7E7F302C178}">
      <dgm:prSet/>
      <dgm:spPr/>
      <dgm:t>
        <a:bodyPr/>
        <a:lstStyle/>
        <a:p>
          <a:endParaRPr lang="es-MX" b="1">
            <a:solidFill>
              <a:schemeClr val="tx1"/>
            </a:solidFill>
          </a:endParaRPr>
        </a:p>
      </dgm:t>
    </dgm:pt>
    <dgm:pt modelId="{1B77259A-27B9-4F8C-8087-3845DA21E521}" type="sibTrans" cxnId="{C63F6F71-1ED2-48F2-8E43-A7E7F302C178}">
      <dgm:prSet/>
      <dgm:spPr/>
      <dgm:t>
        <a:bodyPr/>
        <a:lstStyle/>
        <a:p>
          <a:endParaRPr lang="es-MX" b="1">
            <a:solidFill>
              <a:schemeClr val="tx1"/>
            </a:solidFill>
          </a:endParaRPr>
        </a:p>
      </dgm:t>
    </dgm:pt>
    <dgm:pt modelId="{6B23E6FA-22F7-4284-8C6E-D18491F196AE}">
      <dgm:prSet custT="1"/>
      <dgm:spPr/>
      <dgm:t>
        <a:bodyPr/>
        <a:lstStyle/>
        <a:p>
          <a:pPr algn="just"/>
          <a:r>
            <a:rPr lang="es-ES" sz="2300" b="1" dirty="0" smtClean="0">
              <a:solidFill>
                <a:schemeClr val="tx1"/>
              </a:solidFill>
            </a:rPr>
            <a:t>Hospital de Alta Especialidad de Veracruz</a:t>
          </a:r>
          <a:endParaRPr lang="es-MX" sz="2300" b="1" dirty="0">
            <a:solidFill>
              <a:schemeClr val="tx1"/>
            </a:solidFill>
          </a:endParaRPr>
        </a:p>
      </dgm:t>
    </dgm:pt>
    <dgm:pt modelId="{71F3CA01-27B5-48CE-ACE3-C007BD8178D0}" type="parTrans" cxnId="{15B836F8-9DD5-4E88-B9B9-F76D8C194B5C}">
      <dgm:prSet/>
      <dgm:spPr/>
      <dgm:t>
        <a:bodyPr/>
        <a:lstStyle/>
        <a:p>
          <a:endParaRPr lang="es-MX" b="1">
            <a:solidFill>
              <a:schemeClr val="tx1"/>
            </a:solidFill>
          </a:endParaRPr>
        </a:p>
      </dgm:t>
    </dgm:pt>
    <dgm:pt modelId="{8F71D2F2-B58C-40DF-93A1-6FA32287789C}" type="sibTrans" cxnId="{15B836F8-9DD5-4E88-B9B9-F76D8C194B5C}">
      <dgm:prSet/>
      <dgm:spPr/>
      <dgm:t>
        <a:bodyPr/>
        <a:lstStyle/>
        <a:p>
          <a:endParaRPr lang="es-MX" b="1">
            <a:solidFill>
              <a:schemeClr val="tx1"/>
            </a:solidFill>
          </a:endParaRPr>
        </a:p>
      </dgm:t>
    </dgm:pt>
    <dgm:pt modelId="{A781856E-91E4-4EB1-95C0-5BDD2ED123BC}">
      <dgm:prSet/>
      <dgm:spPr/>
      <dgm:t>
        <a:bodyPr/>
        <a:lstStyle/>
        <a:p>
          <a:r>
            <a:rPr lang="es-ES" b="1" dirty="0" smtClean="0">
              <a:solidFill>
                <a:schemeClr val="tx1"/>
              </a:solidFill>
            </a:rPr>
            <a:t>Universo</a:t>
          </a:r>
          <a:endParaRPr lang="es-MX" b="1" dirty="0">
            <a:solidFill>
              <a:schemeClr val="tx1"/>
            </a:solidFill>
          </a:endParaRPr>
        </a:p>
      </dgm:t>
    </dgm:pt>
    <dgm:pt modelId="{04D42E7B-8167-4E2C-A742-D06EDB15D1C0}" type="parTrans" cxnId="{633BBB20-3440-40C8-B327-44DFFA9FE22B}">
      <dgm:prSet/>
      <dgm:spPr/>
      <dgm:t>
        <a:bodyPr/>
        <a:lstStyle/>
        <a:p>
          <a:endParaRPr lang="es-MX" b="1">
            <a:solidFill>
              <a:schemeClr val="tx1"/>
            </a:solidFill>
          </a:endParaRPr>
        </a:p>
      </dgm:t>
    </dgm:pt>
    <dgm:pt modelId="{A16A9B6B-7146-4DA7-AFF2-DEC102FB9341}" type="sibTrans" cxnId="{633BBB20-3440-40C8-B327-44DFFA9FE22B}">
      <dgm:prSet/>
      <dgm:spPr/>
      <dgm:t>
        <a:bodyPr/>
        <a:lstStyle/>
        <a:p>
          <a:endParaRPr lang="es-MX" b="1">
            <a:solidFill>
              <a:schemeClr val="tx1"/>
            </a:solidFill>
          </a:endParaRPr>
        </a:p>
      </dgm:t>
    </dgm:pt>
    <dgm:pt modelId="{1B2767FF-EA2D-4E74-B912-9AAEC40A8627}">
      <dgm:prSet custT="1"/>
      <dgm:spPr/>
      <dgm:t>
        <a:bodyPr/>
        <a:lstStyle/>
        <a:p>
          <a:pPr algn="just"/>
          <a:r>
            <a:rPr lang="es-ES" sz="2000" b="1" dirty="0" smtClean="0">
              <a:solidFill>
                <a:schemeClr val="tx1"/>
              </a:solidFill>
            </a:rPr>
            <a:t>Todos los pacientes que acudan a consulta externa de Anestesiología programados para ser intervenidos quirúrgicamente.</a:t>
          </a:r>
          <a:endParaRPr lang="es-MX" sz="2000" b="1" dirty="0">
            <a:solidFill>
              <a:schemeClr val="tx1"/>
            </a:solidFill>
          </a:endParaRPr>
        </a:p>
      </dgm:t>
    </dgm:pt>
    <dgm:pt modelId="{F2D658F3-E2F7-44EF-AEE9-146296DE0573}" type="parTrans" cxnId="{C9BF2BF0-8020-4911-B4C2-A9F681F3ED78}">
      <dgm:prSet/>
      <dgm:spPr/>
      <dgm:t>
        <a:bodyPr/>
        <a:lstStyle/>
        <a:p>
          <a:endParaRPr lang="es-MX" b="1">
            <a:solidFill>
              <a:schemeClr val="tx1"/>
            </a:solidFill>
          </a:endParaRPr>
        </a:p>
      </dgm:t>
    </dgm:pt>
    <dgm:pt modelId="{20786409-6E04-45FC-A522-F17B71F1A68F}" type="sibTrans" cxnId="{C9BF2BF0-8020-4911-B4C2-A9F681F3ED78}">
      <dgm:prSet/>
      <dgm:spPr/>
      <dgm:t>
        <a:bodyPr/>
        <a:lstStyle/>
        <a:p>
          <a:endParaRPr lang="es-MX" b="1">
            <a:solidFill>
              <a:schemeClr val="tx1"/>
            </a:solidFill>
          </a:endParaRPr>
        </a:p>
      </dgm:t>
    </dgm:pt>
    <dgm:pt modelId="{9DF99D72-0564-4035-A423-6DC9226E93CA}">
      <dgm:prSet/>
      <dgm:spPr/>
      <dgm:t>
        <a:bodyPr/>
        <a:lstStyle/>
        <a:p>
          <a:r>
            <a:rPr lang="es-ES" b="1" dirty="0" smtClean="0">
              <a:solidFill>
                <a:schemeClr val="tx1"/>
              </a:solidFill>
            </a:rPr>
            <a:t>Unidades de Observación </a:t>
          </a:r>
          <a:endParaRPr lang="es-MX" b="1" dirty="0">
            <a:solidFill>
              <a:schemeClr val="tx1"/>
            </a:solidFill>
          </a:endParaRPr>
        </a:p>
      </dgm:t>
    </dgm:pt>
    <dgm:pt modelId="{850F4364-1192-496F-BD2F-488445D444BC}" type="parTrans" cxnId="{909E6298-67C4-4FB9-9BDE-07882F85D510}">
      <dgm:prSet/>
      <dgm:spPr/>
      <dgm:t>
        <a:bodyPr/>
        <a:lstStyle/>
        <a:p>
          <a:endParaRPr lang="es-MX" b="1">
            <a:solidFill>
              <a:schemeClr val="tx1"/>
            </a:solidFill>
          </a:endParaRPr>
        </a:p>
      </dgm:t>
    </dgm:pt>
    <dgm:pt modelId="{B36C1D76-4A01-4E4C-8B18-DE22CE90FDD4}" type="sibTrans" cxnId="{909E6298-67C4-4FB9-9BDE-07882F85D510}">
      <dgm:prSet/>
      <dgm:spPr/>
      <dgm:t>
        <a:bodyPr/>
        <a:lstStyle/>
        <a:p>
          <a:endParaRPr lang="es-MX" b="1">
            <a:solidFill>
              <a:schemeClr val="tx1"/>
            </a:solidFill>
          </a:endParaRPr>
        </a:p>
      </dgm:t>
    </dgm:pt>
    <dgm:pt modelId="{7347695A-9E04-4D2C-8929-DAEC954CD168}">
      <dgm:prSet custT="1"/>
      <dgm:spPr/>
      <dgm:t>
        <a:bodyPr/>
        <a:lstStyle/>
        <a:p>
          <a:pPr algn="just"/>
          <a:r>
            <a:rPr lang="es-ES" sz="2300" b="1" dirty="0" smtClean="0">
              <a:solidFill>
                <a:schemeClr val="tx1"/>
              </a:solidFill>
            </a:rPr>
            <a:t>Pacientes programados para cirugía en consulta </a:t>
          </a:r>
          <a:r>
            <a:rPr lang="es-ES" sz="2300" b="1" dirty="0" err="1" smtClean="0">
              <a:solidFill>
                <a:schemeClr val="tx1"/>
              </a:solidFill>
            </a:rPr>
            <a:t>preanestesica</a:t>
          </a:r>
          <a:endParaRPr lang="es-MX" sz="2300" b="1" dirty="0">
            <a:solidFill>
              <a:schemeClr val="tx1"/>
            </a:solidFill>
          </a:endParaRPr>
        </a:p>
      </dgm:t>
    </dgm:pt>
    <dgm:pt modelId="{DFD5B048-A9D5-47F8-8BD8-EDB691F61AD4}" type="parTrans" cxnId="{3A167231-D875-4C78-8DB7-3726CABFBAC0}">
      <dgm:prSet/>
      <dgm:spPr/>
      <dgm:t>
        <a:bodyPr/>
        <a:lstStyle/>
        <a:p>
          <a:endParaRPr lang="es-MX" b="1">
            <a:solidFill>
              <a:schemeClr val="tx1"/>
            </a:solidFill>
          </a:endParaRPr>
        </a:p>
      </dgm:t>
    </dgm:pt>
    <dgm:pt modelId="{05234F5D-7576-4B58-8CC4-0D69EABB7E77}" type="sibTrans" cxnId="{3A167231-D875-4C78-8DB7-3726CABFBAC0}">
      <dgm:prSet/>
      <dgm:spPr/>
      <dgm:t>
        <a:bodyPr/>
        <a:lstStyle/>
        <a:p>
          <a:endParaRPr lang="es-MX" b="1">
            <a:solidFill>
              <a:schemeClr val="tx1"/>
            </a:solidFill>
          </a:endParaRPr>
        </a:p>
      </dgm:t>
    </dgm:pt>
    <dgm:pt modelId="{4931D58B-219A-46EA-8EE5-50B1EDE3A8A1}">
      <dgm:prSet phldrT="[Texto]" custT="1"/>
      <dgm:spPr/>
      <dgm:t>
        <a:bodyPr/>
        <a:lstStyle/>
        <a:p>
          <a:pPr algn="just"/>
          <a:r>
            <a:rPr lang="es-MX" sz="2300" b="1" dirty="0" smtClean="0"/>
            <a:t>Observacional, transversal, prospectivo, descriptivo, durante el periodo del 30 de Marzo de 2011 a 01 Febrero de 2014</a:t>
          </a:r>
          <a:endParaRPr lang="es-MX" sz="2300" b="1" dirty="0">
            <a:solidFill>
              <a:schemeClr val="tx1"/>
            </a:solidFill>
          </a:endParaRPr>
        </a:p>
      </dgm:t>
    </dgm:pt>
    <dgm:pt modelId="{843107A2-D256-44EC-BAE6-FAA84EF366A7}" type="parTrans" cxnId="{58B0805F-CF75-4481-90F0-8E72D94A7030}">
      <dgm:prSet/>
      <dgm:spPr/>
      <dgm:t>
        <a:bodyPr/>
        <a:lstStyle/>
        <a:p>
          <a:endParaRPr lang="es-MX" b="1"/>
        </a:p>
      </dgm:t>
    </dgm:pt>
    <dgm:pt modelId="{5008D9E3-C9E4-44E6-A5DD-54CF097D7F33}" type="sibTrans" cxnId="{58B0805F-CF75-4481-90F0-8E72D94A7030}">
      <dgm:prSet/>
      <dgm:spPr/>
      <dgm:t>
        <a:bodyPr/>
        <a:lstStyle/>
        <a:p>
          <a:endParaRPr lang="es-MX" b="1"/>
        </a:p>
      </dgm:t>
    </dgm:pt>
    <dgm:pt modelId="{583538FC-B46B-4255-80B0-8E064568AFA2}">
      <dgm:prSet phldrT="[Texto]"/>
      <dgm:spPr/>
      <dgm:t>
        <a:bodyPr/>
        <a:lstStyle/>
        <a:p>
          <a:r>
            <a:rPr lang="es-MX" b="1" dirty="0" smtClean="0">
              <a:solidFill>
                <a:schemeClr val="tx1"/>
              </a:solidFill>
            </a:rPr>
            <a:t>Diseño del Estudio</a:t>
          </a:r>
          <a:endParaRPr lang="es-MX" b="1" dirty="0">
            <a:solidFill>
              <a:schemeClr val="tx1"/>
            </a:solidFill>
          </a:endParaRPr>
        </a:p>
      </dgm:t>
    </dgm:pt>
    <dgm:pt modelId="{29A648E9-2E63-4177-B4DB-F94DA8B49576}" type="parTrans" cxnId="{C31B491E-4350-4E17-BDE2-9808A84EB0A7}">
      <dgm:prSet/>
      <dgm:spPr/>
      <dgm:t>
        <a:bodyPr/>
        <a:lstStyle/>
        <a:p>
          <a:endParaRPr lang="es-MX" b="1"/>
        </a:p>
      </dgm:t>
    </dgm:pt>
    <dgm:pt modelId="{4A83AFAD-DC43-4ABD-BEF9-7D6A0843ECD2}" type="sibTrans" cxnId="{C31B491E-4350-4E17-BDE2-9808A84EB0A7}">
      <dgm:prSet/>
      <dgm:spPr/>
      <dgm:t>
        <a:bodyPr/>
        <a:lstStyle/>
        <a:p>
          <a:endParaRPr lang="es-MX" b="1"/>
        </a:p>
      </dgm:t>
    </dgm:pt>
    <dgm:pt modelId="{B36CA337-B36F-4F08-8FA4-3CB0C2FBD160}" type="pres">
      <dgm:prSet presAssocID="{6C7DE52B-A070-49EA-8EF0-99B8E67D9C4A}" presName="Name0" presStyleCnt="0">
        <dgm:presLayoutVars>
          <dgm:dir/>
          <dgm:animLvl val="lvl"/>
          <dgm:resizeHandles val="exact"/>
        </dgm:presLayoutVars>
      </dgm:prSet>
      <dgm:spPr/>
    </dgm:pt>
    <dgm:pt modelId="{B9A44E94-F268-4FFB-8BEA-6C92A2CB682A}" type="pres">
      <dgm:prSet presAssocID="{583538FC-B46B-4255-80B0-8E064568AFA2}" presName="linNode" presStyleCnt="0"/>
      <dgm:spPr/>
    </dgm:pt>
    <dgm:pt modelId="{914BF890-9E0B-422D-896F-AFA1BD86F343}" type="pres">
      <dgm:prSet presAssocID="{583538FC-B46B-4255-80B0-8E064568AFA2}" presName="parentText" presStyleLbl="node1" presStyleIdx="0" presStyleCnt="4">
        <dgm:presLayoutVars>
          <dgm:chMax val="1"/>
          <dgm:bulletEnabled val="1"/>
        </dgm:presLayoutVars>
      </dgm:prSet>
      <dgm:spPr/>
      <dgm:t>
        <a:bodyPr/>
        <a:lstStyle/>
        <a:p>
          <a:endParaRPr lang="es-MX"/>
        </a:p>
      </dgm:t>
    </dgm:pt>
    <dgm:pt modelId="{8F27B708-45E8-42D6-B309-BBFD32CFB760}" type="pres">
      <dgm:prSet presAssocID="{583538FC-B46B-4255-80B0-8E064568AFA2}" presName="descendantText" presStyleLbl="alignAccFollowNode1" presStyleIdx="0" presStyleCnt="4">
        <dgm:presLayoutVars>
          <dgm:bulletEnabled val="1"/>
        </dgm:presLayoutVars>
      </dgm:prSet>
      <dgm:spPr/>
      <dgm:t>
        <a:bodyPr/>
        <a:lstStyle/>
        <a:p>
          <a:endParaRPr lang="es-MX"/>
        </a:p>
      </dgm:t>
    </dgm:pt>
    <dgm:pt modelId="{29EE523A-9560-447A-9835-EAFCCB9AA92D}" type="pres">
      <dgm:prSet presAssocID="{4A83AFAD-DC43-4ABD-BEF9-7D6A0843ECD2}" presName="sp" presStyleCnt="0"/>
      <dgm:spPr/>
    </dgm:pt>
    <dgm:pt modelId="{AD39D64A-E52B-4F1D-8DC0-6B2EAFDAF0F7}" type="pres">
      <dgm:prSet presAssocID="{890F1B00-5A9E-412A-9A48-173D8B21603E}" presName="linNode" presStyleCnt="0"/>
      <dgm:spPr/>
    </dgm:pt>
    <dgm:pt modelId="{1F8FF2EB-6449-4E8C-8F6A-3CD63EB59B56}" type="pres">
      <dgm:prSet presAssocID="{890F1B00-5A9E-412A-9A48-173D8B21603E}" presName="parentText" presStyleLbl="node1" presStyleIdx="1" presStyleCnt="4">
        <dgm:presLayoutVars>
          <dgm:chMax val="1"/>
          <dgm:bulletEnabled val="1"/>
        </dgm:presLayoutVars>
      </dgm:prSet>
      <dgm:spPr/>
      <dgm:t>
        <a:bodyPr/>
        <a:lstStyle/>
        <a:p>
          <a:endParaRPr lang="es-MX"/>
        </a:p>
      </dgm:t>
    </dgm:pt>
    <dgm:pt modelId="{E977CBFF-6F74-4CA2-907E-1153A99118DE}" type="pres">
      <dgm:prSet presAssocID="{890F1B00-5A9E-412A-9A48-173D8B21603E}" presName="descendantText" presStyleLbl="alignAccFollowNode1" presStyleIdx="1" presStyleCnt="4">
        <dgm:presLayoutVars>
          <dgm:bulletEnabled val="1"/>
        </dgm:presLayoutVars>
      </dgm:prSet>
      <dgm:spPr/>
    </dgm:pt>
    <dgm:pt modelId="{21E872E7-79F6-4A2D-8ED9-92000FBEE3A7}" type="pres">
      <dgm:prSet presAssocID="{1B77259A-27B9-4F8C-8087-3845DA21E521}" presName="sp" presStyleCnt="0"/>
      <dgm:spPr/>
    </dgm:pt>
    <dgm:pt modelId="{952A5A27-E2F6-41E1-982E-06EB5ED276E2}" type="pres">
      <dgm:prSet presAssocID="{A781856E-91E4-4EB1-95C0-5BDD2ED123BC}" presName="linNode" presStyleCnt="0"/>
      <dgm:spPr/>
    </dgm:pt>
    <dgm:pt modelId="{9BBA0B33-3735-4B30-BC32-BF1A4E4AD6FC}" type="pres">
      <dgm:prSet presAssocID="{A781856E-91E4-4EB1-95C0-5BDD2ED123BC}" presName="parentText" presStyleLbl="node1" presStyleIdx="2" presStyleCnt="4">
        <dgm:presLayoutVars>
          <dgm:chMax val="1"/>
          <dgm:bulletEnabled val="1"/>
        </dgm:presLayoutVars>
      </dgm:prSet>
      <dgm:spPr/>
      <dgm:t>
        <a:bodyPr/>
        <a:lstStyle/>
        <a:p>
          <a:endParaRPr lang="es-MX"/>
        </a:p>
      </dgm:t>
    </dgm:pt>
    <dgm:pt modelId="{4450BF4C-B6F0-44CF-AB79-8A5406E4A62D}" type="pres">
      <dgm:prSet presAssocID="{A781856E-91E4-4EB1-95C0-5BDD2ED123BC}" presName="descendantText" presStyleLbl="alignAccFollowNode1" presStyleIdx="2" presStyleCnt="4">
        <dgm:presLayoutVars>
          <dgm:bulletEnabled val="1"/>
        </dgm:presLayoutVars>
      </dgm:prSet>
      <dgm:spPr/>
    </dgm:pt>
    <dgm:pt modelId="{E1DF9CD4-FC22-45B5-A9BC-A296B2665B86}" type="pres">
      <dgm:prSet presAssocID="{A16A9B6B-7146-4DA7-AFF2-DEC102FB9341}" presName="sp" presStyleCnt="0"/>
      <dgm:spPr/>
    </dgm:pt>
    <dgm:pt modelId="{246BE75C-00C1-4631-9A1A-99F0D85BC876}" type="pres">
      <dgm:prSet presAssocID="{9DF99D72-0564-4035-A423-6DC9226E93CA}" presName="linNode" presStyleCnt="0"/>
      <dgm:spPr/>
    </dgm:pt>
    <dgm:pt modelId="{C882D2EB-43CC-4A5D-A9A6-46E614D61185}" type="pres">
      <dgm:prSet presAssocID="{9DF99D72-0564-4035-A423-6DC9226E93CA}" presName="parentText" presStyleLbl="node1" presStyleIdx="3" presStyleCnt="4">
        <dgm:presLayoutVars>
          <dgm:chMax val="1"/>
          <dgm:bulletEnabled val="1"/>
        </dgm:presLayoutVars>
      </dgm:prSet>
      <dgm:spPr/>
      <dgm:t>
        <a:bodyPr/>
        <a:lstStyle/>
        <a:p>
          <a:endParaRPr lang="es-MX"/>
        </a:p>
      </dgm:t>
    </dgm:pt>
    <dgm:pt modelId="{AAB37BF4-7D5D-42B3-AF56-D696EE1DF4A7}" type="pres">
      <dgm:prSet presAssocID="{9DF99D72-0564-4035-A423-6DC9226E93CA}" presName="descendantText" presStyleLbl="alignAccFollowNode1" presStyleIdx="3" presStyleCnt="4">
        <dgm:presLayoutVars>
          <dgm:bulletEnabled val="1"/>
        </dgm:presLayoutVars>
      </dgm:prSet>
      <dgm:spPr/>
    </dgm:pt>
  </dgm:ptLst>
  <dgm:cxnLst>
    <dgm:cxn modelId="{3A167231-D875-4C78-8DB7-3726CABFBAC0}" srcId="{9DF99D72-0564-4035-A423-6DC9226E93CA}" destId="{7347695A-9E04-4D2C-8929-DAEC954CD168}" srcOrd="0" destOrd="0" parTransId="{DFD5B048-A9D5-47F8-8BD8-EDB691F61AD4}" sibTransId="{05234F5D-7576-4B58-8CC4-0D69EABB7E77}"/>
    <dgm:cxn modelId="{EA4E13F0-9362-459B-B02A-F698FC6DD812}" type="presOf" srcId="{6B23E6FA-22F7-4284-8C6E-D18491F196AE}" destId="{E977CBFF-6F74-4CA2-907E-1153A99118DE}" srcOrd="0" destOrd="0" presId="urn:microsoft.com/office/officeart/2005/8/layout/vList5"/>
    <dgm:cxn modelId="{C31B491E-4350-4E17-BDE2-9808A84EB0A7}" srcId="{6C7DE52B-A070-49EA-8EF0-99B8E67D9C4A}" destId="{583538FC-B46B-4255-80B0-8E064568AFA2}" srcOrd="0" destOrd="0" parTransId="{29A648E9-2E63-4177-B4DB-F94DA8B49576}" sibTransId="{4A83AFAD-DC43-4ABD-BEF9-7D6A0843ECD2}"/>
    <dgm:cxn modelId="{82E11C86-176B-476D-948F-4BA23C5FD9BA}" type="presOf" srcId="{583538FC-B46B-4255-80B0-8E064568AFA2}" destId="{914BF890-9E0B-422D-896F-AFA1BD86F343}" srcOrd="0" destOrd="0" presId="urn:microsoft.com/office/officeart/2005/8/layout/vList5"/>
    <dgm:cxn modelId="{21163306-7855-4062-8342-2C3F66D4C249}" type="presOf" srcId="{890F1B00-5A9E-412A-9A48-173D8B21603E}" destId="{1F8FF2EB-6449-4E8C-8F6A-3CD63EB59B56}" srcOrd="0" destOrd="0" presId="urn:microsoft.com/office/officeart/2005/8/layout/vList5"/>
    <dgm:cxn modelId="{34829E7F-AF76-4F86-A6D8-FFF59C31A5AE}" type="presOf" srcId="{6C7DE52B-A070-49EA-8EF0-99B8E67D9C4A}" destId="{B36CA337-B36F-4F08-8FA4-3CB0C2FBD160}" srcOrd="0" destOrd="0" presId="urn:microsoft.com/office/officeart/2005/8/layout/vList5"/>
    <dgm:cxn modelId="{8371A387-E23F-4AD9-B1C6-86F2DE922EA2}" type="presOf" srcId="{4931D58B-219A-46EA-8EE5-50B1EDE3A8A1}" destId="{8F27B708-45E8-42D6-B309-BBFD32CFB760}" srcOrd="0" destOrd="0" presId="urn:microsoft.com/office/officeart/2005/8/layout/vList5"/>
    <dgm:cxn modelId="{F26DD238-A28E-4039-B2C0-05F27A68476B}" type="presOf" srcId="{1B2767FF-EA2D-4E74-B912-9AAEC40A8627}" destId="{4450BF4C-B6F0-44CF-AB79-8A5406E4A62D}" srcOrd="0" destOrd="0" presId="urn:microsoft.com/office/officeart/2005/8/layout/vList5"/>
    <dgm:cxn modelId="{909E6298-67C4-4FB9-9BDE-07882F85D510}" srcId="{6C7DE52B-A070-49EA-8EF0-99B8E67D9C4A}" destId="{9DF99D72-0564-4035-A423-6DC9226E93CA}" srcOrd="3" destOrd="0" parTransId="{850F4364-1192-496F-BD2F-488445D444BC}" sibTransId="{B36C1D76-4A01-4E4C-8B18-DE22CE90FDD4}"/>
    <dgm:cxn modelId="{6FF6C9DF-D323-45DB-B88A-98C833559209}" type="presOf" srcId="{7347695A-9E04-4D2C-8929-DAEC954CD168}" destId="{AAB37BF4-7D5D-42B3-AF56-D696EE1DF4A7}" srcOrd="0" destOrd="0" presId="urn:microsoft.com/office/officeart/2005/8/layout/vList5"/>
    <dgm:cxn modelId="{57DA6B40-DBD5-4CB5-8273-FC2A2ED2A85B}" type="presOf" srcId="{9DF99D72-0564-4035-A423-6DC9226E93CA}" destId="{C882D2EB-43CC-4A5D-A9A6-46E614D61185}" srcOrd="0" destOrd="0" presId="urn:microsoft.com/office/officeart/2005/8/layout/vList5"/>
    <dgm:cxn modelId="{15B836F8-9DD5-4E88-B9B9-F76D8C194B5C}" srcId="{890F1B00-5A9E-412A-9A48-173D8B21603E}" destId="{6B23E6FA-22F7-4284-8C6E-D18491F196AE}" srcOrd="0" destOrd="0" parTransId="{71F3CA01-27B5-48CE-ACE3-C007BD8178D0}" sibTransId="{8F71D2F2-B58C-40DF-93A1-6FA32287789C}"/>
    <dgm:cxn modelId="{C9BF2BF0-8020-4911-B4C2-A9F681F3ED78}" srcId="{A781856E-91E4-4EB1-95C0-5BDD2ED123BC}" destId="{1B2767FF-EA2D-4E74-B912-9AAEC40A8627}" srcOrd="0" destOrd="0" parTransId="{F2D658F3-E2F7-44EF-AEE9-146296DE0573}" sibTransId="{20786409-6E04-45FC-A522-F17B71F1A68F}"/>
    <dgm:cxn modelId="{58B0805F-CF75-4481-90F0-8E72D94A7030}" srcId="{583538FC-B46B-4255-80B0-8E064568AFA2}" destId="{4931D58B-219A-46EA-8EE5-50B1EDE3A8A1}" srcOrd="0" destOrd="0" parTransId="{843107A2-D256-44EC-BAE6-FAA84EF366A7}" sibTransId="{5008D9E3-C9E4-44E6-A5DD-54CF097D7F33}"/>
    <dgm:cxn modelId="{633BBB20-3440-40C8-B327-44DFFA9FE22B}" srcId="{6C7DE52B-A070-49EA-8EF0-99B8E67D9C4A}" destId="{A781856E-91E4-4EB1-95C0-5BDD2ED123BC}" srcOrd="2" destOrd="0" parTransId="{04D42E7B-8167-4E2C-A742-D06EDB15D1C0}" sibTransId="{A16A9B6B-7146-4DA7-AFF2-DEC102FB9341}"/>
    <dgm:cxn modelId="{A8C396BF-BA45-4C3F-B320-FBB4A5154A98}" type="presOf" srcId="{A781856E-91E4-4EB1-95C0-5BDD2ED123BC}" destId="{9BBA0B33-3735-4B30-BC32-BF1A4E4AD6FC}" srcOrd="0" destOrd="0" presId="urn:microsoft.com/office/officeart/2005/8/layout/vList5"/>
    <dgm:cxn modelId="{C63F6F71-1ED2-48F2-8E43-A7E7F302C178}" srcId="{6C7DE52B-A070-49EA-8EF0-99B8E67D9C4A}" destId="{890F1B00-5A9E-412A-9A48-173D8B21603E}" srcOrd="1" destOrd="0" parTransId="{8542CDF3-11DD-4784-BB5F-5067358C3B29}" sibTransId="{1B77259A-27B9-4F8C-8087-3845DA21E521}"/>
    <dgm:cxn modelId="{9DD7317C-2A94-4668-87C5-0343D5A789DC}" type="presParOf" srcId="{B36CA337-B36F-4F08-8FA4-3CB0C2FBD160}" destId="{B9A44E94-F268-4FFB-8BEA-6C92A2CB682A}" srcOrd="0" destOrd="0" presId="urn:microsoft.com/office/officeart/2005/8/layout/vList5"/>
    <dgm:cxn modelId="{6891348C-D876-4B32-9641-BEAC074B8A22}" type="presParOf" srcId="{B9A44E94-F268-4FFB-8BEA-6C92A2CB682A}" destId="{914BF890-9E0B-422D-896F-AFA1BD86F343}" srcOrd="0" destOrd="0" presId="urn:microsoft.com/office/officeart/2005/8/layout/vList5"/>
    <dgm:cxn modelId="{0345A330-0891-4259-A19D-020422D8B87D}" type="presParOf" srcId="{B9A44E94-F268-4FFB-8BEA-6C92A2CB682A}" destId="{8F27B708-45E8-42D6-B309-BBFD32CFB760}" srcOrd="1" destOrd="0" presId="urn:microsoft.com/office/officeart/2005/8/layout/vList5"/>
    <dgm:cxn modelId="{3E8BD2F9-B576-4D05-ADDA-F76AAFB17630}" type="presParOf" srcId="{B36CA337-B36F-4F08-8FA4-3CB0C2FBD160}" destId="{29EE523A-9560-447A-9835-EAFCCB9AA92D}" srcOrd="1" destOrd="0" presId="urn:microsoft.com/office/officeart/2005/8/layout/vList5"/>
    <dgm:cxn modelId="{B4A293C1-56D9-46A2-A9B3-8081C9287C59}" type="presParOf" srcId="{B36CA337-B36F-4F08-8FA4-3CB0C2FBD160}" destId="{AD39D64A-E52B-4F1D-8DC0-6B2EAFDAF0F7}" srcOrd="2" destOrd="0" presId="urn:microsoft.com/office/officeart/2005/8/layout/vList5"/>
    <dgm:cxn modelId="{2D00C200-192F-4385-96EE-FA008AC47AAB}" type="presParOf" srcId="{AD39D64A-E52B-4F1D-8DC0-6B2EAFDAF0F7}" destId="{1F8FF2EB-6449-4E8C-8F6A-3CD63EB59B56}" srcOrd="0" destOrd="0" presId="urn:microsoft.com/office/officeart/2005/8/layout/vList5"/>
    <dgm:cxn modelId="{E3E20CA8-6762-43FE-8D34-918A98F448E0}" type="presParOf" srcId="{AD39D64A-E52B-4F1D-8DC0-6B2EAFDAF0F7}" destId="{E977CBFF-6F74-4CA2-907E-1153A99118DE}" srcOrd="1" destOrd="0" presId="urn:microsoft.com/office/officeart/2005/8/layout/vList5"/>
    <dgm:cxn modelId="{38441BB7-0312-4E83-AA26-1E8E468FD00A}" type="presParOf" srcId="{B36CA337-B36F-4F08-8FA4-3CB0C2FBD160}" destId="{21E872E7-79F6-4A2D-8ED9-92000FBEE3A7}" srcOrd="3" destOrd="0" presId="urn:microsoft.com/office/officeart/2005/8/layout/vList5"/>
    <dgm:cxn modelId="{98496947-3D54-42DC-887F-BAED87C540E5}" type="presParOf" srcId="{B36CA337-B36F-4F08-8FA4-3CB0C2FBD160}" destId="{952A5A27-E2F6-41E1-982E-06EB5ED276E2}" srcOrd="4" destOrd="0" presId="urn:microsoft.com/office/officeart/2005/8/layout/vList5"/>
    <dgm:cxn modelId="{2D662485-F268-4CCA-8969-CF9C30C8C6A3}" type="presParOf" srcId="{952A5A27-E2F6-41E1-982E-06EB5ED276E2}" destId="{9BBA0B33-3735-4B30-BC32-BF1A4E4AD6FC}" srcOrd="0" destOrd="0" presId="urn:microsoft.com/office/officeart/2005/8/layout/vList5"/>
    <dgm:cxn modelId="{C952D3BA-7783-4422-B563-4AE774C5C0ED}" type="presParOf" srcId="{952A5A27-E2F6-41E1-982E-06EB5ED276E2}" destId="{4450BF4C-B6F0-44CF-AB79-8A5406E4A62D}" srcOrd="1" destOrd="0" presId="urn:microsoft.com/office/officeart/2005/8/layout/vList5"/>
    <dgm:cxn modelId="{CE990320-A2AB-41E3-BF2D-71623BFF07E7}" type="presParOf" srcId="{B36CA337-B36F-4F08-8FA4-3CB0C2FBD160}" destId="{E1DF9CD4-FC22-45B5-A9BC-A296B2665B86}" srcOrd="5" destOrd="0" presId="urn:microsoft.com/office/officeart/2005/8/layout/vList5"/>
    <dgm:cxn modelId="{BEF4949F-7A4D-4CB5-82C3-E5EF16D8E5E8}" type="presParOf" srcId="{B36CA337-B36F-4F08-8FA4-3CB0C2FBD160}" destId="{246BE75C-00C1-4631-9A1A-99F0D85BC876}" srcOrd="6" destOrd="0" presId="urn:microsoft.com/office/officeart/2005/8/layout/vList5"/>
    <dgm:cxn modelId="{72BEF97A-8119-4281-9DBA-9A6D6FB1E59F}" type="presParOf" srcId="{246BE75C-00C1-4631-9A1A-99F0D85BC876}" destId="{C882D2EB-43CC-4A5D-A9A6-46E614D61185}" srcOrd="0" destOrd="0" presId="urn:microsoft.com/office/officeart/2005/8/layout/vList5"/>
    <dgm:cxn modelId="{70C0B318-4ED7-4766-9407-C02467361329}" type="presParOf" srcId="{246BE75C-00C1-4631-9A1A-99F0D85BC876}" destId="{AAB37BF4-7D5D-42B3-AF56-D696EE1DF4A7}" srcOrd="1" destOrd="0" presId="urn:microsoft.com/office/officeart/2005/8/layout/vList5"/>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452A806-5537-4E95-8553-9A004F4E72A2}" type="doc">
      <dgm:prSet loTypeId="urn:microsoft.com/office/officeart/2005/8/layout/list1" loCatId="list" qsTypeId="urn:microsoft.com/office/officeart/2005/8/quickstyle/simple1" qsCatId="simple" csTypeId="urn:microsoft.com/office/officeart/2005/8/colors/accent6_3" csCatId="accent6" phldr="1"/>
      <dgm:spPr/>
      <dgm:t>
        <a:bodyPr/>
        <a:lstStyle/>
        <a:p>
          <a:endParaRPr lang="es-MX"/>
        </a:p>
      </dgm:t>
    </dgm:pt>
    <dgm:pt modelId="{585D986D-E677-4F3D-8217-B87670F7967D}">
      <dgm:prSet phldrT="[Texto]" custT="1"/>
      <dgm:spPr/>
      <dgm:t>
        <a:bodyPr/>
        <a:lstStyle/>
        <a:p>
          <a:r>
            <a:rPr lang="es-MX" sz="4400" b="1" dirty="0" smtClean="0"/>
            <a:t>METODOLOGÍA</a:t>
          </a:r>
          <a:endParaRPr lang="es-MX" sz="4400" b="1" dirty="0"/>
        </a:p>
      </dgm:t>
    </dgm:pt>
    <dgm:pt modelId="{66C8A27E-80A3-4F7C-BA77-819789FAE093}" type="parTrans" cxnId="{D132EC15-67DE-4A49-8257-430CE0627A90}">
      <dgm:prSet/>
      <dgm:spPr/>
      <dgm:t>
        <a:bodyPr/>
        <a:lstStyle/>
        <a:p>
          <a:endParaRPr lang="es-MX"/>
        </a:p>
      </dgm:t>
    </dgm:pt>
    <dgm:pt modelId="{E0316670-9C8F-45B3-AD91-8AF6AE427F60}" type="sibTrans" cxnId="{D132EC15-67DE-4A49-8257-430CE0627A90}">
      <dgm:prSet/>
      <dgm:spPr/>
      <dgm:t>
        <a:bodyPr/>
        <a:lstStyle/>
        <a:p>
          <a:endParaRPr lang="es-MX"/>
        </a:p>
      </dgm:t>
    </dgm:pt>
    <dgm:pt modelId="{0FB8FDCC-D508-4754-B34D-E826ABB3D9F5}">
      <dgm:prSet phldrT="[Texto]"/>
      <dgm:spPr/>
      <dgm:t>
        <a:bodyPr/>
        <a:lstStyle/>
        <a:p>
          <a:pPr algn="just"/>
          <a:endParaRPr lang="es-MX" b="0" dirty="0"/>
        </a:p>
      </dgm:t>
    </dgm:pt>
    <dgm:pt modelId="{5184414D-C74D-4C03-82B5-BF3CDD759A49}" type="parTrans" cxnId="{72CC863A-5614-4D4C-879F-9CE966263664}">
      <dgm:prSet/>
      <dgm:spPr/>
      <dgm:t>
        <a:bodyPr/>
        <a:lstStyle/>
        <a:p>
          <a:endParaRPr lang="es-MX"/>
        </a:p>
      </dgm:t>
    </dgm:pt>
    <dgm:pt modelId="{82E6338B-90DC-46FB-A262-2357724019FD}" type="sibTrans" cxnId="{72CC863A-5614-4D4C-879F-9CE966263664}">
      <dgm:prSet/>
      <dgm:spPr/>
      <dgm:t>
        <a:bodyPr/>
        <a:lstStyle/>
        <a:p>
          <a:endParaRPr lang="es-MX"/>
        </a:p>
      </dgm:t>
    </dgm:pt>
    <dgm:pt modelId="{122152C8-1D1E-4BA4-AAE6-B5BCA191E78D}" type="pres">
      <dgm:prSet presAssocID="{0452A806-5537-4E95-8553-9A004F4E72A2}" presName="linear" presStyleCnt="0">
        <dgm:presLayoutVars>
          <dgm:dir/>
          <dgm:animLvl val="lvl"/>
          <dgm:resizeHandles val="exact"/>
        </dgm:presLayoutVars>
      </dgm:prSet>
      <dgm:spPr/>
      <dgm:t>
        <a:bodyPr/>
        <a:lstStyle/>
        <a:p>
          <a:endParaRPr lang="es-MX"/>
        </a:p>
      </dgm:t>
    </dgm:pt>
    <dgm:pt modelId="{ACA656A8-B287-4415-BCDC-AB4C4AEEBA34}" type="pres">
      <dgm:prSet presAssocID="{585D986D-E677-4F3D-8217-B87670F7967D}" presName="parentLin" presStyleCnt="0"/>
      <dgm:spPr/>
    </dgm:pt>
    <dgm:pt modelId="{01E8507C-F53C-4354-B789-A8819958BD08}" type="pres">
      <dgm:prSet presAssocID="{585D986D-E677-4F3D-8217-B87670F7967D}" presName="parentLeftMargin" presStyleLbl="node1" presStyleIdx="0" presStyleCnt="1"/>
      <dgm:spPr/>
      <dgm:t>
        <a:bodyPr/>
        <a:lstStyle/>
        <a:p>
          <a:endParaRPr lang="es-MX"/>
        </a:p>
      </dgm:t>
    </dgm:pt>
    <dgm:pt modelId="{5E8F55CC-C601-44EC-8707-89B194245752}" type="pres">
      <dgm:prSet presAssocID="{585D986D-E677-4F3D-8217-B87670F7967D}" presName="parentText" presStyleLbl="node1" presStyleIdx="0" presStyleCnt="1" custScaleX="82865" custScaleY="80328" custLinFactNeighborY="-7505">
        <dgm:presLayoutVars>
          <dgm:chMax val="0"/>
          <dgm:bulletEnabled val="1"/>
        </dgm:presLayoutVars>
      </dgm:prSet>
      <dgm:spPr/>
      <dgm:t>
        <a:bodyPr/>
        <a:lstStyle/>
        <a:p>
          <a:endParaRPr lang="es-MX"/>
        </a:p>
      </dgm:t>
    </dgm:pt>
    <dgm:pt modelId="{80D93AC3-BE1F-496E-8E63-805B3AE7AC1B}" type="pres">
      <dgm:prSet presAssocID="{585D986D-E677-4F3D-8217-B87670F7967D}" presName="negativeSpace" presStyleCnt="0"/>
      <dgm:spPr/>
    </dgm:pt>
    <dgm:pt modelId="{1A2A90F8-8C63-41D6-94EB-2AD5AF651F6F}" type="pres">
      <dgm:prSet presAssocID="{585D986D-E677-4F3D-8217-B87670F7967D}" presName="childText" presStyleLbl="conFgAcc1" presStyleIdx="0" presStyleCnt="1" custLinFactNeighborY="19823">
        <dgm:presLayoutVars>
          <dgm:bulletEnabled val="1"/>
        </dgm:presLayoutVars>
      </dgm:prSet>
      <dgm:spPr/>
      <dgm:t>
        <a:bodyPr/>
        <a:lstStyle/>
        <a:p>
          <a:endParaRPr lang="es-MX"/>
        </a:p>
      </dgm:t>
    </dgm:pt>
  </dgm:ptLst>
  <dgm:cxnLst>
    <dgm:cxn modelId="{40EFD262-A266-413C-A7D6-C6269FB51077}" type="presOf" srcId="{585D986D-E677-4F3D-8217-B87670F7967D}" destId="{01E8507C-F53C-4354-B789-A8819958BD08}" srcOrd="0" destOrd="0" presId="urn:microsoft.com/office/officeart/2005/8/layout/list1"/>
    <dgm:cxn modelId="{1CC64D2C-B024-413C-9DC9-51A46EA63798}" type="presOf" srcId="{585D986D-E677-4F3D-8217-B87670F7967D}" destId="{5E8F55CC-C601-44EC-8707-89B194245752}" srcOrd="1" destOrd="0" presId="urn:microsoft.com/office/officeart/2005/8/layout/list1"/>
    <dgm:cxn modelId="{3D510760-D285-46AC-AE13-994E272970D5}" type="presOf" srcId="{0452A806-5537-4E95-8553-9A004F4E72A2}" destId="{122152C8-1D1E-4BA4-AAE6-B5BCA191E78D}" srcOrd="0" destOrd="0" presId="urn:microsoft.com/office/officeart/2005/8/layout/list1"/>
    <dgm:cxn modelId="{D132EC15-67DE-4A49-8257-430CE0627A90}" srcId="{0452A806-5537-4E95-8553-9A004F4E72A2}" destId="{585D986D-E677-4F3D-8217-B87670F7967D}" srcOrd="0" destOrd="0" parTransId="{66C8A27E-80A3-4F7C-BA77-819789FAE093}" sibTransId="{E0316670-9C8F-45B3-AD91-8AF6AE427F60}"/>
    <dgm:cxn modelId="{72CC863A-5614-4D4C-879F-9CE966263664}" srcId="{585D986D-E677-4F3D-8217-B87670F7967D}" destId="{0FB8FDCC-D508-4754-B34D-E826ABB3D9F5}" srcOrd="0" destOrd="0" parTransId="{5184414D-C74D-4C03-82B5-BF3CDD759A49}" sibTransId="{82E6338B-90DC-46FB-A262-2357724019FD}"/>
    <dgm:cxn modelId="{CADF382D-5A7E-4B47-B7D8-0F9538050530}" type="presOf" srcId="{0FB8FDCC-D508-4754-B34D-E826ABB3D9F5}" destId="{1A2A90F8-8C63-41D6-94EB-2AD5AF651F6F}" srcOrd="0" destOrd="0" presId="urn:microsoft.com/office/officeart/2005/8/layout/list1"/>
    <dgm:cxn modelId="{B82EAFF8-BF49-44A9-BF91-03EFEB5551A2}" type="presParOf" srcId="{122152C8-1D1E-4BA4-AAE6-B5BCA191E78D}" destId="{ACA656A8-B287-4415-BCDC-AB4C4AEEBA34}" srcOrd="0" destOrd="0" presId="urn:microsoft.com/office/officeart/2005/8/layout/list1"/>
    <dgm:cxn modelId="{1A1625AE-74C5-4A75-8E2F-5359832B5E8A}" type="presParOf" srcId="{ACA656A8-B287-4415-BCDC-AB4C4AEEBA34}" destId="{01E8507C-F53C-4354-B789-A8819958BD08}" srcOrd="0" destOrd="0" presId="urn:microsoft.com/office/officeart/2005/8/layout/list1"/>
    <dgm:cxn modelId="{B5227522-9A8A-482C-A15B-4888838A4B0E}" type="presParOf" srcId="{ACA656A8-B287-4415-BCDC-AB4C4AEEBA34}" destId="{5E8F55CC-C601-44EC-8707-89B194245752}" srcOrd="1" destOrd="0" presId="urn:microsoft.com/office/officeart/2005/8/layout/list1"/>
    <dgm:cxn modelId="{F5BDDA94-2F92-4C68-ACD9-0B3EA76E560A}" type="presParOf" srcId="{122152C8-1D1E-4BA4-AAE6-B5BCA191E78D}" destId="{80D93AC3-BE1F-496E-8E63-805B3AE7AC1B}" srcOrd="1" destOrd="0" presId="urn:microsoft.com/office/officeart/2005/8/layout/list1"/>
    <dgm:cxn modelId="{EFD35F8D-1DF3-49D4-83EC-5FF3ED450865}" type="presParOf" srcId="{122152C8-1D1E-4BA4-AAE6-B5BCA191E78D}" destId="{1A2A90F8-8C63-41D6-94EB-2AD5AF651F6F}" srcOrd="2"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58A73CE-3B93-415E-ADC1-00F7787AEEA9}" type="doc">
      <dgm:prSet loTypeId="urn:microsoft.com/office/officeart/2005/8/layout/hList3" loCatId="list" qsTypeId="urn:microsoft.com/office/officeart/2005/8/quickstyle/simple1" qsCatId="simple" csTypeId="urn:microsoft.com/office/officeart/2005/8/colors/colorful2" csCatId="colorful" phldr="1"/>
      <dgm:spPr/>
      <dgm:t>
        <a:bodyPr/>
        <a:lstStyle/>
        <a:p>
          <a:endParaRPr lang="es-MX"/>
        </a:p>
      </dgm:t>
    </dgm:pt>
    <dgm:pt modelId="{4131FD6D-99E2-46AB-B01A-31C9810C3F03}">
      <dgm:prSet phldrT="[Texto]" custT="1"/>
      <dgm:spPr/>
      <dgm:t>
        <a:bodyPr/>
        <a:lstStyle/>
        <a:p>
          <a:r>
            <a:rPr lang="es-ES" sz="4800" b="1" dirty="0" smtClean="0">
              <a:solidFill>
                <a:schemeClr val="tx1"/>
              </a:solidFill>
            </a:rPr>
            <a:t>Variables en Estudio</a:t>
          </a:r>
          <a:endParaRPr lang="es-MX" sz="4800" b="1" dirty="0">
            <a:solidFill>
              <a:schemeClr val="tx1"/>
            </a:solidFill>
          </a:endParaRPr>
        </a:p>
      </dgm:t>
    </dgm:pt>
    <dgm:pt modelId="{4F9AC0C4-1D32-4F11-8004-B2DA8A417D1C}" type="parTrans" cxnId="{5B7AF69F-67E6-4E37-A0C7-57531147EC1D}">
      <dgm:prSet/>
      <dgm:spPr/>
      <dgm:t>
        <a:bodyPr/>
        <a:lstStyle/>
        <a:p>
          <a:endParaRPr lang="es-MX" b="1">
            <a:solidFill>
              <a:schemeClr val="tx1"/>
            </a:solidFill>
          </a:endParaRPr>
        </a:p>
      </dgm:t>
    </dgm:pt>
    <dgm:pt modelId="{A7EAB8F4-DD3B-476C-B6F3-E15B5CEADC71}" type="sibTrans" cxnId="{5B7AF69F-67E6-4E37-A0C7-57531147EC1D}">
      <dgm:prSet/>
      <dgm:spPr/>
      <dgm:t>
        <a:bodyPr/>
        <a:lstStyle/>
        <a:p>
          <a:endParaRPr lang="es-MX" b="1">
            <a:solidFill>
              <a:schemeClr val="tx1"/>
            </a:solidFill>
          </a:endParaRPr>
        </a:p>
      </dgm:t>
    </dgm:pt>
    <dgm:pt modelId="{F8DCB4B5-71FA-4BB8-B14F-77AC48DD3F8B}">
      <dgm:prSet/>
      <dgm:spPr>
        <a:solidFill>
          <a:srgbClr val="22D614"/>
        </a:solidFill>
      </dgm:spPr>
      <dgm:t>
        <a:bodyPr/>
        <a:lstStyle/>
        <a:p>
          <a:r>
            <a:rPr lang="es-ES" sz="3300" b="1" u="sng" dirty="0" smtClean="0">
              <a:solidFill>
                <a:schemeClr val="tx1"/>
              </a:solidFill>
            </a:rPr>
            <a:t>Dependiente</a:t>
          </a:r>
          <a:endParaRPr lang="es-MX" sz="3300" b="1" u="sng" dirty="0">
            <a:solidFill>
              <a:schemeClr val="tx1"/>
            </a:solidFill>
          </a:endParaRPr>
        </a:p>
      </dgm:t>
    </dgm:pt>
    <dgm:pt modelId="{7108E982-C236-406D-83FF-571EA0838295}" type="parTrans" cxnId="{4D9B11BB-5449-4641-803F-661A09158F0A}">
      <dgm:prSet/>
      <dgm:spPr/>
      <dgm:t>
        <a:bodyPr/>
        <a:lstStyle/>
        <a:p>
          <a:endParaRPr lang="es-MX" b="1">
            <a:solidFill>
              <a:schemeClr val="tx1"/>
            </a:solidFill>
          </a:endParaRPr>
        </a:p>
      </dgm:t>
    </dgm:pt>
    <dgm:pt modelId="{EF5D74BF-E117-48DF-91F7-B176295B9763}" type="sibTrans" cxnId="{4D9B11BB-5449-4641-803F-661A09158F0A}">
      <dgm:prSet/>
      <dgm:spPr/>
      <dgm:t>
        <a:bodyPr/>
        <a:lstStyle/>
        <a:p>
          <a:endParaRPr lang="es-MX" b="1">
            <a:solidFill>
              <a:schemeClr val="tx1"/>
            </a:solidFill>
          </a:endParaRPr>
        </a:p>
      </dgm:t>
    </dgm:pt>
    <dgm:pt modelId="{CDE753B1-E989-41C2-9AD3-5D62653BDED9}">
      <dgm:prSet custT="1"/>
      <dgm:spPr>
        <a:solidFill>
          <a:srgbClr val="22D614"/>
        </a:solidFill>
      </dgm:spPr>
      <dgm:t>
        <a:bodyPr/>
        <a:lstStyle/>
        <a:p>
          <a:r>
            <a:rPr lang="es-ES" sz="2800" b="1" dirty="0" smtClean="0">
              <a:solidFill>
                <a:schemeClr val="tx1"/>
              </a:solidFill>
            </a:rPr>
            <a:t>Satisfacción </a:t>
          </a:r>
          <a:endParaRPr lang="es-MX" sz="2800" b="1" dirty="0">
            <a:solidFill>
              <a:schemeClr val="tx1"/>
            </a:solidFill>
          </a:endParaRPr>
        </a:p>
      </dgm:t>
    </dgm:pt>
    <dgm:pt modelId="{6D1207D0-0F9F-47EC-A38F-0BCE46384A84}" type="parTrans" cxnId="{38A44E61-49F3-4A79-B8F7-E77FC722C35D}">
      <dgm:prSet/>
      <dgm:spPr/>
      <dgm:t>
        <a:bodyPr/>
        <a:lstStyle/>
        <a:p>
          <a:endParaRPr lang="es-MX" b="1">
            <a:solidFill>
              <a:schemeClr val="tx1"/>
            </a:solidFill>
          </a:endParaRPr>
        </a:p>
      </dgm:t>
    </dgm:pt>
    <dgm:pt modelId="{BF25B3B5-BB9B-420E-B10B-D6D873DB53B8}" type="sibTrans" cxnId="{38A44E61-49F3-4A79-B8F7-E77FC722C35D}">
      <dgm:prSet/>
      <dgm:spPr/>
      <dgm:t>
        <a:bodyPr/>
        <a:lstStyle/>
        <a:p>
          <a:endParaRPr lang="es-MX" b="1">
            <a:solidFill>
              <a:schemeClr val="tx1"/>
            </a:solidFill>
          </a:endParaRPr>
        </a:p>
      </dgm:t>
    </dgm:pt>
    <dgm:pt modelId="{C437B57E-6D0A-49E9-837F-ECC35F2D43C2}">
      <dgm:prSet/>
      <dgm:spPr/>
      <dgm:t>
        <a:bodyPr/>
        <a:lstStyle/>
        <a:p>
          <a:r>
            <a:rPr lang="es-ES" sz="3300" b="1" u="sng" dirty="0" smtClean="0">
              <a:solidFill>
                <a:schemeClr val="tx1"/>
              </a:solidFill>
            </a:rPr>
            <a:t>Independiente</a:t>
          </a:r>
          <a:endParaRPr lang="es-MX" sz="3300" b="1" u="sng" dirty="0">
            <a:solidFill>
              <a:schemeClr val="tx1"/>
            </a:solidFill>
          </a:endParaRPr>
        </a:p>
      </dgm:t>
    </dgm:pt>
    <dgm:pt modelId="{8C970A3E-0866-4A2D-A00A-C9476F03B013}" type="parTrans" cxnId="{42E3219A-3906-4FF2-B4AD-47DBD8587E7F}">
      <dgm:prSet/>
      <dgm:spPr/>
      <dgm:t>
        <a:bodyPr/>
        <a:lstStyle/>
        <a:p>
          <a:endParaRPr lang="es-MX" b="1">
            <a:solidFill>
              <a:schemeClr val="tx1"/>
            </a:solidFill>
          </a:endParaRPr>
        </a:p>
      </dgm:t>
    </dgm:pt>
    <dgm:pt modelId="{81E71DD3-491C-4B82-9121-86050D2EEF54}" type="sibTrans" cxnId="{42E3219A-3906-4FF2-B4AD-47DBD8587E7F}">
      <dgm:prSet/>
      <dgm:spPr/>
      <dgm:t>
        <a:bodyPr/>
        <a:lstStyle/>
        <a:p>
          <a:endParaRPr lang="es-MX" b="1">
            <a:solidFill>
              <a:schemeClr val="tx1"/>
            </a:solidFill>
          </a:endParaRPr>
        </a:p>
      </dgm:t>
    </dgm:pt>
    <dgm:pt modelId="{EA3775B7-BADE-493C-88D6-28ACBF88EFAB}">
      <dgm:prSet/>
      <dgm:spPr>
        <a:solidFill>
          <a:srgbClr val="7030A0"/>
        </a:solidFill>
      </dgm:spPr>
      <dgm:t>
        <a:bodyPr/>
        <a:lstStyle/>
        <a:p>
          <a:r>
            <a:rPr lang="es-ES" sz="3400" b="1" u="sng" dirty="0" smtClean="0">
              <a:solidFill>
                <a:schemeClr val="tx1"/>
              </a:solidFill>
            </a:rPr>
            <a:t>Demográficas</a:t>
          </a:r>
          <a:endParaRPr lang="es-MX" sz="3400" b="1" u="sng" dirty="0">
            <a:solidFill>
              <a:schemeClr val="tx1"/>
            </a:solidFill>
          </a:endParaRPr>
        </a:p>
      </dgm:t>
    </dgm:pt>
    <dgm:pt modelId="{4262F303-9A7A-4888-B2BC-687BE0AFC802}" type="parTrans" cxnId="{7181343D-8904-4C87-B994-9561350F21C1}">
      <dgm:prSet/>
      <dgm:spPr/>
      <dgm:t>
        <a:bodyPr/>
        <a:lstStyle/>
        <a:p>
          <a:endParaRPr lang="es-MX" b="1">
            <a:solidFill>
              <a:schemeClr val="tx1"/>
            </a:solidFill>
          </a:endParaRPr>
        </a:p>
      </dgm:t>
    </dgm:pt>
    <dgm:pt modelId="{52FAC60A-4D05-4DBA-A995-F5D376C102AE}" type="sibTrans" cxnId="{7181343D-8904-4C87-B994-9561350F21C1}">
      <dgm:prSet/>
      <dgm:spPr/>
      <dgm:t>
        <a:bodyPr/>
        <a:lstStyle/>
        <a:p>
          <a:endParaRPr lang="es-MX" b="1">
            <a:solidFill>
              <a:schemeClr val="tx1"/>
            </a:solidFill>
          </a:endParaRPr>
        </a:p>
      </dgm:t>
    </dgm:pt>
    <dgm:pt modelId="{139CED49-04DE-4347-99F1-67E635B65771}">
      <dgm:prSet custT="1"/>
      <dgm:spPr>
        <a:solidFill>
          <a:srgbClr val="7030A0"/>
        </a:solidFill>
      </dgm:spPr>
      <dgm:t>
        <a:bodyPr/>
        <a:lstStyle/>
        <a:p>
          <a:r>
            <a:rPr lang="es-ES" sz="2800" b="1" dirty="0" smtClean="0">
              <a:solidFill>
                <a:schemeClr val="tx1"/>
              </a:solidFill>
            </a:rPr>
            <a:t>Edad</a:t>
          </a:r>
          <a:endParaRPr lang="es-MX" sz="2800" b="1" dirty="0">
            <a:solidFill>
              <a:schemeClr val="tx1"/>
            </a:solidFill>
          </a:endParaRPr>
        </a:p>
      </dgm:t>
    </dgm:pt>
    <dgm:pt modelId="{7A6FF6F2-57C7-421D-BB52-45BF9E2F150D}" type="parTrans" cxnId="{A68D6B4E-60FA-40F9-92BB-13632A0D7620}">
      <dgm:prSet/>
      <dgm:spPr/>
      <dgm:t>
        <a:bodyPr/>
        <a:lstStyle/>
        <a:p>
          <a:endParaRPr lang="es-MX" b="1">
            <a:solidFill>
              <a:schemeClr val="tx1"/>
            </a:solidFill>
          </a:endParaRPr>
        </a:p>
      </dgm:t>
    </dgm:pt>
    <dgm:pt modelId="{C1DFB862-9F0B-4069-99DE-781530575528}" type="sibTrans" cxnId="{A68D6B4E-60FA-40F9-92BB-13632A0D7620}">
      <dgm:prSet/>
      <dgm:spPr/>
      <dgm:t>
        <a:bodyPr/>
        <a:lstStyle/>
        <a:p>
          <a:endParaRPr lang="es-MX" b="1">
            <a:solidFill>
              <a:schemeClr val="tx1"/>
            </a:solidFill>
          </a:endParaRPr>
        </a:p>
      </dgm:t>
    </dgm:pt>
    <dgm:pt modelId="{5FB35440-F3E4-4E20-ABE3-C2A0649E76A4}">
      <dgm:prSet custT="1"/>
      <dgm:spPr>
        <a:solidFill>
          <a:srgbClr val="7030A0"/>
        </a:solidFill>
      </dgm:spPr>
      <dgm:t>
        <a:bodyPr/>
        <a:lstStyle/>
        <a:p>
          <a:r>
            <a:rPr lang="es-ES" sz="2800" b="1" smtClean="0">
              <a:solidFill>
                <a:schemeClr val="tx1"/>
              </a:solidFill>
            </a:rPr>
            <a:t>Escolaridad </a:t>
          </a:r>
          <a:endParaRPr lang="es-MX" sz="2800" b="1">
            <a:solidFill>
              <a:schemeClr val="tx1"/>
            </a:solidFill>
          </a:endParaRPr>
        </a:p>
      </dgm:t>
    </dgm:pt>
    <dgm:pt modelId="{07019897-E2F2-4EE1-B410-B69BE4E96B6E}" type="parTrans" cxnId="{08801FB3-37C9-4D5C-A4B9-0095573C933E}">
      <dgm:prSet/>
      <dgm:spPr/>
      <dgm:t>
        <a:bodyPr/>
        <a:lstStyle/>
        <a:p>
          <a:endParaRPr lang="es-MX" b="1">
            <a:solidFill>
              <a:schemeClr val="tx1"/>
            </a:solidFill>
          </a:endParaRPr>
        </a:p>
      </dgm:t>
    </dgm:pt>
    <dgm:pt modelId="{8014D53E-546B-41A3-8F74-38A917C5E236}" type="sibTrans" cxnId="{08801FB3-37C9-4D5C-A4B9-0095573C933E}">
      <dgm:prSet/>
      <dgm:spPr/>
      <dgm:t>
        <a:bodyPr/>
        <a:lstStyle/>
        <a:p>
          <a:endParaRPr lang="es-MX" b="1">
            <a:solidFill>
              <a:schemeClr val="tx1"/>
            </a:solidFill>
          </a:endParaRPr>
        </a:p>
      </dgm:t>
    </dgm:pt>
    <dgm:pt modelId="{FF6C1D17-1A77-47D0-90E7-0B14FC1C9D22}">
      <dgm:prSet custT="1"/>
      <dgm:spPr>
        <a:solidFill>
          <a:srgbClr val="7030A0"/>
        </a:solidFill>
      </dgm:spPr>
      <dgm:t>
        <a:bodyPr/>
        <a:lstStyle/>
        <a:p>
          <a:r>
            <a:rPr lang="es-ES" sz="2800" b="1" dirty="0" smtClean="0">
              <a:solidFill>
                <a:schemeClr val="tx1"/>
              </a:solidFill>
            </a:rPr>
            <a:t>Sexo  </a:t>
          </a:r>
          <a:endParaRPr lang="es-MX" sz="2800" b="1" dirty="0">
            <a:solidFill>
              <a:schemeClr val="tx1"/>
            </a:solidFill>
          </a:endParaRPr>
        </a:p>
      </dgm:t>
    </dgm:pt>
    <dgm:pt modelId="{BC627CE0-3AB8-4F4A-8C38-6C217DDCC919}" type="parTrans" cxnId="{9739A9ED-CBFC-4DF0-AECE-6B3AC77FD309}">
      <dgm:prSet/>
      <dgm:spPr/>
      <dgm:t>
        <a:bodyPr/>
        <a:lstStyle/>
        <a:p>
          <a:endParaRPr lang="es-MX" b="1">
            <a:solidFill>
              <a:schemeClr val="tx1"/>
            </a:solidFill>
          </a:endParaRPr>
        </a:p>
      </dgm:t>
    </dgm:pt>
    <dgm:pt modelId="{B119521D-7EF6-4408-B7B0-5B6426E0EA6D}" type="sibTrans" cxnId="{9739A9ED-CBFC-4DF0-AECE-6B3AC77FD309}">
      <dgm:prSet/>
      <dgm:spPr/>
      <dgm:t>
        <a:bodyPr/>
        <a:lstStyle/>
        <a:p>
          <a:endParaRPr lang="es-MX" b="1">
            <a:solidFill>
              <a:schemeClr val="tx1"/>
            </a:solidFill>
          </a:endParaRPr>
        </a:p>
      </dgm:t>
    </dgm:pt>
    <dgm:pt modelId="{20D13458-1092-4CE8-835B-426B1AFBA9EA}">
      <dgm:prSet custT="1"/>
      <dgm:spPr>
        <a:solidFill>
          <a:srgbClr val="7030A0"/>
        </a:solidFill>
      </dgm:spPr>
      <dgm:t>
        <a:bodyPr/>
        <a:lstStyle/>
        <a:p>
          <a:r>
            <a:rPr lang="es-ES" sz="2800" b="1" dirty="0" smtClean="0">
              <a:solidFill>
                <a:schemeClr val="tx1"/>
              </a:solidFill>
            </a:rPr>
            <a:t>Estado civil</a:t>
          </a:r>
          <a:endParaRPr lang="es-MX" sz="2800" b="1" dirty="0">
            <a:solidFill>
              <a:schemeClr val="tx1"/>
            </a:solidFill>
          </a:endParaRPr>
        </a:p>
      </dgm:t>
    </dgm:pt>
    <dgm:pt modelId="{35C94942-08CC-4EE0-B3CD-A4E95B22F7B9}" type="parTrans" cxnId="{74877B85-1DD2-4746-AAAF-ED08EEDA8411}">
      <dgm:prSet/>
      <dgm:spPr/>
      <dgm:t>
        <a:bodyPr/>
        <a:lstStyle/>
        <a:p>
          <a:endParaRPr lang="es-MX" b="1">
            <a:solidFill>
              <a:schemeClr val="tx1"/>
            </a:solidFill>
          </a:endParaRPr>
        </a:p>
      </dgm:t>
    </dgm:pt>
    <dgm:pt modelId="{AC2E29F9-BBDB-4D01-B39B-D1BFDF7A84C9}" type="sibTrans" cxnId="{74877B85-1DD2-4746-AAAF-ED08EEDA8411}">
      <dgm:prSet/>
      <dgm:spPr/>
      <dgm:t>
        <a:bodyPr/>
        <a:lstStyle/>
        <a:p>
          <a:endParaRPr lang="es-MX" b="1">
            <a:solidFill>
              <a:schemeClr val="tx1"/>
            </a:solidFill>
          </a:endParaRPr>
        </a:p>
      </dgm:t>
    </dgm:pt>
    <dgm:pt modelId="{288D4BD7-6555-4B53-8EB4-71935D295B76}">
      <dgm:prSet custT="1"/>
      <dgm:spPr/>
      <dgm:t>
        <a:bodyPr/>
        <a:lstStyle/>
        <a:p>
          <a:r>
            <a:rPr lang="es-ES" sz="2800" b="1" dirty="0" smtClean="0">
              <a:solidFill>
                <a:schemeClr val="tx1"/>
              </a:solidFill>
            </a:rPr>
            <a:t>Percepción de los pacientes.</a:t>
          </a:r>
          <a:endParaRPr lang="es-MX" sz="2800" b="1" dirty="0">
            <a:solidFill>
              <a:schemeClr val="tx1"/>
            </a:solidFill>
          </a:endParaRPr>
        </a:p>
      </dgm:t>
    </dgm:pt>
    <dgm:pt modelId="{728AD0A8-EE56-4A56-86F2-4C27F93DE10B}" type="parTrans" cxnId="{A36D6DA2-8AD2-4269-B0EB-EE868BCDEE67}">
      <dgm:prSet/>
      <dgm:spPr/>
      <dgm:t>
        <a:bodyPr/>
        <a:lstStyle/>
        <a:p>
          <a:endParaRPr lang="es-MX" b="1">
            <a:solidFill>
              <a:schemeClr val="tx1"/>
            </a:solidFill>
          </a:endParaRPr>
        </a:p>
      </dgm:t>
    </dgm:pt>
    <dgm:pt modelId="{2EACA2F9-3A93-4204-AA5C-A3AD8935C753}" type="sibTrans" cxnId="{A36D6DA2-8AD2-4269-B0EB-EE868BCDEE67}">
      <dgm:prSet/>
      <dgm:spPr/>
      <dgm:t>
        <a:bodyPr/>
        <a:lstStyle/>
        <a:p>
          <a:endParaRPr lang="es-MX" b="1">
            <a:solidFill>
              <a:schemeClr val="tx1"/>
            </a:solidFill>
          </a:endParaRPr>
        </a:p>
      </dgm:t>
    </dgm:pt>
    <dgm:pt modelId="{B3C0F5DF-04E3-4867-818A-33A69912D4FB}" type="pres">
      <dgm:prSet presAssocID="{358A73CE-3B93-415E-ADC1-00F7787AEEA9}" presName="composite" presStyleCnt="0">
        <dgm:presLayoutVars>
          <dgm:chMax val="1"/>
          <dgm:dir/>
          <dgm:resizeHandles val="exact"/>
        </dgm:presLayoutVars>
      </dgm:prSet>
      <dgm:spPr/>
    </dgm:pt>
    <dgm:pt modelId="{2F04CF13-B476-4056-AC4D-FDBF821C1189}" type="pres">
      <dgm:prSet presAssocID="{4131FD6D-99E2-46AB-B01A-31C9810C3F03}" presName="roof" presStyleLbl="dkBgShp" presStyleIdx="0" presStyleCnt="2" custScaleY="77944" custLinFactNeighborX="868"/>
      <dgm:spPr/>
      <dgm:t>
        <a:bodyPr/>
        <a:lstStyle/>
        <a:p>
          <a:endParaRPr lang="es-MX"/>
        </a:p>
      </dgm:t>
    </dgm:pt>
    <dgm:pt modelId="{4673B31D-9B87-4FB8-A56A-62A1BFBCAAAB}" type="pres">
      <dgm:prSet presAssocID="{4131FD6D-99E2-46AB-B01A-31C9810C3F03}" presName="pillars" presStyleCnt="0"/>
      <dgm:spPr/>
    </dgm:pt>
    <dgm:pt modelId="{2DE8B275-6A9B-4884-BCE7-79DED941E8A0}" type="pres">
      <dgm:prSet presAssocID="{4131FD6D-99E2-46AB-B01A-31C9810C3F03}" presName="pillar1" presStyleLbl="node1" presStyleIdx="0" presStyleCnt="3" custLinFactNeighborY="-7084">
        <dgm:presLayoutVars>
          <dgm:bulletEnabled val="1"/>
        </dgm:presLayoutVars>
      </dgm:prSet>
      <dgm:spPr/>
      <dgm:t>
        <a:bodyPr/>
        <a:lstStyle/>
        <a:p>
          <a:endParaRPr lang="es-MX"/>
        </a:p>
      </dgm:t>
    </dgm:pt>
    <dgm:pt modelId="{4FF3AB08-DE18-4F9C-B2A4-AB800B509A77}" type="pres">
      <dgm:prSet presAssocID="{C437B57E-6D0A-49E9-837F-ECC35F2D43C2}" presName="pillarX" presStyleLbl="node1" presStyleIdx="1" presStyleCnt="3" custLinFactNeighborY="-7084">
        <dgm:presLayoutVars>
          <dgm:bulletEnabled val="1"/>
        </dgm:presLayoutVars>
      </dgm:prSet>
      <dgm:spPr/>
      <dgm:t>
        <a:bodyPr/>
        <a:lstStyle/>
        <a:p>
          <a:endParaRPr lang="es-MX"/>
        </a:p>
      </dgm:t>
    </dgm:pt>
    <dgm:pt modelId="{0DE87857-17F8-4FAF-BF42-488C26729259}" type="pres">
      <dgm:prSet presAssocID="{EA3775B7-BADE-493C-88D6-28ACBF88EFAB}" presName="pillarX" presStyleLbl="node1" presStyleIdx="2" presStyleCnt="3" custLinFactNeighborY="-7084">
        <dgm:presLayoutVars>
          <dgm:bulletEnabled val="1"/>
        </dgm:presLayoutVars>
      </dgm:prSet>
      <dgm:spPr/>
      <dgm:t>
        <a:bodyPr/>
        <a:lstStyle/>
        <a:p>
          <a:endParaRPr lang="es-MX"/>
        </a:p>
      </dgm:t>
    </dgm:pt>
    <dgm:pt modelId="{C952AA85-8405-4E04-9CFF-0226511459AD}" type="pres">
      <dgm:prSet presAssocID="{4131FD6D-99E2-46AB-B01A-31C9810C3F03}" presName="base" presStyleLbl="dkBgShp" presStyleIdx="1" presStyleCnt="2" custLinFactNeighborY="-62062"/>
      <dgm:spPr/>
    </dgm:pt>
  </dgm:ptLst>
  <dgm:cxnLst>
    <dgm:cxn modelId="{36777448-AA8D-4342-8209-E6E71B06B9CA}" type="presOf" srcId="{FF6C1D17-1A77-47D0-90E7-0B14FC1C9D22}" destId="{0DE87857-17F8-4FAF-BF42-488C26729259}" srcOrd="0" destOrd="3" presId="urn:microsoft.com/office/officeart/2005/8/layout/hList3"/>
    <dgm:cxn modelId="{A5D0D77C-58C1-4C80-B916-407152D12ADE}" type="presOf" srcId="{358A73CE-3B93-415E-ADC1-00F7787AEEA9}" destId="{B3C0F5DF-04E3-4867-818A-33A69912D4FB}" srcOrd="0" destOrd="0" presId="urn:microsoft.com/office/officeart/2005/8/layout/hList3"/>
    <dgm:cxn modelId="{A36D6DA2-8AD2-4269-B0EB-EE868BCDEE67}" srcId="{C437B57E-6D0A-49E9-837F-ECC35F2D43C2}" destId="{288D4BD7-6555-4B53-8EB4-71935D295B76}" srcOrd="0" destOrd="0" parTransId="{728AD0A8-EE56-4A56-86F2-4C27F93DE10B}" sibTransId="{2EACA2F9-3A93-4204-AA5C-A3AD8935C753}"/>
    <dgm:cxn modelId="{4D9B11BB-5449-4641-803F-661A09158F0A}" srcId="{4131FD6D-99E2-46AB-B01A-31C9810C3F03}" destId="{F8DCB4B5-71FA-4BB8-B14F-77AC48DD3F8B}" srcOrd="0" destOrd="0" parTransId="{7108E982-C236-406D-83FF-571EA0838295}" sibTransId="{EF5D74BF-E117-48DF-91F7-B176295B9763}"/>
    <dgm:cxn modelId="{38A44E61-49F3-4A79-B8F7-E77FC722C35D}" srcId="{F8DCB4B5-71FA-4BB8-B14F-77AC48DD3F8B}" destId="{CDE753B1-E989-41C2-9AD3-5D62653BDED9}" srcOrd="0" destOrd="0" parTransId="{6D1207D0-0F9F-47EC-A38F-0BCE46384A84}" sibTransId="{BF25B3B5-BB9B-420E-B10B-D6D873DB53B8}"/>
    <dgm:cxn modelId="{7181343D-8904-4C87-B994-9561350F21C1}" srcId="{4131FD6D-99E2-46AB-B01A-31C9810C3F03}" destId="{EA3775B7-BADE-493C-88D6-28ACBF88EFAB}" srcOrd="2" destOrd="0" parTransId="{4262F303-9A7A-4888-B2BC-687BE0AFC802}" sibTransId="{52FAC60A-4D05-4DBA-A995-F5D376C102AE}"/>
    <dgm:cxn modelId="{9739A9ED-CBFC-4DF0-AECE-6B3AC77FD309}" srcId="{EA3775B7-BADE-493C-88D6-28ACBF88EFAB}" destId="{FF6C1D17-1A77-47D0-90E7-0B14FC1C9D22}" srcOrd="2" destOrd="0" parTransId="{BC627CE0-3AB8-4F4A-8C38-6C217DDCC919}" sibTransId="{B119521D-7EF6-4408-B7B0-5B6426E0EA6D}"/>
    <dgm:cxn modelId="{2B13FCCF-DBB3-4E65-AF6A-C0914ADD4021}" type="presOf" srcId="{F8DCB4B5-71FA-4BB8-B14F-77AC48DD3F8B}" destId="{2DE8B275-6A9B-4884-BCE7-79DED941E8A0}" srcOrd="0" destOrd="0" presId="urn:microsoft.com/office/officeart/2005/8/layout/hList3"/>
    <dgm:cxn modelId="{0000AAC4-2CC4-460C-9AB7-648BCEEDB017}" type="presOf" srcId="{20D13458-1092-4CE8-835B-426B1AFBA9EA}" destId="{0DE87857-17F8-4FAF-BF42-488C26729259}" srcOrd="0" destOrd="4" presId="urn:microsoft.com/office/officeart/2005/8/layout/hList3"/>
    <dgm:cxn modelId="{42E3219A-3906-4FF2-B4AD-47DBD8587E7F}" srcId="{4131FD6D-99E2-46AB-B01A-31C9810C3F03}" destId="{C437B57E-6D0A-49E9-837F-ECC35F2D43C2}" srcOrd="1" destOrd="0" parTransId="{8C970A3E-0866-4A2D-A00A-C9476F03B013}" sibTransId="{81E71DD3-491C-4B82-9121-86050D2EEF54}"/>
    <dgm:cxn modelId="{A68D6B4E-60FA-40F9-92BB-13632A0D7620}" srcId="{EA3775B7-BADE-493C-88D6-28ACBF88EFAB}" destId="{139CED49-04DE-4347-99F1-67E635B65771}" srcOrd="0" destOrd="0" parTransId="{7A6FF6F2-57C7-421D-BB52-45BF9E2F150D}" sibTransId="{C1DFB862-9F0B-4069-99DE-781530575528}"/>
    <dgm:cxn modelId="{94AD02D2-5F22-43EB-AAFF-CAAEF57CF04D}" type="presOf" srcId="{C437B57E-6D0A-49E9-837F-ECC35F2D43C2}" destId="{4FF3AB08-DE18-4F9C-B2A4-AB800B509A77}" srcOrd="0" destOrd="0" presId="urn:microsoft.com/office/officeart/2005/8/layout/hList3"/>
    <dgm:cxn modelId="{08801FB3-37C9-4D5C-A4B9-0095573C933E}" srcId="{EA3775B7-BADE-493C-88D6-28ACBF88EFAB}" destId="{5FB35440-F3E4-4E20-ABE3-C2A0649E76A4}" srcOrd="1" destOrd="0" parTransId="{07019897-E2F2-4EE1-B410-B69BE4E96B6E}" sibTransId="{8014D53E-546B-41A3-8F74-38A917C5E236}"/>
    <dgm:cxn modelId="{5B7AF69F-67E6-4E37-A0C7-57531147EC1D}" srcId="{358A73CE-3B93-415E-ADC1-00F7787AEEA9}" destId="{4131FD6D-99E2-46AB-B01A-31C9810C3F03}" srcOrd="0" destOrd="0" parTransId="{4F9AC0C4-1D32-4F11-8004-B2DA8A417D1C}" sibTransId="{A7EAB8F4-DD3B-476C-B6F3-E15B5CEADC71}"/>
    <dgm:cxn modelId="{27B0686A-D2CB-47EE-BC39-2781A54679B0}" type="presOf" srcId="{CDE753B1-E989-41C2-9AD3-5D62653BDED9}" destId="{2DE8B275-6A9B-4884-BCE7-79DED941E8A0}" srcOrd="0" destOrd="1" presId="urn:microsoft.com/office/officeart/2005/8/layout/hList3"/>
    <dgm:cxn modelId="{74877B85-1DD2-4746-AAAF-ED08EEDA8411}" srcId="{EA3775B7-BADE-493C-88D6-28ACBF88EFAB}" destId="{20D13458-1092-4CE8-835B-426B1AFBA9EA}" srcOrd="3" destOrd="0" parTransId="{35C94942-08CC-4EE0-B3CD-A4E95B22F7B9}" sibTransId="{AC2E29F9-BBDB-4D01-B39B-D1BFDF7A84C9}"/>
    <dgm:cxn modelId="{AA809F61-B138-4191-BCEA-5594620AA676}" type="presOf" srcId="{139CED49-04DE-4347-99F1-67E635B65771}" destId="{0DE87857-17F8-4FAF-BF42-488C26729259}" srcOrd="0" destOrd="1" presId="urn:microsoft.com/office/officeart/2005/8/layout/hList3"/>
    <dgm:cxn modelId="{B6E6A9EC-269B-449E-B25F-B9D44A5EFB5D}" type="presOf" srcId="{288D4BD7-6555-4B53-8EB4-71935D295B76}" destId="{4FF3AB08-DE18-4F9C-B2A4-AB800B509A77}" srcOrd="0" destOrd="1" presId="urn:microsoft.com/office/officeart/2005/8/layout/hList3"/>
    <dgm:cxn modelId="{2E7BA7B9-61DC-47A6-BABF-A78CB75D4885}" type="presOf" srcId="{4131FD6D-99E2-46AB-B01A-31C9810C3F03}" destId="{2F04CF13-B476-4056-AC4D-FDBF821C1189}" srcOrd="0" destOrd="0" presId="urn:microsoft.com/office/officeart/2005/8/layout/hList3"/>
    <dgm:cxn modelId="{4B1113BB-2A66-47A5-9115-94D8978EA694}" type="presOf" srcId="{EA3775B7-BADE-493C-88D6-28ACBF88EFAB}" destId="{0DE87857-17F8-4FAF-BF42-488C26729259}" srcOrd="0" destOrd="0" presId="urn:microsoft.com/office/officeart/2005/8/layout/hList3"/>
    <dgm:cxn modelId="{EEF43B4C-5AD6-47B0-85B7-42919E694953}" type="presOf" srcId="{5FB35440-F3E4-4E20-ABE3-C2A0649E76A4}" destId="{0DE87857-17F8-4FAF-BF42-488C26729259}" srcOrd="0" destOrd="2" presId="urn:microsoft.com/office/officeart/2005/8/layout/hList3"/>
    <dgm:cxn modelId="{5D34F40A-8C79-4FE7-BBD8-96F98BA78461}" type="presParOf" srcId="{B3C0F5DF-04E3-4867-818A-33A69912D4FB}" destId="{2F04CF13-B476-4056-AC4D-FDBF821C1189}" srcOrd="0" destOrd="0" presId="urn:microsoft.com/office/officeart/2005/8/layout/hList3"/>
    <dgm:cxn modelId="{BA5408F8-6B4E-4361-B175-6CDFFA525647}" type="presParOf" srcId="{B3C0F5DF-04E3-4867-818A-33A69912D4FB}" destId="{4673B31D-9B87-4FB8-A56A-62A1BFBCAAAB}" srcOrd="1" destOrd="0" presId="urn:microsoft.com/office/officeart/2005/8/layout/hList3"/>
    <dgm:cxn modelId="{1162691C-0076-4893-814B-3D1F8522BA22}" type="presParOf" srcId="{4673B31D-9B87-4FB8-A56A-62A1BFBCAAAB}" destId="{2DE8B275-6A9B-4884-BCE7-79DED941E8A0}" srcOrd="0" destOrd="0" presId="urn:microsoft.com/office/officeart/2005/8/layout/hList3"/>
    <dgm:cxn modelId="{57D23C11-6C16-4583-979E-BDB4D4D934AE}" type="presParOf" srcId="{4673B31D-9B87-4FB8-A56A-62A1BFBCAAAB}" destId="{4FF3AB08-DE18-4F9C-B2A4-AB800B509A77}" srcOrd="1" destOrd="0" presId="urn:microsoft.com/office/officeart/2005/8/layout/hList3"/>
    <dgm:cxn modelId="{67C58BA3-2D84-4909-92BF-4A6B16BAF4AD}" type="presParOf" srcId="{4673B31D-9B87-4FB8-A56A-62A1BFBCAAAB}" destId="{0DE87857-17F8-4FAF-BF42-488C26729259}" srcOrd="2" destOrd="0" presId="urn:microsoft.com/office/officeart/2005/8/layout/hList3"/>
    <dgm:cxn modelId="{CE876A17-77E1-4E14-833D-FA0BC66D9092}" type="presParOf" srcId="{B3C0F5DF-04E3-4867-818A-33A69912D4FB}" destId="{C952AA85-8405-4E04-9CFF-0226511459AD}" srcOrd="2" destOrd="0" presId="urn:microsoft.com/office/officeart/2005/8/layout/hList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452A806-5537-4E95-8553-9A004F4E72A2}" type="doc">
      <dgm:prSet loTypeId="urn:microsoft.com/office/officeart/2005/8/layout/list1" loCatId="list" qsTypeId="urn:microsoft.com/office/officeart/2005/8/quickstyle/simple1" qsCatId="simple" csTypeId="urn:microsoft.com/office/officeart/2005/8/colors/accent6_3" csCatId="accent6" phldr="1"/>
      <dgm:spPr/>
      <dgm:t>
        <a:bodyPr/>
        <a:lstStyle/>
        <a:p>
          <a:endParaRPr lang="es-MX"/>
        </a:p>
      </dgm:t>
    </dgm:pt>
    <dgm:pt modelId="{585D986D-E677-4F3D-8217-B87670F7967D}">
      <dgm:prSet phldrT="[Texto]" custT="1"/>
      <dgm:spPr/>
      <dgm:t>
        <a:bodyPr/>
        <a:lstStyle/>
        <a:p>
          <a:r>
            <a:rPr lang="es-MX" sz="1800" b="1" dirty="0" smtClean="0"/>
            <a:t>RESULTADOS</a:t>
          </a:r>
          <a:endParaRPr lang="es-MX" sz="1800" b="1" dirty="0"/>
        </a:p>
      </dgm:t>
    </dgm:pt>
    <dgm:pt modelId="{66C8A27E-80A3-4F7C-BA77-819789FAE093}" type="parTrans" cxnId="{D132EC15-67DE-4A49-8257-430CE0627A90}">
      <dgm:prSet/>
      <dgm:spPr/>
      <dgm:t>
        <a:bodyPr/>
        <a:lstStyle/>
        <a:p>
          <a:endParaRPr lang="es-MX" sz="2000"/>
        </a:p>
      </dgm:t>
    </dgm:pt>
    <dgm:pt modelId="{E0316670-9C8F-45B3-AD91-8AF6AE427F60}" type="sibTrans" cxnId="{D132EC15-67DE-4A49-8257-430CE0627A90}">
      <dgm:prSet/>
      <dgm:spPr/>
      <dgm:t>
        <a:bodyPr/>
        <a:lstStyle/>
        <a:p>
          <a:endParaRPr lang="es-MX" sz="2000"/>
        </a:p>
      </dgm:t>
    </dgm:pt>
    <dgm:pt modelId="{B9EE1E33-2D6D-4D34-A845-6707006DC52C}">
      <dgm:prSet phldrT="[Texto]" custT="1"/>
      <dgm:spPr/>
      <dgm:t>
        <a:bodyPr/>
        <a:lstStyle/>
        <a:p>
          <a:pPr algn="just"/>
          <a:r>
            <a:rPr lang="es-MX" sz="1800" b="1" dirty="0" smtClean="0"/>
            <a:t> </a:t>
          </a:r>
          <a:r>
            <a:rPr lang="es-MX" sz="1800" b="0" dirty="0" smtClean="0"/>
            <a:t>De un total de 100 pacientes de ambos sexos a quienes se les realizó la encuesta</a:t>
          </a:r>
          <a:endParaRPr lang="es-MX" sz="1800" b="0" dirty="0"/>
        </a:p>
      </dgm:t>
    </dgm:pt>
    <dgm:pt modelId="{1A68A247-6CFB-419F-8AD3-715B468227C5}" type="parTrans" cxnId="{FD4FC7A0-4B14-49E0-8617-6AEC4DC5C3DE}">
      <dgm:prSet/>
      <dgm:spPr/>
      <dgm:t>
        <a:bodyPr/>
        <a:lstStyle/>
        <a:p>
          <a:endParaRPr lang="es-MX" sz="2000"/>
        </a:p>
      </dgm:t>
    </dgm:pt>
    <dgm:pt modelId="{153361D8-0E85-4D0C-931F-203BC61915DE}" type="sibTrans" cxnId="{FD4FC7A0-4B14-49E0-8617-6AEC4DC5C3DE}">
      <dgm:prSet/>
      <dgm:spPr/>
      <dgm:t>
        <a:bodyPr/>
        <a:lstStyle/>
        <a:p>
          <a:endParaRPr lang="es-MX" sz="2000"/>
        </a:p>
      </dgm:t>
    </dgm:pt>
    <dgm:pt modelId="{122152C8-1D1E-4BA4-AAE6-B5BCA191E78D}" type="pres">
      <dgm:prSet presAssocID="{0452A806-5537-4E95-8553-9A004F4E72A2}" presName="linear" presStyleCnt="0">
        <dgm:presLayoutVars>
          <dgm:dir/>
          <dgm:animLvl val="lvl"/>
          <dgm:resizeHandles val="exact"/>
        </dgm:presLayoutVars>
      </dgm:prSet>
      <dgm:spPr/>
      <dgm:t>
        <a:bodyPr/>
        <a:lstStyle/>
        <a:p>
          <a:endParaRPr lang="es-MX"/>
        </a:p>
      </dgm:t>
    </dgm:pt>
    <dgm:pt modelId="{ACA656A8-B287-4415-BCDC-AB4C4AEEBA34}" type="pres">
      <dgm:prSet presAssocID="{585D986D-E677-4F3D-8217-B87670F7967D}" presName="parentLin" presStyleCnt="0"/>
      <dgm:spPr/>
    </dgm:pt>
    <dgm:pt modelId="{01E8507C-F53C-4354-B789-A8819958BD08}" type="pres">
      <dgm:prSet presAssocID="{585D986D-E677-4F3D-8217-B87670F7967D}" presName="parentLeftMargin" presStyleLbl="node1" presStyleIdx="0" presStyleCnt="1"/>
      <dgm:spPr/>
      <dgm:t>
        <a:bodyPr/>
        <a:lstStyle/>
        <a:p>
          <a:endParaRPr lang="es-MX"/>
        </a:p>
      </dgm:t>
    </dgm:pt>
    <dgm:pt modelId="{5E8F55CC-C601-44EC-8707-89B194245752}" type="pres">
      <dgm:prSet presAssocID="{585D986D-E677-4F3D-8217-B87670F7967D}" presName="parentText" presStyleLbl="node1" presStyleIdx="0" presStyleCnt="1" custLinFactNeighborX="-1639" custLinFactNeighborY="-1455">
        <dgm:presLayoutVars>
          <dgm:chMax val="0"/>
          <dgm:bulletEnabled val="1"/>
        </dgm:presLayoutVars>
      </dgm:prSet>
      <dgm:spPr/>
      <dgm:t>
        <a:bodyPr/>
        <a:lstStyle/>
        <a:p>
          <a:endParaRPr lang="es-MX"/>
        </a:p>
      </dgm:t>
    </dgm:pt>
    <dgm:pt modelId="{80D93AC3-BE1F-496E-8E63-805B3AE7AC1B}" type="pres">
      <dgm:prSet presAssocID="{585D986D-E677-4F3D-8217-B87670F7967D}" presName="negativeSpace" presStyleCnt="0"/>
      <dgm:spPr/>
    </dgm:pt>
    <dgm:pt modelId="{1A2A90F8-8C63-41D6-94EB-2AD5AF651F6F}" type="pres">
      <dgm:prSet presAssocID="{585D986D-E677-4F3D-8217-B87670F7967D}" presName="childText" presStyleLbl="conFgAcc1" presStyleIdx="0" presStyleCnt="1" custLinFactNeighborY="2326">
        <dgm:presLayoutVars>
          <dgm:bulletEnabled val="1"/>
        </dgm:presLayoutVars>
      </dgm:prSet>
      <dgm:spPr/>
      <dgm:t>
        <a:bodyPr/>
        <a:lstStyle/>
        <a:p>
          <a:endParaRPr lang="es-MX"/>
        </a:p>
      </dgm:t>
    </dgm:pt>
  </dgm:ptLst>
  <dgm:cxnLst>
    <dgm:cxn modelId="{DD53FE16-AC3D-4F88-BBBB-A0A757201A6C}" type="presOf" srcId="{0452A806-5537-4E95-8553-9A004F4E72A2}" destId="{122152C8-1D1E-4BA4-AAE6-B5BCA191E78D}" srcOrd="0" destOrd="0" presId="urn:microsoft.com/office/officeart/2005/8/layout/list1"/>
    <dgm:cxn modelId="{D132EC15-67DE-4A49-8257-430CE0627A90}" srcId="{0452A806-5537-4E95-8553-9A004F4E72A2}" destId="{585D986D-E677-4F3D-8217-B87670F7967D}" srcOrd="0" destOrd="0" parTransId="{66C8A27E-80A3-4F7C-BA77-819789FAE093}" sibTransId="{E0316670-9C8F-45B3-AD91-8AF6AE427F60}"/>
    <dgm:cxn modelId="{E3D8027C-27CE-44F5-92A1-10DF66A2A145}" type="presOf" srcId="{585D986D-E677-4F3D-8217-B87670F7967D}" destId="{01E8507C-F53C-4354-B789-A8819958BD08}" srcOrd="0" destOrd="0" presId="urn:microsoft.com/office/officeart/2005/8/layout/list1"/>
    <dgm:cxn modelId="{F2662559-609F-4404-9046-ADA375720E0E}" type="presOf" srcId="{585D986D-E677-4F3D-8217-B87670F7967D}" destId="{5E8F55CC-C601-44EC-8707-89B194245752}" srcOrd="1" destOrd="0" presId="urn:microsoft.com/office/officeart/2005/8/layout/list1"/>
    <dgm:cxn modelId="{FD4FC7A0-4B14-49E0-8617-6AEC4DC5C3DE}" srcId="{585D986D-E677-4F3D-8217-B87670F7967D}" destId="{B9EE1E33-2D6D-4D34-A845-6707006DC52C}" srcOrd="0" destOrd="0" parTransId="{1A68A247-6CFB-419F-8AD3-715B468227C5}" sibTransId="{153361D8-0E85-4D0C-931F-203BC61915DE}"/>
    <dgm:cxn modelId="{F145293D-DF86-4434-B63C-1A8BB6A77252}" type="presOf" srcId="{B9EE1E33-2D6D-4D34-A845-6707006DC52C}" destId="{1A2A90F8-8C63-41D6-94EB-2AD5AF651F6F}" srcOrd="0" destOrd="0" presId="urn:microsoft.com/office/officeart/2005/8/layout/list1"/>
    <dgm:cxn modelId="{ED9FEE59-80DB-4CFF-B29C-5240972C4B74}" type="presParOf" srcId="{122152C8-1D1E-4BA4-AAE6-B5BCA191E78D}" destId="{ACA656A8-B287-4415-BCDC-AB4C4AEEBA34}" srcOrd="0" destOrd="0" presId="urn:microsoft.com/office/officeart/2005/8/layout/list1"/>
    <dgm:cxn modelId="{23BB8BEF-0309-4F4A-9D97-37531BCD94F5}" type="presParOf" srcId="{ACA656A8-B287-4415-BCDC-AB4C4AEEBA34}" destId="{01E8507C-F53C-4354-B789-A8819958BD08}" srcOrd="0" destOrd="0" presId="urn:microsoft.com/office/officeart/2005/8/layout/list1"/>
    <dgm:cxn modelId="{C3200F52-F417-416D-8C46-3721D08575E8}" type="presParOf" srcId="{ACA656A8-B287-4415-BCDC-AB4C4AEEBA34}" destId="{5E8F55CC-C601-44EC-8707-89B194245752}" srcOrd="1" destOrd="0" presId="urn:microsoft.com/office/officeart/2005/8/layout/list1"/>
    <dgm:cxn modelId="{388C1CC9-48E1-4971-B19E-A4D04A97CFF3}" type="presParOf" srcId="{122152C8-1D1E-4BA4-AAE6-B5BCA191E78D}" destId="{80D93AC3-BE1F-496E-8E63-805B3AE7AC1B}" srcOrd="1" destOrd="0" presId="urn:microsoft.com/office/officeart/2005/8/layout/list1"/>
    <dgm:cxn modelId="{625A6CCD-4F83-42F1-8247-9A30C13DC6E1}" type="presParOf" srcId="{122152C8-1D1E-4BA4-AAE6-B5BCA191E78D}" destId="{1A2A90F8-8C63-41D6-94EB-2AD5AF651F6F}"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2A90F8-8C63-41D6-94EB-2AD5AF651F6F}">
      <dsp:nvSpPr>
        <dsp:cNvPr id="0" name=""/>
        <dsp:cNvSpPr/>
      </dsp:nvSpPr>
      <dsp:spPr>
        <a:xfrm>
          <a:off x="0" y="594764"/>
          <a:ext cx="8551893" cy="4252500"/>
        </a:xfrm>
        <a:prstGeom prst="rect">
          <a:avLst/>
        </a:prstGeom>
        <a:solidFill>
          <a:schemeClr val="lt1">
            <a:alpha val="90000"/>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3722" tIns="562356" rIns="663722" bIns="192024" numCol="1" spcCol="1270" anchor="t" anchorCtr="0">
          <a:noAutofit/>
        </a:bodyPr>
        <a:lstStyle/>
        <a:p>
          <a:pPr marL="228600" lvl="1" indent="-228600" algn="just" defTabSz="1200150">
            <a:lnSpc>
              <a:spcPct val="90000"/>
            </a:lnSpc>
            <a:spcBef>
              <a:spcPct val="0"/>
            </a:spcBef>
            <a:spcAft>
              <a:spcPct val="15000"/>
            </a:spcAft>
            <a:buChar char="••"/>
          </a:pPr>
          <a:r>
            <a:rPr lang="es-MX" sz="2700" kern="1200" dirty="0" smtClean="0"/>
            <a:t>La valoración </a:t>
          </a:r>
          <a:r>
            <a:rPr lang="es-MX" sz="2700" kern="1200" dirty="0" err="1" smtClean="0"/>
            <a:t>preanestésica</a:t>
          </a:r>
          <a:r>
            <a:rPr lang="es-MX" sz="2700" kern="1200" dirty="0" smtClean="0"/>
            <a:t> tiene como objetivo establecer una </a:t>
          </a:r>
          <a:r>
            <a:rPr lang="es-MX" sz="2700" b="1" kern="1200" dirty="0" smtClean="0"/>
            <a:t>relación medico paciente </a:t>
          </a:r>
          <a:r>
            <a:rPr lang="es-MX" sz="2700" kern="1200" dirty="0" smtClean="0"/>
            <a:t>exitosa para planear el manejo </a:t>
          </a:r>
          <a:r>
            <a:rPr lang="es-MX" sz="2700" kern="1200" dirty="0" err="1" smtClean="0"/>
            <a:t>perioperatorio</a:t>
          </a:r>
          <a:r>
            <a:rPr lang="es-MX" sz="2700" kern="1200" dirty="0" smtClean="0"/>
            <a:t> y plan anestésico optimo vinculando la patología quirúrgica y coexistentes en el paciente, todo con el fin de </a:t>
          </a:r>
          <a:r>
            <a:rPr lang="es-MX" sz="2700" b="1" kern="1200" dirty="0" smtClean="0"/>
            <a:t>disminuir la morbilidad y mortalidad del evento anestésico quirúrgico. </a:t>
          </a:r>
          <a:endParaRPr lang="es-MX" sz="2700" kern="1200" dirty="0"/>
        </a:p>
        <a:p>
          <a:pPr marL="228600" lvl="1" indent="-228600" algn="just" defTabSz="1200150">
            <a:lnSpc>
              <a:spcPct val="90000"/>
            </a:lnSpc>
            <a:spcBef>
              <a:spcPct val="0"/>
            </a:spcBef>
            <a:spcAft>
              <a:spcPct val="15000"/>
            </a:spcAft>
            <a:buChar char="••"/>
          </a:pPr>
          <a:r>
            <a:rPr lang="es-MX" sz="2700" kern="1200" smtClean="0"/>
            <a:t>Siendo </a:t>
          </a:r>
          <a:r>
            <a:rPr lang="es-MX" sz="2700" kern="1200" dirty="0" smtClean="0"/>
            <a:t>prioritario ofrecer servicios de mayor calidad para que el usuario se sienta satisfecho con la asistencia proporcionada.</a:t>
          </a:r>
          <a:endParaRPr lang="es-MX" sz="2700" kern="1200" dirty="0"/>
        </a:p>
      </dsp:txBody>
      <dsp:txXfrm>
        <a:off x="0" y="594764"/>
        <a:ext cx="8551893" cy="4252500"/>
      </dsp:txXfrm>
    </dsp:sp>
    <dsp:sp modelId="{5E8F55CC-C601-44EC-8707-89B194245752}">
      <dsp:nvSpPr>
        <dsp:cNvPr id="0" name=""/>
        <dsp:cNvSpPr/>
      </dsp:nvSpPr>
      <dsp:spPr>
        <a:xfrm>
          <a:off x="427594" y="196244"/>
          <a:ext cx="5986325" cy="797040"/>
        </a:xfrm>
        <a:prstGeom prst="roundRect">
          <a:avLst/>
        </a:prstGeom>
        <a:solidFill>
          <a:schemeClr val="accent6">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269" tIns="0" rIns="226269" bIns="0" numCol="1" spcCol="1270" anchor="ctr" anchorCtr="0">
          <a:noAutofit/>
        </a:bodyPr>
        <a:lstStyle/>
        <a:p>
          <a:pPr lvl="0" algn="l" defTabSz="1200150">
            <a:lnSpc>
              <a:spcPct val="90000"/>
            </a:lnSpc>
            <a:spcBef>
              <a:spcPct val="0"/>
            </a:spcBef>
            <a:spcAft>
              <a:spcPct val="35000"/>
            </a:spcAft>
          </a:pPr>
          <a:r>
            <a:rPr lang="es-MX" sz="2700" b="1" kern="1200" dirty="0" smtClean="0"/>
            <a:t>INTRODUCCIÓN</a:t>
          </a:r>
          <a:endParaRPr lang="es-MX" sz="2700" b="1" kern="1200" dirty="0"/>
        </a:p>
      </dsp:txBody>
      <dsp:txXfrm>
        <a:off x="427594" y="196244"/>
        <a:ext cx="5986325" cy="79704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530ECA-8E09-47DF-A236-5EC44A642528}">
      <dsp:nvSpPr>
        <dsp:cNvPr id="0" name=""/>
        <dsp:cNvSpPr/>
      </dsp:nvSpPr>
      <dsp:spPr>
        <a:xfrm>
          <a:off x="2616" y="615482"/>
          <a:ext cx="2075461" cy="1245277"/>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b="1" kern="1200" dirty="0" smtClean="0">
              <a:solidFill>
                <a:schemeClr val="bg1"/>
              </a:solidFill>
            </a:rPr>
            <a:t>La edad promedio fue de 40 años</a:t>
          </a:r>
          <a:endParaRPr lang="es-MX" sz="2400" b="1" kern="1200" dirty="0">
            <a:solidFill>
              <a:schemeClr val="bg1"/>
            </a:solidFill>
          </a:endParaRPr>
        </a:p>
      </dsp:txBody>
      <dsp:txXfrm>
        <a:off x="2616" y="615482"/>
        <a:ext cx="2075461" cy="1245277"/>
      </dsp:txXfrm>
    </dsp:sp>
    <dsp:sp modelId="{8FAA99B7-FB8A-4126-96A8-6EEE578C41A7}">
      <dsp:nvSpPr>
        <dsp:cNvPr id="0" name=""/>
        <dsp:cNvSpPr/>
      </dsp:nvSpPr>
      <dsp:spPr>
        <a:xfrm>
          <a:off x="2285624" y="615482"/>
          <a:ext cx="2075461" cy="1245277"/>
        </a:xfrm>
        <a:prstGeom prst="rect">
          <a:avLst/>
        </a:prstGeom>
        <a:solidFill>
          <a:schemeClr val="accent3">
            <a:hueOff val="-2403777"/>
            <a:satOff val="-1236"/>
            <a:lumOff val="-53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b="1" kern="1200" smtClean="0">
              <a:solidFill>
                <a:schemeClr val="bg1"/>
              </a:solidFill>
            </a:rPr>
            <a:t>Predominio en el sexo femenino</a:t>
          </a:r>
          <a:endParaRPr lang="es-MX" sz="2400" b="1" kern="1200" dirty="0">
            <a:solidFill>
              <a:schemeClr val="bg1"/>
            </a:solidFill>
          </a:endParaRPr>
        </a:p>
      </dsp:txBody>
      <dsp:txXfrm>
        <a:off x="2285624" y="615482"/>
        <a:ext cx="2075461" cy="1245277"/>
      </dsp:txXfrm>
    </dsp:sp>
    <dsp:sp modelId="{B35C7F5D-89B8-4978-BD5A-B867A6601488}">
      <dsp:nvSpPr>
        <dsp:cNvPr id="0" name=""/>
        <dsp:cNvSpPr/>
      </dsp:nvSpPr>
      <dsp:spPr>
        <a:xfrm>
          <a:off x="4568632" y="615482"/>
          <a:ext cx="2075461" cy="1245277"/>
        </a:xfrm>
        <a:prstGeom prst="rect">
          <a:avLst/>
        </a:prstGeom>
        <a:solidFill>
          <a:schemeClr val="accent3">
            <a:hueOff val="-4807554"/>
            <a:satOff val="-2472"/>
            <a:lumOff val="-106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b="1" kern="1200" dirty="0" smtClean="0">
              <a:solidFill>
                <a:schemeClr val="bg1"/>
              </a:solidFill>
            </a:rPr>
            <a:t>Escolaridad:</a:t>
          </a:r>
        </a:p>
        <a:p>
          <a:pPr lvl="0" algn="ctr" defTabSz="1066800">
            <a:lnSpc>
              <a:spcPct val="90000"/>
            </a:lnSpc>
            <a:spcBef>
              <a:spcPct val="0"/>
            </a:spcBef>
            <a:spcAft>
              <a:spcPct val="35000"/>
            </a:spcAft>
          </a:pPr>
          <a:r>
            <a:rPr lang="es-MX" sz="2400" b="1" kern="1200" dirty="0" smtClean="0">
              <a:solidFill>
                <a:schemeClr val="bg1"/>
              </a:solidFill>
            </a:rPr>
            <a:t>secundaria</a:t>
          </a:r>
          <a:endParaRPr lang="es-MX" sz="2400" b="1" kern="1200" dirty="0">
            <a:solidFill>
              <a:schemeClr val="bg1"/>
            </a:solidFill>
          </a:endParaRPr>
        </a:p>
      </dsp:txBody>
      <dsp:txXfrm>
        <a:off x="4568632" y="615482"/>
        <a:ext cx="2075461" cy="1245277"/>
      </dsp:txXfrm>
    </dsp:sp>
    <dsp:sp modelId="{857E2D55-B073-431E-BB86-5F54D4573DA0}">
      <dsp:nvSpPr>
        <dsp:cNvPr id="0" name=""/>
        <dsp:cNvSpPr/>
      </dsp:nvSpPr>
      <dsp:spPr>
        <a:xfrm>
          <a:off x="6851640" y="615482"/>
          <a:ext cx="2075461" cy="1245277"/>
        </a:xfrm>
        <a:prstGeom prst="rect">
          <a:avLst/>
        </a:prstGeom>
        <a:solidFill>
          <a:schemeClr val="accent3">
            <a:hueOff val="-7211331"/>
            <a:satOff val="-3708"/>
            <a:lumOff val="-159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MX" sz="1800" b="1" kern="1200" dirty="0" smtClean="0">
              <a:solidFill>
                <a:schemeClr val="bg1"/>
              </a:solidFill>
            </a:rPr>
            <a:t>53% percibieron la atención y respeto mostrados por el anestesiólogo como buena</a:t>
          </a:r>
          <a:endParaRPr lang="es-MX" sz="1800" b="1" kern="1200" dirty="0">
            <a:solidFill>
              <a:schemeClr val="bg1"/>
            </a:solidFill>
          </a:endParaRPr>
        </a:p>
      </dsp:txBody>
      <dsp:txXfrm>
        <a:off x="6851640" y="615482"/>
        <a:ext cx="2075461" cy="1245277"/>
      </dsp:txXfrm>
    </dsp:sp>
    <dsp:sp modelId="{E8AE8E69-E255-40C7-8979-E17E66FFFB3F}">
      <dsp:nvSpPr>
        <dsp:cNvPr id="0" name=""/>
        <dsp:cNvSpPr/>
      </dsp:nvSpPr>
      <dsp:spPr>
        <a:xfrm>
          <a:off x="2616" y="2068306"/>
          <a:ext cx="2075461" cy="1245277"/>
        </a:xfrm>
        <a:prstGeom prst="rect">
          <a:avLst/>
        </a:prstGeom>
        <a:solidFill>
          <a:schemeClr val="accent3">
            <a:hueOff val="-9615108"/>
            <a:satOff val="-4944"/>
            <a:lumOff val="-212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solidFill>
                <a:schemeClr val="bg1"/>
              </a:solidFill>
            </a:rPr>
            <a:t>89% comentaron que las explicaciones del médico fueron de fácil comprensión</a:t>
          </a:r>
          <a:endParaRPr lang="es-MX" sz="2000" b="1" kern="1200" dirty="0">
            <a:solidFill>
              <a:schemeClr val="bg1"/>
            </a:solidFill>
          </a:endParaRPr>
        </a:p>
      </dsp:txBody>
      <dsp:txXfrm>
        <a:off x="2616" y="2068306"/>
        <a:ext cx="2075461" cy="1245277"/>
      </dsp:txXfrm>
    </dsp:sp>
    <dsp:sp modelId="{605F14D4-A24E-4283-89A1-98B84F414D1C}">
      <dsp:nvSpPr>
        <dsp:cNvPr id="0" name=""/>
        <dsp:cNvSpPr/>
      </dsp:nvSpPr>
      <dsp:spPr>
        <a:xfrm>
          <a:off x="2285624" y="2068306"/>
          <a:ext cx="2075461" cy="1245277"/>
        </a:xfrm>
        <a:prstGeom prst="rect">
          <a:avLst/>
        </a:prstGeom>
        <a:solidFill>
          <a:schemeClr val="accent3">
            <a:hueOff val="-12018885"/>
            <a:satOff val="-6180"/>
            <a:lumOff val="-266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solidFill>
                <a:schemeClr val="bg1"/>
              </a:solidFill>
            </a:rPr>
            <a:t>1% califico como malo el tiempo de espera para la consulta</a:t>
          </a:r>
          <a:endParaRPr lang="es-MX" sz="2000" b="1" kern="1200" dirty="0">
            <a:solidFill>
              <a:schemeClr val="bg1"/>
            </a:solidFill>
          </a:endParaRPr>
        </a:p>
      </dsp:txBody>
      <dsp:txXfrm>
        <a:off x="2285624" y="2068306"/>
        <a:ext cx="2075461" cy="1245277"/>
      </dsp:txXfrm>
    </dsp:sp>
    <dsp:sp modelId="{5BF499CE-8A5A-4340-97A1-0BE28E6C5934}">
      <dsp:nvSpPr>
        <dsp:cNvPr id="0" name=""/>
        <dsp:cNvSpPr/>
      </dsp:nvSpPr>
      <dsp:spPr>
        <a:xfrm>
          <a:off x="4568632" y="2068306"/>
          <a:ext cx="2075461" cy="1245277"/>
        </a:xfrm>
        <a:prstGeom prst="rect">
          <a:avLst/>
        </a:prstGeom>
        <a:solidFill>
          <a:schemeClr val="accent3">
            <a:hueOff val="-14422662"/>
            <a:satOff val="-7416"/>
            <a:lumOff val="-319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MX" sz="2000" b="1" kern="1200" dirty="0" smtClean="0">
              <a:solidFill>
                <a:schemeClr val="bg1"/>
              </a:solidFill>
            </a:rPr>
            <a:t>95% pudo compartir sus dudas y ansiedad con el médico. </a:t>
          </a:r>
          <a:endParaRPr lang="es-MX" sz="2000" b="1" kern="1200" dirty="0">
            <a:solidFill>
              <a:schemeClr val="bg1"/>
            </a:solidFill>
          </a:endParaRPr>
        </a:p>
      </dsp:txBody>
      <dsp:txXfrm>
        <a:off x="4568632" y="2068306"/>
        <a:ext cx="2075461" cy="1245277"/>
      </dsp:txXfrm>
    </dsp:sp>
    <dsp:sp modelId="{A74241F5-76DF-4497-B023-D072FA8C84DD}">
      <dsp:nvSpPr>
        <dsp:cNvPr id="0" name=""/>
        <dsp:cNvSpPr/>
      </dsp:nvSpPr>
      <dsp:spPr>
        <a:xfrm>
          <a:off x="6851640" y="2068306"/>
          <a:ext cx="2075461" cy="1245277"/>
        </a:xfrm>
        <a:prstGeom prst="rect">
          <a:avLst/>
        </a:prstGeom>
        <a:solidFill>
          <a:schemeClr val="accent3">
            <a:hueOff val="-16826439"/>
            <a:satOff val="-8652"/>
            <a:lumOff val="-372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b="1" kern="1200" dirty="0" smtClean="0">
              <a:solidFill>
                <a:schemeClr val="bg1"/>
              </a:solidFill>
            </a:rPr>
            <a:t>100% estuvo satisfecho con su consulta </a:t>
          </a:r>
          <a:r>
            <a:rPr lang="es-MX" sz="2400" b="1" kern="1200" dirty="0" err="1" smtClean="0">
              <a:solidFill>
                <a:schemeClr val="bg1"/>
              </a:solidFill>
            </a:rPr>
            <a:t>preanestésica</a:t>
          </a:r>
          <a:endParaRPr lang="es-MX" sz="2400" b="1" kern="1200" dirty="0">
            <a:solidFill>
              <a:schemeClr val="bg1"/>
            </a:solidFill>
          </a:endParaRPr>
        </a:p>
      </dsp:txBody>
      <dsp:txXfrm>
        <a:off x="6851640" y="2068306"/>
        <a:ext cx="2075461" cy="1245277"/>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2A90F8-8C63-41D6-94EB-2AD5AF651F6F}">
      <dsp:nvSpPr>
        <dsp:cNvPr id="0" name=""/>
        <dsp:cNvSpPr/>
      </dsp:nvSpPr>
      <dsp:spPr>
        <a:xfrm>
          <a:off x="0" y="694682"/>
          <a:ext cx="8715436" cy="4202100"/>
        </a:xfrm>
        <a:prstGeom prst="rect">
          <a:avLst/>
        </a:prstGeom>
        <a:solidFill>
          <a:schemeClr val="lt1">
            <a:alpha val="90000"/>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6415" tIns="604012" rIns="676415" bIns="206248" numCol="1" spcCol="1270" anchor="t" anchorCtr="0">
          <a:noAutofit/>
        </a:bodyPr>
        <a:lstStyle/>
        <a:p>
          <a:pPr marL="285750" lvl="1" indent="-285750" algn="just" defTabSz="1289050">
            <a:lnSpc>
              <a:spcPct val="90000"/>
            </a:lnSpc>
            <a:spcBef>
              <a:spcPct val="0"/>
            </a:spcBef>
            <a:spcAft>
              <a:spcPct val="15000"/>
            </a:spcAft>
            <a:buChar char="••"/>
          </a:pPr>
          <a:r>
            <a:rPr lang="es-MX" sz="2900" b="0" kern="1200" dirty="0" smtClean="0"/>
            <a:t>Los pacientes de la consulta </a:t>
          </a:r>
          <a:r>
            <a:rPr lang="es-MX" sz="2900" b="0" kern="1200" dirty="0" err="1" smtClean="0"/>
            <a:t>preanestésica</a:t>
          </a:r>
          <a:r>
            <a:rPr lang="es-MX" sz="2900" b="0" kern="1200" dirty="0" smtClean="0"/>
            <a:t> manifestaron estar </a:t>
          </a:r>
          <a:r>
            <a:rPr lang="es-MX" sz="2900" b="1" kern="1200" dirty="0" smtClean="0"/>
            <a:t>satisfechos con la atención recibida</a:t>
          </a:r>
          <a:r>
            <a:rPr lang="es-MX" sz="2900" b="0" kern="1200" dirty="0" smtClean="0"/>
            <a:t>. </a:t>
          </a:r>
          <a:endParaRPr lang="es-MX" sz="2900" b="0" kern="1200" dirty="0"/>
        </a:p>
        <a:p>
          <a:pPr marL="285750" lvl="1" indent="-285750" algn="just" defTabSz="1289050">
            <a:lnSpc>
              <a:spcPct val="90000"/>
            </a:lnSpc>
            <a:spcBef>
              <a:spcPct val="0"/>
            </a:spcBef>
            <a:spcAft>
              <a:spcPct val="15000"/>
            </a:spcAft>
            <a:buChar char="••"/>
          </a:pPr>
          <a:endParaRPr lang="es-MX" sz="2900" b="0" kern="1200" dirty="0"/>
        </a:p>
        <a:p>
          <a:pPr marL="285750" lvl="1" indent="-285750" algn="just" defTabSz="1289050">
            <a:lnSpc>
              <a:spcPct val="90000"/>
            </a:lnSpc>
            <a:spcBef>
              <a:spcPct val="0"/>
            </a:spcBef>
            <a:spcAft>
              <a:spcPct val="15000"/>
            </a:spcAft>
            <a:buChar char="••"/>
          </a:pPr>
          <a:r>
            <a:rPr lang="es-MX" sz="2900" b="0" kern="1200" dirty="0" smtClean="0"/>
            <a:t>Se debe continuar la evaluación para identificar los dominios en los cuales falla el servicio con el fin de realizar las correcciones necesarias que permitan proporcionar la mejor atención durante el periodo </a:t>
          </a:r>
          <a:r>
            <a:rPr lang="es-MX" sz="2900" b="0" kern="1200" dirty="0" err="1" smtClean="0"/>
            <a:t>preanestésico</a:t>
          </a:r>
          <a:endParaRPr lang="es-MX" sz="2900" b="0" kern="1200" dirty="0"/>
        </a:p>
      </dsp:txBody>
      <dsp:txXfrm>
        <a:off x="0" y="694682"/>
        <a:ext cx="8715436" cy="4202100"/>
      </dsp:txXfrm>
    </dsp:sp>
    <dsp:sp modelId="{5E8F55CC-C601-44EC-8707-89B194245752}">
      <dsp:nvSpPr>
        <dsp:cNvPr id="0" name=""/>
        <dsp:cNvSpPr/>
      </dsp:nvSpPr>
      <dsp:spPr>
        <a:xfrm>
          <a:off x="435771" y="256686"/>
          <a:ext cx="6100805" cy="856080"/>
        </a:xfrm>
        <a:prstGeom prst="roundRect">
          <a:avLst/>
        </a:prstGeom>
        <a:solidFill>
          <a:schemeClr val="accent6">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0596" tIns="0" rIns="230596" bIns="0" numCol="1" spcCol="1270" anchor="ctr" anchorCtr="0">
          <a:noAutofit/>
        </a:bodyPr>
        <a:lstStyle/>
        <a:p>
          <a:pPr lvl="0" algn="l" defTabSz="1289050">
            <a:lnSpc>
              <a:spcPct val="90000"/>
            </a:lnSpc>
            <a:spcBef>
              <a:spcPct val="0"/>
            </a:spcBef>
            <a:spcAft>
              <a:spcPct val="35000"/>
            </a:spcAft>
          </a:pPr>
          <a:r>
            <a:rPr lang="es-MX" sz="2900" b="1" kern="1200" dirty="0" smtClean="0"/>
            <a:t>CONCLUSIONES</a:t>
          </a:r>
          <a:endParaRPr lang="es-MX" sz="2900" b="1" kern="1200" dirty="0"/>
        </a:p>
      </dsp:txBody>
      <dsp:txXfrm>
        <a:off x="435771" y="256686"/>
        <a:ext cx="6100805" cy="8560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2A90F8-8C63-41D6-94EB-2AD5AF651F6F}">
      <dsp:nvSpPr>
        <dsp:cNvPr id="0" name=""/>
        <dsp:cNvSpPr/>
      </dsp:nvSpPr>
      <dsp:spPr>
        <a:xfrm>
          <a:off x="0" y="539129"/>
          <a:ext cx="8928992" cy="4718670"/>
        </a:xfrm>
        <a:prstGeom prst="rect">
          <a:avLst/>
        </a:prstGeom>
        <a:solidFill>
          <a:schemeClr val="lt1">
            <a:alpha val="90000"/>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2989" tIns="354076" rIns="692989" bIns="113792" numCol="1" spcCol="1270" anchor="t" anchorCtr="0">
          <a:noAutofit/>
        </a:bodyPr>
        <a:lstStyle/>
        <a:p>
          <a:pPr marL="171450" lvl="1" indent="-171450" algn="just" defTabSz="711200">
            <a:lnSpc>
              <a:spcPct val="90000"/>
            </a:lnSpc>
            <a:spcBef>
              <a:spcPct val="0"/>
            </a:spcBef>
            <a:spcAft>
              <a:spcPct val="15000"/>
            </a:spcAft>
            <a:buChar char="••"/>
          </a:pPr>
          <a:r>
            <a:rPr lang="es-ES" sz="1600" kern="1200" dirty="0" smtClean="0"/>
            <a:t>La </a:t>
          </a:r>
          <a:r>
            <a:rPr lang="es-ES" sz="1600" b="1" kern="1200" dirty="0" smtClean="0"/>
            <a:t>consulta pre anestésica </a:t>
          </a:r>
          <a:r>
            <a:rPr lang="es-ES" sz="1600" kern="1200" dirty="0" smtClean="0"/>
            <a:t>forma parte de la </a:t>
          </a:r>
          <a:r>
            <a:rPr lang="es-ES" sz="1600" b="1" kern="1200" dirty="0" smtClean="0"/>
            <a:t>evaluación </a:t>
          </a:r>
          <a:r>
            <a:rPr lang="es-ES" sz="1600" kern="1200" dirty="0" smtClean="0"/>
            <a:t>y la preparación preoperatoria del paciente. </a:t>
          </a:r>
          <a:endParaRPr lang="es-MX" sz="1600" kern="1200" dirty="0"/>
        </a:p>
        <a:p>
          <a:pPr marL="171450" lvl="1" indent="-171450" algn="just" defTabSz="711200">
            <a:lnSpc>
              <a:spcPct val="90000"/>
            </a:lnSpc>
            <a:spcBef>
              <a:spcPct val="0"/>
            </a:spcBef>
            <a:spcAft>
              <a:spcPct val="15000"/>
            </a:spcAft>
            <a:buChar char="••"/>
          </a:pPr>
          <a:endParaRPr lang="es-MX" sz="1600" kern="1200" dirty="0"/>
        </a:p>
        <a:p>
          <a:pPr marL="171450" lvl="1" indent="-171450" algn="just" defTabSz="711200">
            <a:lnSpc>
              <a:spcPct val="90000"/>
            </a:lnSpc>
            <a:spcBef>
              <a:spcPct val="0"/>
            </a:spcBef>
            <a:spcAft>
              <a:spcPct val="15000"/>
            </a:spcAft>
            <a:buChar char="••"/>
          </a:pPr>
          <a:r>
            <a:rPr lang="es-ES" sz="1600" kern="1200" dirty="0" smtClean="0"/>
            <a:t>Es necesario establecer una adecuada </a:t>
          </a:r>
          <a:r>
            <a:rPr lang="es-ES" sz="1600" b="1" kern="1200" dirty="0" smtClean="0"/>
            <a:t>comunicación anestesiólogo - paciente </a:t>
          </a:r>
          <a:r>
            <a:rPr lang="es-ES" sz="1600" kern="1200" dirty="0" smtClean="0"/>
            <a:t>para dar un procedimiento anestésico de mejor calidad, por lo que surge la necesidad de evaluar la </a:t>
          </a:r>
          <a:r>
            <a:rPr lang="es-ES" sz="1600" b="1" kern="1200" dirty="0" smtClean="0"/>
            <a:t>perspectiva</a:t>
          </a:r>
          <a:r>
            <a:rPr lang="es-ES" sz="1600" kern="1200" dirty="0" smtClean="0"/>
            <a:t> del grado de </a:t>
          </a:r>
          <a:r>
            <a:rPr lang="es-ES" sz="1600" b="1" kern="1200" dirty="0" smtClean="0"/>
            <a:t>satisfacción referida </a:t>
          </a:r>
          <a:r>
            <a:rPr lang="es-ES" sz="1600" kern="1200" dirty="0" smtClean="0"/>
            <a:t>por parte de los</a:t>
          </a:r>
          <a:r>
            <a:rPr lang="es-ES" sz="1600" b="1" kern="1200" dirty="0" smtClean="0"/>
            <a:t> pacientes</a:t>
          </a:r>
          <a:r>
            <a:rPr lang="es-ES" sz="1600" kern="1200" dirty="0" smtClean="0"/>
            <a:t>. </a:t>
          </a:r>
          <a:endParaRPr lang="es-MX" sz="1600" kern="1200" dirty="0"/>
        </a:p>
        <a:p>
          <a:pPr marL="171450" lvl="1" indent="-171450" algn="just" defTabSz="711200">
            <a:lnSpc>
              <a:spcPct val="90000"/>
            </a:lnSpc>
            <a:spcBef>
              <a:spcPct val="0"/>
            </a:spcBef>
            <a:spcAft>
              <a:spcPct val="15000"/>
            </a:spcAft>
            <a:buChar char="••"/>
          </a:pPr>
          <a:endParaRPr lang="es-MX" sz="1600" kern="1200" dirty="0"/>
        </a:p>
        <a:p>
          <a:pPr marL="171450" lvl="1" indent="-171450" algn="just" defTabSz="711200">
            <a:lnSpc>
              <a:spcPct val="90000"/>
            </a:lnSpc>
            <a:spcBef>
              <a:spcPct val="0"/>
            </a:spcBef>
            <a:spcAft>
              <a:spcPct val="15000"/>
            </a:spcAft>
            <a:buChar char="••"/>
          </a:pPr>
          <a:r>
            <a:rPr lang="es-MX" sz="1600" kern="1200" dirty="0" smtClean="0"/>
            <a:t>Las </a:t>
          </a:r>
          <a:r>
            <a:rPr lang="es-MX" sz="1600" b="1" kern="1200" dirty="0" smtClean="0"/>
            <a:t>desventajas de no satisfacer </a:t>
          </a:r>
          <a:r>
            <a:rPr lang="es-MX" sz="1600" kern="1200" dirty="0" smtClean="0"/>
            <a:t>a los pacientes en su protocolo quirúrgico es fomentar el aumento de ansiedad, miedo, angustia, desagrado, repercutiendo en las patologías agregadas que el usuario tenga. </a:t>
          </a:r>
          <a:endParaRPr lang="es-MX" sz="1600" kern="1200" dirty="0"/>
        </a:p>
        <a:p>
          <a:pPr marL="171450" lvl="1" indent="-171450" algn="just" defTabSz="711200">
            <a:lnSpc>
              <a:spcPct val="90000"/>
            </a:lnSpc>
            <a:spcBef>
              <a:spcPct val="0"/>
            </a:spcBef>
            <a:spcAft>
              <a:spcPct val="15000"/>
            </a:spcAft>
            <a:buChar char="••"/>
          </a:pPr>
          <a:endParaRPr lang="es-MX" sz="1600" kern="1200" dirty="0"/>
        </a:p>
        <a:p>
          <a:pPr marL="171450" lvl="1" indent="-171450" algn="just" defTabSz="711200">
            <a:lnSpc>
              <a:spcPct val="90000"/>
            </a:lnSpc>
            <a:spcBef>
              <a:spcPct val="0"/>
            </a:spcBef>
            <a:spcAft>
              <a:spcPct val="15000"/>
            </a:spcAft>
            <a:buChar char="••"/>
          </a:pPr>
          <a:r>
            <a:rPr lang="es-MX" sz="1600" kern="1200" dirty="0" smtClean="0"/>
            <a:t>Esto implica </a:t>
          </a:r>
          <a:r>
            <a:rPr lang="es-MX" sz="1600" b="1" kern="1200" dirty="0" smtClean="0"/>
            <a:t>aumento de costos hospitalarios </a:t>
          </a:r>
          <a:r>
            <a:rPr lang="es-MX" sz="1600" kern="1200" dirty="0" smtClean="0"/>
            <a:t>por aumento de días de estancia hospitalaria al reprogramarse las cirugías por no tener un estado óptimo para poder realizar la cirugía. </a:t>
          </a:r>
          <a:endParaRPr lang="es-MX" sz="1600" kern="1200" dirty="0"/>
        </a:p>
        <a:p>
          <a:pPr marL="171450" lvl="1" indent="-171450" algn="just" defTabSz="711200">
            <a:lnSpc>
              <a:spcPct val="90000"/>
            </a:lnSpc>
            <a:spcBef>
              <a:spcPct val="0"/>
            </a:spcBef>
            <a:spcAft>
              <a:spcPct val="15000"/>
            </a:spcAft>
            <a:buChar char="••"/>
          </a:pPr>
          <a:endParaRPr lang="es-MX" sz="1600" kern="1200" dirty="0"/>
        </a:p>
        <a:p>
          <a:pPr marL="171450" lvl="1" indent="-171450" algn="just" defTabSz="711200">
            <a:lnSpc>
              <a:spcPct val="90000"/>
            </a:lnSpc>
            <a:spcBef>
              <a:spcPct val="0"/>
            </a:spcBef>
            <a:spcAft>
              <a:spcPct val="15000"/>
            </a:spcAft>
            <a:buChar char="••"/>
          </a:pPr>
          <a:r>
            <a:rPr lang="es-MX" sz="1600" kern="1200" dirty="0" smtClean="0"/>
            <a:t>Al poder </a:t>
          </a:r>
          <a:r>
            <a:rPr lang="es-MX" sz="1600" b="1" kern="1200" dirty="0" smtClean="0"/>
            <a:t>brindar un mejor trato y satisfacer al usuario desde su llegada a la consulta</a:t>
          </a:r>
          <a:r>
            <a:rPr lang="es-MX" sz="1600" kern="1200" dirty="0" smtClean="0"/>
            <a:t>, enfatizando una buena relación médico – paciente,  ayudara a fomentar la reducción de uso de analgésicos, ansiolíticos, estancia hospitalaria, alteración de la dinámica familiar y costos hospitalarios, siendo </a:t>
          </a:r>
          <a:r>
            <a:rPr lang="es-MX" sz="1600" b="1" kern="1200" dirty="0" smtClean="0"/>
            <a:t>benéfico para todo el circulo paciente</a:t>
          </a:r>
          <a:r>
            <a:rPr lang="es-MX" sz="1600" kern="1200" dirty="0" smtClean="0"/>
            <a:t>, familiar, medico, e institución.</a:t>
          </a:r>
          <a:endParaRPr lang="es-MX" sz="1600" kern="1200" dirty="0"/>
        </a:p>
      </dsp:txBody>
      <dsp:txXfrm>
        <a:off x="0" y="539129"/>
        <a:ext cx="8928992" cy="4718670"/>
      </dsp:txXfrm>
    </dsp:sp>
    <dsp:sp modelId="{5E8F55CC-C601-44EC-8707-89B194245752}">
      <dsp:nvSpPr>
        <dsp:cNvPr id="0" name=""/>
        <dsp:cNvSpPr/>
      </dsp:nvSpPr>
      <dsp:spPr>
        <a:xfrm>
          <a:off x="359687" y="139160"/>
          <a:ext cx="6233825" cy="602537"/>
        </a:xfrm>
        <a:prstGeom prst="roundRect">
          <a:avLst/>
        </a:prstGeom>
        <a:solidFill>
          <a:schemeClr val="accent6">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46" tIns="0" rIns="236246" bIns="0" numCol="1" spcCol="1270" anchor="ctr" anchorCtr="0">
          <a:noAutofit/>
        </a:bodyPr>
        <a:lstStyle/>
        <a:p>
          <a:pPr lvl="0" algn="l" defTabSz="800100">
            <a:lnSpc>
              <a:spcPct val="90000"/>
            </a:lnSpc>
            <a:spcBef>
              <a:spcPct val="0"/>
            </a:spcBef>
            <a:spcAft>
              <a:spcPct val="35000"/>
            </a:spcAft>
          </a:pPr>
          <a:r>
            <a:rPr lang="es-MX" sz="1800" b="1" kern="1200" dirty="0" smtClean="0"/>
            <a:t>JUSTIFICACIÓN</a:t>
          </a:r>
          <a:endParaRPr lang="es-MX" sz="1800" b="1" kern="1200" dirty="0"/>
        </a:p>
      </dsp:txBody>
      <dsp:txXfrm>
        <a:off x="359687" y="139160"/>
        <a:ext cx="6233825" cy="60253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2A90F8-8C63-41D6-94EB-2AD5AF651F6F}">
      <dsp:nvSpPr>
        <dsp:cNvPr id="0" name=""/>
        <dsp:cNvSpPr/>
      </dsp:nvSpPr>
      <dsp:spPr>
        <a:xfrm>
          <a:off x="0" y="361484"/>
          <a:ext cx="8551893" cy="4630500"/>
        </a:xfrm>
        <a:prstGeom prst="rect">
          <a:avLst/>
        </a:prstGeom>
        <a:solidFill>
          <a:schemeClr val="lt1">
            <a:alpha val="90000"/>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3722" tIns="437388" rIns="663722" bIns="149352" numCol="1" spcCol="1270" anchor="t" anchorCtr="0">
          <a:noAutofit/>
        </a:bodyPr>
        <a:lstStyle/>
        <a:p>
          <a:pPr marL="228600" lvl="1" indent="-228600" algn="just" defTabSz="933450">
            <a:lnSpc>
              <a:spcPct val="90000"/>
            </a:lnSpc>
            <a:spcBef>
              <a:spcPct val="0"/>
            </a:spcBef>
            <a:spcAft>
              <a:spcPct val="15000"/>
            </a:spcAft>
            <a:buChar char="••"/>
          </a:pPr>
          <a:r>
            <a:rPr lang="es-ES" sz="2100" kern="1200" dirty="0" smtClean="0"/>
            <a:t>El uso de la satisfacción del paciente se ha aconsejado como criterio de valoración único y como indicador de la calidad de la asistencia sanitaria proporcionada. </a:t>
          </a:r>
          <a:endParaRPr lang="es-MX" sz="2100" kern="1200" dirty="0"/>
        </a:p>
        <a:p>
          <a:pPr marL="228600" lvl="1" indent="-228600" algn="just" defTabSz="933450">
            <a:lnSpc>
              <a:spcPct val="90000"/>
            </a:lnSpc>
            <a:spcBef>
              <a:spcPct val="0"/>
            </a:spcBef>
            <a:spcAft>
              <a:spcPct val="15000"/>
            </a:spcAft>
            <a:buChar char="••"/>
          </a:pPr>
          <a:endParaRPr lang="es-MX" sz="2100" kern="1200" dirty="0"/>
        </a:p>
        <a:p>
          <a:pPr marL="228600" lvl="1" indent="-228600" algn="just" defTabSz="933450">
            <a:lnSpc>
              <a:spcPct val="90000"/>
            </a:lnSpc>
            <a:spcBef>
              <a:spcPct val="0"/>
            </a:spcBef>
            <a:spcAft>
              <a:spcPct val="15000"/>
            </a:spcAft>
            <a:buChar char="••"/>
          </a:pPr>
          <a:r>
            <a:rPr lang="es-ES" sz="2100" kern="1200" dirty="0" smtClean="0"/>
            <a:t>La medida de la satisfacción del paciente con los diversos elementos del proceso preoperatorio es esencial para evaluar el éxito y planificar la mejora del proceso.</a:t>
          </a:r>
          <a:endParaRPr lang="es-MX" sz="2100" kern="1200" dirty="0"/>
        </a:p>
        <a:p>
          <a:pPr marL="228600" lvl="1" indent="-228600" algn="just" defTabSz="933450">
            <a:lnSpc>
              <a:spcPct val="90000"/>
            </a:lnSpc>
            <a:spcBef>
              <a:spcPct val="0"/>
            </a:spcBef>
            <a:spcAft>
              <a:spcPct val="15000"/>
            </a:spcAft>
            <a:buChar char="••"/>
          </a:pPr>
          <a:endParaRPr lang="es-MX" sz="2100" kern="1200" dirty="0"/>
        </a:p>
        <a:p>
          <a:pPr marL="228600" lvl="1" indent="-228600" algn="just" defTabSz="933450">
            <a:lnSpc>
              <a:spcPct val="90000"/>
            </a:lnSpc>
            <a:spcBef>
              <a:spcPct val="0"/>
            </a:spcBef>
            <a:spcAft>
              <a:spcPct val="15000"/>
            </a:spcAft>
            <a:buChar char="••"/>
          </a:pPr>
          <a:r>
            <a:rPr lang="es-ES" sz="2100" b="1" kern="1200" dirty="0" smtClean="0"/>
            <a:t>En la actualidad existe escasez de datos disponibles en la satisfacción </a:t>
          </a:r>
          <a:r>
            <a:rPr lang="es-ES" sz="2100" kern="1200" dirty="0" smtClean="0"/>
            <a:t>de los pacientes con la experiencia quirúrgica en general por lo que es la finalidad es este estudio</a:t>
          </a:r>
          <a:endParaRPr lang="es-MX" sz="2100" kern="1200" dirty="0"/>
        </a:p>
        <a:p>
          <a:pPr marL="228600" lvl="1" indent="-228600" algn="just" defTabSz="933450">
            <a:lnSpc>
              <a:spcPct val="90000"/>
            </a:lnSpc>
            <a:spcBef>
              <a:spcPct val="0"/>
            </a:spcBef>
            <a:spcAft>
              <a:spcPct val="15000"/>
            </a:spcAft>
            <a:buChar char="••"/>
          </a:pPr>
          <a:endParaRPr lang="es-MX" sz="2100" kern="1200" dirty="0"/>
        </a:p>
        <a:p>
          <a:pPr marL="228600" lvl="1" indent="-228600" algn="just" defTabSz="933450">
            <a:lnSpc>
              <a:spcPct val="90000"/>
            </a:lnSpc>
            <a:spcBef>
              <a:spcPct val="0"/>
            </a:spcBef>
            <a:spcAft>
              <a:spcPct val="15000"/>
            </a:spcAft>
            <a:buChar char="••"/>
          </a:pPr>
          <a:r>
            <a:rPr lang="es-ES" sz="2100" b="1" kern="1200" dirty="0" smtClean="0"/>
            <a:t>¿Cuál es la satisfacción obtenida en la consulta pre anestésica en los pacientes adultos previamente programados?</a:t>
          </a:r>
          <a:endParaRPr lang="es-MX" sz="2100" kern="1200" dirty="0"/>
        </a:p>
      </dsp:txBody>
      <dsp:txXfrm>
        <a:off x="0" y="361484"/>
        <a:ext cx="8551893" cy="4630500"/>
      </dsp:txXfrm>
    </dsp:sp>
    <dsp:sp modelId="{5E8F55CC-C601-44EC-8707-89B194245752}">
      <dsp:nvSpPr>
        <dsp:cNvPr id="0" name=""/>
        <dsp:cNvSpPr/>
      </dsp:nvSpPr>
      <dsp:spPr>
        <a:xfrm>
          <a:off x="427594" y="51524"/>
          <a:ext cx="5986325" cy="619920"/>
        </a:xfrm>
        <a:prstGeom prst="roundRect">
          <a:avLst/>
        </a:prstGeom>
        <a:solidFill>
          <a:schemeClr val="accent6">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269" tIns="0" rIns="226269" bIns="0" numCol="1" spcCol="1270" anchor="ctr" anchorCtr="0">
          <a:noAutofit/>
        </a:bodyPr>
        <a:lstStyle/>
        <a:p>
          <a:pPr lvl="0" algn="just" defTabSz="933450">
            <a:lnSpc>
              <a:spcPct val="90000"/>
            </a:lnSpc>
            <a:spcBef>
              <a:spcPct val="0"/>
            </a:spcBef>
            <a:spcAft>
              <a:spcPct val="35000"/>
            </a:spcAft>
          </a:pPr>
          <a:r>
            <a:rPr lang="es-MX" sz="2100" b="1" kern="1200" dirty="0" smtClean="0"/>
            <a:t>PLANTEAMIENTO DEL PROBLEMA</a:t>
          </a:r>
          <a:endParaRPr lang="es-MX" sz="2100" b="1" kern="1200" dirty="0"/>
        </a:p>
      </dsp:txBody>
      <dsp:txXfrm>
        <a:off x="427594" y="51524"/>
        <a:ext cx="5986325" cy="61992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2A90F8-8C63-41D6-94EB-2AD5AF651F6F}">
      <dsp:nvSpPr>
        <dsp:cNvPr id="0" name=""/>
        <dsp:cNvSpPr/>
      </dsp:nvSpPr>
      <dsp:spPr>
        <a:xfrm>
          <a:off x="0" y="768788"/>
          <a:ext cx="8678198" cy="3890250"/>
        </a:xfrm>
        <a:prstGeom prst="rect">
          <a:avLst/>
        </a:prstGeom>
        <a:solidFill>
          <a:schemeClr val="lt1">
            <a:alpha val="90000"/>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3525" tIns="1353820" rIns="673525" bIns="312928" numCol="1" spcCol="1270" anchor="t" anchorCtr="0">
          <a:noAutofit/>
        </a:bodyPr>
        <a:lstStyle/>
        <a:p>
          <a:pPr marL="285750" lvl="1" indent="-285750" algn="just" defTabSz="1955800">
            <a:lnSpc>
              <a:spcPct val="90000"/>
            </a:lnSpc>
            <a:spcBef>
              <a:spcPct val="0"/>
            </a:spcBef>
            <a:spcAft>
              <a:spcPct val="15000"/>
            </a:spcAft>
            <a:buChar char="••"/>
          </a:pPr>
          <a:r>
            <a:rPr lang="es-ES" sz="4400" kern="1200" dirty="0" smtClean="0"/>
            <a:t>La satisfacción de la atención anestesiológica está determinada por la percepción de los pacientes.</a:t>
          </a:r>
          <a:endParaRPr lang="es-MX" sz="4400" kern="1200" dirty="0"/>
        </a:p>
      </dsp:txBody>
      <dsp:txXfrm>
        <a:off x="0" y="768788"/>
        <a:ext cx="8678198" cy="3890250"/>
      </dsp:txXfrm>
    </dsp:sp>
    <dsp:sp modelId="{5E8F55CC-C601-44EC-8707-89B194245752}">
      <dsp:nvSpPr>
        <dsp:cNvPr id="0" name=""/>
        <dsp:cNvSpPr/>
      </dsp:nvSpPr>
      <dsp:spPr>
        <a:xfrm>
          <a:off x="433909" y="499887"/>
          <a:ext cx="4490568" cy="1228300"/>
        </a:xfrm>
        <a:prstGeom prst="roundRect">
          <a:avLst/>
        </a:prstGeom>
        <a:solidFill>
          <a:schemeClr val="accent6">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611" tIns="0" rIns="229611" bIns="0" numCol="1" spcCol="1270" anchor="ctr" anchorCtr="0">
          <a:noAutofit/>
        </a:bodyPr>
        <a:lstStyle/>
        <a:p>
          <a:pPr lvl="0" algn="l" defTabSz="1955800">
            <a:lnSpc>
              <a:spcPct val="90000"/>
            </a:lnSpc>
            <a:spcBef>
              <a:spcPct val="0"/>
            </a:spcBef>
            <a:spcAft>
              <a:spcPct val="35000"/>
            </a:spcAft>
          </a:pPr>
          <a:r>
            <a:rPr lang="es-MX" sz="4400" b="1" kern="1200" dirty="0" smtClean="0"/>
            <a:t>HIPÓTESIS</a:t>
          </a:r>
          <a:endParaRPr lang="es-MX" sz="4400" b="1" kern="1200" dirty="0"/>
        </a:p>
      </dsp:txBody>
      <dsp:txXfrm>
        <a:off x="433909" y="499887"/>
        <a:ext cx="4490568" cy="12283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2A90F8-8C63-41D6-94EB-2AD5AF651F6F}">
      <dsp:nvSpPr>
        <dsp:cNvPr id="0" name=""/>
        <dsp:cNvSpPr/>
      </dsp:nvSpPr>
      <dsp:spPr>
        <a:xfrm>
          <a:off x="0" y="212487"/>
          <a:ext cx="8892480" cy="579600"/>
        </a:xfrm>
        <a:prstGeom prst="rect">
          <a:avLst/>
        </a:prstGeom>
        <a:solidFill>
          <a:schemeClr val="lt1">
            <a:alpha val="90000"/>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0155" tIns="479044" rIns="690155" bIns="163576" numCol="1" spcCol="1270" anchor="t" anchorCtr="0">
          <a:noAutofit/>
        </a:bodyPr>
        <a:lstStyle/>
        <a:p>
          <a:pPr marL="228600" lvl="1" indent="-228600" algn="just" defTabSz="1022350">
            <a:lnSpc>
              <a:spcPct val="90000"/>
            </a:lnSpc>
            <a:spcBef>
              <a:spcPct val="0"/>
            </a:spcBef>
            <a:spcAft>
              <a:spcPct val="15000"/>
            </a:spcAft>
            <a:buChar char="••"/>
          </a:pPr>
          <a:endParaRPr lang="es-MX" sz="2300" b="0" kern="1200" dirty="0"/>
        </a:p>
      </dsp:txBody>
      <dsp:txXfrm>
        <a:off x="0" y="212487"/>
        <a:ext cx="8892480" cy="579600"/>
      </dsp:txXfrm>
    </dsp:sp>
    <dsp:sp modelId="{5E8F55CC-C601-44EC-8707-89B194245752}">
      <dsp:nvSpPr>
        <dsp:cNvPr id="0" name=""/>
        <dsp:cNvSpPr/>
      </dsp:nvSpPr>
      <dsp:spPr>
        <a:xfrm>
          <a:off x="444189" y="0"/>
          <a:ext cx="5153090" cy="545394"/>
        </a:xfrm>
        <a:prstGeom prst="roundRect">
          <a:avLst/>
        </a:prstGeom>
        <a:solidFill>
          <a:schemeClr val="accent6">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280" tIns="0" rIns="235280" bIns="0" numCol="1" spcCol="1270" anchor="ctr" anchorCtr="0">
          <a:noAutofit/>
        </a:bodyPr>
        <a:lstStyle/>
        <a:p>
          <a:pPr lvl="0" algn="l" defTabSz="1955800">
            <a:lnSpc>
              <a:spcPct val="90000"/>
            </a:lnSpc>
            <a:spcBef>
              <a:spcPct val="0"/>
            </a:spcBef>
            <a:spcAft>
              <a:spcPct val="35000"/>
            </a:spcAft>
          </a:pPr>
          <a:r>
            <a:rPr lang="es-MX" sz="4400" b="1" kern="1200" dirty="0" smtClean="0"/>
            <a:t>METODOLOGÍA</a:t>
          </a:r>
          <a:endParaRPr lang="es-MX" sz="4400" b="1" kern="1200" dirty="0"/>
        </a:p>
      </dsp:txBody>
      <dsp:txXfrm>
        <a:off x="444189" y="0"/>
        <a:ext cx="5153090" cy="54539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27B708-45E8-42D6-B309-BBFD32CFB760}">
      <dsp:nvSpPr>
        <dsp:cNvPr id="0" name=""/>
        <dsp:cNvSpPr/>
      </dsp:nvSpPr>
      <dsp:spPr>
        <a:xfrm rot="5400000">
          <a:off x="5805800" y="-2408788"/>
          <a:ext cx="824238" cy="5852160"/>
        </a:xfrm>
        <a:prstGeom prst="round2Same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022350">
            <a:lnSpc>
              <a:spcPct val="90000"/>
            </a:lnSpc>
            <a:spcBef>
              <a:spcPct val="0"/>
            </a:spcBef>
            <a:spcAft>
              <a:spcPct val="15000"/>
            </a:spcAft>
            <a:buChar char="••"/>
          </a:pPr>
          <a:r>
            <a:rPr lang="es-MX" sz="2300" b="1" kern="1200" dirty="0" smtClean="0"/>
            <a:t>Observacional, transversal, prospectivo, descriptivo, durante el periodo del 30 de Marzo de 2011 a 01 Febrero de 2014</a:t>
          </a:r>
          <a:endParaRPr lang="es-MX" sz="2300" b="1" kern="1200" dirty="0">
            <a:solidFill>
              <a:schemeClr val="tx1"/>
            </a:solidFill>
          </a:endParaRPr>
        </a:p>
      </dsp:txBody>
      <dsp:txXfrm rot="5400000">
        <a:off x="5805800" y="-2408788"/>
        <a:ext cx="824238" cy="5852160"/>
      </dsp:txXfrm>
    </dsp:sp>
    <dsp:sp modelId="{914BF890-9E0B-422D-896F-AFA1BD86F343}">
      <dsp:nvSpPr>
        <dsp:cNvPr id="0" name=""/>
        <dsp:cNvSpPr/>
      </dsp:nvSpPr>
      <dsp:spPr>
        <a:xfrm>
          <a:off x="0" y="2142"/>
          <a:ext cx="3291840" cy="1030298"/>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MX" sz="3200" b="1" kern="1200" dirty="0" smtClean="0">
              <a:solidFill>
                <a:schemeClr val="tx1"/>
              </a:solidFill>
            </a:rPr>
            <a:t>Diseño del Estudio</a:t>
          </a:r>
          <a:endParaRPr lang="es-MX" sz="3200" b="1" kern="1200" dirty="0">
            <a:solidFill>
              <a:schemeClr val="tx1"/>
            </a:solidFill>
          </a:endParaRPr>
        </a:p>
      </dsp:txBody>
      <dsp:txXfrm>
        <a:off x="0" y="2142"/>
        <a:ext cx="3291840" cy="1030298"/>
      </dsp:txXfrm>
    </dsp:sp>
    <dsp:sp modelId="{E977CBFF-6F74-4CA2-907E-1153A99118DE}">
      <dsp:nvSpPr>
        <dsp:cNvPr id="0" name=""/>
        <dsp:cNvSpPr/>
      </dsp:nvSpPr>
      <dsp:spPr>
        <a:xfrm rot="5400000">
          <a:off x="5805800" y="-1326974"/>
          <a:ext cx="824238" cy="5852160"/>
        </a:xfrm>
        <a:prstGeom prst="round2SameRect">
          <a:avLst/>
        </a:prstGeom>
        <a:solidFill>
          <a:schemeClr val="accent3">
            <a:tint val="40000"/>
            <a:alpha val="90000"/>
            <a:hueOff val="-5458931"/>
            <a:satOff val="-4492"/>
            <a:lumOff val="-457"/>
            <a:alphaOff val="0"/>
          </a:schemeClr>
        </a:solidFill>
        <a:ln w="19050" cap="flat" cmpd="sng" algn="ctr">
          <a:solidFill>
            <a:schemeClr val="accent3">
              <a:tint val="40000"/>
              <a:alpha val="90000"/>
              <a:hueOff val="-5458931"/>
              <a:satOff val="-4492"/>
              <a:lumOff val="-45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022350">
            <a:lnSpc>
              <a:spcPct val="90000"/>
            </a:lnSpc>
            <a:spcBef>
              <a:spcPct val="0"/>
            </a:spcBef>
            <a:spcAft>
              <a:spcPct val="15000"/>
            </a:spcAft>
            <a:buChar char="••"/>
          </a:pPr>
          <a:r>
            <a:rPr lang="es-ES" sz="2300" b="1" kern="1200" dirty="0" smtClean="0">
              <a:solidFill>
                <a:schemeClr val="tx1"/>
              </a:solidFill>
            </a:rPr>
            <a:t>Hospital de Alta Especialidad de Veracruz</a:t>
          </a:r>
          <a:endParaRPr lang="es-MX" sz="2300" b="1" kern="1200" dirty="0">
            <a:solidFill>
              <a:schemeClr val="tx1"/>
            </a:solidFill>
          </a:endParaRPr>
        </a:p>
      </dsp:txBody>
      <dsp:txXfrm rot="5400000">
        <a:off x="5805800" y="-1326974"/>
        <a:ext cx="824238" cy="5852160"/>
      </dsp:txXfrm>
    </dsp:sp>
    <dsp:sp modelId="{1F8FF2EB-6449-4E8C-8F6A-3CD63EB59B56}">
      <dsp:nvSpPr>
        <dsp:cNvPr id="0" name=""/>
        <dsp:cNvSpPr/>
      </dsp:nvSpPr>
      <dsp:spPr>
        <a:xfrm>
          <a:off x="0" y="1083955"/>
          <a:ext cx="3291840" cy="1030298"/>
        </a:xfrm>
        <a:prstGeom prst="roundRect">
          <a:avLst/>
        </a:prstGeom>
        <a:solidFill>
          <a:schemeClr val="accent3">
            <a:hueOff val="-5608813"/>
            <a:satOff val="-2884"/>
            <a:lumOff val="-124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ES" sz="3200" b="1" kern="1200" smtClean="0">
              <a:solidFill>
                <a:schemeClr val="tx1"/>
              </a:solidFill>
            </a:rPr>
            <a:t>Lugar</a:t>
          </a:r>
          <a:endParaRPr lang="es-MX" sz="3200" b="1" kern="1200">
            <a:solidFill>
              <a:schemeClr val="tx1"/>
            </a:solidFill>
          </a:endParaRPr>
        </a:p>
      </dsp:txBody>
      <dsp:txXfrm>
        <a:off x="0" y="1083955"/>
        <a:ext cx="3291840" cy="1030298"/>
      </dsp:txXfrm>
    </dsp:sp>
    <dsp:sp modelId="{4450BF4C-B6F0-44CF-AB79-8A5406E4A62D}">
      <dsp:nvSpPr>
        <dsp:cNvPr id="0" name=""/>
        <dsp:cNvSpPr/>
      </dsp:nvSpPr>
      <dsp:spPr>
        <a:xfrm rot="5400000">
          <a:off x="5805800" y="-245161"/>
          <a:ext cx="824238" cy="5852160"/>
        </a:xfrm>
        <a:prstGeom prst="round2SameRect">
          <a:avLst/>
        </a:prstGeom>
        <a:solidFill>
          <a:schemeClr val="accent3">
            <a:tint val="40000"/>
            <a:alpha val="90000"/>
            <a:hueOff val="-10917861"/>
            <a:satOff val="-8983"/>
            <a:lumOff val="-914"/>
            <a:alphaOff val="0"/>
          </a:schemeClr>
        </a:solidFill>
        <a:ln w="19050" cap="flat" cmpd="sng" algn="ctr">
          <a:solidFill>
            <a:schemeClr val="accent3">
              <a:tint val="40000"/>
              <a:alpha val="90000"/>
              <a:hueOff val="-10917861"/>
              <a:satOff val="-8983"/>
              <a:lumOff val="-91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a:lnSpc>
              <a:spcPct val="90000"/>
            </a:lnSpc>
            <a:spcBef>
              <a:spcPct val="0"/>
            </a:spcBef>
            <a:spcAft>
              <a:spcPct val="15000"/>
            </a:spcAft>
            <a:buChar char="••"/>
          </a:pPr>
          <a:r>
            <a:rPr lang="es-ES" sz="2000" b="1" kern="1200" dirty="0" smtClean="0">
              <a:solidFill>
                <a:schemeClr val="tx1"/>
              </a:solidFill>
            </a:rPr>
            <a:t>Todos los pacientes que acudan a consulta externa de Anestesiología programados para ser intervenidos quirúrgicamente.</a:t>
          </a:r>
          <a:endParaRPr lang="es-MX" sz="2000" b="1" kern="1200" dirty="0">
            <a:solidFill>
              <a:schemeClr val="tx1"/>
            </a:solidFill>
          </a:endParaRPr>
        </a:p>
      </dsp:txBody>
      <dsp:txXfrm rot="5400000">
        <a:off x="5805800" y="-245161"/>
        <a:ext cx="824238" cy="5852160"/>
      </dsp:txXfrm>
    </dsp:sp>
    <dsp:sp modelId="{9BBA0B33-3735-4B30-BC32-BF1A4E4AD6FC}">
      <dsp:nvSpPr>
        <dsp:cNvPr id="0" name=""/>
        <dsp:cNvSpPr/>
      </dsp:nvSpPr>
      <dsp:spPr>
        <a:xfrm>
          <a:off x="0" y="2165769"/>
          <a:ext cx="3291840" cy="1030298"/>
        </a:xfrm>
        <a:prstGeom prst="roundRect">
          <a:avLst/>
        </a:prstGeom>
        <a:solidFill>
          <a:schemeClr val="accent3">
            <a:hueOff val="-11217626"/>
            <a:satOff val="-5768"/>
            <a:lumOff val="-248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ES" sz="3200" b="1" kern="1200" dirty="0" smtClean="0">
              <a:solidFill>
                <a:schemeClr val="tx1"/>
              </a:solidFill>
            </a:rPr>
            <a:t>Universo</a:t>
          </a:r>
          <a:endParaRPr lang="es-MX" sz="3200" b="1" kern="1200" dirty="0">
            <a:solidFill>
              <a:schemeClr val="tx1"/>
            </a:solidFill>
          </a:endParaRPr>
        </a:p>
      </dsp:txBody>
      <dsp:txXfrm>
        <a:off x="0" y="2165769"/>
        <a:ext cx="3291840" cy="1030298"/>
      </dsp:txXfrm>
    </dsp:sp>
    <dsp:sp modelId="{AAB37BF4-7D5D-42B3-AF56-D696EE1DF4A7}">
      <dsp:nvSpPr>
        <dsp:cNvPr id="0" name=""/>
        <dsp:cNvSpPr/>
      </dsp:nvSpPr>
      <dsp:spPr>
        <a:xfrm rot="5400000">
          <a:off x="5805800" y="836652"/>
          <a:ext cx="824238" cy="5852160"/>
        </a:xfrm>
        <a:prstGeom prst="round2SameRect">
          <a:avLst/>
        </a:prstGeom>
        <a:solidFill>
          <a:schemeClr val="accent3">
            <a:tint val="40000"/>
            <a:alpha val="90000"/>
            <a:hueOff val="-16376792"/>
            <a:satOff val="-13475"/>
            <a:lumOff val="-1371"/>
            <a:alphaOff val="0"/>
          </a:schemeClr>
        </a:solidFill>
        <a:ln w="19050" cap="flat" cmpd="sng" algn="ctr">
          <a:solidFill>
            <a:schemeClr val="accent3">
              <a:tint val="40000"/>
              <a:alpha val="90000"/>
              <a:hueOff val="-16376792"/>
              <a:satOff val="-13475"/>
              <a:lumOff val="-13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022350">
            <a:lnSpc>
              <a:spcPct val="90000"/>
            </a:lnSpc>
            <a:spcBef>
              <a:spcPct val="0"/>
            </a:spcBef>
            <a:spcAft>
              <a:spcPct val="15000"/>
            </a:spcAft>
            <a:buChar char="••"/>
          </a:pPr>
          <a:r>
            <a:rPr lang="es-ES" sz="2300" b="1" kern="1200" dirty="0" smtClean="0">
              <a:solidFill>
                <a:schemeClr val="tx1"/>
              </a:solidFill>
            </a:rPr>
            <a:t>Pacientes programados para cirugía en consulta </a:t>
          </a:r>
          <a:r>
            <a:rPr lang="es-ES" sz="2300" b="1" kern="1200" dirty="0" err="1" smtClean="0">
              <a:solidFill>
                <a:schemeClr val="tx1"/>
              </a:solidFill>
            </a:rPr>
            <a:t>preanestesica</a:t>
          </a:r>
          <a:endParaRPr lang="es-MX" sz="2300" b="1" kern="1200" dirty="0">
            <a:solidFill>
              <a:schemeClr val="tx1"/>
            </a:solidFill>
          </a:endParaRPr>
        </a:p>
      </dsp:txBody>
      <dsp:txXfrm rot="5400000">
        <a:off x="5805800" y="836652"/>
        <a:ext cx="824238" cy="5852160"/>
      </dsp:txXfrm>
    </dsp:sp>
    <dsp:sp modelId="{C882D2EB-43CC-4A5D-A9A6-46E614D61185}">
      <dsp:nvSpPr>
        <dsp:cNvPr id="0" name=""/>
        <dsp:cNvSpPr/>
      </dsp:nvSpPr>
      <dsp:spPr>
        <a:xfrm>
          <a:off x="0" y="3247583"/>
          <a:ext cx="3291840" cy="1030298"/>
        </a:xfrm>
        <a:prstGeom prst="roundRect">
          <a:avLst/>
        </a:prstGeom>
        <a:solidFill>
          <a:schemeClr val="accent3">
            <a:hueOff val="-16826439"/>
            <a:satOff val="-8652"/>
            <a:lumOff val="-372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ES" sz="3200" b="1" kern="1200" dirty="0" smtClean="0">
              <a:solidFill>
                <a:schemeClr val="tx1"/>
              </a:solidFill>
            </a:rPr>
            <a:t>Unidades de Observación </a:t>
          </a:r>
          <a:endParaRPr lang="es-MX" sz="3200" b="1" kern="1200" dirty="0">
            <a:solidFill>
              <a:schemeClr val="tx1"/>
            </a:solidFill>
          </a:endParaRPr>
        </a:p>
      </dsp:txBody>
      <dsp:txXfrm>
        <a:off x="0" y="3247583"/>
        <a:ext cx="3291840" cy="103029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2A90F8-8C63-41D6-94EB-2AD5AF651F6F}">
      <dsp:nvSpPr>
        <dsp:cNvPr id="0" name=""/>
        <dsp:cNvSpPr/>
      </dsp:nvSpPr>
      <dsp:spPr>
        <a:xfrm>
          <a:off x="0" y="212487"/>
          <a:ext cx="8892480" cy="579600"/>
        </a:xfrm>
        <a:prstGeom prst="rect">
          <a:avLst/>
        </a:prstGeom>
        <a:solidFill>
          <a:schemeClr val="lt1">
            <a:alpha val="90000"/>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0155" tIns="479044" rIns="690155" bIns="163576" numCol="1" spcCol="1270" anchor="t" anchorCtr="0">
          <a:noAutofit/>
        </a:bodyPr>
        <a:lstStyle/>
        <a:p>
          <a:pPr marL="228600" lvl="1" indent="-228600" algn="just" defTabSz="1022350">
            <a:lnSpc>
              <a:spcPct val="90000"/>
            </a:lnSpc>
            <a:spcBef>
              <a:spcPct val="0"/>
            </a:spcBef>
            <a:spcAft>
              <a:spcPct val="15000"/>
            </a:spcAft>
            <a:buChar char="••"/>
          </a:pPr>
          <a:endParaRPr lang="es-MX" sz="2300" b="0" kern="1200" dirty="0"/>
        </a:p>
      </dsp:txBody>
      <dsp:txXfrm>
        <a:off x="0" y="212487"/>
        <a:ext cx="8892480" cy="579600"/>
      </dsp:txXfrm>
    </dsp:sp>
    <dsp:sp modelId="{5E8F55CC-C601-44EC-8707-89B194245752}">
      <dsp:nvSpPr>
        <dsp:cNvPr id="0" name=""/>
        <dsp:cNvSpPr/>
      </dsp:nvSpPr>
      <dsp:spPr>
        <a:xfrm>
          <a:off x="444189" y="0"/>
          <a:ext cx="5153090" cy="545394"/>
        </a:xfrm>
        <a:prstGeom prst="roundRect">
          <a:avLst/>
        </a:prstGeom>
        <a:solidFill>
          <a:schemeClr val="accent6">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5280" tIns="0" rIns="235280" bIns="0" numCol="1" spcCol="1270" anchor="ctr" anchorCtr="0">
          <a:noAutofit/>
        </a:bodyPr>
        <a:lstStyle/>
        <a:p>
          <a:pPr lvl="0" algn="l" defTabSz="1955800">
            <a:lnSpc>
              <a:spcPct val="90000"/>
            </a:lnSpc>
            <a:spcBef>
              <a:spcPct val="0"/>
            </a:spcBef>
            <a:spcAft>
              <a:spcPct val="35000"/>
            </a:spcAft>
          </a:pPr>
          <a:r>
            <a:rPr lang="es-MX" sz="4400" b="1" kern="1200" dirty="0" smtClean="0"/>
            <a:t>METODOLOGÍA</a:t>
          </a:r>
          <a:endParaRPr lang="es-MX" sz="4400" b="1" kern="1200" dirty="0"/>
        </a:p>
      </dsp:txBody>
      <dsp:txXfrm>
        <a:off x="444189" y="0"/>
        <a:ext cx="5153090" cy="545394"/>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04CF13-B476-4056-AC4D-FDBF821C1189}">
      <dsp:nvSpPr>
        <dsp:cNvPr id="0" name=""/>
        <dsp:cNvSpPr/>
      </dsp:nvSpPr>
      <dsp:spPr>
        <a:xfrm>
          <a:off x="0" y="69825"/>
          <a:ext cx="8291736" cy="987025"/>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lvl="0" algn="ctr" defTabSz="2133600">
            <a:lnSpc>
              <a:spcPct val="90000"/>
            </a:lnSpc>
            <a:spcBef>
              <a:spcPct val="0"/>
            </a:spcBef>
            <a:spcAft>
              <a:spcPct val="35000"/>
            </a:spcAft>
          </a:pPr>
          <a:r>
            <a:rPr lang="es-ES" sz="4800" b="1" kern="1200" dirty="0" smtClean="0">
              <a:solidFill>
                <a:schemeClr val="tx1"/>
              </a:solidFill>
            </a:rPr>
            <a:t>Variables en Estudio</a:t>
          </a:r>
          <a:endParaRPr lang="es-MX" sz="4800" b="1" kern="1200" dirty="0">
            <a:solidFill>
              <a:schemeClr val="tx1"/>
            </a:solidFill>
          </a:endParaRPr>
        </a:p>
      </dsp:txBody>
      <dsp:txXfrm>
        <a:off x="0" y="69825"/>
        <a:ext cx="8291736" cy="987025"/>
      </dsp:txXfrm>
    </dsp:sp>
    <dsp:sp modelId="{2DE8B275-6A9B-4884-BCE7-79DED941E8A0}">
      <dsp:nvSpPr>
        <dsp:cNvPr id="0" name=""/>
        <dsp:cNvSpPr/>
      </dsp:nvSpPr>
      <dsp:spPr>
        <a:xfrm>
          <a:off x="4048" y="1008117"/>
          <a:ext cx="2761212" cy="2659285"/>
        </a:xfrm>
        <a:prstGeom prst="rect">
          <a:avLst/>
        </a:prstGeom>
        <a:solidFill>
          <a:srgbClr val="22D614"/>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l" defTabSz="1466850">
            <a:lnSpc>
              <a:spcPct val="90000"/>
            </a:lnSpc>
            <a:spcBef>
              <a:spcPct val="0"/>
            </a:spcBef>
            <a:spcAft>
              <a:spcPct val="35000"/>
            </a:spcAft>
          </a:pPr>
          <a:r>
            <a:rPr lang="es-ES" sz="3300" b="1" u="sng" kern="1200" dirty="0" smtClean="0">
              <a:solidFill>
                <a:schemeClr val="tx1"/>
              </a:solidFill>
            </a:rPr>
            <a:t>Dependiente</a:t>
          </a:r>
          <a:endParaRPr lang="es-MX" sz="3300" b="1" u="sng" kern="1200" dirty="0">
            <a:solidFill>
              <a:schemeClr val="tx1"/>
            </a:solidFill>
          </a:endParaRPr>
        </a:p>
        <a:p>
          <a:pPr marL="285750" lvl="1" indent="-285750" algn="l" defTabSz="1244600">
            <a:lnSpc>
              <a:spcPct val="90000"/>
            </a:lnSpc>
            <a:spcBef>
              <a:spcPct val="0"/>
            </a:spcBef>
            <a:spcAft>
              <a:spcPct val="15000"/>
            </a:spcAft>
            <a:buChar char="••"/>
          </a:pPr>
          <a:r>
            <a:rPr lang="es-ES" sz="2800" b="1" kern="1200" dirty="0" smtClean="0">
              <a:solidFill>
                <a:schemeClr val="tx1"/>
              </a:solidFill>
            </a:rPr>
            <a:t>Satisfacción </a:t>
          </a:r>
          <a:endParaRPr lang="es-MX" sz="2800" b="1" kern="1200" dirty="0">
            <a:solidFill>
              <a:schemeClr val="tx1"/>
            </a:solidFill>
          </a:endParaRPr>
        </a:p>
      </dsp:txBody>
      <dsp:txXfrm>
        <a:off x="4048" y="1008117"/>
        <a:ext cx="2761212" cy="2659285"/>
      </dsp:txXfrm>
    </dsp:sp>
    <dsp:sp modelId="{4FF3AB08-DE18-4F9C-B2A4-AB800B509A77}">
      <dsp:nvSpPr>
        <dsp:cNvPr id="0" name=""/>
        <dsp:cNvSpPr/>
      </dsp:nvSpPr>
      <dsp:spPr>
        <a:xfrm>
          <a:off x="2765261" y="1008117"/>
          <a:ext cx="2761212" cy="2659285"/>
        </a:xfrm>
        <a:prstGeom prst="rect">
          <a:avLst/>
        </a:prstGeom>
        <a:solidFill>
          <a:schemeClr val="accent2">
            <a:hueOff val="9504421"/>
            <a:satOff val="-18343"/>
            <a:lumOff val="-235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l" defTabSz="1466850">
            <a:lnSpc>
              <a:spcPct val="90000"/>
            </a:lnSpc>
            <a:spcBef>
              <a:spcPct val="0"/>
            </a:spcBef>
            <a:spcAft>
              <a:spcPct val="35000"/>
            </a:spcAft>
          </a:pPr>
          <a:r>
            <a:rPr lang="es-ES" sz="3300" b="1" u="sng" kern="1200" dirty="0" smtClean="0">
              <a:solidFill>
                <a:schemeClr val="tx1"/>
              </a:solidFill>
            </a:rPr>
            <a:t>Independiente</a:t>
          </a:r>
          <a:endParaRPr lang="es-MX" sz="3300" b="1" u="sng" kern="1200" dirty="0">
            <a:solidFill>
              <a:schemeClr val="tx1"/>
            </a:solidFill>
          </a:endParaRPr>
        </a:p>
        <a:p>
          <a:pPr marL="285750" lvl="1" indent="-285750" algn="l" defTabSz="1244600">
            <a:lnSpc>
              <a:spcPct val="90000"/>
            </a:lnSpc>
            <a:spcBef>
              <a:spcPct val="0"/>
            </a:spcBef>
            <a:spcAft>
              <a:spcPct val="15000"/>
            </a:spcAft>
            <a:buChar char="••"/>
          </a:pPr>
          <a:r>
            <a:rPr lang="es-ES" sz="2800" b="1" kern="1200" dirty="0" smtClean="0">
              <a:solidFill>
                <a:schemeClr val="tx1"/>
              </a:solidFill>
            </a:rPr>
            <a:t>Percepción de los pacientes.</a:t>
          </a:r>
          <a:endParaRPr lang="es-MX" sz="2800" b="1" kern="1200" dirty="0">
            <a:solidFill>
              <a:schemeClr val="tx1"/>
            </a:solidFill>
          </a:endParaRPr>
        </a:p>
      </dsp:txBody>
      <dsp:txXfrm>
        <a:off x="2765261" y="1008117"/>
        <a:ext cx="2761212" cy="2659285"/>
      </dsp:txXfrm>
    </dsp:sp>
    <dsp:sp modelId="{0DE87857-17F8-4FAF-BF42-488C26729259}">
      <dsp:nvSpPr>
        <dsp:cNvPr id="0" name=""/>
        <dsp:cNvSpPr/>
      </dsp:nvSpPr>
      <dsp:spPr>
        <a:xfrm>
          <a:off x="5526474" y="1008117"/>
          <a:ext cx="2761212" cy="2659285"/>
        </a:xfrm>
        <a:prstGeom prst="rect">
          <a:avLst/>
        </a:prstGeom>
        <a:solidFill>
          <a:srgbClr val="7030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l" defTabSz="1511300">
            <a:lnSpc>
              <a:spcPct val="90000"/>
            </a:lnSpc>
            <a:spcBef>
              <a:spcPct val="0"/>
            </a:spcBef>
            <a:spcAft>
              <a:spcPct val="35000"/>
            </a:spcAft>
          </a:pPr>
          <a:r>
            <a:rPr lang="es-ES" sz="3400" b="1" u="sng" kern="1200" dirty="0" smtClean="0">
              <a:solidFill>
                <a:schemeClr val="tx1"/>
              </a:solidFill>
            </a:rPr>
            <a:t>Demográficas</a:t>
          </a:r>
          <a:endParaRPr lang="es-MX" sz="3400" b="1" u="sng" kern="1200" dirty="0">
            <a:solidFill>
              <a:schemeClr val="tx1"/>
            </a:solidFill>
          </a:endParaRPr>
        </a:p>
        <a:p>
          <a:pPr marL="285750" lvl="1" indent="-285750" algn="l" defTabSz="1244600">
            <a:lnSpc>
              <a:spcPct val="90000"/>
            </a:lnSpc>
            <a:spcBef>
              <a:spcPct val="0"/>
            </a:spcBef>
            <a:spcAft>
              <a:spcPct val="15000"/>
            </a:spcAft>
            <a:buChar char="••"/>
          </a:pPr>
          <a:r>
            <a:rPr lang="es-ES" sz="2800" b="1" kern="1200" dirty="0" smtClean="0">
              <a:solidFill>
                <a:schemeClr val="tx1"/>
              </a:solidFill>
            </a:rPr>
            <a:t>Edad</a:t>
          </a:r>
          <a:endParaRPr lang="es-MX" sz="2800" b="1" kern="1200" dirty="0">
            <a:solidFill>
              <a:schemeClr val="tx1"/>
            </a:solidFill>
          </a:endParaRPr>
        </a:p>
        <a:p>
          <a:pPr marL="285750" lvl="1" indent="-285750" algn="l" defTabSz="1244600">
            <a:lnSpc>
              <a:spcPct val="90000"/>
            </a:lnSpc>
            <a:spcBef>
              <a:spcPct val="0"/>
            </a:spcBef>
            <a:spcAft>
              <a:spcPct val="15000"/>
            </a:spcAft>
            <a:buChar char="••"/>
          </a:pPr>
          <a:r>
            <a:rPr lang="es-ES" sz="2800" b="1" kern="1200" smtClean="0">
              <a:solidFill>
                <a:schemeClr val="tx1"/>
              </a:solidFill>
            </a:rPr>
            <a:t>Escolaridad </a:t>
          </a:r>
          <a:endParaRPr lang="es-MX" sz="2800" b="1" kern="1200">
            <a:solidFill>
              <a:schemeClr val="tx1"/>
            </a:solidFill>
          </a:endParaRPr>
        </a:p>
        <a:p>
          <a:pPr marL="285750" lvl="1" indent="-285750" algn="l" defTabSz="1244600">
            <a:lnSpc>
              <a:spcPct val="90000"/>
            </a:lnSpc>
            <a:spcBef>
              <a:spcPct val="0"/>
            </a:spcBef>
            <a:spcAft>
              <a:spcPct val="15000"/>
            </a:spcAft>
            <a:buChar char="••"/>
          </a:pPr>
          <a:r>
            <a:rPr lang="es-ES" sz="2800" b="1" kern="1200" dirty="0" smtClean="0">
              <a:solidFill>
                <a:schemeClr val="tx1"/>
              </a:solidFill>
            </a:rPr>
            <a:t>Sexo  </a:t>
          </a:r>
          <a:endParaRPr lang="es-MX" sz="2800" b="1" kern="1200" dirty="0">
            <a:solidFill>
              <a:schemeClr val="tx1"/>
            </a:solidFill>
          </a:endParaRPr>
        </a:p>
        <a:p>
          <a:pPr marL="285750" lvl="1" indent="-285750" algn="l" defTabSz="1244600">
            <a:lnSpc>
              <a:spcPct val="90000"/>
            </a:lnSpc>
            <a:spcBef>
              <a:spcPct val="0"/>
            </a:spcBef>
            <a:spcAft>
              <a:spcPct val="15000"/>
            </a:spcAft>
            <a:buChar char="••"/>
          </a:pPr>
          <a:r>
            <a:rPr lang="es-ES" sz="2800" b="1" kern="1200" dirty="0" smtClean="0">
              <a:solidFill>
                <a:schemeClr val="tx1"/>
              </a:solidFill>
            </a:rPr>
            <a:t>Estado civil</a:t>
          </a:r>
          <a:endParaRPr lang="es-MX" sz="2800" b="1" kern="1200" dirty="0">
            <a:solidFill>
              <a:schemeClr val="tx1"/>
            </a:solidFill>
          </a:endParaRPr>
        </a:p>
      </dsp:txBody>
      <dsp:txXfrm>
        <a:off x="5526474" y="1008117"/>
        <a:ext cx="2761212" cy="2659285"/>
      </dsp:txXfrm>
    </dsp:sp>
    <dsp:sp modelId="{C952AA85-8405-4E04-9CFF-0226511459AD}">
      <dsp:nvSpPr>
        <dsp:cNvPr id="0" name=""/>
        <dsp:cNvSpPr/>
      </dsp:nvSpPr>
      <dsp:spPr>
        <a:xfrm>
          <a:off x="0" y="3672408"/>
          <a:ext cx="8291736" cy="295476"/>
        </a:xfrm>
        <a:prstGeom prst="rect">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2A90F8-8C63-41D6-94EB-2AD5AF651F6F}">
      <dsp:nvSpPr>
        <dsp:cNvPr id="0" name=""/>
        <dsp:cNvSpPr/>
      </dsp:nvSpPr>
      <dsp:spPr>
        <a:xfrm>
          <a:off x="0" y="357697"/>
          <a:ext cx="8929718" cy="1068637"/>
        </a:xfrm>
        <a:prstGeom prst="rect">
          <a:avLst/>
        </a:prstGeom>
        <a:solidFill>
          <a:schemeClr val="lt1">
            <a:alpha val="90000"/>
            <a:hueOff val="0"/>
            <a:satOff val="0"/>
            <a:lumOff val="0"/>
            <a:alphaOff val="0"/>
          </a:schemeClr>
        </a:solidFill>
        <a:ln w="1905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045" tIns="479044" rIns="693045" bIns="128016" numCol="1" spcCol="1270" anchor="t" anchorCtr="0">
          <a:noAutofit/>
        </a:bodyPr>
        <a:lstStyle/>
        <a:p>
          <a:pPr marL="171450" lvl="1" indent="-171450" algn="just" defTabSz="800100">
            <a:lnSpc>
              <a:spcPct val="90000"/>
            </a:lnSpc>
            <a:spcBef>
              <a:spcPct val="0"/>
            </a:spcBef>
            <a:spcAft>
              <a:spcPct val="15000"/>
            </a:spcAft>
            <a:buChar char="••"/>
          </a:pPr>
          <a:r>
            <a:rPr lang="es-MX" sz="1800" b="1" kern="1200" dirty="0" smtClean="0"/>
            <a:t> </a:t>
          </a:r>
          <a:r>
            <a:rPr lang="es-MX" sz="1800" b="0" kern="1200" dirty="0" smtClean="0"/>
            <a:t>De un total de 100 pacientes de ambos sexos a quienes se les realizó la encuesta</a:t>
          </a:r>
          <a:endParaRPr lang="es-MX" sz="1800" b="0" kern="1200" dirty="0"/>
        </a:p>
      </dsp:txBody>
      <dsp:txXfrm>
        <a:off x="0" y="357697"/>
        <a:ext cx="8929718" cy="1068637"/>
      </dsp:txXfrm>
    </dsp:sp>
    <dsp:sp modelId="{5E8F55CC-C601-44EC-8707-89B194245752}">
      <dsp:nvSpPr>
        <dsp:cNvPr id="0" name=""/>
        <dsp:cNvSpPr/>
      </dsp:nvSpPr>
      <dsp:spPr>
        <a:xfrm>
          <a:off x="439167" y="442"/>
          <a:ext cx="6250802" cy="678960"/>
        </a:xfrm>
        <a:prstGeom prst="roundRect">
          <a:avLst/>
        </a:prstGeom>
        <a:solidFill>
          <a:schemeClr val="accent6">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65" tIns="0" rIns="236265" bIns="0" numCol="1" spcCol="1270" anchor="ctr" anchorCtr="0">
          <a:noAutofit/>
        </a:bodyPr>
        <a:lstStyle/>
        <a:p>
          <a:pPr lvl="0" algn="l" defTabSz="800100">
            <a:lnSpc>
              <a:spcPct val="90000"/>
            </a:lnSpc>
            <a:spcBef>
              <a:spcPct val="0"/>
            </a:spcBef>
            <a:spcAft>
              <a:spcPct val="35000"/>
            </a:spcAft>
          </a:pPr>
          <a:r>
            <a:rPr lang="es-MX" sz="1800" b="1" kern="1200" dirty="0" smtClean="0"/>
            <a:t>RESULTADOS</a:t>
          </a:r>
          <a:endParaRPr lang="es-MX" sz="1800" b="1" kern="1200" dirty="0"/>
        </a:p>
      </dsp:txBody>
      <dsp:txXfrm>
        <a:off x="439167" y="442"/>
        <a:ext cx="6250802" cy="67896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FE1BC-2D25-43F5-B0CB-1A5B7FD68444}" type="datetimeFigureOut">
              <a:rPr lang="es-MX" smtClean="0"/>
              <a:t>21/01/2014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2CC3DC-E0E4-4F20-B26B-2C4477250FEC}"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082CC3DC-E0E4-4F20-B26B-2C4477250FEC}" type="slidenum">
              <a:rPr lang="es-MX" smtClean="0"/>
              <a:t>3</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6F81097-5709-4BED-B96A-F00DE0C82622}" type="datetimeFigureOut">
              <a:rPr lang="es-MX" smtClean="0"/>
              <a:pPr/>
              <a:t>21/01/2014</a:t>
            </a:fld>
            <a:endParaRPr lang="es-MX"/>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MX"/>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98946063-26A6-4D32-B43F-69B524140E4A}"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6F81097-5709-4BED-B96A-F00DE0C82622}" type="datetimeFigureOut">
              <a:rPr lang="es-MX" smtClean="0"/>
              <a:pPr/>
              <a:t>21/01/2014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8946063-26A6-4D32-B43F-69B524140E4A}"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E6F81097-5709-4BED-B96A-F00DE0C82622}" type="datetimeFigureOut">
              <a:rPr lang="es-MX" smtClean="0"/>
              <a:pPr/>
              <a:t>21/01/2014</a:t>
            </a:fld>
            <a:endParaRPr lang="es-MX"/>
          </a:p>
        </p:txBody>
      </p:sp>
      <p:sp>
        <p:nvSpPr>
          <p:cNvPr id="5" name="4 Marcador de pie de página"/>
          <p:cNvSpPr>
            <a:spLocks noGrp="1"/>
          </p:cNvSpPr>
          <p:nvPr>
            <p:ph type="ftr" sz="quarter" idx="11"/>
          </p:nvPr>
        </p:nvSpPr>
        <p:spPr>
          <a:xfrm>
            <a:off x="457201" y="6248207"/>
            <a:ext cx="5573483" cy="365125"/>
          </a:xfrm>
        </p:spPr>
        <p:txBody>
          <a:bodyPr/>
          <a:lstStyle/>
          <a:p>
            <a:endParaRPr lang="es-MX"/>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98946063-26A6-4D32-B43F-69B524140E4A}"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E6F81097-5709-4BED-B96A-F00DE0C82622}" type="datetimeFigureOut">
              <a:rPr lang="es-MX" smtClean="0"/>
              <a:pPr/>
              <a:t>21/01/2014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98946063-26A6-4D32-B43F-69B524140E4A}" type="slidenum">
              <a:rPr lang="es-MX" smtClean="0"/>
              <a:pPr/>
              <a:t>‹Nº›</a:t>
            </a:fld>
            <a:endParaRPr lang="es-MX"/>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E6F81097-5709-4BED-B96A-F00DE0C82622}" type="datetimeFigureOut">
              <a:rPr lang="es-MX" smtClean="0"/>
              <a:pPr/>
              <a:t>21/01/2014</a:t>
            </a:fld>
            <a:endParaRPr lang="es-MX"/>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8946063-26A6-4D32-B43F-69B524140E4A}" type="slidenum">
              <a:rPr lang="es-MX" smtClean="0"/>
              <a:pPr/>
              <a:t>‹Nº›</a:t>
            </a:fld>
            <a:endParaRPr lang="es-MX"/>
          </a:p>
        </p:txBody>
      </p:sp>
      <p:sp>
        <p:nvSpPr>
          <p:cNvPr id="14" name="13 Marcador de pie de página"/>
          <p:cNvSpPr>
            <a:spLocks noGrp="1"/>
          </p:cNvSpPr>
          <p:nvPr>
            <p:ph type="ftr" sz="quarter" idx="12"/>
          </p:nvPr>
        </p:nvSpPr>
        <p:spPr/>
        <p:txBody>
          <a:bodyPr/>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E6F81097-5709-4BED-B96A-F00DE0C82622}" type="datetimeFigureOut">
              <a:rPr lang="es-MX" smtClean="0"/>
              <a:pPr/>
              <a:t>21/01/2014</a:t>
            </a:fld>
            <a:endParaRPr lang="es-MX"/>
          </a:p>
        </p:txBody>
      </p:sp>
      <p:sp>
        <p:nvSpPr>
          <p:cNvPr id="10" name="9 Marcador de número de diapositiva"/>
          <p:cNvSpPr>
            <a:spLocks noGrp="1"/>
          </p:cNvSpPr>
          <p:nvPr>
            <p:ph type="sldNum" sz="quarter" idx="16"/>
          </p:nvPr>
        </p:nvSpPr>
        <p:spPr/>
        <p:txBody>
          <a:bodyPr rtlCol="0"/>
          <a:lstStyle/>
          <a:p>
            <a:fld id="{98946063-26A6-4D32-B43F-69B524140E4A}" type="slidenum">
              <a:rPr lang="es-MX" smtClean="0"/>
              <a:pPr/>
              <a:t>‹Nº›</a:t>
            </a:fld>
            <a:endParaRPr lang="es-MX"/>
          </a:p>
        </p:txBody>
      </p:sp>
      <p:sp>
        <p:nvSpPr>
          <p:cNvPr id="12" name="11 Marcador de pie de página"/>
          <p:cNvSpPr>
            <a:spLocks noGrp="1"/>
          </p:cNvSpPr>
          <p:nvPr>
            <p:ph type="ftr" sz="quarter" idx="17"/>
          </p:nvPr>
        </p:nvSpPr>
        <p:spPr/>
        <p:txBody>
          <a:bodyPr rtlCol="0"/>
          <a:lstStyle/>
          <a:p>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E6F81097-5709-4BED-B96A-F00DE0C82622}" type="datetimeFigureOut">
              <a:rPr lang="es-MX" smtClean="0"/>
              <a:pPr/>
              <a:t>21/01/2014</a:t>
            </a:fld>
            <a:endParaRPr lang="es-MX"/>
          </a:p>
        </p:txBody>
      </p:sp>
      <p:sp>
        <p:nvSpPr>
          <p:cNvPr id="12" name="11 Marcador de número de diapositiva"/>
          <p:cNvSpPr>
            <a:spLocks noGrp="1"/>
          </p:cNvSpPr>
          <p:nvPr>
            <p:ph type="sldNum" sz="quarter" idx="16"/>
          </p:nvPr>
        </p:nvSpPr>
        <p:spPr/>
        <p:txBody>
          <a:bodyPr rtlCol="0"/>
          <a:lstStyle/>
          <a:p>
            <a:fld id="{98946063-26A6-4D32-B43F-69B524140E4A}" type="slidenum">
              <a:rPr lang="es-MX" smtClean="0"/>
              <a:pPr/>
              <a:t>‹Nº›</a:t>
            </a:fld>
            <a:endParaRPr lang="es-MX"/>
          </a:p>
        </p:txBody>
      </p:sp>
      <p:sp>
        <p:nvSpPr>
          <p:cNvPr id="14" name="13 Marcador de pie de página"/>
          <p:cNvSpPr>
            <a:spLocks noGrp="1"/>
          </p:cNvSpPr>
          <p:nvPr>
            <p:ph type="ftr" sz="quarter" idx="17"/>
          </p:nvPr>
        </p:nvSpPr>
        <p:spPr/>
        <p:txBody>
          <a:bodyPr rtlCol="0"/>
          <a:lstStyle/>
          <a:p>
            <a:endParaRPr lang="es-MX"/>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6F81097-5709-4BED-B96A-F00DE0C82622}" type="datetimeFigureOut">
              <a:rPr lang="es-MX" smtClean="0"/>
              <a:pPr/>
              <a:t>21/01/2014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98946063-26A6-4D32-B43F-69B524140E4A}"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6F81097-5709-4BED-B96A-F00DE0C82622}" type="datetimeFigureOut">
              <a:rPr lang="es-MX" smtClean="0"/>
              <a:pPr/>
              <a:t>21/01/2014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98946063-26A6-4D32-B43F-69B524140E4A}"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E6F81097-5709-4BED-B96A-F00DE0C82622}" type="datetimeFigureOut">
              <a:rPr lang="es-MX" smtClean="0"/>
              <a:pPr/>
              <a:t>21/01/2014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98946063-26A6-4D32-B43F-69B524140E4A}" type="slidenum">
              <a:rPr lang="es-MX" smtClean="0"/>
              <a:pPr/>
              <a:t>‹Nº›</a:t>
            </a:fld>
            <a:endParaRPr lang="es-MX"/>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E6F81097-5709-4BED-B96A-F00DE0C82622}" type="datetimeFigureOut">
              <a:rPr lang="es-MX" smtClean="0"/>
              <a:pPr/>
              <a:t>21/01/2014</a:t>
            </a:fld>
            <a:endParaRPr lang="es-MX"/>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98946063-26A6-4D32-B43F-69B524140E4A}" type="slidenum">
              <a:rPr lang="es-MX" smtClean="0"/>
              <a:pPr/>
              <a:t>‹Nº›</a:t>
            </a:fld>
            <a:endParaRPr lang="es-MX"/>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MX"/>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6F81097-5709-4BED-B96A-F00DE0C82622}" type="datetimeFigureOut">
              <a:rPr lang="es-MX" smtClean="0"/>
              <a:pPr/>
              <a:t>21/01/2014</a:t>
            </a:fld>
            <a:endParaRPr lang="es-MX"/>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MX"/>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8946063-26A6-4D32-B43F-69B524140E4A}"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1.xml"/><Relationship Id="rId7" Type="http://schemas.openxmlformats.org/officeDocument/2006/relationships/image" Target="../media/image6.png"/><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10.xml"/><Relationship Id="rId3" Type="http://schemas.openxmlformats.org/officeDocument/2006/relationships/diagramLayout" Target="../diagrams/layout9.xml"/><Relationship Id="rId7" Type="http://schemas.openxmlformats.org/officeDocument/2006/relationships/image" Target="../media/image6.png"/><Relationship Id="rId12" Type="http://schemas.microsoft.com/office/2007/relationships/diagramDrawing" Target="../diagrams/drawing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openxmlformats.org/officeDocument/2006/relationships/diagramColors" Target="../diagrams/colors10.xml"/><Relationship Id="rId5" Type="http://schemas.openxmlformats.org/officeDocument/2006/relationships/diagramColors" Target="../diagrams/colors9.xml"/><Relationship Id="rId10" Type="http://schemas.openxmlformats.org/officeDocument/2006/relationships/diagramQuickStyle" Target="../diagrams/quickStyle10.xml"/><Relationship Id="rId4" Type="http://schemas.openxmlformats.org/officeDocument/2006/relationships/diagramQuickStyle" Target="../diagrams/quickStyle9.xml"/><Relationship Id="rId9" Type="http://schemas.openxmlformats.org/officeDocument/2006/relationships/diagramLayout" Target="../diagrams/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285720" y="71414"/>
            <a:ext cx="1214414" cy="1214414"/>
          </a:xfrm>
          <a:prstGeom prst="rect">
            <a:avLst/>
          </a:prstGeom>
          <a:noFill/>
          <a:ln w="9525">
            <a:noFill/>
            <a:miter lim="800000"/>
            <a:headEnd/>
            <a:tailEnd/>
          </a:ln>
          <a:effectLst/>
        </p:spPr>
      </p:pic>
      <p:pic>
        <p:nvPicPr>
          <p:cNvPr id="6" name="Picture 4"/>
          <p:cNvPicPr>
            <a:picLocks noChangeAspect="1" noChangeArrowheads="1"/>
          </p:cNvPicPr>
          <p:nvPr/>
        </p:nvPicPr>
        <p:blipFill>
          <a:blip r:embed="rId3" cstate="print"/>
          <a:srcRect l="76367" t="24609" r="5322" b="48047"/>
          <a:stretch>
            <a:fillRect/>
          </a:stretch>
        </p:blipFill>
        <p:spPr bwMode="auto">
          <a:xfrm>
            <a:off x="7572396" y="0"/>
            <a:ext cx="1357290" cy="1520165"/>
          </a:xfrm>
          <a:prstGeom prst="rect">
            <a:avLst/>
          </a:prstGeom>
          <a:noFill/>
          <a:ln w="9525">
            <a:noFill/>
            <a:miter lim="800000"/>
            <a:headEnd/>
            <a:tailEnd/>
          </a:ln>
          <a:effectLst/>
        </p:spPr>
      </p:pic>
      <p:sp>
        <p:nvSpPr>
          <p:cNvPr id="2" name="1 Título"/>
          <p:cNvSpPr>
            <a:spLocks noGrp="1"/>
          </p:cNvSpPr>
          <p:nvPr>
            <p:ph type="ctrTitle"/>
          </p:nvPr>
        </p:nvSpPr>
        <p:spPr>
          <a:xfrm>
            <a:off x="214282" y="0"/>
            <a:ext cx="8786842" cy="6286520"/>
          </a:xfrm>
        </p:spPr>
        <p:txBody>
          <a:bodyPr anchor="t">
            <a:noAutofit/>
          </a:bodyPr>
          <a:lstStyle/>
          <a:p>
            <a:pPr algn="ctr"/>
            <a:r>
              <a:rPr lang="es-MX" sz="1600" dirty="0" smtClean="0">
                <a:solidFill>
                  <a:schemeClr val="bg1"/>
                </a:solidFill>
                <a:latin typeface="Eras Demi ITC" pitchFamily="34" charset="0"/>
              </a:rPr>
              <a:t> </a:t>
            </a:r>
            <a:br>
              <a:rPr lang="es-MX" sz="1600" dirty="0" smtClean="0">
                <a:solidFill>
                  <a:schemeClr val="bg1"/>
                </a:solidFill>
                <a:latin typeface="Eras Demi ITC" pitchFamily="34" charset="0"/>
              </a:rPr>
            </a:br>
            <a:r>
              <a:rPr lang="es-MX" sz="1400" dirty="0" smtClean="0">
                <a:solidFill>
                  <a:schemeClr val="bg1"/>
                </a:solidFill>
                <a:latin typeface="Eras Demi ITC" pitchFamily="34" charset="0"/>
              </a:rPr>
              <a:t>UNIVERSIDAD VERACRUZANA </a:t>
            </a:r>
            <a:br>
              <a:rPr lang="es-MX" sz="1400" dirty="0" smtClean="0">
                <a:solidFill>
                  <a:schemeClr val="bg1"/>
                </a:solidFill>
                <a:latin typeface="Eras Demi ITC" pitchFamily="34" charset="0"/>
              </a:rPr>
            </a:br>
            <a:r>
              <a:rPr lang="es-MX" sz="1400" dirty="0" smtClean="0">
                <a:solidFill>
                  <a:schemeClr val="bg1"/>
                </a:solidFill>
                <a:latin typeface="Eras Demi ITC" pitchFamily="34" charset="0"/>
              </a:rPr>
              <a:t>SERVICIOS DE SALUD DE VERACRUZ </a:t>
            </a:r>
            <a:br>
              <a:rPr lang="es-MX" sz="1400" dirty="0" smtClean="0">
                <a:solidFill>
                  <a:schemeClr val="bg1"/>
                </a:solidFill>
                <a:latin typeface="Eras Demi ITC" pitchFamily="34" charset="0"/>
              </a:rPr>
            </a:br>
            <a:r>
              <a:rPr lang="es-MX" sz="1400" dirty="0" smtClean="0">
                <a:solidFill>
                  <a:schemeClr val="bg1"/>
                </a:solidFill>
                <a:latin typeface="Eras Demi ITC" pitchFamily="34" charset="0"/>
              </a:rPr>
              <a:t>HOSPITAL DE ALTA ESPECIALIDAD DE VERACRUZ</a:t>
            </a:r>
            <a:r>
              <a:rPr lang="es-MX" sz="2000" dirty="0" smtClean="0">
                <a:solidFill>
                  <a:schemeClr val="bg1"/>
                </a:solidFill>
                <a:latin typeface="Eras Demi ITC" pitchFamily="34" charset="0"/>
              </a:rPr>
              <a:t/>
            </a:r>
            <a:br>
              <a:rPr lang="es-MX" sz="2000" dirty="0" smtClean="0">
                <a:solidFill>
                  <a:schemeClr val="bg1"/>
                </a:solidFill>
                <a:latin typeface="Eras Demi ITC" pitchFamily="34" charset="0"/>
              </a:rPr>
            </a:br>
            <a:r>
              <a:rPr lang="es-MX" sz="2000" dirty="0" smtClean="0">
                <a:solidFill>
                  <a:schemeClr val="bg1"/>
                </a:solidFill>
                <a:latin typeface="Eras Demi ITC" pitchFamily="34" charset="0"/>
              </a:rPr>
              <a:t/>
            </a:r>
            <a:br>
              <a:rPr lang="es-MX" sz="2000" dirty="0" smtClean="0">
                <a:solidFill>
                  <a:schemeClr val="bg1"/>
                </a:solidFill>
                <a:latin typeface="Eras Demi ITC" pitchFamily="34" charset="0"/>
              </a:rPr>
            </a:br>
            <a:r>
              <a:rPr lang="es-MX" sz="2000" dirty="0" smtClean="0">
                <a:solidFill>
                  <a:schemeClr val="bg1"/>
                </a:solidFill>
                <a:latin typeface="Eras Demi ITC" pitchFamily="34" charset="0"/>
              </a:rPr>
              <a:t>TESIS DE POSGRADO </a:t>
            </a:r>
            <a:r>
              <a:rPr lang="es-MX" sz="800" dirty="0" smtClean="0">
                <a:solidFill>
                  <a:schemeClr val="bg1"/>
                </a:solidFill>
                <a:latin typeface="Eras Demi ITC" pitchFamily="34" charset="0"/>
              </a:rPr>
              <a:t/>
            </a:r>
            <a:br>
              <a:rPr lang="es-MX" sz="800" dirty="0" smtClean="0">
                <a:solidFill>
                  <a:schemeClr val="bg1"/>
                </a:solidFill>
                <a:latin typeface="Eras Demi ITC" pitchFamily="34" charset="0"/>
              </a:rPr>
            </a:br>
            <a:r>
              <a:rPr lang="es-MX" sz="2400" b="1" u="sng" dirty="0" smtClean="0">
                <a:solidFill>
                  <a:schemeClr val="bg1"/>
                </a:solidFill>
                <a:latin typeface="Eras Demi ITC" pitchFamily="34" charset="0"/>
              </a:rPr>
              <a:t/>
            </a:r>
            <a:br>
              <a:rPr lang="es-MX" sz="2400" b="1" u="sng" dirty="0" smtClean="0">
                <a:solidFill>
                  <a:schemeClr val="bg1"/>
                </a:solidFill>
                <a:latin typeface="Eras Demi ITC" pitchFamily="34" charset="0"/>
              </a:rPr>
            </a:br>
            <a:r>
              <a:rPr lang="es-MX" sz="2400" b="1" u="sng" dirty="0" smtClean="0">
                <a:solidFill>
                  <a:schemeClr val="bg1"/>
                </a:solidFill>
                <a:latin typeface="Eras Demi ITC" pitchFamily="34" charset="0"/>
              </a:rPr>
              <a:t>“GRADO DE SATISFACCIÓN DE LA CONSULTA PREANESTÉSICA” </a:t>
            </a:r>
            <a:br>
              <a:rPr lang="es-MX" sz="2400" b="1" u="sng" dirty="0" smtClean="0">
                <a:solidFill>
                  <a:schemeClr val="bg1"/>
                </a:solidFill>
                <a:latin typeface="Eras Demi ITC" pitchFamily="34" charset="0"/>
              </a:rPr>
            </a:br>
            <a:r>
              <a:rPr lang="es-MX" sz="2000" b="1" dirty="0" smtClean="0">
                <a:solidFill>
                  <a:schemeClr val="bg1"/>
                </a:solidFill>
                <a:latin typeface="Eras Demi ITC" pitchFamily="34" charset="0"/>
              </a:rPr>
              <a:t/>
            </a:r>
            <a:br>
              <a:rPr lang="es-MX" sz="2000" b="1" dirty="0" smtClean="0">
                <a:solidFill>
                  <a:schemeClr val="bg1"/>
                </a:solidFill>
                <a:latin typeface="Eras Demi ITC" pitchFamily="34" charset="0"/>
              </a:rPr>
            </a:br>
            <a:r>
              <a:rPr lang="es-MX" sz="1400" dirty="0" smtClean="0">
                <a:solidFill>
                  <a:schemeClr val="bg1"/>
                </a:solidFill>
                <a:latin typeface="Eras Demi ITC" pitchFamily="34" charset="0"/>
              </a:rPr>
              <a:t>PARA OBTENER EL TÍTULO DE ESPECIALIDAD DE: </a:t>
            </a:r>
            <a:br>
              <a:rPr lang="es-MX" sz="1400" dirty="0" smtClean="0">
                <a:solidFill>
                  <a:schemeClr val="bg1"/>
                </a:solidFill>
                <a:latin typeface="Eras Demi ITC" pitchFamily="34" charset="0"/>
              </a:rPr>
            </a:br>
            <a:r>
              <a:rPr lang="es-MX" sz="1400" dirty="0" smtClean="0">
                <a:solidFill>
                  <a:schemeClr val="bg1"/>
                </a:solidFill>
                <a:latin typeface="Eras Demi ITC" pitchFamily="34" charset="0"/>
              </a:rPr>
              <a:t>ANESTESIOLOGÍA </a:t>
            </a:r>
            <a:r>
              <a:rPr lang="es-MX" sz="2000" b="1" dirty="0" smtClean="0">
                <a:solidFill>
                  <a:schemeClr val="bg1"/>
                </a:solidFill>
                <a:latin typeface="Eras Demi ITC" pitchFamily="34" charset="0"/>
              </a:rPr>
              <a:t/>
            </a:r>
            <a:br>
              <a:rPr lang="es-MX" sz="2000" b="1" dirty="0" smtClean="0">
                <a:solidFill>
                  <a:schemeClr val="bg1"/>
                </a:solidFill>
                <a:latin typeface="Eras Demi ITC" pitchFamily="34" charset="0"/>
              </a:rPr>
            </a:br>
            <a:r>
              <a:rPr lang="es-MX" sz="2000" b="1" dirty="0" smtClean="0">
                <a:solidFill>
                  <a:schemeClr val="bg1"/>
                </a:solidFill>
                <a:latin typeface="Eras Demi ITC" pitchFamily="34" charset="0"/>
              </a:rPr>
              <a:t/>
            </a:r>
            <a:br>
              <a:rPr lang="es-MX" sz="2000" b="1" dirty="0" smtClean="0">
                <a:solidFill>
                  <a:schemeClr val="bg1"/>
                </a:solidFill>
                <a:latin typeface="Eras Demi ITC" pitchFamily="34" charset="0"/>
              </a:rPr>
            </a:br>
            <a:r>
              <a:rPr lang="es-MX" sz="2000" b="1" dirty="0" smtClean="0">
                <a:solidFill>
                  <a:schemeClr val="bg1"/>
                </a:solidFill>
                <a:latin typeface="Eras Demi ITC" pitchFamily="34" charset="0"/>
              </a:rPr>
              <a:t>DRA. LILIANA OCHOA SEGURA </a:t>
            </a:r>
            <a:br>
              <a:rPr lang="es-MX" sz="2000" b="1" dirty="0" smtClean="0">
                <a:solidFill>
                  <a:schemeClr val="bg1"/>
                </a:solidFill>
                <a:latin typeface="Eras Demi ITC" pitchFamily="34" charset="0"/>
              </a:rPr>
            </a:br>
            <a:r>
              <a:rPr lang="es-MX" sz="1400" dirty="0" smtClean="0">
                <a:solidFill>
                  <a:schemeClr val="bg1"/>
                </a:solidFill>
                <a:latin typeface="Eras Demi ITC" pitchFamily="34" charset="0"/>
              </a:rPr>
              <a:t>RESIDENTE DE TERCER AÑO DE ANESTESIOLOGIA </a:t>
            </a:r>
            <a:r>
              <a:rPr lang="es-MX" sz="2000" b="1" dirty="0" smtClean="0">
                <a:solidFill>
                  <a:schemeClr val="bg1"/>
                </a:solidFill>
                <a:latin typeface="Eras Demi ITC" pitchFamily="34" charset="0"/>
              </a:rPr>
              <a:t/>
            </a:r>
            <a:br>
              <a:rPr lang="es-MX" sz="2000" b="1" dirty="0" smtClean="0">
                <a:solidFill>
                  <a:schemeClr val="bg1"/>
                </a:solidFill>
                <a:latin typeface="Eras Demi ITC" pitchFamily="34" charset="0"/>
              </a:rPr>
            </a:br>
            <a:r>
              <a:rPr lang="es-MX" sz="2000" b="1" dirty="0" smtClean="0">
                <a:solidFill>
                  <a:schemeClr val="bg1"/>
                </a:solidFill>
                <a:latin typeface="Eras Demi ITC" pitchFamily="34" charset="0"/>
              </a:rPr>
              <a:t/>
            </a:r>
            <a:br>
              <a:rPr lang="es-MX" sz="2000" b="1" dirty="0" smtClean="0">
                <a:solidFill>
                  <a:schemeClr val="bg1"/>
                </a:solidFill>
                <a:latin typeface="Eras Demi ITC" pitchFamily="34" charset="0"/>
              </a:rPr>
            </a:br>
            <a:r>
              <a:rPr lang="es-MX" sz="2000" b="1" dirty="0" smtClean="0">
                <a:solidFill>
                  <a:schemeClr val="bg1"/>
                </a:solidFill>
                <a:latin typeface="Eras Demi ITC" pitchFamily="34" charset="0"/>
              </a:rPr>
              <a:t>DRA. CYNTHIA GUTIÉRREZ MORALES </a:t>
            </a:r>
            <a:br>
              <a:rPr lang="es-MX" sz="2000" b="1" dirty="0" smtClean="0">
                <a:solidFill>
                  <a:schemeClr val="bg1"/>
                </a:solidFill>
                <a:latin typeface="Eras Demi ITC" pitchFamily="34" charset="0"/>
              </a:rPr>
            </a:br>
            <a:r>
              <a:rPr lang="es-MX" sz="1400" dirty="0" smtClean="0">
                <a:solidFill>
                  <a:schemeClr val="bg1"/>
                </a:solidFill>
                <a:latin typeface="Eras Demi ITC" pitchFamily="34" charset="0"/>
              </a:rPr>
              <a:t>DIRECTOR DE TESIS</a:t>
            </a:r>
            <a:r>
              <a:rPr lang="es-MX" sz="2000" b="1" dirty="0" smtClean="0">
                <a:solidFill>
                  <a:schemeClr val="bg1"/>
                </a:solidFill>
                <a:latin typeface="Eras Demi ITC" pitchFamily="34" charset="0"/>
              </a:rPr>
              <a:t/>
            </a:r>
            <a:br>
              <a:rPr lang="es-MX" sz="2000" b="1" dirty="0" smtClean="0">
                <a:solidFill>
                  <a:schemeClr val="bg1"/>
                </a:solidFill>
                <a:latin typeface="Eras Demi ITC" pitchFamily="34" charset="0"/>
              </a:rPr>
            </a:br>
            <a:r>
              <a:rPr lang="es-MX" sz="2000" b="1" dirty="0" smtClean="0">
                <a:solidFill>
                  <a:schemeClr val="bg1"/>
                </a:solidFill>
                <a:latin typeface="Eras Demi ITC" pitchFamily="34" charset="0"/>
              </a:rPr>
              <a:t/>
            </a:r>
            <a:br>
              <a:rPr lang="es-MX" sz="2000" b="1" dirty="0" smtClean="0">
                <a:solidFill>
                  <a:schemeClr val="bg1"/>
                </a:solidFill>
                <a:latin typeface="Eras Demi ITC" pitchFamily="34" charset="0"/>
              </a:rPr>
            </a:br>
            <a:r>
              <a:rPr lang="es-MX" sz="2000" b="1" dirty="0" smtClean="0">
                <a:solidFill>
                  <a:schemeClr val="bg1"/>
                </a:solidFill>
                <a:latin typeface="Eras Demi ITC" pitchFamily="34" charset="0"/>
              </a:rPr>
              <a:t>M. EN C. MARIA ESTRELLA FLORES COLLINS </a:t>
            </a:r>
            <a:br>
              <a:rPr lang="es-MX" sz="2000" b="1" dirty="0" smtClean="0">
                <a:solidFill>
                  <a:schemeClr val="bg1"/>
                </a:solidFill>
                <a:latin typeface="Eras Demi ITC" pitchFamily="34" charset="0"/>
              </a:rPr>
            </a:br>
            <a:r>
              <a:rPr lang="es-MX" sz="1400" dirty="0" smtClean="0">
                <a:solidFill>
                  <a:schemeClr val="bg1"/>
                </a:solidFill>
                <a:latin typeface="Eras Demi ITC" pitchFamily="34" charset="0"/>
              </a:rPr>
              <a:t>ASESOR METODOLÓGICO</a:t>
            </a:r>
            <a:endParaRPr lang="es-MX" sz="2000" dirty="0">
              <a:solidFill>
                <a:schemeClr val="bg1"/>
              </a:solidFill>
              <a:latin typeface="Eras Demi ITC" pitchFamily="34" charset="0"/>
            </a:endParaRPr>
          </a:p>
        </p:txBody>
      </p:sp>
      <p:sp>
        <p:nvSpPr>
          <p:cNvPr id="3" name="2 Subtítulo"/>
          <p:cNvSpPr>
            <a:spLocks noGrp="1"/>
          </p:cNvSpPr>
          <p:nvPr>
            <p:ph type="subTitle" idx="1"/>
          </p:nvPr>
        </p:nvSpPr>
        <p:spPr/>
        <p:txBody>
          <a:bodyPr/>
          <a:lstStyle/>
          <a:p>
            <a:endParaRPr lang="es-MX" dirty="0"/>
          </a:p>
        </p:txBody>
      </p:sp>
      <p:pic>
        <p:nvPicPr>
          <p:cNvPr id="7"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5286388"/>
            <a:ext cx="1452621" cy="6984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5" name="4 Marcador de contenido"/>
          <p:cNvGraphicFramePr>
            <a:graphicFrameLocks noGrp="1"/>
          </p:cNvGraphicFramePr>
          <p:nvPr>
            <p:ph sz="quarter" idx="1"/>
          </p:nvPr>
        </p:nvGraphicFramePr>
        <p:xfrm>
          <a:off x="214282" y="1571612"/>
          <a:ext cx="8715436" cy="5143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p:cNvPicPr>
            <a:picLocks noChangeAspect="1" noChangeArrowheads="1"/>
          </p:cNvPicPr>
          <p:nvPr/>
        </p:nvPicPr>
        <p:blipFill>
          <a:blip r:embed="rId7" cstate="print"/>
          <a:srcRect l="7324" t="41016" r="4784" b="37789"/>
          <a:stretch>
            <a:fillRect/>
          </a:stretch>
        </p:blipFill>
        <p:spPr bwMode="auto">
          <a:xfrm>
            <a:off x="857224" y="0"/>
            <a:ext cx="7786742" cy="12858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5" name="4 Marcador de contenido"/>
          <p:cNvGraphicFramePr>
            <a:graphicFrameLocks noGrp="1"/>
          </p:cNvGraphicFramePr>
          <p:nvPr>
            <p:ph sz="quarter" idx="1"/>
          </p:nvPr>
        </p:nvGraphicFramePr>
        <p:xfrm>
          <a:off x="214282" y="1600200"/>
          <a:ext cx="8551893" cy="5043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p:cNvPicPr>
            <a:picLocks noChangeAspect="1" noChangeArrowheads="1"/>
          </p:cNvPicPr>
          <p:nvPr/>
        </p:nvPicPr>
        <p:blipFill>
          <a:blip r:embed="rId7" cstate="print"/>
          <a:srcRect l="7324" t="41016" r="4784" b="37789"/>
          <a:stretch>
            <a:fillRect/>
          </a:stretch>
        </p:blipFill>
        <p:spPr bwMode="auto">
          <a:xfrm>
            <a:off x="857224" y="0"/>
            <a:ext cx="7786742" cy="12858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5" name="4 Marcador de contenido"/>
          <p:cNvGraphicFramePr>
            <a:graphicFrameLocks noGrp="1"/>
          </p:cNvGraphicFramePr>
          <p:nvPr>
            <p:ph sz="quarter" idx="1"/>
          </p:nvPr>
        </p:nvGraphicFramePr>
        <p:xfrm>
          <a:off x="107504" y="1411560"/>
          <a:ext cx="8928992"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p:cNvPicPr>
            <a:picLocks noChangeAspect="1" noChangeArrowheads="1"/>
          </p:cNvPicPr>
          <p:nvPr/>
        </p:nvPicPr>
        <p:blipFill>
          <a:blip r:embed="rId8" cstate="print"/>
          <a:srcRect l="7324" t="41016" r="4784" b="37789"/>
          <a:stretch>
            <a:fillRect/>
          </a:stretch>
        </p:blipFill>
        <p:spPr bwMode="auto">
          <a:xfrm>
            <a:off x="857224" y="0"/>
            <a:ext cx="7786742" cy="12858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5" name="4 Marcador de contenido"/>
          <p:cNvGraphicFramePr>
            <a:graphicFrameLocks noGrp="1"/>
          </p:cNvGraphicFramePr>
          <p:nvPr>
            <p:ph sz="quarter" idx="1"/>
          </p:nvPr>
        </p:nvGraphicFramePr>
        <p:xfrm>
          <a:off x="214282" y="1600200"/>
          <a:ext cx="8551893" cy="5043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p:cNvPicPr>
            <a:picLocks noChangeAspect="1" noChangeArrowheads="1"/>
          </p:cNvPicPr>
          <p:nvPr/>
        </p:nvPicPr>
        <p:blipFill>
          <a:blip r:embed="rId7" cstate="print"/>
          <a:srcRect l="7324" t="41016" r="4784" b="37789"/>
          <a:stretch>
            <a:fillRect/>
          </a:stretch>
        </p:blipFill>
        <p:spPr bwMode="auto">
          <a:xfrm>
            <a:off x="857224" y="0"/>
            <a:ext cx="7786742" cy="12858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5" name="4 Marcador de contenido"/>
          <p:cNvGraphicFramePr>
            <a:graphicFrameLocks noGrp="1"/>
          </p:cNvGraphicFramePr>
          <p:nvPr>
            <p:ph sz="quarter" idx="1"/>
          </p:nvPr>
        </p:nvGraphicFramePr>
        <p:xfrm>
          <a:off x="214282" y="1484784"/>
          <a:ext cx="8678198" cy="51589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p:cNvPicPr>
            <a:picLocks noChangeAspect="1" noChangeArrowheads="1"/>
          </p:cNvPicPr>
          <p:nvPr/>
        </p:nvPicPr>
        <p:blipFill>
          <a:blip r:embed="rId7" cstate="print"/>
          <a:srcRect l="7324" t="41016" r="4784" b="37789"/>
          <a:stretch>
            <a:fillRect/>
          </a:stretch>
        </p:blipFill>
        <p:spPr bwMode="auto">
          <a:xfrm>
            <a:off x="857224" y="0"/>
            <a:ext cx="7786742" cy="12858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4" name="Picture 2"/>
          <p:cNvPicPr>
            <a:picLocks noChangeAspect="1" noChangeArrowheads="1"/>
          </p:cNvPicPr>
          <p:nvPr/>
        </p:nvPicPr>
        <p:blipFill>
          <a:blip r:embed="rId2" cstate="print"/>
          <a:srcRect l="7324" t="41016" r="4784" b="37789"/>
          <a:stretch>
            <a:fillRect/>
          </a:stretch>
        </p:blipFill>
        <p:spPr bwMode="auto">
          <a:xfrm>
            <a:off x="857224" y="0"/>
            <a:ext cx="7786742" cy="1285860"/>
          </a:xfrm>
          <a:prstGeom prst="rect">
            <a:avLst/>
          </a:prstGeom>
          <a:noFill/>
          <a:ln w="9525">
            <a:noFill/>
            <a:miter lim="800000"/>
            <a:headEnd/>
            <a:tailEnd/>
          </a:ln>
          <a:effectLst/>
        </p:spPr>
      </p:pic>
      <p:graphicFrame>
        <p:nvGraphicFramePr>
          <p:cNvPr id="8" name="4 Marcador de contenido"/>
          <p:cNvGraphicFramePr>
            <a:graphicFrameLocks/>
          </p:cNvGraphicFramePr>
          <p:nvPr/>
        </p:nvGraphicFramePr>
        <p:xfrm>
          <a:off x="107504" y="1628800"/>
          <a:ext cx="8892480" cy="792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5 Diagrama"/>
          <p:cNvGraphicFramePr/>
          <p:nvPr/>
        </p:nvGraphicFramePr>
        <p:xfrm>
          <a:off x="0" y="2492896"/>
          <a:ext cx="9144000" cy="428002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pic>
        <p:nvPicPr>
          <p:cNvPr id="4" name="Picture 2"/>
          <p:cNvPicPr>
            <a:picLocks noChangeAspect="1" noChangeArrowheads="1"/>
          </p:cNvPicPr>
          <p:nvPr/>
        </p:nvPicPr>
        <p:blipFill>
          <a:blip r:embed="rId2" cstate="print"/>
          <a:srcRect l="7324" t="41016" r="4784" b="37789"/>
          <a:stretch>
            <a:fillRect/>
          </a:stretch>
        </p:blipFill>
        <p:spPr bwMode="auto">
          <a:xfrm>
            <a:off x="857224" y="0"/>
            <a:ext cx="7786742" cy="1285860"/>
          </a:xfrm>
          <a:prstGeom prst="rect">
            <a:avLst/>
          </a:prstGeom>
          <a:noFill/>
          <a:ln w="9525">
            <a:noFill/>
            <a:miter lim="800000"/>
            <a:headEnd/>
            <a:tailEnd/>
          </a:ln>
          <a:effectLst/>
        </p:spPr>
      </p:pic>
      <p:graphicFrame>
        <p:nvGraphicFramePr>
          <p:cNvPr id="8" name="4 Marcador de contenido"/>
          <p:cNvGraphicFramePr>
            <a:graphicFrameLocks/>
          </p:cNvGraphicFramePr>
          <p:nvPr/>
        </p:nvGraphicFramePr>
        <p:xfrm>
          <a:off x="107504" y="1628800"/>
          <a:ext cx="8892480" cy="792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6 Diagrama"/>
          <p:cNvGraphicFramePr/>
          <p:nvPr/>
        </p:nvGraphicFramePr>
        <p:xfrm>
          <a:off x="467544" y="2492896"/>
          <a:ext cx="8291736" cy="422108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5" name="4 Marcador de contenido"/>
          <p:cNvGraphicFramePr>
            <a:graphicFrameLocks noGrp="1"/>
          </p:cNvGraphicFramePr>
          <p:nvPr>
            <p:ph sz="quarter" idx="1"/>
          </p:nvPr>
        </p:nvGraphicFramePr>
        <p:xfrm>
          <a:off x="142844" y="1643050"/>
          <a:ext cx="8929718" cy="1428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p:cNvPicPr>
            <a:picLocks noChangeAspect="1" noChangeArrowheads="1"/>
          </p:cNvPicPr>
          <p:nvPr/>
        </p:nvPicPr>
        <p:blipFill>
          <a:blip r:embed="rId7" cstate="print"/>
          <a:srcRect l="7324" t="41016" r="4784" b="37789"/>
          <a:stretch>
            <a:fillRect/>
          </a:stretch>
        </p:blipFill>
        <p:spPr bwMode="auto">
          <a:xfrm>
            <a:off x="857224" y="0"/>
            <a:ext cx="7786742" cy="1285860"/>
          </a:xfrm>
          <a:prstGeom prst="rect">
            <a:avLst/>
          </a:prstGeom>
          <a:noFill/>
          <a:ln w="9525">
            <a:noFill/>
            <a:miter lim="800000"/>
            <a:headEnd/>
            <a:tailEnd/>
          </a:ln>
          <a:effectLst/>
        </p:spPr>
      </p:pic>
      <p:graphicFrame>
        <p:nvGraphicFramePr>
          <p:cNvPr id="6" name="5 Diagrama"/>
          <p:cNvGraphicFramePr/>
          <p:nvPr/>
        </p:nvGraphicFramePr>
        <p:xfrm>
          <a:off x="142876" y="2928934"/>
          <a:ext cx="8929718" cy="392906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4294967295"/>
          </p:nvPr>
        </p:nvPicPr>
        <p:blipFill>
          <a:blip r:embed="rId2" cstate="print"/>
          <a:srcRect/>
          <a:stretch>
            <a:fillRect/>
          </a:stretch>
        </p:blipFill>
        <p:spPr bwMode="auto">
          <a:xfrm>
            <a:off x="-36512" y="116632"/>
            <a:ext cx="4627236" cy="2880320"/>
          </a:xfrm>
          <a:prstGeom prst="rect">
            <a:avLst/>
          </a:prstGeom>
          <a:noFill/>
          <a:ln w="9525">
            <a:noFill/>
            <a:miter lim="800000"/>
            <a:headEnd/>
            <a:tailEnd/>
          </a:ln>
          <a:effectLst/>
        </p:spPr>
      </p:pic>
      <p:pic>
        <p:nvPicPr>
          <p:cNvPr id="5" name="Picture 2"/>
          <p:cNvPicPr>
            <a:picLocks noChangeAspect="1" noChangeArrowheads="1"/>
          </p:cNvPicPr>
          <p:nvPr/>
        </p:nvPicPr>
        <p:blipFill>
          <a:blip r:embed="rId3" cstate="print"/>
          <a:srcRect/>
          <a:stretch>
            <a:fillRect/>
          </a:stretch>
        </p:blipFill>
        <p:spPr bwMode="auto">
          <a:xfrm>
            <a:off x="4572000" y="124913"/>
            <a:ext cx="4644008" cy="2872039"/>
          </a:xfrm>
          <a:prstGeom prst="rect">
            <a:avLst/>
          </a:prstGeom>
          <a:noFill/>
          <a:ln w="9525">
            <a:noFill/>
            <a:miter lim="800000"/>
            <a:headEnd/>
            <a:tailEnd/>
          </a:ln>
          <a:effectLst/>
        </p:spPr>
      </p:pic>
      <p:pic>
        <p:nvPicPr>
          <p:cNvPr id="6" name="Picture 2"/>
          <p:cNvPicPr>
            <a:picLocks noChangeAspect="1" noChangeArrowheads="1"/>
          </p:cNvPicPr>
          <p:nvPr/>
        </p:nvPicPr>
        <p:blipFill>
          <a:blip r:embed="rId4" cstate="print"/>
          <a:srcRect/>
          <a:stretch>
            <a:fillRect/>
          </a:stretch>
        </p:blipFill>
        <p:spPr bwMode="auto">
          <a:xfrm>
            <a:off x="1938484" y="3170931"/>
            <a:ext cx="5297812" cy="349842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Personalizado 1">
      <a:dk1>
        <a:sysClr val="windowText" lastClr="000000"/>
      </a:dk1>
      <a:lt1>
        <a:sysClr val="window" lastClr="FFFFFF"/>
      </a:lt1>
      <a:dk2>
        <a:srgbClr val="FFFFFF"/>
      </a:dk2>
      <a:lt2>
        <a:srgbClr val="FFFFFF"/>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125</TotalTime>
  <Words>588</Words>
  <Application>Microsoft Office PowerPoint</Application>
  <PresentationFormat>Presentación en pantalla (4:3)</PresentationFormat>
  <Paragraphs>52</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Intermedio</vt:lpstr>
      <vt:lpstr>  UNIVERSIDAD VERACRUZANA  SERVICIOS DE SALUD DE VERACRUZ  HOSPITAL DE ALTA ESPECIALIDAD DE VERACRUZ  TESIS DE POSGRADO   “GRADO DE SATISFACCIÓN DE LA CONSULTA PREANESTÉSICA”   PARA OBTENER EL TÍTULO DE ESPECIALIDAD DE:  ANESTESIOLOGÍA   DRA. LILIANA OCHOA SEGURA  RESIDENTE DE TERCER AÑO DE ANESTESIOLOGIA   DRA. CYNTHIA GUTIÉRREZ MORALES  DIRECTOR DE TESIS  M. EN C. MARIA ESTRELLA FLORES COLLINS  ASESOR METODOLÓGICO</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Company>PERSONAL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UNIVERSIDAD VERACRUZANA  SERVICIOS DE SALUD DE VERACRUZ  HOSPITAL DE ALTA ESPECIALIDAD DE VERACRUZ  TESIS DE POSGRADO   “GRADO DE SATISFACCIÓN DE LA CONSULTA PREANESTÉSICA”    PARA OBTENER EL TÍTULO DE ESPECIALIDAD DE:  ANESTESIOLOGÍA   DRA. LILIANA OCHOA SEGURA  RESIDENTE DE TERCER AÑO DE ANESTESIOLOGIA   DRA. CYNTHIA GUTIÉRREZ MORALES  DIRECTOR DE TESIS  M. EN C. MARIA ESTRELLA FLORES COLLINS  ASESOR METODOLÓGICO</dc:title>
  <dc:creator>HOME</dc:creator>
  <cp:lastModifiedBy>Liliana</cp:lastModifiedBy>
  <cp:revision>15</cp:revision>
  <dcterms:created xsi:type="dcterms:W3CDTF">2014-01-17T20:55:41Z</dcterms:created>
  <dcterms:modified xsi:type="dcterms:W3CDTF">2014-01-22T03:45:52Z</dcterms:modified>
</cp:coreProperties>
</file>