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4" r:id="rId3"/>
    <p:sldId id="258" r:id="rId4"/>
    <p:sldId id="275" r:id="rId5"/>
    <p:sldId id="277" r:id="rId6"/>
    <p:sldId id="279" r:id="rId7"/>
    <p:sldId id="278" r:id="rId8"/>
    <p:sldId id="280" r:id="rId9"/>
    <p:sldId id="291" r:id="rId10"/>
    <p:sldId id="28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2B9D9F-83A0-4043-9802-AB07628D09F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9F1D4AAB-02AD-4594-919E-57FE7A15184F}">
      <dgm:prSet phldrT="[Texto]"/>
      <dgm:spPr/>
      <dgm:t>
        <a:bodyPr/>
        <a:lstStyle/>
        <a:p>
          <a:r>
            <a:rPr lang="es-MX" dirty="0" smtClean="0"/>
            <a:t>NEUROPATIA PERIFERICA</a:t>
          </a:r>
          <a:endParaRPr lang="es-MX" dirty="0"/>
        </a:p>
      </dgm:t>
    </dgm:pt>
    <dgm:pt modelId="{F8CFECCB-2FC8-41C8-A91E-1320C81C7F00}" type="parTrans" cxnId="{CA129FFE-FD51-4672-A7C8-6AAC3D186940}">
      <dgm:prSet/>
      <dgm:spPr/>
      <dgm:t>
        <a:bodyPr/>
        <a:lstStyle/>
        <a:p>
          <a:endParaRPr lang="es-MX"/>
        </a:p>
      </dgm:t>
    </dgm:pt>
    <dgm:pt modelId="{30872C6F-9901-4471-98DC-7F011961134E}" type="sibTrans" cxnId="{CA129FFE-FD51-4672-A7C8-6AAC3D186940}">
      <dgm:prSet/>
      <dgm:spPr/>
      <dgm:t>
        <a:bodyPr/>
        <a:lstStyle/>
        <a:p>
          <a:endParaRPr lang="es-MX"/>
        </a:p>
      </dgm:t>
    </dgm:pt>
    <dgm:pt modelId="{87FDE8C0-3806-4346-9A11-08ECD13895DE}">
      <dgm:prSet phldrT="[Texto]"/>
      <dgm:spPr/>
      <dgm:t>
        <a:bodyPr/>
        <a:lstStyle/>
        <a:p>
          <a:r>
            <a:rPr lang="es-MX" dirty="0" smtClean="0"/>
            <a:t>La Diabetes Mellitus se trata de un padecimiento crónico degenerativo presente en todo el mundo, de acuerdo a la OMS hasta el 2013 hay más de 347 millones de personas con diabetes y se espera que alcance los 438 millones en 2030.</a:t>
          </a:r>
          <a:endParaRPr lang="es-MX" dirty="0"/>
        </a:p>
      </dgm:t>
    </dgm:pt>
    <dgm:pt modelId="{EB5CAAA1-5951-4CD0-82B3-AFDAE1BFA800}" type="parTrans" cxnId="{A29C965C-9422-4CD9-A8CE-408691B53A3C}">
      <dgm:prSet/>
      <dgm:spPr/>
      <dgm:t>
        <a:bodyPr/>
        <a:lstStyle/>
        <a:p>
          <a:endParaRPr lang="es-MX"/>
        </a:p>
      </dgm:t>
    </dgm:pt>
    <dgm:pt modelId="{B47587C9-2ED2-4E18-B9D5-57B0EB805D4A}" type="sibTrans" cxnId="{A29C965C-9422-4CD9-A8CE-408691B53A3C}">
      <dgm:prSet/>
      <dgm:spPr/>
      <dgm:t>
        <a:bodyPr/>
        <a:lstStyle/>
        <a:p>
          <a:endParaRPr lang="es-MX"/>
        </a:p>
      </dgm:t>
    </dgm:pt>
    <dgm:pt modelId="{803FBECB-3AF7-4504-BF77-53A3F89F68CD}">
      <dgm:prSet phldrT="[Texto]"/>
      <dgm:spPr/>
      <dgm:t>
        <a:bodyPr/>
        <a:lstStyle/>
        <a:p>
          <a:r>
            <a:rPr lang="es-MX" dirty="0" smtClean="0"/>
            <a:t>México ocupa el séptimo lugar a escala mundial en diabetes mellitus tipo 2</a:t>
          </a:r>
          <a:endParaRPr lang="es-MX" dirty="0"/>
        </a:p>
      </dgm:t>
    </dgm:pt>
    <dgm:pt modelId="{AFE3CE3C-0D4F-4EA1-992A-F10689A9A7F0}" type="parTrans" cxnId="{E1165708-B954-469A-B043-5CABB49DFAB3}">
      <dgm:prSet/>
      <dgm:spPr/>
      <dgm:t>
        <a:bodyPr/>
        <a:lstStyle/>
        <a:p>
          <a:endParaRPr lang="es-MX"/>
        </a:p>
      </dgm:t>
    </dgm:pt>
    <dgm:pt modelId="{D0E7D616-0CCD-4E8C-9C9C-57BE2D33A327}" type="sibTrans" cxnId="{E1165708-B954-469A-B043-5CABB49DFAB3}">
      <dgm:prSet/>
      <dgm:spPr/>
      <dgm:t>
        <a:bodyPr/>
        <a:lstStyle/>
        <a:p>
          <a:endParaRPr lang="es-MX"/>
        </a:p>
      </dgm:t>
    </dgm:pt>
    <dgm:pt modelId="{187F49B0-F972-4710-A77A-6C5510FAE419}">
      <dgm:prSet phldrT="[Texto]"/>
      <dgm:spPr/>
      <dgm:t>
        <a:bodyPr/>
        <a:lstStyle/>
        <a:p>
          <a:r>
            <a:rPr lang="es-MX" dirty="0" smtClean="0"/>
            <a:t>En 2004 el Instituto Mexicano del Seguro Social (IMSS) destinó aproximadamente 15 mil pesos para la atención de cada uno de sus derechohabientes con diabetes.</a:t>
          </a:r>
          <a:endParaRPr lang="es-MX" dirty="0"/>
        </a:p>
      </dgm:t>
    </dgm:pt>
    <dgm:pt modelId="{4DAAD07F-64CF-4A4C-A321-431E433897AA}" type="parTrans" cxnId="{42CAA090-2FAE-42CD-9496-6E6473A76F06}">
      <dgm:prSet/>
      <dgm:spPr/>
      <dgm:t>
        <a:bodyPr/>
        <a:lstStyle/>
        <a:p>
          <a:endParaRPr lang="es-MX"/>
        </a:p>
      </dgm:t>
    </dgm:pt>
    <dgm:pt modelId="{000ABA5E-65CB-4ED2-B48B-EDABB774D277}" type="sibTrans" cxnId="{42CAA090-2FAE-42CD-9496-6E6473A76F06}">
      <dgm:prSet/>
      <dgm:spPr/>
      <dgm:t>
        <a:bodyPr/>
        <a:lstStyle/>
        <a:p>
          <a:endParaRPr lang="es-MX"/>
        </a:p>
      </dgm:t>
    </dgm:pt>
    <dgm:pt modelId="{68A11AC3-ACA3-47C0-856B-D548E55FF6C8}">
      <dgm:prSet phldrT="[Texto]"/>
      <dgm:spPr/>
      <dgm:t>
        <a:bodyPr/>
        <a:lstStyle/>
        <a:p>
          <a:r>
            <a:rPr lang="es-MX" dirty="0" smtClean="0"/>
            <a:t>De cada 100 personas con diabetes 14 presentan nefropatía, 10 desarrollan neuropatía, 10 sufren de pie diabético (una de cada 3 termina en amputación) y 5 padecen ceguera.</a:t>
          </a:r>
          <a:endParaRPr lang="es-MX" dirty="0"/>
        </a:p>
      </dgm:t>
    </dgm:pt>
    <dgm:pt modelId="{D249D694-3067-41B9-9427-FB689D742CBA}" type="parTrans" cxnId="{0394BD0C-745B-4FE2-B862-1415226A6092}">
      <dgm:prSet/>
      <dgm:spPr/>
      <dgm:t>
        <a:bodyPr/>
        <a:lstStyle/>
        <a:p>
          <a:endParaRPr lang="es-MX"/>
        </a:p>
      </dgm:t>
    </dgm:pt>
    <dgm:pt modelId="{A412FB72-1528-44E5-8C8E-92F4590ECF85}" type="sibTrans" cxnId="{0394BD0C-745B-4FE2-B862-1415226A6092}">
      <dgm:prSet/>
      <dgm:spPr/>
      <dgm:t>
        <a:bodyPr/>
        <a:lstStyle/>
        <a:p>
          <a:endParaRPr lang="es-MX"/>
        </a:p>
      </dgm:t>
    </dgm:pt>
    <dgm:pt modelId="{98BFC8E1-D2AF-4491-9366-E4674B400C34}">
      <dgm:prSet phldrT="[Texto]"/>
      <dgm:spPr/>
      <dgm:t>
        <a:bodyPr/>
        <a:lstStyle/>
        <a:p>
          <a:r>
            <a:rPr lang="es-MX" smtClean="0"/>
            <a:t>Las complicaciones crónicas de la diabetes mellitus constituyen dentro del IMSS una de las primeras causas de invalidez, muerte y altos costos en la atención médica.  </a:t>
          </a:r>
          <a:endParaRPr lang="es-MX" dirty="0"/>
        </a:p>
      </dgm:t>
    </dgm:pt>
    <dgm:pt modelId="{A0A7DBBB-63EE-4E34-B7AF-A0FF6B2C2C66}" type="parTrans" cxnId="{24D52C63-FA13-4871-B976-FCE551B2164D}">
      <dgm:prSet/>
      <dgm:spPr/>
      <dgm:t>
        <a:bodyPr/>
        <a:lstStyle/>
        <a:p>
          <a:endParaRPr lang="es-MX"/>
        </a:p>
      </dgm:t>
    </dgm:pt>
    <dgm:pt modelId="{F22A1008-3149-40E4-A5AB-65003091C4A8}" type="sibTrans" cxnId="{24D52C63-FA13-4871-B976-FCE551B2164D}">
      <dgm:prSet/>
      <dgm:spPr/>
      <dgm:t>
        <a:bodyPr/>
        <a:lstStyle/>
        <a:p>
          <a:endParaRPr lang="es-MX"/>
        </a:p>
      </dgm:t>
    </dgm:pt>
    <dgm:pt modelId="{81638AE7-629B-4A28-9BE7-59BE4D114E3F}" type="pres">
      <dgm:prSet presAssocID="{CA2B9D9F-83A0-4043-9802-AB07628D09F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38C52C7D-5974-4CED-B37B-62E3A2437AB6}" type="pres">
      <dgm:prSet presAssocID="{9F1D4AAB-02AD-4594-919E-57FE7A15184F}" presName="thickLine" presStyleLbl="alignNode1" presStyleIdx="0" presStyleCnt="1"/>
      <dgm:spPr/>
    </dgm:pt>
    <dgm:pt modelId="{0E5A775C-AEF2-49AC-AB20-05F88DA6603A}" type="pres">
      <dgm:prSet presAssocID="{9F1D4AAB-02AD-4594-919E-57FE7A15184F}" presName="horz1" presStyleCnt="0"/>
      <dgm:spPr/>
    </dgm:pt>
    <dgm:pt modelId="{5D3BCA39-1EE4-4937-A733-DC85002FC6A3}" type="pres">
      <dgm:prSet presAssocID="{9F1D4AAB-02AD-4594-919E-57FE7A15184F}" presName="tx1" presStyleLbl="revTx" presStyleIdx="0" presStyleCnt="6"/>
      <dgm:spPr/>
      <dgm:t>
        <a:bodyPr/>
        <a:lstStyle/>
        <a:p>
          <a:endParaRPr lang="es-MX"/>
        </a:p>
      </dgm:t>
    </dgm:pt>
    <dgm:pt modelId="{A952CE04-F820-4A0D-B771-AACF56AE9C2C}" type="pres">
      <dgm:prSet presAssocID="{9F1D4AAB-02AD-4594-919E-57FE7A15184F}" presName="vert1" presStyleCnt="0"/>
      <dgm:spPr/>
    </dgm:pt>
    <dgm:pt modelId="{90AFB098-813A-4A9D-9883-D03561B2D0B6}" type="pres">
      <dgm:prSet presAssocID="{87FDE8C0-3806-4346-9A11-08ECD13895DE}" presName="vertSpace2a" presStyleCnt="0"/>
      <dgm:spPr/>
    </dgm:pt>
    <dgm:pt modelId="{AF7438A8-B07F-44FC-B568-A3EAAE5267C2}" type="pres">
      <dgm:prSet presAssocID="{87FDE8C0-3806-4346-9A11-08ECD13895DE}" presName="horz2" presStyleCnt="0"/>
      <dgm:spPr/>
    </dgm:pt>
    <dgm:pt modelId="{72334970-39C3-4433-A9F7-7F920A831225}" type="pres">
      <dgm:prSet presAssocID="{87FDE8C0-3806-4346-9A11-08ECD13895DE}" presName="horzSpace2" presStyleCnt="0"/>
      <dgm:spPr/>
    </dgm:pt>
    <dgm:pt modelId="{B5FA1E00-C393-41FC-AFC6-8640EE34B488}" type="pres">
      <dgm:prSet presAssocID="{87FDE8C0-3806-4346-9A11-08ECD13895DE}" presName="tx2" presStyleLbl="revTx" presStyleIdx="1" presStyleCnt="6"/>
      <dgm:spPr/>
      <dgm:t>
        <a:bodyPr/>
        <a:lstStyle/>
        <a:p>
          <a:endParaRPr lang="es-MX"/>
        </a:p>
      </dgm:t>
    </dgm:pt>
    <dgm:pt modelId="{BCB78250-0345-4A8A-9192-8A4D881D2DEC}" type="pres">
      <dgm:prSet presAssocID="{87FDE8C0-3806-4346-9A11-08ECD13895DE}" presName="vert2" presStyleCnt="0"/>
      <dgm:spPr/>
    </dgm:pt>
    <dgm:pt modelId="{5A0FC11B-0B6C-4FC4-A284-57FE3391E70C}" type="pres">
      <dgm:prSet presAssocID="{87FDE8C0-3806-4346-9A11-08ECD13895DE}" presName="thinLine2b" presStyleLbl="callout" presStyleIdx="0" presStyleCnt="5"/>
      <dgm:spPr/>
    </dgm:pt>
    <dgm:pt modelId="{1F3F71B2-62A1-45DD-9C78-8DED6B1481DF}" type="pres">
      <dgm:prSet presAssocID="{87FDE8C0-3806-4346-9A11-08ECD13895DE}" presName="vertSpace2b" presStyleCnt="0"/>
      <dgm:spPr/>
    </dgm:pt>
    <dgm:pt modelId="{CD47F4F9-A88C-42CF-A556-4C8A083D9170}" type="pres">
      <dgm:prSet presAssocID="{803FBECB-3AF7-4504-BF77-53A3F89F68CD}" presName="horz2" presStyleCnt="0"/>
      <dgm:spPr/>
    </dgm:pt>
    <dgm:pt modelId="{47323D85-C05D-4DEC-AAA6-B7F9E16975F3}" type="pres">
      <dgm:prSet presAssocID="{803FBECB-3AF7-4504-BF77-53A3F89F68CD}" presName="horzSpace2" presStyleCnt="0"/>
      <dgm:spPr/>
    </dgm:pt>
    <dgm:pt modelId="{62129CA6-091E-485F-8520-D64D2A20BA0E}" type="pres">
      <dgm:prSet presAssocID="{803FBECB-3AF7-4504-BF77-53A3F89F68CD}" presName="tx2" presStyleLbl="revTx" presStyleIdx="2" presStyleCnt="6"/>
      <dgm:spPr/>
      <dgm:t>
        <a:bodyPr/>
        <a:lstStyle/>
        <a:p>
          <a:endParaRPr lang="es-MX"/>
        </a:p>
      </dgm:t>
    </dgm:pt>
    <dgm:pt modelId="{6E3C4D98-4ADA-4CCE-AB39-64A2FC609775}" type="pres">
      <dgm:prSet presAssocID="{803FBECB-3AF7-4504-BF77-53A3F89F68CD}" presName="vert2" presStyleCnt="0"/>
      <dgm:spPr/>
    </dgm:pt>
    <dgm:pt modelId="{60C12809-9C14-40C2-A665-CEDBB59501D8}" type="pres">
      <dgm:prSet presAssocID="{803FBECB-3AF7-4504-BF77-53A3F89F68CD}" presName="thinLine2b" presStyleLbl="callout" presStyleIdx="1" presStyleCnt="5"/>
      <dgm:spPr/>
    </dgm:pt>
    <dgm:pt modelId="{F357C1A5-DFA7-40E3-8CF3-6A4C2A762BF6}" type="pres">
      <dgm:prSet presAssocID="{803FBECB-3AF7-4504-BF77-53A3F89F68CD}" presName="vertSpace2b" presStyleCnt="0"/>
      <dgm:spPr/>
    </dgm:pt>
    <dgm:pt modelId="{D1E6AC43-15FB-47D3-9582-896C33A1AAB3}" type="pres">
      <dgm:prSet presAssocID="{98BFC8E1-D2AF-4491-9366-E4674B400C34}" presName="horz2" presStyleCnt="0"/>
      <dgm:spPr/>
    </dgm:pt>
    <dgm:pt modelId="{787DC4B9-E79F-42F1-A997-A5CAEB5FD17D}" type="pres">
      <dgm:prSet presAssocID="{98BFC8E1-D2AF-4491-9366-E4674B400C34}" presName="horzSpace2" presStyleCnt="0"/>
      <dgm:spPr/>
    </dgm:pt>
    <dgm:pt modelId="{65F6C9E0-9B4C-4F1F-8088-FFA384DD03D3}" type="pres">
      <dgm:prSet presAssocID="{98BFC8E1-D2AF-4491-9366-E4674B400C34}" presName="tx2" presStyleLbl="revTx" presStyleIdx="3" presStyleCnt="6"/>
      <dgm:spPr/>
      <dgm:t>
        <a:bodyPr/>
        <a:lstStyle/>
        <a:p>
          <a:endParaRPr lang="es-MX"/>
        </a:p>
      </dgm:t>
    </dgm:pt>
    <dgm:pt modelId="{01722308-9479-42C9-A61E-B149F46D0134}" type="pres">
      <dgm:prSet presAssocID="{98BFC8E1-D2AF-4491-9366-E4674B400C34}" presName="vert2" presStyleCnt="0"/>
      <dgm:spPr/>
    </dgm:pt>
    <dgm:pt modelId="{FB5FE252-84AD-4D0F-A39C-D6EC0686E7D6}" type="pres">
      <dgm:prSet presAssocID="{98BFC8E1-D2AF-4491-9366-E4674B400C34}" presName="thinLine2b" presStyleLbl="callout" presStyleIdx="2" presStyleCnt="5"/>
      <dgm:spPr/>
    </dgm:pt>
    <dgm:pt modelId="{326AC721-992B-45A4-AEEC-E53AE0F1BAF5}" type="pres">
      <dgm:prSet presAssocID="{98BFC8E1-D2AF-4491-9366-E4674B400C34}" presName="vertSpace2b" presStyleCnt="0"/>
      <dgm:spPr/>
    </dgm:pt>
    <dgm:pt modelId="{B72C6A50-D4BE-428D-B7E0-6F39592FDEAD}" type="pres">
      <dgm:prSet presAssocID="{187F49B0-F972-4710-A77A-6C5510FAE419}" presName="horz2" presStyleCnt="0"/>
      <dgm:spPr/>
    </dgm:pt>
    <dgm:pt modelId="{A49C5A79-12A7-498A-BE66-CFEF1B703D8A}" type="pres">
      <dgm:prSet presAssocID="{187F49B0-F972-4710-A77A-6C5510FAE419}" presName="horzSpace2" presStyleCnt="0"/>
      <dgm:spPr/>
    </dgm:pt>
    <dgm:pt modelId="{65637AEA-A0E0-49CD-B76D-1A910959B7BC}" type="pres">
      <dgm:prSet presAssocID="{187F49B0-F972-4710-A77A-6C5510FAE419}" presName="tx2" presStyleLbl="revTx" presStyleIdx="4" presStyleCnt="6"/>
      <dgm:spPr/>
      <dgm:t>
        <a:bodyPr/>
        <a:lstStyle/>
        <a:p>
          <a:endParaRPr lang="es-MX"/>
        </a:p>
      </dgm:t>
    </dgm:pt>
    <dgm:pt modelId="{A0D3A8BA-BCE5-4A24-B03B-96ABAEB4142D}" type="pres">
      <dgm:prSet presAssocID="{187F49B0-F972-4710-A77A-6C5510FAE419}" presName="vert2" presStyleCnt="0"/>
      <dgm:spPr/>
    </dgm:pt>
    <dgm:pt modelId="{ACA4EEC8-FDFB-446D-B939-5BBF21EA6E0C}" type="pres">
      <dgm:prSet presAssocID="{187F49B0-F972-4710-A77A-6C5510FAE419}" presName="thinLine2b" presStyleLbl="callout" presStyleIdx="3" presStyleCnt="5"/>
      <dgm:spPr/>
    </dgm:pt>
    <dgm:pt modelId="{B02C1F38-5756-4F57-AFE3-EA1FB1E01867}" type="pres">
      <dgm:prSet presAssocID="{187F49B0-F972-4710-A77A-6C5510FAE419}" presName="vertSpace2b" presStyleCnt="0"/>
      <dgm:spPr/>
    </dgm:pt>
    <dgm:pt modelId="{AB3E2354-35CB-4933-9472-A0B9B4AA4D77}" type="pres">
      <dgm:prSet presAssocID="{68A11AC3-ACA3-47C0-856B-D548E55FF6C8}" presName="horz2" presStyleCnt="0"/>
      <dgm:spPr/>
    </dgm:pt>
    <dgm:pt modelId="{F513702E-5F0F-4408-A5CD-F4B58C9B58A4}" type="pres">
      <dgm:prSet presAssocID="{68A11AC3-ACA3-47C0-856B-D548E55FF6C8}" presName="horzSpace2" presStyleCnt="0"/>
      <dgm:spPr/>
    </dgm:pt>
    <dgm:pt modelId="{4365A551-1832-4013-8C07-6FA49842D836}" type="pres">
      <dgm:prSet presAssocID="{68A11AC3-ACA3-47C0-856B-D548E55FF6C8}" presName="tx2" presStyleLbl="revTx" presStyleIdx="5" presStyleCnt="6"/>
      <dgm:spPr/>
      <dgm:t>
        <a:bodyPr/>
        <a:lstStyle/>
        <a:p>
          <a:endParaRPr lang="es-MX"/>
        </a:p>
      </dgm:t>
    </dgm:pt>
    <dgm:pt modelId="{8DF6E9FD-3B80-4443-B25E-A3CD8D61C5ED}" type="pres">
      <dgm:prSet presAssocID="{68A11AC3-ACA3-47C0-856B-D548E55FF6C8}" presName="vert2" presStyleCnt="0"/>
      <dgm:spPr/>
    </dgm:pt>
    <dgm:pt modelId="{A8033B8F-3811-4B67-8CF4-2AFA2A17B4BA}" type="pres">
      <dgm:prSet presAssocID="{68A11AC3-ACA3-47C0-856B-D548E55FF6C8}" presName="thinLine2b" presStyleLbl="callout" presStyleIdx="4" presStyleCnt="5"/>
      <dgm:spPr/>
    </dgm:pt>
    <dgm:pt modelId="{FF27AF18-E185-4763-92D1-E46FDF32543A}" type="pres">
      <dgm:prSet presAssocID="{68A11AC3-ACA3-47C0-856B-D548E55FF6C8}" presName="vertSpace2b" presStyleCnt="0"/>
      <dgm:spPr/>
    </dgm:pt>
  </dgm:ptLst>
  <dgm:cxnLst>
    <dgm:cxn modelId="{A29C965C-9422-4CD9-A8CE-408691B53A3C}" srcId="{9F1D4AAB-02AD-4594-919E-57FE7A15184F}" destId="{87FDE8C0-3806-4346-9A11-08ECD13895DE}" srcOrd="0" destOrd="0" parTransId="{EB5CAAA1-5951-4CD0-82B3-AFDAE1BFA800}" sibTransId="{B47587C9-2ED2-4E18-B9D5-57B0EB805D4A}"/>
    <dgm:cxn modelId="{EC368451-758D-41F8-B8F1-302F973A58EA}" type="presOf" srcId="{9F1D4AAB-02AD-4594-919E-57FE7A15184F}" destId="{5D3BCA39-1EE4-4937-A733-DC85002FC6A3}" srcOrd="0" destOrd="0" presId="urn:microsoft.com/office/officeart/2008/layout/LinedList"/>
    <dgm:cxn modelId="{0394BD0C-745B-4FE2-B862-1415226A6092}" srcId="{9F1D4AAB-02AD-4594-919E-57FE7A15184F}" destId="{68A11AC3-ACA3-47C0-856B-D548E55FF6C8}" srcOrd="4" destOrd="0" parTransId="{D249D694-3067-41B9-9427-FB689D742CBA}" sibTransId="{A412FB72-1528-44E5-8C8E-92F4590ECF85}"/>
    <dgm:cxn modelId="{086A26A6-5786-4CE8-8B9A-6A6717F1B172}" type="presOf" srcId="{CA2B9D9F-83A0-4043-9802-AB07628D09FA}" destId="{81638AE7-629B-4A28-9BE7-59BE4D114E3F}" srcOrd="0" destOrd="0" presId="urn:microsoft.com/office/officeart/2008/layout/LinedList"/>
    <dgm:cxn modelId="{42CAA090-2FAE-42CD-9496-6E6473A76F06}" srcId="{9F1D4AAB-02AD-4594-919E-57FE7A15184F}" destId="{187F49B0-F972-4710-A77A-6C5510FAE419}" srcOrd="3" destOrd="0" parTransId="{4DAAD07F-64CF-4A4C-A321-431E433897AA}" sibTransId="{000ABA5E-65CB-4ED2-B48B-EDABB774D277}"/>
    <dgm:cxn modelId="{74350372-8A3A-4B6D-B1C0-26E334293FF8}" type="presOf" srcId="{803FBECB-3AF7-4504-BF77-53A3F89F68CD}" destId="{62129CA6-091E-485F-8520-D64D2A20BA0E}" srcOrd="0" destOrd="0" presId="urn:microsoft.com/office/officeart/2008/layout/LinedList"/>
    <dgm:cxn modelId="{24D52C63-FA13-4871-B976-FCE551B2164D}" srcId="{9F1D4AAB-02AD-4594-919E-57FE7A15184F}" destId="{98BFC8E1-D2AF-4491-9366-E4674B400C34}" srcOrd="2" destOrd="0" parTransId="{A0A7DBBB-63EE-4E34-B7AF-A0FF6B2C2C66}" sibTransId="{F22A1008-3149-40E4-A5AB-65003091C4A8}"/>
    <dgm:cxn modelId="{0C4EB271-E1E7-47CA-9237-8170FDBBDDCD}" type="presOf" srcId="{87FDE8C0-3806-4346-9A11-08ECD13895DE}" destId="{B5FA1E00-C393-41FC-AFC6-8640EE34B488}" srcOrd="0" destOrd="0" presId="urn:microsoft.com/office/officeart/2008/layout/LinedList"/>
    <dgm:cxn modelId="{E1165708-B954-469A-B043-5CABB49DFAB3}" srcId="{9F1D4AAB-02AD-4594-919E-57FE7A15184F}" destId="{803FBECB-3AF7-4504-BF77-53A3F89F68CD}" srcOrd="1" destOrd="0" parTransId="{AFE3CE3C-0D4F-4EA1-992A-F10689A9A7F0}" sibTransId="{D0E7D616-0CCD-4E8C-9C9C-57BE2D33A327}"/>
    <dgm:cxn modelId="{CA129FFE-FD51-4672-A7C8-6AAC3D186940}" srcId="{CA2B9D9F-83A0-4043-9802-AB07628D09FA}" destId="{9F1D4AAB-02AD-4594-919E-57FE7A15184F}" srcOrd="0" destOrd="0" parTransId="{F8CFECCB-2FC8-41C8-A91E-1320C81C7F00}" sibTransId="{30872C6F-9901-4471-98DC-7F011961134E}"/>
    <dgm:cxn modelId="{79F74DC4-D05A-42F4-A603-6ECA96FF479A}" type="presOf" srcId="{187F49B0-F972-4710-A77A-6C5510FAE419}" destId="{65637AEA-A0E0-49CD-B76D-1A910959B7BC}" srcOrd="0" destOrd="0" presId="urn:microsoft.com/office/officeart/2008/layout/LinedList"/>
    <dgm:cxn modelId="{85F5FD6F-13F6-42E6-A5F0-4D11118E1E8F}" type="presOf" srcId="{98BFC8E1-D2AF-4491-9366-E4674B400C34}" destId="{65F6C9E0-9B4C-4F1F-8088-FFA384DD03D3}" srcOrd="0" destOrd="0" presId="urn:microsoft.com/office/officeart/2008/layout/LinedList"/>
    <dgm:cxn modelId="{DB06439E-5EB5-4CC5-BA0E-B446077D99FE}" type="presOf" srcId="{68A11AC3-ACA3-47C0-856B-D548E55FF6C8}" destId="{4365A551-1832-4013-8C07-6FA49842D836}" srcOrd="0" destOrd="0" presId="urn:microsoft.com/office/officeart/2008/layout/LinedList"/>
    <dgm:cxn modelId="{48B0A862-B80D-4F93-BF48-7EA0572EFCE8}" type="presParOf" srcId="{81638AE7-629B-4A28-9BE7-59BE4D114E3F}" destId="{38C52C7D-5974-4CED-B37B-62E3A2437AB6}" srcOrd="0" destOrd="0" presId="urn:microsoft.com/office/officeart/2008/layout/LinedList"/>
    <dgm:cxn modelId="{9E436783-A1EC-47E7-BCD3-EC23D1862E07}" type="presParOf" srcId="{81638AE7-629B-4A28-9BE7-59BE4D114E3F}" destId="{0E5A775C-AEF2-49AC-AB20-05F88DA6603A}" srcOrd="1" destOrd="0" presId="urn:microsoft.com/office/officeart/2008/layout/LinedList"/>
    <dgm:cxn modelId="{FDE33444-4A17-4A79-A095-CF1CE20ECD69}" type="presParOf" srcId="{0E5A775C-AEF2-49AC-AB20-05F88DA6603A}" destId="{5D3BCA39-1EE4-4937-A733-DC85002FC6A3}" srcOrd="0" destOrd="0" presId="urn:microsoft.com/office/officeart/2008/layout/LinedList"/>
    <dgm:cxn modelId="{786D205C-068B-4455-8BEF-3890F152D9B0}" type="presParOf" srcId="{0E5A775C-AEF2-49AC-AB20-05F88DA6603A}" destId="{A952CE04-F820-4A0D-B771-AACF56AE9C2C}" srcOrd="1" destOrd="0" presId="urn:microsoft.com/office/officeart/2008/layout/LinedList"/>
    <dgm:cxn modelId="{2E04FD3C-3C8C-4612-B9F2-5456E29E3CB9}" type="presParOf" srcId="{A952CE04-F820-4A0D-B771-AACF56AE9C2C}" destId="{90AFB098-813A-4A9D-9883-D03561B2D0B6}" srcOrd="0" destOrd="0" presId="urn:microsoft.com/office/officeart/2008/layout/LinedList"/>
    <dgm:cxn modelId="{34100B0A-F234-4596-B327-3155F3CCAC26}" type="presParOf" srcId="{A952CE04-F820-4A0D-B771-AACF56AE9C2C}" destId="{AF7438A8-B07F-44FC-B568-A3EAAE5267C2}" srcOrd="1" destOrd="0" presId="urn:microsoft.com/office/officeart/2008/layout/LinedList"/>
    <dgm:cxn modelId="{3F2C59A5-7089-4E0D-8706-8EDDDAEC768F}" type="presParOf" srcId="{AF7438A8-B07F-44FC-B568-A3EAAE5267C2}" destId="{72334970-39C3-4433-A9F7-7F920A831225}" srcOrd="0" destOrd="0" presId="urn:microsoft.com/office/officeart/2008/layout/LinedList"/>
    <dgm:cxn modelId="{6E76B6FD-DD00-42FD-A6BC-B20D27B27D75}" type="presParOf" srcId="{AF7438A8-B07F-44FC-B568-A3EAAE5267C2}" destId="{B5FA1E00-C393-41FC-AFC6-8640EE34B488}" srcOrd="1" destOrd="0" presId="urn:microsoft.com/office/officeart/2008/layout/LinedList"/>
    <dgm:cxn modelId="{CE8FD54B-9B4E-47EA-BAEE-ED2184B7417C}" type="presParOf" srcId="{AF7438A8-B07F-44FC-B568-A3EAAE5267C2}" destId="{BCB78250-0345-4A8A-9192-8A4D881D2DEC}" srcOrd="2" destOrd="0" presId="urn:microsoft.com/office/officeart/2008/layout/LinedList"/>
    <dgm:cxn modelId="{109A8A4B-D422-442A-B158-04C9766BE8AF}" type="presParOf" srcId="{A952CE04-F820-4A0D-B771-AACF56AE9C2C}" destId="{5A0FC11B-0B6C-4FC4-A284-57FE3391E70C}" srcOrd="2" destOrd="0" presId="urn:microsoft.com/office/officeart/2008/layout/LinedList"/>
    <dgm:cxn modelId="{19283648-04C4-40A9-B49D-DE718E7CFD78}" type="presParOf" srcId="{A952CE04-F820-4A0D-B771-AACF56AE9C2C}" destId="{1F3F71B2-62A1-45DD-9C78-8DED6B1481DF}" srcOrd="3" destOrd="0" presId="urn:microsoft.com/office/officeart/2008/layout/LinedList"/>
    <dgm:cxn modelId="{B5419C0A-DDDB-4824-BD84-FBC3D6544102}" type="presParOf" srcId="{A952CE04-F820-4A0D-B771-AACF56AE9C2C}" destId="{CD47F4F9-A88C-42CF-A556-4C8A083D9170}" srcOrd="4" destOrd="0" presId="urn:microsoft.com/office/officeart/2008/layout/LinedList"/>
    <dgm:cxn modelId="{987A6F68-CB78-446B-B6B6-B89D39009CB8}" type="presParOf" srcId="{CD47F4F9-A88C-42CF-A556-4C8A083D9170}" destId="{47323D85-C05D-4DEC-AAA6-B7F9E16975F3}" srcOrd="0" destOrd="0" presId="urn:microsoft.com/office/officeart/2008/layout/LinedList"/>
    <dgm:cxn modelId="{6A22BC25-4DA9-413D-98B3-397A7186B651}" type="presParOf" srcId="{CD47F4F9-A88C-42CF-A556-4C8A083D9170}" destId="{62129CA6-091E-485F-8520-D64D2A20BA0E}" srcOrd="1" destOrd="0" presId="urn:microsoft.com/office/officeart/2008/layout/LinedList"/>
    <dgm:cxn modelId="{5AC5AD44-BDFA-4930-AA6B-24A35F24B052}" type="presParOf" srcId="{CD47F4F9-A88C-42CF-A556-4C8A083D9170}" destId="{6E3C4D98-4ADA-4CCE-AB39-64A2FC609775}" srcOrd="2" destOrd="0" presId="urn:microsoft.com/office/officeart/2008/layout/LinedList"/>
    <dgm:cxn modelId="{C2554465-7DF2-4B86-872F-A0DDCA1F9763}" type="presParOf" srcId="{A952CE04-F820-4A0D-B771-AACF56AE9C2C}" destId="{60C12809-9C14-40C2-A665-CEDBB59501D8}" srcOrd="5" destOrd="0" presId="urn:microsoft.com/office/officeart/2008/layout/LinedList"/>
    <dgm:cxn modelId="{3A91E71A-2656-49C7-B753-CA5078E68CEC}" type="presParOf" srcId="{A952CE04-F820-4A0D-B771-AACF56AE9C2C}" destId="{F357C1A5-DFA7-40E3-8CF3-6A4C2A762BF6}" srcOrd="6" destOrd="0" presId="urn:microsoft.com/office/officeart/2008/layout/LinedList"/>
    <dgm:cxn modelId="{1E47F73B-474D-439F-8A2F-CBD0EB2DB463}" type="presParOf" srcId="{A952CE04-F820-4A0D-B771-AACF56AE9C2C}" destId="{D1E6AC43-15FB-47D3-9582-896C33A1AAB3}" srcOrd="7" destOrd="0" presId="urn:microsoft.com/office/officeart/2008/layout/LinedList"/>
    <dgm:cxn modelId="{B3D07FB3-2418-4093-942C-35A7E11778D5}" type="presParOf" srcId="{D1E6AC43-15FB-47D3-9582-896C33A1AAB3}" destId="{787DC4B9-E79F-42F1-A997-A5CAEB5FD17D}" srcOrd="0" destOrd="0" presId="urn:microsoft.com/office/officeart/2008/layout/LinedList"/>
    <dgm:cxn modelId="{345ABD7C-87C3-4601-B2E4-D403BE5EC581}" type="presParOf" srcId="{D1E6AC43-15FB-47D3-9582-896C33A1AAB3}" destId="{65F6C9E0-9B4C-4F1F-8088-FFA384DD03D3}" srcOrd="1" destOrd="0" presId="urn:microsoft.com/office/officeart/2008/layout/LinedList"/>
    <dgm:cxn modelId="{39DE6973-3CC5-48F0-A65D-83B515613C7A}" type="presParOf" srcId="{D1E6AC43-15FB-47D3-9582-896C33A1AAB3}" destId="{01722308-9479-42C9-A61E-B149F46D0134}" srcOrd="2" destOrd="0" presId="urn:microsoft.com/office/officeart/2008/layout/LinedList"/>
    <dgm:cxn modelId="{AE0B798F-BE3F-48CB-ACD6-E7289839442E}" type="presParOf" srcId="{A952CE04-F820-4A0D-B771-AACF56AE9C2C}" destId="{FB5FE252-84AD-4D0F-A39C-D6EC0686E7D6}" srcOrd="8" destOrd="0" presId="urn:microsoft.com/office/officeart/2008/layout/LinedList"/>
    <dgm:cxn modelId="{1AB66C56-54E2-4A33-995D-63F8527CC8AC}" type="presParOf" srcId="{A952CE04-F820-4A0D-B771-AACF56AE9C2C}" destId="{326AC721-992B-45A4-AEEC-E53AE0F1BAF5}" srcOrd="9" destOrd="0" presId="urn:microsoft.com/office/officeart/2008/layout/LinedList"/>
    <dgm:cxn modelId="{0DD76A00-C645-45AA-A44E-FCE66F1556B4}" type="presParOf" srcId="{A952CE04-F820-4A0D-B771-AACF56AE9C2C}" destId="{B72C6A50-D4BE-428D-B7E0-6F39592FDEAD}" srcOrd="10" destOrd="0" presId="urn:microsoft.com/office/officeart/2008/layout/LinedList"/>
    <dgm:cxn modelId="{8952BC75-3C3F-4F02-98FC-80B503B7B868}" type="presParOf" srcId="{B72C6A50-D4BE-428D-B7E0-6F39592FDEAD}" destId="{A49C5A79-12A7-498A-BE66-CFEF1B703D8A}" srcOrd="0" destOrd="0" presId="urn:microsoft.com/office/officeart/2008/layout/LinedList"/>
    <dgm:cxn modelId="{F3953AC3-627E-4662-919D-6B59088A3702}" type="presParOf" srcId="{B72C6A50-D4BE-428D-B7E0-6F39592FDEAD}" destId="{65637AEA-A0E0-49CD-B76D-1A910959B7BC}" srcOrd="1" destOrd="0" presId="urn:microsoft.com/office/officeart/2008/layout/LinedList"/>
    <dgm:cxn modelId="{DA3815EA-CA28-4315-8969-688FDE6E359D}" type="presParOf" srcId="{B72C6A50-D4BE-428D-B7E0-6F39592FDEAD}" destId="{A0D3A8BA-BCE5-4A24-B03B-96ABAEB4142D}" srcOrd="2" destOrd="0" presId="urn:microsoft.com/office/officeart/2008/layout/LinedList"/>
    <dgm:cxn modelId="{D5BD9CA6-3889-4BB8-B674-5A1CD06EF682}" type="presParOf" srcId="{A952CE04-F820-4A0D-B771-AACF56AE9C2C}" destId="{ACA4EEC8-FDFB-446D-B939-5BBF21EA6E0C}" srcOrd="11" destOrd="0" presId="urn:microsoft.com/office/officeart/2008/layout/LinedList"/>
    <dgm:cxn modelId="{17634395-AE2B-42BE-9817-4989CB644057}" type="presParOf" srcId="{A952CE04-F820-4A0D-B771-AACF56AE9C2C}" destId="{B02C1F38-5756-4F57-AFE3-EA1FB1E01867}" srcOrd="12" destOrd="0" presId="urn:microsoft.com/office/officeart/2008/layout/LinedList"/>
    <dgm:cxn modelId="{E81228F3-7A22-4380-BE16-462A88AD93EF}" type="presParOf" srcId="{A952CE04-F820-4A0D-B771-AACF56AE9C2C}" destId="{AB3E2354-35CB-4933-9472-A0B9B4AA4D77}" srcOrd="13" destOrd="0" presId="urn:microsoft.com/office/officeart/2008/layout/LinedList"/>
    <dgm:cxn modelId="{44CE0150-C17F-4048-ADDB-49454B3C2DC8}" type="presParOf" srcId="{AB3E2354-35CB-4933-9472-A0B9B4AA4D77}" destId="{F513702E-5F0F-4408-A5CD-F4B58C9B58A4}" srcOrd="0" destOrd="0" presId="urn:microsoft.com/office/officeart/2008/layout/LinedList"/>
    <dgm:cxn modelId="{B4699489-5EE3-409B-9D2C-1A14C0E4751F}" type="presParOf" srcId="{AB3E2354-35CB-4933-9472-A0B9B4AA4D77}" destId="{4365A551-1832-4013-8C07-6FA49842D836}" srcOrd="1" destOrd="0" presId="urn:microsoft.com/office/officeart/2008/layout/LinedList"/>
    <dgm:cxn modelId="{8CF1220A-2CD7-4A40-9135-21DB5D36762B}" type="presParOf" srcId="{AB3E2354-35CB-4933-9472-A0B9B4AA4D77}" destId="{8DF6E9FD-3B80-4443-B25E-A3CD8D61C5ED}" srcOrd="2" destOrd="0" presId="urn:microsoft.com/office/officeart/2008/layout/LinedList"/>
    <dgm:cxn modelId="{61F098EA-DEE5-4255-BC92-B9C1048F037F}" type="presParOf" srcId="{A952CE04-F820-4A0D-B771-AACF56AE9C2C}" destId="{A8033B8F-3811-4B67-8CF4-2AFA2A17B4BA}" srcOrd="14" destOrd="0" presId="urn:microsoft.com/office/officeart/2008/layout/LinedList"/>
    <dgm:cxn modelId="{6B704BD0-80F4-4787-9C68-95F0011CA696}" type="presParOf" srcId="{A952CE04-F820-4A0D-B771-AACF56AE9C2C}" destId="{FF27AF18-E185-4763-92D1-E46FDF32543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2B9D9F-83A0-4043-9802-AB07628D09F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9F1D4AAB-02AD-4594-919E-57FE7A15184F}">
      <dgm:prSet phldrT="[Texto]" custT="1"/>
      <dgm:spPr/>
      <dgm:t>
        <a:bodyPr/>
        <a:lstStyle/>
        <a:p>
          <a:r>
            <a:rPr lang="es-MX" sz="2400" dirty="0" smtClean="0"/>
            <a:t>NP</a:t>
          </a:r>
          <a:endParaRPr lang="es-MX" sz="2400" dirty="0"/>
        </a:p>
      </dgm:t>
    </dgm:pt>
    <dgm:pt modelId="{F8CFECCB-2FC8-41C8-A91E-1320C81C7F00}" type="parTrans" cxnId="{CA129FFE-FD51-4672-A7C8-6AAC3D186940}">
      <dgm:prSet/>
      <dgm:spPr/>
      <dgm:t>
        <a:bodyPr/>
        <a:lstStyle/>
        <a:p>
          <a:endParaRPr lang="es-MX" sz="2000"/>
        </a:p>
      </dgm:t>
    </dgm:pt>
    <dgm:pt modelId="{30872C6F-9901-4471-98DC-7F011961134E}" type="sibTrans" cxnId="{CA129FFE-FD51-4672-A7C8-6AAC3D186940}">
      <dgm:prSet/>
      <dgm:spPr/>
      <dgm:t>
        <a:bodyPr/>
        <a:lstStyle/>
        <a:p>
          <a:endParaRPr lang="es-MX" sz="2000"/>
        </a:p>
      </dgm:t>
    </dgm:pt>
    <dgm:pt modelId="{87FDE8C0-3806-4346-9A11-08ECD13895DE}">
      <dgm:prSet phldrT="[Texto]" custT="1"/>
      <dgm:spPr/>
      <dgm:t>
        <a:bodyPr/>
        <a:lstStyle/>
        <a:p>
          <a:r>
            <a:rPr lang="es-MX" sz="1600" dirty="0" smtClean="0"/>
            <a:t>La diabetes es un problema mundial importante. </a:t>
          </a:r>
          <a:endParaRPr lang="es-MX" sz="1600" dirty="0"/>
        </a:p>
      </dgm:t>
    </dgm:pt>
    <dgm:pt modelId="{EB5CAAA1-5951-4CD0-82B3-AFDAE1BFA800}" type="parTrans" cxnId="{A29C965C-9422-4CD9-A8CE-408691B53A3C}">
      <dgm:prSet/>
      <dgm:spPr/>
      <dgm:t>
        <a:bodyPr/>
        <a:lstStyle/>
        <a:p>
          <a:endParaRPr lang="es-MX" sz="2000"/>
        </a:p>
      </dgm:t>
    </dgm:pt>
    <dgm:pt modelId="{B47587C9-2ED2-4E18-B9D5-57B0EB805D4A}" type="sibTrans" cxnId="{A29C965C-9422-4CD9-A8CE-408691B53A3C}">
      <dgm:prSet/>
      <dgm:spPr/>
      <dgm:t>
        <a:bodyPr/>
        <a:lstStyle/>
        <a:p>
          <a:endParaRPr lang="es-MX" sz="2000"/>
        </a:p>
      </dgm:t>
    </dgm:pt>
    <dgm:pt modelId="{4A3CF211-7C29-413C-9BC2-D5CBC6419C29}">
      <dgm:prSet phldrT="[Texto]" custT="1"/>
      <dgm:spPr/>
      <dgm:t>
        <a:bodyPr/>
        <a:lstStyle/>
        <a:p>
          <a:r>
            <a:rPr lang="es-MX" sz="1600" dirty="0" smtClean="0"/>
            <a:t>En México la incidencia, prevalencia y mortalidad están incrementándose a un ritmo acelerado. </a:t>
          </a:r>
          <a:endParaRPr lang="es-MX" sz="1600" dirty="0"/>
        </a:p>
      </dgm:t>
    </dgm:pt>
    <dgm:pt modelId="{2D6D1665-95B2-449F-9E51-90D78A49B28A}" type="parTrans" cxnId="{FDAC2A57-15F9-45B0-AD6A-D2CBE058CAB8}">
      <dgm:prSet/>
      <dgm:spPr/>
      <dgm:t>
        <a:bodyPr/>
        <a:lstStyle/>
        <a:p>
          <a:endParaRPr lang="es-MX" sz="2000"/>
        </a:p>
      </dgm:t>
    </dgm:pt>
    <dgm:pt modelId="{A34A0F16-9205-487E-AF90-E309CA66185B}" type="sibTrans" cxnId="{FDAC2A57-15F9-45B0-AD6A-D2CBE058CAB8}">
      <dgm:prSet/>
      <dgm:spPr/>
      <dgm:t>
        <a:bodyPr/>
        <a:lstStyle/>
        <a:p>
          <a:endParaRPr lang="es-MX" sz="2000"/>
        </a:p>
      </dgm:t>
    </dgm:pt>
    <dgm:pt modelId="{09793ECB-B478-4EF2-AA33-C140813656C5}">
      <dgm:prSet phldrT="[Texto]" custT="1"/>
      <dgm:spPr/>
      <dgm:t>
        <a:bodyPr/>
        <a:lstStyle/>
        <a:p>
          <a:r>
            <a:rPr lang="es-MX" sz="1600" dirty="0" smtClean="0"/>
            <a:t>La diabetes se está mostrando en etapas de la vida cada vez más tempranas, con el consecuente incremento de las complicaciones. </a:t>
          </a:r>
          <a:endParaRPr lang="es-MX" sz="1600" dirty="0"/>
        </a:p>
      </dgm:t>
    </dgm:pt>
    <dgm:pt modelId="{704E41E5-7FE6-427E-A7EC-7CF994D5C7C0}" type="parTrans" cxnId="{CAECEEB5-E77A-4465-8436-28614E095BB8}">
      <dgm:prSet/>
      <dgm:spPr/>
      <dgm:t>
        <a:bodyPr/>
        <a:lstStyle/>
        <a:p>
          <a:endParaRPr lang="es-MX" sz="2000"/>
        </a:p>
      </dgm:t>
    </dgm:pt>
    <dgm:pt modelId="{E029698A-E834-4CD6-AB44-BFE0C3C4C28B}" type="sibTrans" cxnId="{CAECEEB5-E77A-4465-8436-28614E095BB8}">
      <dgm:prSet/>
      <dgm:spPr/>
      <dgm:t>
        <a:bodyPr/>
        <a:lstStyle/>
        <a:p>
          <a:endParaRPr lang="es-MX" sz="2000"/>
        </a:p>
      </dgm:t>
    </dgm:pt>
    <dgm:pt modelId="{6E7D6818-E6A9-4526-A44D-6D9C8712BE3D}">
      <dgm:prSet phldrT="[Texto]" custT="1"/>
      <dgm:spPr/>
      <dgm:t>
        <a:bodyPr/>
        <a:lstStyle/>
        <a:p>
          <a:r>
            <a:rPr lang="es-MX" sz="1600" dirty="0" smtClean="0"/>
            <a:t>En la Unidad de Medicina Familiar N.66 Xalapa Veracruz, no existe un </a:t>
          </a:r>
          <a:r>
            <a:rPr lang="es-MX" sz="1600" dirty="0" err="1" smtClean="0"/>
            <a:t>subregistro</a:t>
          </a:r>
          <a:r>
            <a:rPr lang="es-MX" sz="1600" dirty="0" smtClean="0"/>
            <a:t> sobre las complicaciones crónicas que presentan los pacientes, desconociéndose hasta el momento  la magnitud de las mismas. </a:t>
          </a:r>
          <a:endParaRPr lang="es-MX" sz="1600" dirty="0"/>
        </a:p>
      </dgm:t>
    </dgm:pt>
    <dgm:pt modelId="{1B7BDAD2-AE20-42FA-8D76-6536FBD13AD7}" type="parTrans" cxnId="{E06926E4-97AC-4883-A21C-DA8BF2807081}">
      <dgm:prSet/>
      <dgm:spPr/>
      <dgm:t>
        <a:bodyPr/>
        <a:lstStyle/>
        <a:p>
          <a:endParaRPr lang="es-MX" sz="2000"/>
        </a:p>
      </dgm:t>
    </dgm:pt>
    <dgm:pt modelId="{D0100EC3-D60D-4ED2-AF76-EAE1EFB98BCA}" type="sibTrans" cxnId="{E06926E4-97AC-4883-A21C-DA8BF2807081}">
      <dgm:prSet/>
      <dgm:spPr/>
      <dgm:t>
        <a:bodyPr/>
        <a:lstStyle/>
        <a:p>
          <a:endParaRPr lang="es-MX" sz="2000"/>
        </a:p>
      </dgm:t>
    </dgm:pt>
    <dgm:pt modelId="{B94B702F-08F5-4EE7-8D53-FD7DE6D5C788}">
      <dgm:prSet phldrT="[Texto]" custT="1"/>
      <dgm:spPr/>
      <dgm:t>
        <a:bodyPr/>
        <a:lstStyle/>
        <a:p>
          <a:r>
            <a:rPr lang="es-MX" sz="1600" dirty="0" smtClean="0"/>
            <a:t>La neuropatía periférica es una de las complicaciones más comunes de la DM2 y que afecta significativamente la calidad de vida de los pacientes.</a:t>
          </a:r>
          <a:endParaRPr lang="es-MX" sz="1600" dirty="0"/>
        </a:p>
      </dgm:t>
    </dgm:pt>
    <dgm:pt modelId="{94D19878-E2E9-45AD-92D9-D7A1B1ECC626}" type="parTrans" cxnId="{EE6A52AE-9F61-4234-B352-BB9D2181FFC8}">
      <dgm:prSet/>
      <dgm:spPr/>
      <dgm:t>
        <a:bodyPr/>
        <a:lstStyle/>
        <a:p>
          <a:endParaRPr lang="es-MX" sz="2000"/>
        </a:p>
      </dgm:t>
    </dgm:pt>
    <dgm:pt modelId="{0DB54BE1-50CC-4275-BFB2-23DF30E1D90A}" type="sibTrans" cxnId="{EE6A52AE-9F61-4234-B352-BB9D2181FFC8}">
      <dgm:prSet/>
      <dgm:spPr/>
      <dgm:t>
        <a:bodyPr/>
        <a:lstStyle/>
        <a:p>
          <a:endParaRPr lang="es-MX" sz="2000"/>
        </a:p>
      </dgm:t>
    </dgm:pt>
    <dgm:pt modelId="{729784AB-2C5C-45FB-98B0-0065313B0ED6}">
      <dgm:prSet phldrT="[Texto]" custT="1"/>
      <dgm:spPr/>
      <dgm:t>
        <a:bodyPr/>
        <a:lstStyle/>
        <a:p>
          <a:r>
            <a:rPr lang="es-MX" sz="1600" dirty="0" smtClean="0"/>
            <a:t>Sin embargo su búsqueda dirigida en la consulta  es de las menos realizadas, lo que conlleva a diagnósticos erróneos y tratamientos inadecuados por lo que es de suma importancia realizar esta investigación para la implementación de medidas adecuadas.</a:t>
          </a:r>
          <a:endParaRPr lang="es-MX" sz="1600" dirty="0"/>
        </a:p>
      </dgm:t>
    </dgm:pt>
    <dgm:pt modelId="{72B1DAFA-08E4-4B2A-A418-4C17748A3F89}" type="parTrans" cxnId="{304F77ED-AE4A-4BEB-80AC-6B85E0A3AB43}">
      <dgm:prSet/>
      <dgm:spPr/>
      <dgm:t>
        <a:bodyPr/>
        <a:lstStyle/>
        <a:p>
          <a:endParaRPr lang="es-MX" sz="2000"/>
        </a:p>
      </dgm:t>
    </dgm:pt>
    <dgm:pt modelId="{0E28FDDB-BB36-4B48-AFE9-D58F0A044DF4}" type="sibTrans" cxnId="{304F77ED-AE4A-4BEB-80AC-6B85E0A3AB43}">
      <dgm:prSet/>
      <dgm:spPr/>
      <dgm:t>
        <a:bodyPr/>
        <a:lstStyle/>
        <a:p>
          <a:endParaRPr lang="es-MX" sz="2000"/>
        </a:p>
      </dgm:t>
    </dgm:pt>
    <dgm:pt modelId="{81638AE7-629B-4A28-9BE7-59BE4D114E3F}" type="pres">
      <dgm:prSet presAssocID="{CA2B9D9F-83A0-4043-9802-AB07628D09F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38C52C7D-5974-4CED-B37B-62E3A2437AB6}" type="pres">
      <dgm:prSet presAssocID="{9F1D4AAB-02AD-4594-919E-57FE7A15184F}" presName="thickLine" presStyleLbl="alignNode1" presStyleIdx="0" presStyleCnt="1"/>
      <dgm:spPr/>
    </dgm:pt>
    <dgm:pt modelId="{0E5A775C-AEF2-49AC-AB20-05F88DA6603A}" type="pres">
      <dgm:prSet presAssocID="{9F1D4AAB-02AD-4594-919E-57FE7A15184F}" presName="horz1" presStyleCnt="0"/>
      <dgm:spPr/>
    </dgm:pt>
    <dgm:pt modelId="{5D3BCA39-1EE4-4937-A733-DC85002FC6A3}" type="pres">
      <dgm:prSet presAssocID="{9F1D4AAB-02AD-4594-919E-57FE7A15184F}" presName="tx1" presStyleLbl="revTx" presStyleIdx="0" presStyleCnt="7" custScaleX="56217"/>
      <dgm:spPr/>
      <dgm:t>
        <a:bodyPr/>
        <a:lstStyle/>
        <a:p>
          <a:endParaRPr lang="es-MX"/>
        </a:p>
      </dgm:t>
    </dgm:pt>
    <dgm:pt modelId="{A952CE04-F820-4A0D-B771-AACF56AE9C2C}" type="pres">
      <dgm:prSet presAssocID="{9F1D4AAB-02AD-4594-919E-57FE7A15184F}" presName="vert1" presStyleCnt="0"/>
      <dgm:spPr/>
    </dgm:pt>
    <dgm:pt modelId="{90AFB098-813A-4A9D-9883-D03561B2D0B6}" type="pres">
      <dgm:prSet presAssocID="{87FDE8C0-3806-4346-9A11-08ECD13895DE}" presName="vertSpace2a" presStyleCnt="0"/>
      <dgm:spPr/>
    </dgm:pt>
    <dgm:pt modelId="{AF7438A8-B07F-44FC-B568-A3EAAE5267C2}" type="pres">
      <dgm:prSet presAssocID="{87FDE8C0-3806-4346-9A11-08ECD13895DE}" presName="horz2" presStyleCnt="0"/>
      <dgm:spPr/>
    </dgm:pt>
    <dgm:pt modelId="{72334970-39C3-4433-A9F7-7F920A831225}" type="pres">
      <dgm:prSet presAssocID="{87FDE8C0-3806-4346-9A11-08ECD13895DE}" presName="horzSpace2" presStyleCnt="0"/>
      <dgm:spPr/>
    </dgm:pt>
    <dgm:pt modelId="{B5FA1E00-C393-41FC-AFC6-8640EE34B488}" type="pres">
      <dgm:prSet presAssocID="{87FDE8C0-3806-4346-9A11-08ECD13895DE}" presName="tx2" presStyleLbl="revTx" presStyleIdx="1" presStyleCnt="7"/>
      <dgm:spPr/>
      <dgm:t>
        <a:bodyPr/>
        <a:lstStyle/>
        <a:p>
          <a:endParaRPr lang="es-MX"/>
        </a:p>
      </dgm:t>
    </dgm:pt>
    <dgm:pt modelId="{BCB78250-0345-4A8A-9192-8A4D881D2DEC}" type="pres">
      <dgm:prSet presAssocID="{87FDE8C0-3806-4346-9A11-08ECD13895DE}" presName="vert2" presStyleCnt="0"/>
      <dgm:spPr/>
    </dgm:pt>
    <dgm:pt modelId="{5A0FC11B-0B6C-4FC4-A284-57FE3391E70C}" type="pres">
      <dgm:prSet presAssocID="{87FDE8C0-3806-4346-9A11-08ECD13895DE}" presName="thinLine2b" presStyleLbl="callout" presStyleIdx="0" presStyleCnt="6"/>
      <dgm:spPr/>
    </dgm:pt>
    <dgm:pt modelId="{1F3F71B2-62A1-45DD-9C78-8DED6B1481DF}" type="pres">
      <dgm:prSet presAssocID="{87FDE8C0-3806-4346-9A11-08ECD13895DE}" presName="vertSpace2b" presStyleCnt="0"/>
      <dgm:spPr/>
    </dgm:pt>
    <dgm:pt modelId="{40B064A5-305F-4381-8B71-14581E43B2E4}" type="pres">
      <dgm:prSet presAssocID="{4A3CF211-7C29-413C-9BC2-D5CBC6419C29}" presName="horz2" presStyleCnt="0"/>
      <dgm:spPr/>
    </dgm:pt>
    <dgm:pt modelId="{8C9F3E27-64FD-4A0B-BCDC-1A605F86847A}" type="pres">
      <dgm:prSet presAssocID="{4A3CF211-7C29-413C-9BC2-D5CBC6419C29}" presName="horzSpace2" presStyleCnt="0"/>
      <dgm:spPr/>
    </dgm:pt>
    <dgm:pt modelId="{AD0DEF1F-AC93-4DC3-B887-FA26C04B0050}" type="pres">
      <dgm:prSet presAssocID="{4A3CF211-7C29-413C-9BC2-D5CBC6419C29}" presName="tx2" presStyleLbl="revTx" presStyleIdx="2" presStyleCnt="7"/>
      <dgm:spPr/>
      <dgm:t>
        <a:bodyPr/>
        <a:lstStyle/>
        <a:p>
          <a:endParaRPr lang="es-MX"/>
        </a:p>
      </dgm:t>
    </dgm:pt>
    <dgm:pt modelId="{C913C395-F829-4235-8D39-DEE2965EF2FE}" type="pres">
      <dgm:prSet presAssocID="{4A3CF211-7C29-413C-9BC2-D5CBC6419C29}" presName="vert2" presStyleCnt="0"/>
      <dgm:spPr/>
    </dgm:pt>
    <dgm:pt modelId="{831D2C82-6E08-42CF-A51A-02F4AF375D52}" type="pres">
      <dgm:prSet presAssocID="{4A3CF211-7C29-413C-9BC2-D5CBC6419C29}" presName="thinLine2b" presStyleLbl="callout" presStyleIdx="1" presStyleCnt="6"/>
      <dgm:spPr/>
    </dgm:pt>
    <dgm:pt modelId="{28754851-90BB-4579-B3A3-F47295A65F69}" type="pres">
      <dgm:prSet presAssocID="{4A3CF211-7C29-413C-9BC2-D5CBC6419C29}" presName="vertSpace2b" presStyleCnt="0"/>
      <dgm:spPr/>
    </dgm:pt>
    <dgm:pt modelId="{B907E6F1-F661-4CD0-9CF7-0F5A6597BDD5}" type="pres">
      <dgm:prSet presAssocID="{09793ECB-B478-4EF2-AA33-C140813656C5}" presName="horz2" presStyleCnt="0"/>
      <dgm:spPr/>
    </dgm:pt>
    <dgm:pt modelId="{4B6CC410-2B02-4B3F-9086-DD4BF7A18982}" type="pres">
      <dgm:prSet presAssocID="{09793ECB-B478-4EF2-AA33-C140813656C5}" presName="horzSpace2" presStyleCnt="0"/>
      <dgm:spPr/>
    </dgm:pt>
    <dgm:pt modelId="{8C78DE3D-598E-4C66-ADFE-84C55C745A3B}" type="pres">
      <dgm:prSet presAssocID="{09793ECB-B478-4EF2-AA33-C140813656C5}" presName="tx2" presStyleLbl="revTx" presStyleIdx="3" presStyleCnt="7"/>
      <dgm:spPr/>
      <dgm:t>
        <a:bodyPr/>
        <a:lstStyle/>
        <a:p>
          <a:endParaRPr lang="es-MX"/>
        </a:p>
      </dgm:t>
    </dgm:pt>
    <dgm:pt modelId="{6F038B29-4EFF-44BE-9558-DFB9354E29E7}" type="pres">
      <dgm:prSet presAssocID="{09793ECB-B478-4EF2-AA33-C140813656C5}" presName="vert2" presStyleCnt="0"/>
      <dgm:spPr/>
    </dgm:pt>
    <dgm:pt modelId="{D7917BDF-B5C7-49F2-92F3-6C4C68C98490}" type="pres">
      <dgm:prSet presAssocID="{09793ECB-B478-4EF2-AA33-C140813656C5}" presName="thinLine2b" presStyleLbl="callout" presStyleIdx="2" presStyleCnt="6"/>
      <dgm:spPr/>
    </dgm:pt>
    <dgm:pt modelId="{3A27BD78-BFBC-4248-A3D1-DFBCB4993518}" type="pres">
      <dgm:prSet presAssocID="{09793ECB-B478-4EF2-AA33-C140813656C5}" presName="vertSpace2b" presStyleCnt="0"/>
      <dgm:spPr/>
    </dgm:pt>
    <dgm:pt modelId="{457CF9F1-B258-4142-9897-CE82E86BF662}" type="pres">
      <dgm:prSet presAssocID="{6E7D6818-E6A9-4526-A44D-6D9C8712BE3D}" presName="horz2" presStyleCnt="0"/>
      <dgm:spPr/>
    </dgm:pt>
    <dgm:pt modelId="{8A4DA6EA-F80F-4F50-9C8F-BA5AD98C7538}" type="pres">
      <dgm:prSet presAssocID="{6E7D6818-E6A9-4526-A44D-6D9C8712BE3D}" presName="horzSpace2" presStyleCnt="0"/>
      <dgm:spPr/>
    </dgm:pt>
    <dgm:pt modelId="{C5081042-19FC-4D77-8A92-BA395464E28D}" type="pres">
      <dgm:prSet presAssocID="{6E7D6818-E6A9-4526-A44D-6D9C8712BE3D}" presName="tx2" presStyleLbl="revTx" presStyleIdx="4" presStyleCnt="7"/>
      <dgm:spPr/>
      <dgm:t>
        <a:bodyPr/>
        <a:lstStyle/>
        <a:p>
          <a:endParaRPr lang="es-MX"/>
        </a:p>
      </dgm:t>
    </dgm:pt>
    <dgm:pt modelId="{36772C45-C743-4F85-A0F9-E6A739A742D4}" type="pres">
      <dgm:prSet presAssocID="{6E7D6818-E6A9-4526-A44D-6D9C8712BE3D}" presName="vert2" presStyleCnt="0"/>
      <dgm:spPr/>
    </dgm:pt>
    <dgm:pt modelId="{0D49B8D5-AD4E-4E13-BE3F-78E4B4C67F9F}" type="pres">
      <dgm:prSet presAssocID="{6E7D6818-E6A9-4526-A44D-6D9C8712BE3D}" presName="thinLine2b" presStyleLbl="callout" presStyleIdx="3" presStyleCnt="6"/>
      <dgm:spPr/>
    </dgm:pt>
    <dgm:pt modelId="{AE3AEAD0-5ECC-4D8E-90E3-7CF55F892AAD}" type="pres">
      <dgm:prSet presAssocID="{6E7D6818-E6A9-4526-A44D-6D9C8712BE3D}" presName="vertSpace2b" presStyleCnt="0"/>
      <dgm:spPr/>
    </dgm:pt>
    <dgm:pt modelId="{0FE2CA50-AC09-41AF-8881-582A0929A51F}" type="pres">
      <dgm:prSet presAssocID="{B94B702F-08F5-4EE7-8D53-FD7DE6D5C788}" presName="horz2" presStyleCnt="0"/>
      <dgm:spPr/>
    </dgm:pt>
    <dgm:pt modelId="{4BAB4DCB-77C2-419F-9737-E14E9FF9CA86}" type="pres">
      <dgm:prSet presAssocID="{B94B702F-08F5-4EE7-8D53-FD7DE6D5C788}" presName="horzSpace2" presStyleCnt="0"/>
      <dgm:spPr/>
    </dgm:pt>
    <dgm:pt modelId="{AFEB26CC-061C-4B2B-98EC-D1E4ED07C1EF}" type="pres">
      <dgm:prSet presAssocID="{B94B702F-08F5-4EE7-8D53-FD7DE6D5C788}" presName="tx2" presStyleLbl="revTx" presStyleIdx="5" presStyleCnt="7"/>
      <dgm:spPr/>
      <dgm:t>
        <a:bodyPr/>
        <a:lstStyle/>
        <a:p>
          <a:endParaRPr lang="es-MX"/>
        </a:p>
      </dgm:t>
    </dgm:pt>
    <dgm:pt modelId="{A9A5FFE7-17B7-4398-A79A-70788FDF9B9B}" type="pres">
      <dgm:prSet presAssocID="{B94B702F-08F5-4EE7-8D53-FD7DE6D5C788}" presName="vert2" presStyleCnt="0"/>
      <dgm:spPr/>
    </dgm:pt>
    <dgm:pt modelId="{A1FA627B-6BAD-40F2-AD41-71D83CD7206B}" type="pres">
      <dgm:prSet presAssocID="{B94B702F-08F5-4EE7-8D53-FD7DE6D5C788}" presName="thinLine2b" presStyleLbl="callout" presStyleIdx="4" presStyleCnt="6"/>
      <dgm:spPr/>
    </dgm:pt>
    <dgm:pt modelId="{D9E8682A-F1D8-4796-B067-B39E98B8AF1A}" type="pres">
      <dgm:prSet presAssocID="{B94B702F-08F5-4EE7-8D53-FD7DE6D5C788}" presName="vertSpace2b" presStyleCnt="0"/>
      <dgm:spPr/>
    </dgm:pt>
    <dgm:pt modelId="{72A889D4-0F72-40C0-B67D-1B4555565503}" type="pres">
      <dgm:prSet presAssocID="{729784AB-2C5C-45FB-98B0-0065313B0ED6}" presName="horz2" presStyleCnt="0"/>
      <dgm:spPr/>
    </dgm:pt>
    <dgm:pt modelId="{F5A5396A-6ED0-443F-91A4-9F20578BB354}" type="pres">
      <dgm:prSet presAssocID="{729784AB-2C5C-45FB-98B0-0065313B0ED6}" presName="horzSpace2" presStyleCnt="0"/>
      <dgm:spPr/>
    </dgm:pt>
    <dgm:pt modelId="{1F3D9871-1B4D-4433-8329-79DB095CB1A5}" type="pres">
      <dgm:prSet presAssocID="{729784AB-2C5C-45FB-98B0-0065313B0ED6}" presName="tx2" presStyleLbl="revTx" presStyleIdx="6" presStyleCnt="7"/>
      <dgm:spPr/>
      <dgm:t>
        <a:bodyPr/>
        <a:lstStyle/>
        <a:p>
          <a:endParaRPr lang="es-MX"/>
        </a:p>
      </dgm:t>
    </dgm:pt>
    <dgm:pt modelId="{F4CDFD94-8CFD-4C9E-9484-94395AB4DB7B}" type="pres">
      <dgm:prSet presAssocID="{729784AB-2C5C-45FB-98B0-0065313B0ED6}" presName="vert2" presStyleCnt="0"/>
      <dgm:spPr/>
    </dgm:pt>
    <dgm:pt modelId="{B9C95139-0A20-47E9-931B-30635A97397D}" type="pres">
      <dgm:prSet presAssocID="{729784AB-2C5C-45FB-98B0-0065313B0ED6}" presName="thinLine2b" presStyleLbl="callout" presStyleIdx="5" presStyleCnt="6"/>
      <dgm:spPr/>
    </dgm:pt>
    <dgm:pt modelId="{505A6B77-B21F-4619-9969-BA5917ABA0FD}" type="pres">
      <dgm:prSet presAssocID="{729784AB-2C5C-45FB-98B0-0065313B0ED6}" presName="vertSpace2b" presStyleCnt="0"/>
      <dgm:spPr/>
    </dgm:pt>
  </dgm:ptLst>
  <dgm:cxnLst>
    <dgm:cxn modelId="{F6A4ABA2-9AAA-4D37-B3CF-7A4C93CD35B9}" type="presOf" srcId="{6E7D6818-E6A9-4526-A44D-6D9C8712BE3D}" destId="{C5081042-19FC-4D77-8A92-BA395464E28D}" srcOrd="0" destOrd="0" presId="urn:microsoft.com/office/officeart/2008/layout/LinedList"/>
    <dgm:cxn modelId="{54973EEF-00F7-4A2D-823D-16EB453E23D2}" type="presOf" srcId="{B94B702F-08F5-4EE7-8D53-FD7DE6D5C788}" destId="{AFEB26CC-061C-4B2B-98EC-D1E4ED07C1EF}" srcOrd="0" destOrd="0" presId="urn:microsoft.com/office/officeart/2008/layout/LinedList"/>
    <dgm:cxn modelId="{FF5E8D90-7DB5-4A68-8B06-4FC135DCF962}" type="presOf" srcId="{9F1D4AAB-02AD-4594-919E-57FE7A15184F}" destId="{5D3BCA39-1EE4-4937-A733-DC85002FC6A3}" srcOrd="0" destOrd="0" presId="urn:microsoft.com/office/officeart/2008/layout/LinedList"/>
    <dgm:cxn modelId="{304F77ED-AE4A-4BEB-80AC-6B85E0A3AB43}" srcId="{9F1D4AAB-02AD-4594-919E-57FE7A15184F}" destId="{729784AB-2C5C-45FB-98B0-0065313B0ED6}" srcOrd="5" destOrd="0" parTransId="{72B1DAFA-08E4-4B2A-A418-4C17748A3F89}" sibTransId="{0E28FDDB-BB36-4B48-AFE9-D58F0A044DF4}"/>
    <dgm:cxn modelId="{EE6A52AE-9F61-4234-B352-BB9D2181FFC8}" srcId="{9F1D4AAB-02AD-4594-919E-57FE7A15184F}" destId="{B94B702F-08F5-4EE7-8D53-FD7DE6D5C788}" srcOrd="4" destOrd="0" parTransId="{94D19878-E2E9-45AD-92D9-D7A1B1ECC626}" sibTransId="{0DB54BE1-50CC-4275-BFB2-23DF30E1D90A}"/>
    <dgm:cxn modelId="{E06926E4-97AC-4883-A21C-DA8BF2807081}" srcId="{9F1D4AAB-02AD-4594-919E-57FE7A15184F}" destId="{6E7D6818-E6A9-4526-A44D-6D9C8712BE3D}" srcOrd="3" destOrd="0" parTransId="{1B7BDAD2-AE20-42FA-8D76-6536FBD13AD7}" sibTransId="{D0100EC3-D60D-4ED2-AF76-EAE1EFB98BCA}"/>
    <dgm:cxn modelId="{CAECEEB5-E77A-4465-8436-28614E095BB8}" srcId="{9F1D4AAB-02AD-4594-919E-57FE7A15184F}" destId="{09793ECB-B478-4EF2-AA33-C140813656C5}" srcOrd="2" destOrd="0" parTransId="{704E41E5-7FE6-427E-A7EC-7CF994D5C7C0}" sibTransId="{E029698A-E834-4CD6-AB44-BFE0C3C4C28B}"/>
    <dgm:cxn modelId="{3E521C8F-0793-4367-80CC-65000EFF82EE}" type="presOf" srcId="{729784AB-2C5C-45FB-98B0-0065313B0ED6}" destId="{1F3D9871-1B4D-4433-8329-79DB095CB1A5}" srcOrd="0" destOrd="0" presId="urn:microsoft.com/office/officeart/2008/layout/LinedList"/>
    <dgm:cxn modelId="{FDAC2A57-15F9-45B0-AD6A-D2CBE058CAB8}" srcId="{9F1D4AAB-02AD-4594-919E-57FE7A15184F}" destId="{4A3CF211-7C29-413C-9BC2-D5CBC6419C29}" srcOrd="1" destOrd="0" parTransId="{2D6D1665-95B2-449F-9E51-90D78A49B28A}" sibTransId="{A34A0F16-9205-487E-AF90-E309CA66185B}"/>
    <dgm:cxn modelId="{A29C965C-9422-4CD9-A8CE-408691B53A3C}" srcId="{9F1D4AAB-02AD-4594-919E-57FE7A15184F}" destId="{87FDE8C0-3806-4346-9A11-08ECD13895DE}" srcOrd="0" destOrd="0" parTransId="{EB5CAAA1-5951-4CD0-82B3-AFDAE1BFA800}" sibTransId="{B47587C9-2ED2-4E18-B9D5-57B0EB805D4A}"/>
    <dgm:cxn modelId="{C9BE14ED-C178-4930-B454-8F7539E3821F}" type="presOf" srcId="{4A3CF211-7C29-413C-9BC2-D5CBC6419C29}" destId="{AD0DEF1F-AC93-4DC3-B887-FA26C04B0050}" srcOrd="0" destOrd="0" presId="urn:microsoft.com/office/officeart/2008/layout/LinedList"/>
    <dgm:cxn modelId="{44A11C57-4E15-4A06-8ADF-4F05356A548F}" type="presOf" srcId="{CA2B9D9F-83A0-4043-9802-AB07628D09FA}" destId="{81638AE7-629B-4A28-9BE7-59BE4D114E3F}" srcOrd="0" destOrd="0" presId="urn:microsoft.com/office/officeart/2008/layout/LinedList"/>
    <dgm:cxn modelId="{88F4A287-5D38-4DD9-949F-7E63FDDA2C55}" type="presOf" srcId="{09793ECB-B478-4EF2-AA33-C140813656C5}" destId="{8C78DE3D-598E-4C66-ADFE-84C55C745A3B}" srcOrd="0" destOrd="0" presId="urn:microsoft.com/office/officeart/2008/layout/LinedList"/>
    <dgm:cxn modelId="{65DE51D8-3093-4BD5-A0DB-E9E5F107EE5A}" type="presOf" srcId="{87FDE8C0-3806-4346-9A11-08ECD13895DE}" destId="{B5FA1E00-C393-41FC-AFC6-8640EE34B488}" srcOrd="0" destOrd="0" presId="urn:microsoft.com/office/officeart/2008/layout/LinedList"/>
    <dgm:cxn modelId="{CA129FFE-FD51-4672-A7C8-6AAC3D186940}" srcId="{CA2B9D9F-83A0-4043-9802-AB07628D09FA}" destId="{9F1D4AAB-02AD-4594-919E-57FE7A15184F}" srcOrd="0" destOrd="0" parTransId="{F8CFECCB-2FC8-41C8-A91E-1320C81C7F00}" sibTransId="{30872C6F-9901-4471-98DC-7F011961134E}"/>
    <dgm:cxn modelId="{F5EC605C-A844-4795-A322-CC5034BF82F8}" type="presParOf" srcId="{81638AE7-629B-4A28-9BE7-59BE4D114E3F}" destId="{38C52C7D-5974-4CED-B37B-62E3A2437AB6}" srcOrd="0" destOrd="0" presId="urn:microsoft.com/office/officeart/2008/layout/LinedList"/>
    <dgm:cxn modelId="{FED9A39E-A650-486A-9625-A5C7B758DD44}" type="presParOf" srcId="{81638AE7-629B-4A28-9BE7-59BE4D114E3F}" destId="{0E5A775C-AEF2-49AC-AB20-05F88DA6603A}" srcOrd="1" destOrd="0" presId="urn:microsoft.com/office/officeart/2008/layout/LinedList"/>
    <dgm:cxn modelId="{8A3ACD5D-670F-459D-B28E-991EA32D493F}" type="presParOf" srcId="{0E5A775C-AEF2-49AC-AB20-05F88DA6603A}" destId="{5D3BCA39-1EE4-4937-A733-DC85002FC6A3}" srcOrd="0" destOrd="0" presId="urn:microsoft.com/office/officeart/2008/layout/LinedList"/>
    <dgm:cxn modelId="{2C3B8A5F-5F87-4DEE-BAD5-E096091CF8E2}" type="presParOf" srcId="{0E5A775C-AEF2-49AC-AB20-05F88DA6603A}" destId="{A952CE04-F820-4A0D-B771-AACF56AE9C2C}" srcOrd="1" destOrd="0" presId="urn:microsoft.com/office/officeart/2008/layout/LinedList"/>
    <dgm:cxn modelId="{241A4B3C-FA50-44F5-BE67-0A667DED7590}" type="presParOf" srcId="{A952CE04-F820-4A0D-B771-AACF56AE9C2C}" destId="{90AFB098-813A-4A9D-9883-D03561B2D0B6}" srcOrd="0" destOrd="0" presId="urn:microsoft.com/office/officeart/2008/layout/LinedList"/>
    <dgm:cxn modelId="{9AF2447B-63B9-4822-9D21-2CA1F3A62AEF}" type="presParOf" srcId="{A952CE04-F820-4A0D-B771-AACF56AE9C2C}" destId="{AF7438A8-B07F-44FC-B568-A3EAAE5267C2}" srcOrd="1" destOrd="0" presId="urn:microsoft.com/office/officeart/2008/layout/LinedList"/>
    <dgm:cxn modelId="{76554956-0AF2-42DC-8AA9-FAEA51ABE3A2}" type="presParOf" srcId="{AF7438A8-B07F-44FC-B568-A3EAAE5267C2}" destId="{72334970-39C3-4433-A9F7-7F920A831225}" srcOrd="0" destOrd="0" presId="urn:microsoft.com/office/officeart/2008/layout/LinedList"/>
    <dgm:cxn modelId="{9AF2A81B-3456-4435-A6B9-728E6D903DB3}" type="presParOf" srcId="{AF7438A8-B07F-44FC-B568-A3EAAE5267C2}" destId="{B5FA1E00-C393-41FC-AFC6-8640EE34B488}" srcOrd="1" destOrd="0" presId="urn:microsoft.com/office/officeart/2008/layout/LinedList"/>
    <dgm:cxn modelId="{DE06E306-56FC-4201-BB96-55C879FE2174}" type="presParOf" srcId="{AF7438A8-B07F-44FC-B568-A3EAAE5267C2}" destId="{BCB78250-0345-4A8A-9192-8A4D881D2DEC}" srcOrd="2" destOrd="0" presId="urn:microsoft.com/office/officeart/2008/layout/LinedList"/>
    <dgm:cxn modelId="{7243B057-9800-4B19-9185-9AE811E79D9E}" type="presParOf" srcId="{A952CE04-F820-4A0D-B771-AACF56AE9C2C}" destId="{5A0FC11B-0B6C-4FC4-A284-57FE3391E70C}" srcOrd="2" destOrd="0" presId="urn:microsoft.com/office/officeart/2008/layout/LinedList"/>
    <dgm:cxn modelId="{EC1202F5-CC3B-420A-BEC2-DF509C7DBADE}" type="presParOf" srcId="{A952CE04-F820-4A0D-B771-AACF56AE9C2C}" destId="{1F3F71B2-62A1-45DD-9C78-8DED6B1481DF}" srcOrd="3" destOrd="0" presId="urn:microsoft.com/office/officeart/2008/layout/LinedList"/>
    <dgm:cxn modelId="{117E27AC-99D6-4BB6-858E-5542131B4972}" type="presParOf" srcId="{A952CE04-F820-4A0D-B771-AACF56AE9C2C}" destId="{40B064A5-305F-4381-8B71-14581E43B2E4}" srcOrd="4" destOrd="0" presId="urn:microsoft.com/office/officeart/2008/layout/LinedList"/>
    <dgm:cxn modelId="{CD54A4B1-B446-4D3F-A621-B726C68817A8}" type="presParOf" srcId="{40B064A5-305F-4381-8B71-14581E43B2E4}" destId="{8C9F3E27-64FD-4A0B-BCDC-1A605F86847A}" srcOrd="0" destOrd="0" presId="urn:microsoft.com/office/officeart/2008/layout/LinedList"/>
    <dgm:cxn modelId="{FA088C28-2196-4D5F-B629-951163A2DB1B}" type="presParOf" srcId="{40B064A5-305F-4381-8B71-14581E43B2E4}" destId="{AD0DEF1F-AC93-4DC3-B887-FA26C04B0050}" srcOrd="1" destOrd="0" presId="urn:microsoft.com/office/officeart/2008/layout/LinedList"/>
    <dgm:cxn modelId="{4049095F-AA41-4722-8C17-15ABAADF0E3E}" type="presParOf" srcId="{40B064A5-305F-4381-8B71-14581E43B2E4}" destId="{C913C395-F829-4235-8D39-DEE2965EF2FE}" srcOrd="2" destOrd="0" presId="urn:microsoft.com/office/officeart/2008/layout/LinedList"/>
    <dgm:cxn modelId="{1CB78BC2-EEF3-494D-876D-5B5300DAE456}" type="presParOf" srcId="{A952CE04-F820-4A0D-B771-AACF56AE9C2C}" destId="{831D2C82-6E08-42CF-A51A-02F4AF375D52}" srcOrd="5" destOrd="0" presId="urn:microsoft.com/office/officeart/2008/layout/LinedList"/>
    <dgm:cxn modelId="{2953E948-7451-4AE6-86F2-8727D1220CD4}" type="presParOf" srcId="{A952CE04-F820-4A0D-B771-AACF56AE9C2C}" destId="{28754851-90BB-4579-B3A3-F47295A65F69}" srcOrd="6" destOrd="0" presId="urn:microsoft.com/office/officeart/2008/layout/LinedList"/>
    <dgm:cxn modelId="{E3FCB901-519F-42D2-887A-8A33DE2F89A8}" type="presParOf" srcId="{A952CE04-F820-4A0D-B771-AACF56AE9C2C}" destId="{B907E6F1-F661-4CD0-9CF7-0F5A6597BDD5}" srcOrd="7" destOrd="0" presId="urn:microsoft.com/office/officeart/2008/layout/LinedList"/>
    <dgm:cxn modelId="{52894D48-8A47-4097-9109-83411390E70F}" type="presParOf" srcId="{B907E6F1-F661-4CD0-9CF7-0F5A6597BDD5}" destId="{4B6CC410-2B02-4B3F-9086-DD4BF7A18982}" srcOrd="0" destOrd="0" presId="urn:microsoft.com/office/officeart/2008/layout/LinedList"/>
    <dgm:cxn modelId="{81438177-586D-465B-9666-28A813D8348A}" type="presParOf" srcId="{B907E6F1-F661-4CD0-9CF7-0F5A6597BDD5}" destId="{8C78DE3D-598E-4C66-ADFE-84C55C745A3B}" srcOrd="1" destOrd="0" presId="urn:microsoft.com/office/officeart/2008/layout/LinedList"/>
    <dgm:cxn modelId="{A1AA89FE-816E-4C5E-8CC8-5AFB17F24439}" type="presParOf" srcId="{B907E6F1-F661-4CD0-9CF7-0F5A6597BDD5}" destId="{6F038B29-4EFF-44BE-9558-DFB9354E29E7}" srcOrd="2" destOrd="0" presId="urn:microsoft.com/office/officeart/2008/layout/LinedList"/>
    <dgm:cxn modelId="{A8AD22D3-27EE-44E9-8E94-0BA658CB5584}" type="presParOf" srcId="{A952CE04-F820-4A0D-B771-AACF56AE9C2C}" destId="{D7917BDF-B5C7-49F2-92F3-6C4C68C98490}" srcOrd="8" destOrd="0" presId="urn:microsoft.com/office/officeart/2008/layout/LinedList"/>
    <dgm:cxn modelId="{06334F33-2CBF-4C67-AF39-9AA1438107D9}" type="presParOf" srcId="{A952CE04-F820-4A0D-B771-AACF56AE9C2C}" destId="{3A27BD78-BFBC-4248-A3D1-DFBCB4993518}" srcOrd="9" destOrd="0" presId="urn:microsoft.com/office/officeart/2008/layout/LinedList"/>
    <dgm:cxn modelId="{1FEED992-15B8-44A5-8E39-BCFE63A66F0D}" type="presParOf" srcId="{A952CE04-F820-4A0D-B771-AACF56AE9C2C}" destId="{457CF9F1-B258-4142-9897-CE82E86BF662}" srcOrd="10" destOrd="0" presId="urn:microsoft.com/office/officeart/2008/layout/LinedList"/>
    <dgm:cxn modelId="{A99CD60C-2A81-4EB7-AD42-FF1EF941DFEB}" type="presParOf" srcId="{457CF9F1-B258-4142-9897-CE82E86BF662}" destId="{8A4DA6EA-F80F-4F50-9C8F-BA5AD98C7538}" srcOrd="0" destOrd="0" presId="urn:microsoft.com/office/officeart/2008/layout/LinedList"/>
    <dgm:cxn modelId="{9647238C-4041-4DE1-9EC3-ECF71573D16E}" type="presParOf" srcId="{457CF9F1-B258-4142-9897-CE82E86BF662}" destId="{C5081042-19FC-4D77-8A92-BA395464E28D}" srcOrd="1" destOrd="0" presId="urn:microsoft.com/office/officeart/2008/layout/LinedList"/>
    <dgm:cxn modelId="{AA6D1227-BAC7-4E2E-A8AE-D1ADABCBD502}" type="presParOf" srcId="{457CF9F1-B258-4142-9897-CE82E86BF662}" destId="{36772C45-C743-4F85-A0F9-E6A739A742D4}" srcOrd="2" destOrd="0" presId="urn:microsoft.com/office/officeart/2008/layout/LinedList"/>
    <dgm:cxn modelId="{73944ABF-95E1-4619-B582-7CF758244C0A}" type="presParOf" srcId="{A952CE04-F820-4A0D-B771-AACF56AE9C2C}" destId="{0D49B8D5-AD4E-4E13-BE3F-78E4B4C67F9F}" srcOrd="11" destOrd="0" presId="urn:microsoft.com/office/officeart/2008/layout/LinedList"/>
    <dgm:cxn modelId="{13147C6D-F881-4E42-B181-D8728C61E69B}" type="presParOf" srcId="{A952CE04-F820-4A0D-B771-AACF56AE9C2C}" destId="{AE3AEAD0-5ECC-4D8E-90E3-7CF55F892AAD}" srcOrd="12" destOrd="0" presId="urn:microsoft.com/office/officeart/2008/layout/LinedList"/>
    <dgm:cxn modelId="{1E13794F-7611-440D-9A86-EACE810B4259}" type="presParOf" srcId="{A952CE04-F820-4A0D-B771-AACF56AE9C2C}" destId="{0FE2CA50-AC09-41AF-8881-582A0929A51F}" srcOrd="13" destOrd="0" presId="urn:microsoft.com/office/officeart/2008/layout/LinedList"/>
    <dgm:cxn modelId="{0FDABAB7-3D9B-4353-9ACF-20B4BD632A32}" type="presParOf" srcId="{0FE2CA50-AC09-41AF-8881-582A0929A51F}" destId="{4BAB4DCB-77C2-419F-9737-E14E9FF9CA86}" srcOrd="0" destOrd="0" presId="urn:microsoft.com/office/officeart/2008/layout/LinedList"/>
    <dgm:cxn modelId="{18799AC4-886E-421F-9492-B9C72F9F54D4}" type="presParOf" srcId="{0FE2CA50-AC09-41AF-8881-582A0929A51F}" destId="{AFEB26CC-061C-4B2B-98EC-D1E4ED07C1EF}" srcOrd="1" destOrd="0" presId="urn:microsoft.com/office/officeart/2008/layout/LinedList"/>
    <dgm:cxn modelId="{56C7BE45-5463-43CF-BBCE-49C17F88816F}" type="presParOf" srcId="{0FE2CA50-AC09-41AF-8881-582A0929A51F}" destId="{A9A5FFE7-17B7-4398-A79A-70788FDF9B9B}" srcOrd="2" destOrd="0" presId="urn:microsoft.com/office/officeart/2008/layout/LinedList"/>
    <dgm:cxn modelId="{00DBDA19-B3B0-4B03-A28D-D1EDBEF1473A}" type="presParOf" srcId="{A952CE04-F820-4A0D-B771-AACF56AE9C2C}" destId="{A1FA627B-6BAD-40F2-AD41-71D83CD7206B}" srcOrd="14" destOrd="0" presId="urn:microsoft.com/office/officeart/2008/layout/LinedList"/>
    <dgm:cxn modelId="{069B8BB0-9ECB-40F6-A37D-FE36F3EDB4F8}" type="presParOf" srcId="{A952CE04-F820-4A0D-B771-AACF56AE9C2C}" destId="{D9E8682A-F1D8-4796-B067-B39E98B8AF1A}" srcOrd="15" destOrd="0" presId="urn:microsoft.com/office/officeart/2008/layout/LinedList"/>
    <dgm:cxn modelId="{4A14AFFC-A68F-420D-ADBE-A3ABEB7D145B}" type="presParOf" srcId="{A952CE04-F820-4A0D-B771-AACF56AE9C2C}" destId="{72A889D4-0F72-40C0-B67D-1B4555565503}" srcOrd="16" destOrd="0" presId="urn:microsoft.com/office/officeart/2008/layout/LinedList"/>
    <dgm:cxn modelId="{54FE5ED3-A0CD-4764-90EF-5EBA848439E7}" type="presParOf" srcId="{72A889D4-0F72-40C0-B67D-1B4555565503}" destId="{F5A5396A-6ED0-443F-91A4-9F20578BB354}" srcOrd="0" destOrd="0" presId="urn:microsoft.com/office/officeart/2008/layout/LinedList"/>
    <dgm:cxn modelId="{C8C04ACB-92D1-47D7-8227-E3210F46CF6E}" type="presParOf" srcId="{72A889D4-0F72-40C0-B67D-1B4555565503}" destId="{1F3D9871-1B4D-4433-8329-79DB095CB1A5}" srcOrd="1" destOrd="0" presId="urn:microsoft.com/office/officeart/2008/layout/LinedList"/>
    <dgm:cxn modelId="{D9DE0A55-5A77-49D8-A515-0F7DD7E704DC}" type="presParOf" srcId="{72A889D4-0F72-40C0-B67D-1B4555565503}" destId="{F4CDFD94-8CFD-4C9E-9484-94395AB4DB7B}" srcOrd="2" destOrd="0" presId="urn:microsoft.com/office/officeart/2008/layout/LinedList"/>
    <dgm:cxn modelId="{5044675D-71F1-4C09-8C15-5C9971B4F39A}" type="presParOf" srcId="{A952CE04-F820-4A0D-B771-AACF56AE9C2C}" destId="{B9C95139-0A20-47E9-931B-30635A97397D}" srcOrd="17" destOrd="0" presId="urn:microsoft.com/office/officeart/2008/layout/LinedList"/>
    <dgm:cxn modelId="{0F2079B9-C17A-4B19-9567-E7343366DB0B}" type="presParOf" srcId="{A952CE04-F820-4A0D-B771-AACF56AE9C2C}" destId="{505A6B77-B21F-4619-9969-BA5917ABA0FD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74F425-E1AF-4E87-8AFD-995B5CE3F94C}" type="doc">
      <dgm:prSet loTypeId="urn:microsoft.com/office/officeart/2005/8/layout/list1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9E906B68-E1C8-43BA-AFBF-4167961A9898}">
      <dgm:prSet phldrT="[Texto]"/>
      <dgm:spPr/>
      <dgm:t>
        <a:bodyPr/>
        <a:lstStyle/>
        <a:p>
          <a:r>
            <a:rPr lang="es-MX" dirty="0" smtClean="0"/>
            <a:t>PLANTEAMIENTO DEL PROBLEMA</a:t>
          </a:r>
          <a:endParaRPr lang="es-MX" dirty="0"/>
        </a:p>
      </dgm:t>
    </dgm:pt>
    <dgm:pt modelId="{550EA296-6F23-483B-A9EB-10653237B031}" type="parTrans" cxnId="{5085CA4A-0FB3-462A-AA56-DED492708B45}">
      <dgm:prSet/>
      <dgm:spPr/>
      <dgm:t>
        <a:bodyPr/>
        <a:lstStyle/>
        <a:p>
          <a:endParaRPr lang="es-MX"/>
        </a:p>
      </dgm:t>
    </dgm:pt>
    <dgm:pt modelId="{97713DF8-884E-4B3D-BC4D-13A9BD76A1CE}" type="sibTrans" cxnId="{5085CA4A-0FB3-462A-AA56-DED492708B45}">
      <dgm:prSet/>
      <dgm:spPr/>
      <dgm:t>
        <a:bodyPr/>
        <a:lstStyle/>
        <a:p>
          <a:endParaRPr lang="es-MX"/>
        </a:p>
      </dgm:t>
    </dgm:pt>
    <dgm:pt modelId="{EA9A2FF2-B287-4C65-B265-96C09E39255A}">
      <dgm:prSet phldrT="[Texto]"/>
      <dgm:spPr/>
      <dgm:t>
        <a:bodyPr/>
        <a:lstStyle/>
        <a:p>
          <a:r>
            <a:rPr lang="es-MX" i="0" dirty="0" smtClean="0"/>
            <a:t>¿Cuál es la prevalencia de neuropatía periférica en los pacientes con Diabetes Mellitus tipo 2 en la Unidad de Medicina Familiar N.66 Xalapa Veracruz?</a:t>
          </a:r>
          <a:endParaRPr lang="es-MX" i="0" dirty="0"/>
        </a:p>
      </dgm:t>
    </dgm:pt>
    <dgm:pt modelId="{2AA50BE3-F2EA-4972-8527-0B44FABA2908}" type="parTrans" cxnId="{6820D4DE-3603-4B05-B86C-6A1CACE3309C}">
      <dgm:prSet/>
      <dgm:spPr/>
      <dgm:t>
        <a:bodyPr/>
        <a:lstStyle/>
        <a:p>
          <a:endParaRPr lang="es-MX"/>
        </a:p>
      </dgm:t>
    </dgm:pt>
    <dgm:pt modelId="{1A9C3EFB-2779-44FF-A1CC-5AEB87ADFA24}" type="sibTrans" cxnId="{6820D4DE-3603-4B05-B86C-6A1CACE3309C}">
      <dgm:prSet/>
      <dgm:spPr/>
      <dgm:t>
        <a:bodyPr/>
        <a:lstStyle/>
        <a:p>
          <a:endParaRPr lang="es-MX"/>
        </a:p>
      </dgm:t>
    </dgm:pt>
    <dgm:pt modelId="{B593B37A-469F-433E-A9C4-61D3A635F799}">
      <dgm:prSet phldrT="[Texto]"/>
      <dgm:spPr/>
      <dgm:t>
        <a:bodyPr/>
        <a:lstStyle/>
        <a:p>
          <a:r>
            <a:rPr lang="es-MX" i="0" dirty="0" smtClean="0"/>
            <a:t>HIPOTESIS</a:t>
          </a:r>
          <a:endParaRPr lang="es-MX" i="0" dirty="0"/>
        </a:p>
      </dgm:t>
    </dgm:pt>
    <dgm:pt modelId="{620CCED9-B523-498E-AD6C-8F59C8680132}" type="parTrans" cxnId="{AFA62A01-F2D4-4D91-B9FD-3C0305A1D8CA}">
      <dgm:prSet/>
      <dgm:spPr/>
      <dgm:t>
        <a:bodyPr/>
        <a:lstStyle/>
        <a:p>
          <a:endParaRPr lang="es-MX"/>
        </a:p>
      </dgm:t>
    </dgm:pt>
    <dgm:pt modelId="{8BE5A832-50CE-4A3F-9A3F-880E4E21770D}" type="sibTrans" cxnId="{AFA62A01-F2D4-4D91-B9FD-3C0305A1D8CA}">
      <dgm:prSet/>
      <dgm:spPr/>
      <dgm:t>
        <a:bodyPr/>
        <a:lstStyle/>
        <a:p>
          <a:endParaRPr lang="es-MX"/>
        </a:p>
      </dgm:t>
    </dgm:pt>
    <dgm:pt modelId="{011CB64F-6099-4918-8A3D-99987A47E70F}">
      <dgm:prSet phldrT="[Texto]"/>
      <dgm:spPr/>
      <dgm:t>
        <a:bodyPr/>
        <a:lstStyle/>
        <a:p>
          <a:r>
            <a:rPr lang="es-MX" dirty="0" smtClean="0"/>
            <a:t>La prevalencia de Neuropatía Periférica que se presentan en los pacientes con Diabetes Mellitus tipo 2 con más de 8 años de evolución  en la Unidad de Medicina Familiar N.66 Xalapa Veracruz es mayor al 50%.</a:t>
          </a:r>
          <a:endParaRPr lang="es-MX" i="0" dirty="0"/>
        </a:p>
      </dgm:t>
    </dgm:pt>
    <dgm:pt modelId="{0527F796-8ED5-4E30-949D-9CA5C2E003CB}" type="parTrans" cxnId="{56075D65-2780-4A62-A349-1734D2A6112C}">
      <dgm:prSet/>
      <dgm:spPr/>
      <dgm:t>
        <a:bodyPr/>
        <a:lstStyle/>
        <a:p>
          <a:endParaRPr lang="es-MX"/>
        </a:p>
      </dgm:t>
    </dgm:pt>
    <dgm:pt modelId="{55A651C2-4129-4F1E-9905-829201744EA9}" type="sibTrans" cxnId="{56075D65-2780-4A62-A349-1734D2A6112C}">
      <dgm:prSet/>
      <dgm:spPr/>
      <dgm:t>
        <a:bodyPr/>
        <a:lstStyle/>
        <a:p>
          <a:endParaRPr lang="es-MX"/>
        </a:p>
      </dgm:t>
    </dgm:pt>
    <dgm:pt modelId="{49A07DAE-7952-4641-AADC-D0C5B198F1A6}" type="pres">
      <dgm:prSet presAssocID="{3874F425-E1AF-4E87-8AFD-995B5CE3F9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7F9677D-B6F7-4A28-AB7A-9CD2A00114C9}" type="pres">
      <dgm:prSet presAssocID="{9E906B68-E1C8-43BA-AFBF-4167961A9898}" presName="parentLin" presStyleCnt="0"/>
      <dgm:spPr/>
    </dgm:pt>
    <dgm:pt modelId="{BF2CB7AD-8A18-41D6-AB15-C05DE800CF9A}" type="pres">
      <dgm:prSet presAssocID="{9E906B68-E1C8-43BA-AFBF-4167961A9898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43BB85C2-9839-44FB-9985-F2F8C99B9252}" type="pres">
      <dgm:prSet presAssocID="{9E906B68-E1C8-43BA-AFBF-4167961A989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FD56CC0-0E1F-4373-8941-FE591ED22C62}" type="pres">
      <dgm:prSet presAssocID="{9E906B68-E1C8-43BA-AFBF-4167961A9898}" presName="negativeSpace" presStyleCnt="0"/>
      <dgm:spPr/>
    </dgm:pt>
    <dgm:pt modelId="{F2819995-7D19-416F-A9F2-2DBA4AADCEE1}" type="pres">
      <dgm:prSet presAssocID="{9E906B68-E1C8-43BA-AFBF-4167961A9898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171E749-E8FB-4421-B04B-C984FFB6682A}" type="pres">
      <dgm:prSet presAssocID="{97713DF8-884E-4B3D-BC4D-13A9BD76A1CE}" presName="spaceBetweenRectangles" presStyleCnt="0"/>
      <dgm:spPr/>
    </dgm:pt>
    <dgm:pt modelId="{AF2838D8-005B-4730-BF15-4D899D105EEC}" type="pres">
      <dgm:prSet presAssocID="{B593B37A-469F-433E-A9C4-61D3A635F799}" presName="parentLin" presStyleCnt="0"/>
      <dgm:spPr/>
    </dgm:pt>
    <dgm:pt modelId="{C9D2696A-EC78-4C22-89EE-A0D4BC0BFB48}" type="pres">
      <dgm:prSet presAssocID="{B593B37A-469F-433E-A9C4-61D3A635F799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3578629D-E3DE-4BCE-8711-6E84876AE701}" type="pres">
      <dgm:prSet presAssocID="{B593B37A-469F-433E-A9C4-61D3A635F79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79F7CF3-D271-4416-8558-C00703CD8113}" type="pres">
      <dgm:prSet presAssocID="{B593B37A-469F-433E-A9C4-61D3A635F799}" presName="negativeSpace" presStyleCnt="0"/>
      <dgm:spPr/>
    </dgm:pt>
    <dgm:pt modelId="{0AE77821-0AE9-47BF-95B8-F1ABFB381E50}" type="pres">
      <dgm:prSet presAssocID="{B593B37A-469F-433E-A9C4-61D3A635F799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E6BFB5F-DE0F-4384-BA49-FA260A814D20}" type="presOf" srcId="{EA9A2FF2-B287-4C65-B265-96C09E39255A}" destId="{F2819995-7D19-416F-A9F2-2DBA4AADCEE1}" srcOrd="0" destOrd="0" presId="urn:microsoft.com/office/officeart/2005/8/layout/list1"/>
    <dgm:cxn modelId="{88FD2723-C613-4886-BDE1-4C86EC482A1E}" type="presOf" srcId="{011CB64F-6099-4918-8A3D-99987A47E70F}" destId="{0AE77821-0AE9-47BF-95B8-F1ABFB381E50}" srcOrd="0" destOrd="0" presId="urn:microsoft.com/office/officeart/2005/8/layout/list1"/>
    <dgm:cxn modelId="{BB97BA1D-AD54-4F14-BC98-503EAD6AE29A}" type="presOf" srcId="{9E906B68-E1C8-43BA-AFBF-4167961A9898}" destId="{43BB85C2-9839-44FB-9985-F2F8C99B9252}" srcOrd="1" destOrd="0" presId="urn:microsoft.com/office/officeart/2005/8/layout/list1"/>
    <dgm:cxn modelId="{231D5CBD-3AD8-4BA8-ABE8-774DB02EF5D7}" type="presOf" srcId="{9E906B68-E1C8-43BA-AFBF-4167961A9898}" destId="{BF2CB7AD-8A18-41D6-AB15-C05DE800CF9A}" srcOrd="0" destOrd="0" presId="urn:microsoft.com/office/officeart/2005/8/layout/list1"/>
    <dgm:cxn modelId="{53F68203-86CE-48F7-B68E-B57E9D84BC86}" type="presOf" srcId="{3874F425-E1AF-4E87-8AFD-995B5CE3F94C}" destId="{49A07DAE-7952-4641-AADC-D0C5B198F1A6}" srcOrd="0" destOrd="0" presId="urn:microsoft.com/office/officeart/2005/8/layout/list1"/>
    <dgm:cxn modelId="{BC2A9A51-1C0B-42E8-867A-B0BB8119B186}" type="presOf" srcId="{B593B37A-469F-433E-A9C4-61D3A635F799}" destId="{3578629D-E3DE-4BCE-8711-6E84876AE701}" srcOrd="1" destOrd="0" presId="urn:microsoft.com/office/officeart/2005/8/layout/list1"/>
    <dgm:cxn modelId="{56075D65-2780-4A62-A349-1734D2A6112C}" srcId="{B593B37A-469F-433E-A9C4-61D3A635F799}" destId="{011CB64F-6099-4918-8A3D-99987A47E70F}" srcOrd="0" destOrd="0" parTransId="{0527F796-8ED5-4E30-949D-9CA5C2E003CB}" sibTransId="{55A651C2-4129-4F1E-9905-829201744EA9}"/>
    <dgm:cxn modelId="{5085CA4A-0FB3-462A-AA56-DED492708B45}" srcId="{3874F425-E1AF-4E87-8AFD-995B5CE3F94C}" destId="{9E906B68-E1C8-43BA-AFBF-4167961A9898}" srcOrd="0" destOrd="0" parTransId="{550EA296-6F23-483B-A9EB-10653237B031}" sibTransId="{97713DF8-884E-4B3D-BC4D-13A9BD76A1CE}"/>
    <dgm:cxn modelId="{737CECF7-58D5-4AB9-BBE1-67BF45DF84F5}" type="presOf" srcId="{B593B37A-469F-433E-A9C4-61D3A635F799}" destId="{C9D2696A-EC78-4C22-89EE-A0D4BC0BFB48}" srcOrd="0" destOrd="0" presId="urn:microsoft.com/office/officeart/2005/8/layout/list1"/>
    <dgm:cxn modelId="{6820D4DE-3603-4B05-B86C-6A1CACE3309C}" srcId="{9E906B68-E1C8-43BA-AFBF-4167961A9898}" destId="{EA9A2FF2-B287-4C65-B265-96C09E39255A}" srcOrd="0" destOrd="0" parTransId="{2AA50BE3-F2EA-4972-8527-0B44FABA2908}" sibTransId="{1A9C3EFB-2779-44FF-A1CC-5AEB87ADFA24}"/>
    <dgm:cxn modelId="{AFA62A01-F2D4-4D91-B9FD-3C0305A1D8CA}" srcId="{3874F425-E1AF-4E87-8AFD-995B5CE3F94C}" destId="{B593B37A-469F-433E-A9C4-61D3A635F799}" srcOrd="1" destOrd="0" parTransId="{620CCED9-B523-498E-AD6C-8F59C8680132}" sibTransId="{8BE5A832-50CE-4A3F-9A3F-880E4E21770D}"/>
    <dgm:cxn modelId="{93A1170B-9CED-4FEB-9A51-AB340FFD774A}" type="presParOf" srcId="{49A07DAE-7952-4641-AADC-D0C5B198F1A6}" destId="{C7F9677D-B6F7-4A28-AB7A-9CD2A00114C9}" srcOrd="0" destOrd="0" presId="urn:microsoft.com/office/officeart/2005/8/layout/list1"/>
    <dgm:cxn modelId="{8253B8F8-AEDB-4B8D-B089-71BED067546F}" type="presParOf" srcId="{C7F9677D-B6F7-4A28-AB7A-9CD2A00114C9}" destId="{BF2CB7AD-8A18-41D6-AB15-C05DE800CF9A}" srcOrd="0" destOrd="0" presId="urn:microsoft.com/office/officeart/2005/8/layout/list1"/>
    <dgm:cxn modelId="{5A4C4356-8A12-48E5-90B4-5542C76466A0}" type="presParOf" srcId="{C7F9677D-B6F7-4A28-AB7A-9CD2A00114C9}" destId="{43BB85C2-9839-44FB-9985-F2F8C99B9252}" srcOrd="1" destOrd="0" presId="urn:microsoft.com/office/officeart/2005/8/layout/list1"/>
    <dgm:cxn modelId="{9456D8B6-F3AA-400A-9CBA-B39C9060D4DD}" type="presParOf" srcId="{49A07DAE-7952-4641-AADC-D0C5B198F1A6}" destId="{EFD56CC0-0E1F-4373-8941-FE591ED22C62}" srcOrd="1" destOrd="0" presId="urn:microsoft.com/office/officeart/2005/8/layout/list1"/>
    <dgm:cxn modelId="{D1133CC9-61BE-4C7C-958D-6216D074561F}" type="presParOf" srcId="{49A07DAE-7952-4641-AADC-D0C5B198F1A6}" destId="{F2819995-7D19-416F-A9F2-2DBA4AADCEE1}" srcOrd="2" destOrd="0" presId="urn:microsoft.com/office/officeart/2005/8/layout/list1"/>
    <dgm:cxn modelId="{BDC02CD4-5A12-4848-B221-D704347F7567}" type="presParOf" srcId="{49A07DAE-7952-4641-AADC-D0C5B198F1A6}" destId="{E171E749-E8FB-4421-B04B-C984FFB6682A}" srcOrd="3" destOrd="0" presId="urn:microsoft.com/office/officeart/2005/8/layout/list1"/>
    <dgm:cxn modelId="{71A6AEA5-891E-4D6E-AED4-F044552433BB}" type="presParOf" srcId="{49A07DAE-7952-4641-AADC-D0C5B198F1A6}" destId="{AF2838D8-005B-4730-BF15-4D899D105EEC}" srcOrd="4" destOrd="0" presId="urn:microsoft.com/office/officeart/2005/8/layout/list1"/>
    <dgm:cxn modelId="{C475B858-11C0-4F4B-8AF3-5BB6401E78E7}" type="presParOf" srcId="{AF2838D8-005B-4730-BF15-4D899D105EEC}" destId="{C9D2696A-EC78-4C22-89EE-A0D4BC0BFB48}" srcOrd="0" destOrd="0" presId="urn:microsoft.com/office/officeart/2005/8/layout/list1"/>
    <dgm:cxn modelId="{34CEE267-BCE8-40AB-8BDC-6C220DEBE9FD}" type="presParOf" srcId="{AF2838D8-005B-4730-BF15-4D899D105EEC}" destId="{3578629D-E3DE-4BCE-8711-6E84876AE701}" srcOrd="1" destOrd="0" presId="urn:microsoft.com/office/officeart/2005/8/layout/list1"/>
    <dgm:cxn modelId="{27A041B1-A126-4F44-BB8A-F0735B65811D}" type="presParOf" srcId="{49A07DAE-7952-4641-AADC-D0C5B198F1A6}" destId="{779F7CF3-D271-4416-8558-C00703CD8113}" srcOrd="5" destOrd="0" presId="urn:microsoft.com/office/officeart/2005/8/layout/list1"/>
    <dgm:cxn modelId="{6653D969-3088-4131-8846-03720F75DE90}" type="presParOf" srcId="{49A07DAE-7952-4641-AADC-D0C5B198F1A6}" destId="{0AE77821-0AE9-47BF-95B8-F1ABFB381E5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29F06F-9C89-4453-95B4-BE80C09E13AE}" type="doc">
      <dgm:prSet loTypeId="urn:microsoft.com/office/officeart/2005/8/layout/list1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BDE0EFC5-C89C-4B9E-A8F3-84E472C39896}">
      <dgm:prSet phldrT="[Texto]"/>
      <dgm:spPr/>
      <dgm:t>
        <a:bodyPr/>
        <a:lstStyle/>
        <a:p>
          <a:r>
            <a:rPr lang="es-MX" dirty="0" smtClean="0"/>
            <a:t>OBJETIVO GENERAL</a:t>
          </a:r>
          <a:endParaRPr lang="es-MX" dirty="0"/>
        </a:p>
      </dgm:t>
    </dgm:pt>
    <dgm:pt modelId="{C0263A33-E9AE-4BCA-B7E6-0C523D52FDE4}" type="parTrans" cxnId="{4DD3159D-0642-4700-A595-213C37BF2A6D}">
      <dgm:prSet/>
      <dgm:spPr/>
      <dgm:t>
        <a:bodyPr/>
        <a:lstStyle/>
        <a:p>
          <a:endParaRPr lang="es-MX"/>
        </a:p>
      </dgm:t>
    </dgm:pt>
    <dgm:pt modelId="{0C30D92B-64CC-4111-8A10-1A0E3FDAC60A}" type="sibTrans" cxnId="{4DD3159D-0642-4700-A595-213C37BF2A6D}">
      <dgm:prSet/>
      <dgm:spPr/>
      <dgm:t>
        <a:bodyPr/>
        <a:lstStyle/>
        <a:p>
          <a:endParaRPr lang="es-MX"/>
        </a:p>
      </dgm:t>
    </dgm:pt>
    <dgm:pt modelId="{6124BDEA-CF81-43B5-ADEB-8D0AF11D4ED3}">
      <dgm:prSet phldrT="[Texto]"/>
      <dgm:spPr/>
      <dgm:t>
        <a:bodyPr/>
        <a:lstStyle/>
        <a:p>
          <a:r>
            <a:rPr lang="es-MX" dirty="0" smtClean="0"/>
            <a:t>OBJETIVOS ESPECÍFICOS</a:t>
          </a:r>
          <a:endParaRPr lang="es-MX" dirty="0"/>
        </a:p>
      </dgm:t>
    </dgm:pt>
    <dgm:pt modelId="{97FC730D-6FCD-467A-9055-9D6D54B8859B}" type="parTrans" cxnId="{AEAB7D7C-E873-4483-8E64-7819C8447068}">
      <dgm:prSet/>
      <dgm:spPr/>
      <dgm:t>
        <a:bodyPr/>
        <a:lstStyle/>
        <a:p>
          <a:endParaRPr lang="es-MX"/>
        </a:p>
      </dgm:t>
    </dgm:pt>
    <dgm:pt modelId="{88054748-672F-4D0F-A22C-8AF5E814008F}" type="sibTrans" cxnId="{AEAB7D7C-E873-4483-8E64-7819C8447068}">
      <dgm:prSet/>
      <dgm:spPr/>
      <dgm:t>
        <a:bodyPr/>
        <a:lstStyle/>
        <a:p>
          <a:endParaRPr lang="es-MX"/>
        </a:p>
      </dgm:t>
    </dgm:pt>
    <dgm:pt modelId="{50E915AE-E9E3-4473-BC9A-BB8E2FCA6DCC}">
      <dgm:prSet phldrT="[Texto]"/>
      <dgm:spPr/>
      <dgm:t>
        <a:bodyPr/>
        <a:lstStyle/>
        <a:p>
          <a:r>
            <a:rPr lang="es-MX" dirty="0" smtClean="0"/>
            <a:t>Determinar la prevalencia de Neuropatía Periférica que se presentan en los pacientes con Diabetes Mellitus tipo 2 atendidos en la Unidad de Medicina Familiar N.66 de Xalapa Veracruz, en el periodo de Marzo a Agosto 2014</a:t>
          </a:r>
          <a:endParaRPr lang="es-MX" dirty="0"/>
        </a:p>
      </dgm:t>
    </dgm:pt>
    <dgm:pt modelId="{1D954058-E91C-42C8-987B-DF2CCAA174ED}" type="parTrans" cxnId="{D95D028F-7018-417E-BB3E-2E55EF3B1FF1}">
      <dgm:prSet/>
      <dgm:spPr/>
      <dgm:t>
        <a:bodyPr/>
        <a:lstStyle/>
        <a:p>
          <a:endParaRPr lang="es-MX"/>
        </a:p>
      </dgm:t>
    </dgm:pt>
    <dgm:pt modelId="{E77799DF-F1AF-4EAD-B497-7FEA39A87ED3}" type="sibTrans" cxnId="{D95D028F-7018-417E-BB3E-2E55EF3B1FF1}">
      <dgm:prSet/>
      <dgm:spPr/>
      <dgm:t>
        <a:bodyPr/>
        <a:lstStyle/>
        <a:p>
          <a:endParaRPr lang="es-MX"/>
        </a:p>
      </dgm:t>
    </dgm:pt>
    <dgm:pt modelId="{9A3F2C21-3F47-45CB-B9DB-08A410208B9D}">
      <dgm:prSet phldrT="[Texto]"/>
      <dgm:spPr/>
      <dgm:t>
        <a:bodyPr/>
        <a:lstStyle/>
        <a:p>
          <a:endParaRPr lang="es-MX" dirty="0"/>
        </a:p>
      </dgm:t>
    </dgm:pt>
    <dgm:pt modelId="{74C06908-00B0-42A2-9367-E5FD35CA21B4}" type="parTrans" cxnId="{16C9E6AC-C2B5-498E-93AC-04343744C240}">
      <dgm:prSet/>
      <dgm:spPr/>
      <dgm:t>
        <a:bodyPr/>
        <a:lstStyle/>
        <a:p>
          <a:endParaRPr lang="es-MX"/>
        </a:p>
      </dgm:t>
    </dgm:pt>
    <dgm:pt modelId="{DABBEFD7-08DC-4B99-9392-BDB706720E6B}" type="sibTrans" cxnId="{16C9E6AC-C2B5-498E-93AC-04343744C240}">
      <dgm:prSet/>
      <dgm:spPr/>
      <dgm:t>
        <a:bodyPr/>
        <a:lstStyle/>
        <a:p>
          <a:endParaRPr lang="es-MX"/>
        </a:p>
      </dgm:t>
    </dgm:pt>
    <dgm:pt modelId="{FDD36CA0-82AC-4826-9222-CFB88DF793E8}">
      <dgm:prSet phldrT="[Texto]"/>
      <dgm:spPr/>
      <dgm:t>
        <a:bodyPr/>
        <a:lstStyle/>
        <a:p>
          <a:r>
            <a:rPr lang="es-MX" smtClean="0"/>
            <a:t>Identificar la presencia de Neuropatía Periférica en los pacientes con Diabetes Mellitus tipo 2.</a:t>
          </a:r>
          <a:endParaRPr lang="es-MX" dirty="0"/>
        </a:p>
      </dgm:t>
    </dgm:pt>
    <dgm:pt modelId="{09D4030F-FA1F-49AA-82C2-1AED8A858A31}" type="parTrans" cxnId="{57ECAE8E-8616-4FFA-9E58-77631979F016}">
      <dgm:prSet/>
      <dgm:spPr/>
      <dgm:t>
        <a:bodyPr/>
        <a:lstStyle/>
        <a:p>
          <a:endParaRPr lang="es-MX"/>
        </a:p>
      </dgm:t>
    </dgm:pt>
    <dgm:pt modelId="{A512E839-DCE7-4154-927B-42F48321071C}" type="sibTrans" cxnId="{57ECAE8E-8616-4FFA-9E58-77631979F016}">
      <dgm:prSet/>
      <dgm:spPr/>
      <dgm:t>
        <a:bodyPr/>
        <a:lstStyle/>
        <a:p>
          <a:endParaRPr lang="es-MX"/>
        </a:p>
      </dgm:t>
    </dgm:pt>
    <dgm:pt modelId="{A278A56A-7FB0-456D-B808-785C1BAA40A8}">
      <dgm:prSet/>
      <dgm:spPr/>
      <dgm:t>
        <a:bodyPr/>
        <a:lstStyle/>
        <a:p>
          <a:r>
            <a:rPr lang="es-MX" smtClean="0"/>
            <a:t>Determinar las características sociodemográficas de los pacientes con Diabetes Mellitus tipo 2 que presentan Neuropatía Periférica.</a:t>
          </a:r>
          <a:endParaRPr lang="es-MX"/>
        </a:p>
      </dgm:t>
    </dgm:pt>
    <dgm:pt modelId="{15617FAB-5481-4737-AA3A-15F234EADF27}" type="parTrans" cxnId="{25552B53-4A3C-4136-992F-4B79C9A04903}">
      <dgm:prSet/>
      <dgm:spPr/>
      <dgm:t>
        <a:bodyPr/>
        <a:lstStyle/>
        <a:p>
          <a:endParaRPr lang="es-MX"/>
        </a:p>
      </dgm:t>
    </dgm:pt>
    <dgm:pt modelId="{53ED6C53-B732-4CCD-AA5F-EC76611E95E7}" type="sibTrans" cxnId="{25552B53-4A3C-4136-992F-4B79C9A04903}">
      <dgm:prSet/>
      <dgm:spPr/>
      <dgm:t>
        <a:bodyPr/>
        <a:lstStyle/>
        <a:p>
          <a:endParaRPr lang="es-MX"/>
        </a:p>
      </dgm:t>
    </dgm:pt>
    <dgm:pt modelId="{A77BDDA0-B91D-4802-8D7C-F424E595FED3}">
      <dgm:prSet/>
      <dgm:spPr/>
      <dgm:t>
        <a:bodyPr/>
        <a:lstStyle/>
        <a:p>
          <a:r>
            <a:rPr lang="es-MX" smtClean="0"/>
            <a:t>Determinar los valores de glucosa de los pacientes con Neuropatía Periférica.</a:t>
          </a:r>
          <a:endParaRPr lang="es-MX"/>
        </a:p>
      </dgm:t>
    </dgm:pt>
    <dgm:pt modelId="{D4869D64-3198-4D5E-851D-869BBA819D64}" type="parTrans" cxnId="{F41DCCC7-576B-4918-8F5E-85C11CD12984}">
      <dgm:prSet/>
      <dgm:spPr/>
      <dgm:t>
        <a:bodyPr/>
        <a:lstStyle/>
        <a:p>
          <a:endParaRPr lang="es-MX"/>
        </a:p>
      </dgm:t>
    </dgm:pt>
    <dgm:pt modelId="{703BA79E-F0FF-40CD-B3B4-C868E2AA669A}" type="sibTrans" cxnId="{F41DCCC7-576B-4918-8F5E-85C11CD12984}">
      <dgm:prSet/>
      <dgm:spPr/>
      <dgm:t>
        <a:bodyPr/>
        <a:lstStyle/>
        <a:p>
          <a:endParaRPr lang="es-MX"/>
        </a:p>
      </dgm:t>
    </dgm:pt>
    <dgm:pt modelId="{B186DDA0-C5A6-412B-81E4-2144847B44B0}">
      <dgm:prSet/>
      <dgm:spPr/>
      <dgm:t>
        <a:bodyPr/>
        <a:lstStyle/>
        <a:p>
          <a:r>
            <a:rPr lang="es-MX" smtClean="0"/>
            <a:t>Identificar la tipología familiar.</a:t>
          </a:r>
          <a:endParaRPr lang="es-MX"/>
        </a:p>
      </dgm:t>
    </dgm:pt>
    <dgm:pt modelId="{9F70A6CA-2D5D-450C-8719-6C35276D0847}" type="parTrans" cxnId="{5FCF6951-7F83-41D7-88A4-27B7A51A1B64}">
      <dgm:prSet/>
      <dgm:spPr/>
      <dgm:t>
        <a:bodyPr/>
        <a:lstStyle/>
        <a:p>
          <a:endParaRPr lang="es-MX"/>
        </a:p>
      </dgm:t>
    </dgm:pt>
    <dgm:pt modelId="{DCE390F4-8A5C-4733-BBDA-19D8AE0FAF58}" type="sibTrans" cxnId="{5FCF6951-7F83-41D7-88A4-27B7A51A1B64}">
      <dgm:prSet/>
      <dgm:spPr/>
      <dgm:t>
        <a:bodyPr/>
        <a:lstStyle/>
        <a:p>
          <a:endParaRPr lang="es-MX"/>
        </a:p>
      </dgm:t>
    </dgm:pt>
    <dgm:pt modelId="{9C37E779-A496-4C94-A122-DBD352B8E427}">
      <dgm:prSet/>
      <dgm:spPr/>
      <dgm:t>
        <a:bodyPr/>
        <a:lstStyle/>
        <a:p>
          <a:r>
            <a:rPr lang="es-MX" smtClean="0"/>
            <a:t>Conocer el índice de pobreza familiar de los pacientes.</a:t>
          </a:r>
          <a:endParaRPr lang="es-MX"/>
        </a:p>
      </dgm:t>
    </dgm:pt>
    <dgm:pt modelId="{9569AAB2-5B25-4D45-BE95-EB7CEDB6918D}" type="parTrans" cxnId="{68577138-3528-445C-AD36-09237CF3D09A}">
      <dgm:prSet/>
      <dgm:spPr/>
      <dgm:t>
        <a:bodyPr/>
        <a:lstStyle/>
        <a:p>
          <a:endParaRPr lang="es-MX"/>
        </a:p>
      </dgm:t>
    </dgm:pt>
    <dgm:pt modelId="{098BDCD3-6638-4A5F-8B53-797A911160B5}" type="sibTrans" cxnId="{68577138-3528-445C-AD36-09237CF3D09A}">
      <dgm:prSet/>
      <dgm:spPr/>
      <dgm:t>
        <a:bodyPr/>
        <a:lstStyle/>
        <a:p>
          <a:endParaRPr lang="es-MX"/>
        </a:p>
      </dgm:t>
    </dgm:pt>
    <dgm:pt modelId="{FCFB5C94-396D-41F4-B261-9FA0388F7FCB}" type="pres">
      <dgm:prSet presAssocID="{2629F06F-9C89-4453-95B4-BE80C09E13A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C2B6BCD-DC17-4E23-A94D-F749A92A4AFB}" type="pres">
      <dgm:prSet presAssocID="{BDE0EFC5-C89C-4B9E-A8F3-84E472C39896}" presName="parentLin" presStyleCnt="0"/>
      <dgm:spPr/>
    </dgm:pt>
    <dgm:pt modelId="{5500AE4C-1DDC-4A8D-A78D-4C6A9B8756A7}" type="pres">
      <dgm:prSet presAssocID="{BDE0EFC5-C89C-4B9E-A8F3-84E472C39896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104C9DCD-6F06-4D61-81D3-70AED56DC1DA}" type="pres">
      <dgm:prSet presAssocID="{BDE0EFC5-C89C-4B9E-A8F3-84E472C3989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4A1C3F-3499-4E3B-B30D-3E1CBD8E832B}" type="pres">
      <dgm:prSet presAssocID="{BDE0EFC5-C89C-4B9E-A8F3-84E472C39896}" presName="negativeSpace" presStyleCnt="0"/>
      <dgm:spPr/>
    </dgm:pt>
    <dgm:pt modelId="{EA351915-B04F-4476-83AA-658857F167BA}" type="pres">
      <dgm:prSet presAssocID="{BDE0EFC5-C89C-4B9E-A8F3-84E472C3989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8C59490-73DC-418F-928E-DA8BC1399764}" type="pres">
      <dgm:prSet presAssocID="{0C30D92B-64CC-4111-8A10-1A0E3FDAC60A}" presName="spaceBetweenRectangles" presStyleCnt="0"/>
      <dgm:spPr/>
    </dgm:pt>
    <dgm:pt modelId="{A75A8F31-565B-4437-BA4D-4B7AB11D4C53}" type="pres">
      <dgm:prSet presAssocID="{6124BDEA-CF81-43B5-ADEB-8D0AF11D4ED3}" presName="parentLin" presStyleCnt="0"/>
      <dgm:spPr/>
    </dgm:pt>
    <dgm:pt modelId="{21BCAD70-9555-4D26-9718-5F1101F0ECD8}" type="pres">
      <dgm:prSet presAssocID="{6124BDEA-CF81-43B5-ADEB-8D0AF11D4ED3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97BFF13E-07BE-4853-B1D0-FFBDFA422259}" type="pres">
      <dgm:prSet presAssocID="{6124BDEA-CF81-43B5-ADEB-8D0AF11D4ED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F9C796-7E35-4C2F-8DDB-FA65B1EAFAF1}" type="pres">
      <dgm:prSet presAssocID="{6124BDEA-CF81-43B5-ADEB-8D0AF11D4ED3}" presName="negativeSpace" presStyleCnt="0"/>
      <dgm:spPr/>
    </dgm:pt>
    <dgm:pt modelId="{8D7BC217-3428-40EF-818B-FAE97AA3D024}" type="pres">
      <dgm:prSet presAssocID="{6124BDEA-CF81-43B5-ADEB-8D0AF11D4ED3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EAB7D7C-E873-4483-8E64-7819C8447068}" srcId="{2629F06F-9C89-4453-95B4-BE80C09E13AE}" destId="{6124BDEA-CF81-43B5-ADEB-8D0AF11D4ED3}" srcOrd="1" destOrd="0" parTransId="{97FC730D-6FCD-467A-9055-9D6D54B8859B}" sibTransId="{88054748-672F-4D0F-A22C-8AF5E814008F}"/>
    <dgm:cxn modelId="{57ECAE8E-8616-4FFA-9E58-77631979F016}" srcId="{6124BDEA-CF81-43B5-ADEB-8D0AF11D4ED3}" destId="{FDD36CA0-82AC-4826-9222-CFB88DF793E8}" srcOrd="0" destOrd="0" parTransId="{09D4030F-FA1F-49AA-82C2-1AED8A858A31}" sibTransId="{A512E839-DCE7-4154-927B-42F48321071C}"/>
    <dgm:cxn modelId="{2969065A-197F-43BF-A247-19E1577839DE}" type="presOf" srcId="{BDE0EFC5-C89C-4B9E-A8F3-84E472C39896}" destId="{5500AE4C-1DDC-4A8D-A78D-4C6A9B8756A7}" srcOrd="0" destOrd="0" presId="urn:microsoft.com/office/officeart/2005/8/layout/list1"/>
    <dgm:cxn modelId="{25552B53-4A3C-4136-992F-4B79C9A04903}" srcId="{6124BDEA-CF81-43B5-ADEB-8D0AF11D4ED3}" destId="{A278A56A-7FB0-456D-B808-785C1BAA40A8}" srcOrd="1" destOrd="0" parTransId="{15617FAB-5481-4737-AA3A-15F234EADF27}" sibTransId="{53ED6C53-B732-4CCD-AA5F-EC76611E95E7}"/>
    <dgm:cxn modelId="{F41DCCC7-576B-4918-8F5E-85C11CD12984}" srcId="{6124BDEA-CF81-43B5-ADEB-8D0AF11D4ED3}" destId="{A77BDDA0-B91D-4802-8D7C-F424E595FED3}" srcOrd="2" destOrd="0" parTransId="{D4869D64-3198-4D5E-851D-869BBA819D64}" sibTransId="{703BA79E-F0FF-40CD-B3B4-C868E2AA669A}"/>
    <dgm:cxn modelId="{0ACA07E5-86C2-46B0-A028-39E136CA59C5}" type="presOf" srcId="{BDE0EFC5-C89C-4B9E-A8F3-84E472C39896}" destId="{104C9DCD-6F06-4D61-81D3-70AED56DC1DA}" srcOrd="1" destOrd="0" presId="urn:microsoft.com/office/officeart/2005/8/layout/list1"/>
    <dgm:cxn modelId="{654CD2A2-8487-43C9-9707-94D422F47C0B}" type="presOf" srcId="{50E915AE-E9E3-4473-BC9A-BB8E2FCA6DCC}" destId="{EA351915-B04F-4476-83AA-658857F167BA}" srcOrd="0" destOrd="0" presId="urn:microsoft.com/office/officeart/2005/8/layout/list1"/>
    <dgm:cxn modelId="{68577138-3528-445C-AD36-09237CF3D09A}" srcId="{6124BDEA-CF81-43B5-ADEB-8D0AF11D4ED3}" destId="{9C37E779-A496-4C94-A122-DBD352B8E427}" srcOrd="4" destOrd="0" parTransId="{9569AAB2-5B25-4D45-BE95-EB7CEDB6918D}" sibTransId="{098BDCD3-6638-4A5F-8B53-797A911160B5}"/>
    <dgm:cxn modelId="{5FCF6951-7F83-41D7-88A4-27B7A51A1B64}" srcId="{6124BDEA-CF81-43B5-ADEB-8D0AF11D4ED3}" destId="{B186DDA0-C5A6-412B-81E4-2144847B44B0}" srcOrd="3" destOrd="0" parTransId="{9F70A6CA-2D5D-450C-8719-6C35276D0847}" sibTransId="{DCE390F4-8A5C-4733-BBDA-19D8AE0FAF58}"/>
    <dgm:cxn modelId="{B93A70B6-21B2-4F61-9A84-BDA979DB1511}" type="presOf" srcId="{2629F06F-9C89-4453-95B4-BE80C09E13AE}" destId="{FCFB5C94-396D-41F4-B261-9FA0388F7FCB}" srcOrd="0" destOrd="0" presId="urn:microsoft.com/office/officeart/2005/8/layout/list1"/>
    <dgm:cxn modelId="{1A5DAC0B-3B15-4751-B090-14A112BAF1B0}" type="presOf" srcId="{6124BDEA-CF81-43B5-ADEB-8D0AF11D4ED3}" destId="{21BCAD70-9555-4D26-9718-5F1101F0ECD8}" srcOrd="0" destOrd="0" presId="urn:microsoft.com/office/officeart/2005/8/layout/list1"/>
    <dgm:cxn modelId="{1E45E05E-76BF-446D-940F-496EEAB9E831}" type="presOf" srcId="{6124BDEA-CF81-43B5-ADEB-8D0AF11D4ED3}" destId="{97BFF13E-07BE-4853-B1D0-FFBDFA422259}" srcOrd="1" destOrd="0" presId="urn:microsoft.com/office/officeart/2005/8/layout/list1"/>
    <dgm:cxn modelId="{8AD69A64-D2DE-4495-AC62-C4E20271C30F}" type="presOf" srcId="{A278A56A-7FB0-456D-B808-785C1BAA40A8}" destId="{8D7BC217-3428-40EF-818B-FAE97AA3D024}" srcOrd="0" destOrd="1" presId="urn:microsoft.com/office/officeart/2005/8/layout/list1"/>
    <dgm:cxn modelId="{30CD36C9-245F-4895-AB37-6E42100E9F89}" type="presOf" srcId="{B186DDA0-C5A6-412B-81E4-2144847B44B0}" destId="{8D7BC217-3428-40EF-818B-FAE97AA3D024}" srcOrd="0" destOrd="3" presId="urn:microsoft.com/office/officeart/2005/8/layout/list1"/>
    <dgm:cxn modelId="{D95D028F-7018-417E-BB3E-2E55EF3B1FF1}" srcId="{BDE0EFC5-C89C-4B9E-A8F3-84E472C39896}" destId="{50E915AE-E9E3-4473-BC9A-BB8E2FCA6DCC}" srcOrd="0" destOrd="0" parTransId="{1D954058-E91C-42C8-987B-DF2CCAA174ED}" sibTransId="{E77799DF-F1AF-4EAD-B497-7FEA39A87ED3}"/>
    <dgm:cxn modelId="{4DD3159D-0642-4700-A595-213C37BF2A6D}" srcId="{2629F06F-9C89-4453-95B4-BE80C09E13AE}" destId="{BDE0EFC5-C89C-4B9E-A8F3-84E472C39896}" srcOrd="0" destOrd="0" parTransId="{C0263A33-E9AE-4BCA-B7E6-0C523D52FDE4}" sibTransId="{0C30D92B-64CC-4111-8A10-1A0E3FDAC60A}"/>
    <dgm:cxn modelId="{CCA33693-079E-4103-9F77-D7DDE1CBB8E9}" type="presOf" srcId="{9A3F2C21-3F47-45CB-B9DB-08A410208B9D}" destId="{8D7BC217-3428-40EF-818B-FAE97AA3D024}" srcOrd="0" destOrd="5" presId="urn:microsoft.com/office/officeart/2005/8/layout/list1"/>
    <dgm:cxn modelId="{16C9E6AC-C2B5-498E-93AC-04343744C240}" srcId="{6124BDEA-CF81-43B5-ADEB-8D0AF11D4ED3}" destId="{9A3F2C21-3F47-45CB-B9DB-08A410208B9D}" srcOrd="5" destOrd="0" parTransId="{74C06908-00B0-42A2-9367-E5FD35CA21B4}" sibTransId="{DABBEFD7-08DC-4B99-9392-BDB706720E6B}"/>
    <dgm:cxn modelId="{26DAC032-4ABD-4F65-8C77-AB08682845FE}" type="presOf" srcId="{9C37E779-A496-4C94-A122-DBD352B8E427}" destId="{8D7BC217-3428-40EF-818B-FAE97AA3D024}" srcOrd="0" destOrd="4" presId="urn:microsoft.com/office/officeart/2005/8/layout/list1"/>
    <dgm:cxn modelId="{72D79914-5553-4A9F-85D2-3ABB74B82A69}" type="presOf" srcId="{A77BDDA0-B91D-4802-8D7C-F424E595FED3}" destId="{8D7BC217-3428-40EF-818B-FAE97AA3D024}" srcOrd="0" destOrd="2" presId="urn:microsoft.com/office/officeart/2005/8/layout/list1"/>
    <dgm:cxn modelId="{273F4B98-959D-4DC7-8F19-C18151BB3492}" type="presOf" srcId="{FDD36CA0-82AC-4826-9222-CFB88DF793E8}" destId="{8D7BC217-3428-40EF-818B-FAE97AA3D024}" srcOrd="0" destOrd="0" presId="urn:microsoft.com/office/officeart/2005/8/layout/list1"/>
    <dgm:cxn modelId="{075CE657-F053-4ABB-82A9-EA07E85E1AD4}" type="presParOf" srcId="{FCFB5C94-396D-41F4-B261-9FA0388F7FCB}" destId="{6C2B6BCD-DC17-4E23-A94D-F749A92A4AFB}" srcOrd="0" destOrd="0" presId="urn:microsoft.com/office/officeart/2005/8/layout/list1"/>
    <dgm:cxn modelId="{5B292710-2030-4C9F-9DF9-8D57ED3F0930}" type="presParOf" srcId="{6C2B6BCD-DC17-4E23-A94D-F749A92A4AFB}" destId="{5500AE4C-1DDC-4A8D-A78D-4C6A9B8756A7}" srcOrd="0" destOrd="0" presId="urn:microsoft.com/office/officeart/2005/8/layout/list1"/>
    <dgm:cxn modelId="{F522E19C-44FC-4EB8-93A1-E54E12B274F6}" type="presParOf" srcId="{6C2B6BCD-DC17-4E23-A94D-F749A92A4AFB}" destId="{104C9DCD-6F06-4D61-81D3-70AED56DC1DA}" srcOrd="1" destOrd="0" presId="urn:microsoft.com/office/officeart/2005/8/layout/list1"/>
    <dgm:cxn modelId="{DC5EC828-B7BC-4CCB-B098-4D6BF387D8DE}" type="presParOf" srcId="{FCFB5C94-396D-41F4-B261-9FA0388F7FCB}" destId="{AD4A1C3F-3499-4E3B-B30D-3E1CBD8E832B}" srcOrd="1" destOrd="0" presId="urn:microsoft.com/office/officeart/2005/8/layout/list1"/>
    <dgm:cxn modelId="{4BB94470-FA4E-4977-8E14-B47046F07703}" type="presParOf" srcId="{FCFB5C94-396D-41F4-B261-9FA0388F7FCB}" destId="{EA351915-B04F-4476-83AA-658857F167BA}" srcOrd="2" destOrd="0" presId="urn:microsoft.com/office/officeart/2005/8/layout/list1"/>
    <dgm:cxn modelId="{86B06E63-2EC3-45BD-8E13-E17F326278F0}" type="presParOf" srcId="{FCFB5C94-396D-41F4-B261-9FA0388F7FCB}" destId="{48C59490-73DC-418F-928E-DA8BC1399764}" srcOrd="3" destOrd="0" presId="urn:microsoft.com/office/officeart/2005/8/layout/list1"/>
    <dgm:cxn modelId="{056E3AEF-9FAC-4AA7-B69E-3FA74FE1D349}" type="presParOf" srcId="{FCFB5C94-396D-41F4-B261-9FA0388F7FCB}" destId="{A75A8F31-565B-4437-BA4D-4B7AB11D4C53}" srcOrd="4" destOrd="0" presId="urn:microsoft.com/office/officeart/2005/8/layout/list1"/>
    <dgm:cxn modelId="{54D91541-A1EB-4802-9448-9CAE5C885D0A}" type="presParOf" srcId="{A75A8F31-565B-4437-BA4D-4B7AB11D4C53}" destId="{21BCAD70-9555-4D26-9718-5F1101F0ECD8}" srcOrd="0" destOrd="0" presId="urn:microsoft.com/office/officeart/2005/8/layout/list1"/>
    <dgm:cxn modelId="{EE6B7308-0FCE-4E38-BF4C-E075633202F7}" type="presParOf" srcId="{A75A8F31-565B-4437-BA4D-4B7AB11D4C53}" destId="{97BFF13E-07BE-4853-B1D0-FFBDFA422259}" srcOrd="1" destOrd="0" presId="urn:microsoft.com/office/officeart/2005/8/layout/list1"/>
    <dgm:cxn modelId="{2B9E8FF0-82A8-4B29-9443-B73ACF2DB9AB}" type="presParOf" srcId="{FCFB5C94-396D-41F4-B261-9FA0388F7FCB}" destId="{F6F9C796-7E35-4C2F-8DDB-FA65B1EAFAF1}" srcOrd="5" destOrd="0" presId="urn:microsoft.com/office/officeart/2005/8/layout/list1"/>
    <dgm:cxn modelId="{3A72AF7B-D0B1-4E2D-8E75-F3E3ABFCA73E}" type="presParOf" srcId="{FCFB5C94-396D-41F4-B261-9FA0388F7FCB}" destId="{8D7BC217-3428-40EF-818B-FAE97AA3D02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AC4A90-DAAA-4F99-A8C3-7B67706F570D}" type="doc">
      <dgm:prSet loTypeId="urn:microsoft.com/office/officeart/2005/8/layout/process4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C25E64F5-5182-46FC-8816-D519FFB563A2}">
      <dgm:prSet phldrT="[Texto]"/>
      <dgm:spPr/>
      <dgm:t>
        <a:bodyPr/>
        <a:lstStyle/>
        <a:p>
          <a:r>
            <a:rPr lang="es-MX" dirty="0" smtClean="0"/>
            <a:t>DISEÑO</a:t>
          </a:r>
          <a:endParaRPr lang="es-MX" dirty="0"/>
        </a:p>
      </dgm:t>
    </dgm:pt>
    <dgm:pt modelId="{FC0B3377-7A52-4F3D-B562-56ACA429E73D}" type="parTrans" cxnId="{38540946-D7D4-4B16-A56D-DBC521E284FB}">
      <dgm:prSet/>
      <dgm:spPr/>
      <dgm:t>
        <a:bodyPr/>
        <a:lstStyle/>
        <a:p>
          <a:endParaRPr lang="es-MX"/>
        </a:p>
      </dgm:t>
    </dgm:pt>
    <dgm:pt modelId="{039F5C88-20C3-4EC0-8972-59177F32848C}" type="sibTrans" cxnId="{38540946-D7D4-4B16-A56D-DBC521E284FB}">
      <dgm:prSet/>
      <dgm:spPr/>
      <dgm:t>
        <a:bodyPr/>
        <a:lstStyle/>
        <a:p>
          <a:endParaRPr lang="es-MX"/>
        </a:p>
      </dgm:t>
    </dgm:pt>
    <dgm:pt modelId="{433F906F-6BC9-4CAC-806B-580D02E5BD4D}">
      <dgm:prSet phldrT="[Texto]"/>
      <dgm:spPr/>
      <dgm:t>
        <a:bodyPr/>
        <a:lstStyle/>
        <a:p>
          <a:r>
            <a:rPr lang="es-MX" dirty="0" smtClean="0"/>
            <a:t>Encuesta Descriptiva Prospectiva</a:t>
          </a:r>
          <a:endParaRPr lang="es-MX" dirty="0"/>
        </a:p>
      </dgm:t>
    </dgm:pt>
    <dgm:pt modelId="{643A4D21-8407-4EF7-841C-84D44D19FC7E}" type="parTrans" cxnId="{313FE317-BD79-41D4-B679-69D131D53CE0}">
      <dgm:prSet/>
      <dgm:spPr/>
      <dgm:t>
        <a:bodyPr/>
        <a:lstStyle/>
        <a:p>
          <a:endParaRPr lang="es-MX"/>
        </a:p>
      </dgm:t>
    </dgm:pt>
    <dgm:pt modelId="{94881169-5740-41EC-B7D8-0CEF4E9F1E74}" type="sibTrans" cxnId="{313FE317-BD79-41D4-B679-69D131D53CE0}">
      <dgm:prSet/>
      <dgm:spPr/>
      <dgm:t>
        <a:bodyPr/>
        <a:lstStyle/>
        <a:p>
          <a:endParaRPr lang="es-MX"/>
        </a:p>
      </dgm:t>
    </dgm:pt>
    <dgm:pt modelId="{60EE5AF7-83FA-4B27-B8E2-6DE063AA917F}">
      <dgm:prSet phldrT="[Texto]"/>
      <dgm:spPr/>
      <dgm:t>
        <a:bodyPr/>
        <a:lstStyle/>
        <a:p>
          <a:r>
            <a:rPr lang="es-MX" dirty="0" smtClean="0"/>
            <a:t>LUGAR</a:t>
          </a:r>
          <a:endParaRPr lang="es-MX" dirty="0"/>
        </a:p>
      </dgm:t>
    </dgm:pt>
    <dgm:pt modelId="{0F9D96A4-4ABC-4A82-8E79-65B23F4E199F}" type="parTrans" cxnId="{9A75492B-A906-45BA-A019-ADAB39A257CE}">
      <dgm:prSet/>
      <dgm:spPr/>
      <dgm:t>
        <a:bodyPr/>
        <a:lstStyle/>
        <a:p>
          <a:endParaRPr lang="es-MX"/>
        </a:p>
      </dgm:t>
    </dgm:pt>
    <dgm:pt modelId="{AE8965E1-488E-44DE-9D40-807384A583AF}" type="sibTrans" cxnId="{9A75492B-A906-45BA-A019-ADAB39A257CE}">
      <dgm:prSet/>
      <dgm:spPr/>
      <dgm:t>
        <a:bodyPr/>
        <a:lstStyle/>
        <a:p>
          <a:endParaRPr lang="es-MX"/>
        </a:p>
      </dgm:t>
    </dgm:pt>
    <dgm:pt modelId="{2EB910D6-B893-473E-B672-DBC24043EFD6}">
      <dgm:prSet phldrT="[Texto]"/>
      <dgm:spPr/>
      <dgm:t>
        <a:bodyPr/>
        <a:lstStyle/>
        <a:p>
          <a:r>
            <a:rPr lang="es-MX" dirty="0" smtClean="0"/>
            <a:t>Unidad de Medicina Familiar N.66 Xalapa, Ver</a:t>
          </a:r>
          <a:endParaRPr lang="es-MX" dirty="0"/>
        </a:p>
      </dgm:t>
    </dgm:pt>
    <dgm:pt modelId="{F43E94C8-596B-477C-93F4-56EC75CECBAA}" type="parTrans" cxnId="{E545830A-9FFD-497E-AFE7-D5EC3452E1B7}">
      <dgm:prSet/>
      <dgm:spPr/>
      <dgm:t>
        <a:bodyPr/>
        <a:lstStyle/>
        <a:p>
          <a:endParaRPr lang="es-MX"/>
        </a:p>
      </dgm:t>
    </dgm:pt>
    <dgm:pt modelId="{3B3AD56F-2C5B-46E8-A0C9-6635A95B7ECB}" type="sibTrans" cxnId="{E545830A-9FFD-497E-AFE7-D5EC3452E1B7}">
      <dgm:prSet/>
      <dgm:spPr/>
      <dgm:t>
        <a:bodyPr/>
        <a:lstStyle/>
        <a:p>
          <a:endParaRPr lang="es-MX"/>
        </a:p>
      </dgm:t>
    </dgm:pt>
    <dgm:pt modelId="{7753336C-8F43-4FB2-A384-2902CEC0F493}">
      <dgm:prSet phldrT="[Texto]"/>
      <dgm:spPr/>
      <dgm:t>
        <a:bodyPr/>
        <a:lstStyle/>
        <a:p>
          <a:r>
            <a:rPr lang="es-MX" dirty="0" smtClean="0"/>
            <a:t>TIEMPO</a:t>
          </a:r>
          <a:endParaRPr lang="es-MX" dirty="0"/>
        </a:p>
      </dgm:t>
    </dgm:pt>
    <dgm:pt modelId="{7045D282-4710-4729-BEC7-21F90E7EC2DF}" type="parTrans" cxnId="{CEF60C84-E816-4E6C-8D6D-0901E2336421}">
      <dgm:prSet/>
      <dgm:spPr/>
      <dgm:t>
        <a:bodyPr/>
        <a:lstStyle/>
        <a:p>
          <a:endParaRPr lang="es-MX"/>
        </a:p>
      </dgm:t>
    </dgm:pt>
    <dgm:pt modelId="{575B0EFB-BE30-4A59-B0ED-6098546A034B}" type="sibTrans" cxnId="{CEF60C84-E816-4E6C-8D6D-0901E2336421}">
      <dgm:prSet/>
      <dgm:spPr/>
      <dgm:t>
        <a:bodyPr/>
        <a:lstStyle/>
        <a:p>
          <a:endParaRPr lang="es-MX"/>
        </a:p>
      </dgm:t>
    </dgm:pt>
    <dgm:pt modelId="{F2A6C068-F53A-43FE-B4FB-AE34FD6144DD}">
      <dgm:prSet phldrT="[Texto]"/>
      <dgm:spPr/>
      <dgm:t>
        <a:bodyPr/>
        <a:lstStyle/>
        <a:p>
          <a:r>
            <a:rPr lang="es-MX" dirty="0" smtClean="0"/>
            <a:t>Marzo 2013-Noviembre 2014</a:t>
          </a:r>
          <a:endParaRPr lang="es-MX" dirty="0"/>
        </a:p>
      </dgm:t>
    </dgm:pt>
    <dgm:pt modelId="{B6EB0123-C0CC-4EFC-A87D-D1848D609CB3}" type="parTrans" cxnId="{88F15872-EB6F-44BF-AA5C-8398D3D77EF1}">
      <dgm:prSet/>
      <dgm:spPr/>
      <dgm:t>
        <a:bodyPr/>
        <a:lstStyle/>
        <a:p>
          <a:endParaRPr lang="es-MX"/>
        </a:p>
      </dgm:t>
    </dgm:pt>
    <dgm:pt modelId="{AD5C7406-EE75-432E-9D86-2142CE716428}" type="sibTrans" cxnId="{88F15872-EB6F-44BF-AA5C-8398D3D77EF1}">
      <dgm:prSet/>
      <dgm:spPr/>
      <dgm:t>
        <a:bodyPr/>
        <a:lstStyle/>
        <a:p>
          <a:endParaRPr lang="es-MX"/>
        </a:p>
      </dgm:t>
    </dgm:pt>
    <dgm:pt modelId="{36A8A5B9-C01E-4A97-AD04-0E838750A0EF}">
      <dgm:prSet phldrT="[Texto]"/>
      <dgm:spPr/>
      <dgm:t>
        <a:bodyPr/>
        <a:lstStyle/>
        <a:p>
          <a:r>
            <a:rPr lang="es-MX" dirty="0" smtClean="0"/>
            <a:t>POBLACIÓN</a:t>
          </a:r>
          <a:endParaRPr lang="es-MX" dirty="0"/>
        </a:p>
      </dgm:t>
    </dgm:pt>
    <dgm:pt modelId="{444B7293-F08B-469E-9F08-41E04942369D}" type="parTrans" cxnId="{12E48B65-F93A-48E8-814C-23D40E79431F}">
      <dgm:prSet/>
      <dgm:spPr/>
      <dgm:t>
        <a:bodyPr/>
        <a:lstStyle/>
        <a:p>
          <a:endParaRPr lang="es-MX"/>
        </a:p>
      </dgm:t>
    </dgm:pt>
    <dgm:pt modelId="{C327E3B7-C802-4779-8DDC-72F4AFC3EA7A}" type="sibTrans" cxnId="{12E48B65-F93A-48E8-814C-23D40E79431F}">
      <dgm:prSet/>
      <dgm:spPr/>
      <dgm:t>
        <a:bodyPr/>
        <a:lstStyle/>
        <a:p>
          <a:endParaRPr lang="es-MX"/>
        </a:p>
      </dgm:t>
    </dgm:pt>
    <dgm:pt modelId="{C0236162-3E01-4EDB-A054-9B6C032D26B9}">
      <dgm:prSet phldrT="[Texto]"/>
      <dgm:spPr/>
      <dgm:t>
        <a:bodyPr/>
        <a:lstStyle/>
        <a:p>
          <a:r>
            <a:rPr lang="es-MX" dirty="0" smtClean="0"/>
            <a:t>Pacientes con Diabetes Mellitus tipo 2 con más de 8 años de evolución </a:t>
          </a:r>
          <a:endParaRPr lang="es-MX" dirty="0"/>
        </a:p>
      </dgm:t>
    </dgm:pt>
    <dgm:pt modelId="{9F3751F4-F0C7-422F-9591-09369E97A13E}" type="parTrans" cxnId="{986B7897-53DB-4298-909B-591F4F1DF54D}">
      <dgm:prSet/>
      <dgm:spPr/>
      <dgm:t>
        <a:bodyPr/>
        <a:lstStyle/>
        <a:p>
          <a:endParaRPr lang="es-MX"/>
        </a:p>
      </dgm:t>
    </dgm:pt>
    <dgm:pt modelId="{4B80C2E9-775C-48BF-94F4-9C80B16D6BE7}" type="sibTrans" cxnId="{986B7897-53DB-4298-909B-591F4F1DF54D}">
      <dgm:prSet/>
      <dgm:spPr/>
      <dgm:t>
        <a:bodyPr/>
        <a:lstStyle/>
        <a:p>
          <a:endParaRPr lang="es-MX"/>
        </a:p>
      </dgm:t>
    </dgm:pt>
    <dgm:pt modelId="{11AE2025-A9F8-49D3-84C4-7497CFE43636}" type="pres">
      <dgm:prSet presAssocID="{2CAC4A90-DAAA-4F99-A8C3-7B67706F57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BE1ED6A-5530-4E52-A4D7-68E1EF8CD12C}" type="pres">
      <dgm:prSet presAssocID="{36A8A5B9-C01E-4A97-AD04-0E838750A0EF}" presName="boxAndChildren" presStyleCnt="0"/>
      <dgm:spPr/>
    </dgm:pt>
    <dgm:pt modelId="{B2DF0E86-4E1A-40EB-B05C-C8A4075D7AE7}" type="pres">
      <dgm:prSet presAssocID="{36A8A5B9-C01E-4A97-AD04-0E838750A0EF}" presName="parentTextBox" presStyleLbl="node1" presStyleIdx="0" presStyleCnt="4"/>
      <dgm:spPr/>
      <dgm:t>
        <a:bodyPr/>
        <a:lstStyle/>
        <a:p>
          <a:endParaRPr lang="es-MX"/>
        </a:p>
      </dgm:t>
    </dgm:pt>
    <dgm:pt modelId="{ABAFCBD0-E144-4934-81A4-0BD4ABC80138}" type="pres">
      <dgm:prSet presAssocID="{36A8A5B9-C01E-4A97-AD04-0E838750A0EF}" presName="entireBox" presStyleLbl="node1" presStyleIdx="0" presStyleCnt="4"/>
      <dgm:spPr/>
      <dgm:t>
        <a:bodyPr/>
        <a:lstStyle/>
        <a:p>
          <a:endParaRPr lang="es-MX"/>
        </a:p>
      </dgm:t>
    </dgm:pt>
    <dgm:pt modelId="{AF7F97EB-67D1-4FA1-86F7-6C6EB8674BFB}" type="pres">
      <dgm:prSet presAssocID="{36A8A5B9-C01E-4A97-AD04-0E838750A0EF}" presName="descendantBox" presStyleCnt="0"/>
      <dgm:spPr/>
    </dgm:pt>
    <dgm:pt modelId="{27D7271B-3445-457A-85A2-58973E3FEDE5}" type="pres">
      <dgm:prSet presAssocID="{C0236162-3E01-4EDB-A054-9B6C032D26B9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C95959B-441B-4D4E-BF9D-F3C19FBEEC8F}" type="pres">
      <dgm:prSet presAssocID="{575B0EFB-BE30-4A59-B0ED-6098546A034B}" presName="sp" presStyleCnt="0"/>
      <dgm:spPr/>
    </dgm:pt>
    <dgm:pt modelId="{EB3A943D-4EDA-480B-8499-3FB15146DD8E}" type="pres">
      <dgm:prSet presAssocID="{7753336C-8F43-4FB2-A384-2902CEC0F493}" presName="arrowAndChildren" presStyleCnt="0"/>
      <dgm:spPr/>
    </dgm:pt>
    <dgm:pt modelId="{F71678D6-56E0-47EB-8900-6576EDD48BE0}" type="pres">
      <dgm:prSet presAssocID="{7753336C-8F43-4FB2-A384-2902CEC0F493}" presName="parentTextArrow" presStyleLbl="node1" presStyleIdx="0" presStyleCnt="4"/>
      <dgm:spPr/>
      <dgm:t>
        <a:bodyPr/>
        <a:lstStyle/>
        <a:p>
          <a:endParaRPr lang="es-MX"/>
        </a:p>
      </dgm:t>
    </dgm:pt>
    <dgm:pt modelId="{F1E245D9-9F5D-4245-B739-4840C63DFEF6}" type="pres">
      <dgm:prSet presAssocID="{7753336C-8F43-4FB2-A384-2902CEC0F493}" presName="arrow" presStyleLbl="node1" presStyleIdx="1" presStyleCnt="4"/>
      <dgm:spPr/>
      <dgm:t>
        <a:bodyPr/>
        <a:lstStyle/>
        <a:p>
          <a:endParaRPr lang="es-MX"/>
        </a:p>
      </dgm:t>
    </dgm:pt>
    <dgm:pt modelId="{BC3402DA-1764-46FB-A251-D1AF6C498B2F}" type="pres">
      <dgm:prSet presAssocID="{7753336C-8F43-4FB2-A384-2902CEC0F493}" presName="descendantArrow" presStyleCnt="0"/>
      <dgm:spPr/>
    </dgm:pt>
    <dgm:pt modelId="{230A3644-34E2-4C4E-B88E-07F07EAE252A}" type="pres">
      <dgm:prSet presAssocID="{F2A6C068-F53A-43FE-B4FB-AE34FD6144DD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113DB54-3DB9-4C1F-8CC2-0B4156DB35F7}" type="pres">
      <dgm:prSet presAssocID="{AE8965E1-488E-44DE-9D40-807384A583AF}" presName="sp" presStyleCnt="0"/>
      <dgm:spPr/>
    </dgm:pt>
    <dgm:pt modelId="{A32479E6-A1D3-4A13-B878-1BC108234845}" type="pres">
      <dgm:prSet presAssocID="{60EE5AF7-83FA-4B27-B8E2-6DE063AA917F}" presName="arrowAndChildren" presStyleCnt="0"/>
      <dgm:spPr/>
    </dgm:pt>
    <dgm:pt modelId="{9BA86729-C0A9-4DB2-8578-A33572E10096}" type="pres">
      <dgm:prSet presAssocID="{60EE5AF7-83FA-4B27-B8E2-6DE063AA917F}" presName="parentTextArrow" presStyleLbl="node1" presStyleIdx="1" presStyleCnt="4"/>
      <dgm:spPr/>
      <dgm:t>
        <a:bodyPr/>
        <a:lstStyle/>
        <a:p>
          <a:endParaRPr lang="es-MX"/>
        </a:p>
      </dgm:t>
    </dgm:pt>
    <dgm:pt modelId="{C35ACF26-C0BD-4BF2-8567-F34ED6121B93}" type="pres">
      <dgm:prSet presAssocID="{60EE5AF7-83FA-4B27-B8E2-6DE063AA917F}" presName="arrow" presStyleLbl="node1" presStyleIdx="2" presStyleCnt="4"/>
      <dgm:spPr/>
      <dgm:t>
        <a:bodyPr/>
        <a:lstStyle/>
        <a:p>
          <a:endParaRPr lang="es-MX"/>
        </a:p>
      </dgm:t>
    </dgm:pt>
    <dgm:pt modelId="{A924DEF4-AF87-4734-ABC6-F8D02037FC0D}" type="pres">
      <dgm:prSet presAssocID="{60EE5AF7-83FA-4B27-B8E2-6DE063AA917F}" presName="descendantArrow" presStyleCnt="0"/>
      <dgm:spPr/>
    </dgm:pt>
    <dgm:pt modelId="{1091CFE6-DDF0-408D-90C3-ED74897969A7}" type="pres">
      <dgm:prSet presAssocID="{2EB910D6-B893-473E-B672-DBC24043EFD6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57CDC7-33E6-4C26-95AD-72F64FF06D23}" type="pres">
      <dgm:prSet presAssocID="{039F5C88-20C3-4EC0-8972-59177F32848C}" presName="sp" presStyleCnt="0"/>
      <dgm:spPr/>
    </dgm:pt>
    <dgm:pt modelId="{CA615F52-6DA2-4734-86F6-8F551BDD6D50}" type="pres">
      <dgm:prSet presAssocID="{C25E64F5-5182-46FC-8816-D519FFB563A2}" presName="arrowAndChildren" presStyleCnt="0"/>
      <dgm:spPr/>
    </dgm:pt>
    <dgm:pt modelId="{340F01F4-6659-49FC-ADF8-68641BDA7334}" type="pres">
      <dgm:prSet presAssocID="{C25E64F5-5182-46FC-8816-D519FFB563A2}" presName="parentTextArrow" presStyleLbl="node1" presStyleIdx="2" presStyleCnt="4"/>
      <dgm:spPr/>
      <dgm:t>
        <a:bodyPr/>
        <a:lstStyle/>
        <a:p>
          <a:endParaRPr lang="es-MX"/>
        </a:p>
      </dgm:t>
    </dgm:pt>
    <dgm:pt modelId="{0EC0425F-BF6C-4A72-AB3E-D4BBB2580124}" type="pres">
      <dgm:prSet presAssocID="{C25E64F5-5182-46FC-8816-D519FFB563A2}" presName="arrow" presStyleLbl="node1" presStyleIdx="3" presStyleCnt="4"/>
      <dgm:spPr/>
      <dgm:t>
        <a:bodyPr/>
        <a:lstStyle/>
        <a:p>
          <a:endParaRPr lang="es-MX"/>
        </a:p>
      </dgm:t>
    </dgm:pt>
    <dgm:pt modelId="{B050CA3C-3224-4849-83C2-774F3433DFDD}" type="pres">
      <dgm:prSet presAssocID="{C25E64F5-5182-46FC-8816-D519FFB563A2}" presName="descendantArrow" presStyleCnt="0"/>
      <dgm:spPr/>
    </dgm:pt>
    <dgm:pt modelId="{323DE084-60F8-47A2-B0B3-3FC71F30C125}" type="pres">
      <dgm:prSet presAssocID="{433F906F-6BC9-4CAC-806B-580D02E5BD4D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6B1F553-95B7-4D75-A910-837FBAB120A8}" type="presOf" srcId="{C25E64F5-5182-46FC-8816-D519FFB563A2}" destId="{340F01F4-6659-49FC-ADF8-68641BDA7334}" srcOrd="0" destOrd="0" presId="urn:microsoft.com/office/officeart/2005/8/layout/process4"/>
    <dgm:cxn modelId="{62E29303-A525-4EBB-A4D7-287696EA1C5C}" type="presOf" srcId="{36A8A5B9-C01E-4A97-AD04-0E838750A0EF}" destId="{B2DF0E86-4E1A-40EB-B05C-C8A4075D7AE7}" srcOrd="0" destOrd="0" presId="urn:microsoft.com/office/officeart/2005/8/layout/process4"/>
    <dgm:cxn modelId="{CEF60C84-E816-4E6C-8D6D-0901E2336421}" srcId="{2CAC4A90-DAAA-4F99-A8C3-7B67706F570D}" destId="{7753336C-8F43-4FB2-A384-2902CEC0F493}" srcOrd="2" destOrd="0" parTransId="{7045D282-4710-4729-BEC7-21F90E7EC2DF}" sibTransId="{575B0EFB-BE30-4A59-B0ED-6098546A034B}"/>
    <dgm:cxn modelId="{17BCB668-C63C-44D1-B045-611FA504C572}" type="presOf" srcId="{36A8A5B9-C01E-4A97-AD04-0E838750A0EF}" destId="{ABAFCBD0-E144-4934-81A4-0BD4ABC80138}" srcOrd="1" destOrd="0" presId="urn:microsoft.com/office/officeart/2005/8/layout/process4"/>
    <dgm:cxn modelId="{D587F447-9AAE-438E-9C74-930767B6CDCD}" type="presOf" srcId="{60EE5AF7-83FA-4B27-B8E2-6DE063AA917F}" destId="{9BA86729-C0A9-4DB2-8578-A33572E10096}" srcOrd="0" destOrd="0" presId="urn:microsoft.com/office/officeart/2005/8/layout/process4"/>
    <dgm:cxn modelId="{0E34A7FA-AE9A-454D-AADB-2B4D219413B8}" type="presOf" srcId="{C0236162-3E01-4EDB-A054-9B6C032D26B9}" destId="{27D7271B-3445-457A-85A2-58973E3FEDE5}" srcOrd="0" destOrd="0" presId="urn:microsoft.com/office/officeart/2005/8/layout/process4"/>
    <dgm:cxn modelId="{463AA477-4221-4CD7-B000-51D0F81A1F72}" type="presOf" srcId="{60EE5AF7-83FA-4B27-B8E2-6DE063AA917F}" destId="{C35ACF26-C0BD-4BF2-8567-F34ED6121B93}" srcOrd="1" destOrd="0" presId="urn:microsoft.com/office/officeart/2005/8/layout/process4"/>
    <dgm:cxn modelId="{92F143BC-D1EC-4A31-8A07-9590CEEDAB3C}" type="presOf" srcId="{433F906F-6BC9-4CAC-806B-580D02E5BD4D}" destId="{323DE084-60F8-47A2-B0B3-3FC71F30C125}" srcOrd="0" destOrd="0" presId="urn:microsoft.com/office/officeart/2005/8/layout/process4"/>
    <dgm:cxn modelId="{4E866C9D-A5CD-49A3-82E8-D377C54E476E}" type="presOf" srcId="{F2A6C068-F53A-43FE-B4FB-AE34FD6144DD}" destId="{230A3644-34E2-4C4E-B88E-07F07EAE252A}" srcOrd="0" destOrd="0" presId="urn:microsoft.com/office/officeart/2005/8/layout/process4"/>
    <dgm:cxn modelId="{868F3AA9-AEB2-4A60-B302-31053EB080DB}" type="presOf" srcId="{2CAC4A90-DAAA-4F99-A8C3-7B67706F570D}" destId="{11AE2025-A9F8-49D3-84C4-7497CFE43636}" srcOrd="0" destOrd="0" presId="urn:microsoft.com/office/officeart/2005/8/layout/process4"/>
    <dgm:cxn modelId="{38540946-D7D4-4B16-A56D-DBC521E284FB}" srcId="{2CAC4A90-DAAA-4F99-A8C3-7B67706F570D}" destId="{C25E64F5-5182-46FC-8816-D519FFB563A2}" srcOrd="0" destOrd="0" parTransId="{FC0B3377-7A52-4F3D-B562-56ACA429E73D}" sibTransId="{039F5C88-20C3-4EC0-8972-59177F32848C}"/>
    <dgm:cxn modelId="{986B7897-53DB-4298-909B-591F4F1DF54D}" srcId="{36A8A5B9-C01E-4A97-AD04-0E838750A0EF}" destId="{C0236162-3E01-4EDB-A054-9B6C032D26B9}" srcOrd="0" destOrd="0" parTransId="{9F3751F4-F0C7-422F-9591-09369E97A13E}" sibTransId="{4B80C2E9-775C-48BF-94F4-9C80B16D6BE7}"/>
    <dgm:cxn modelId="{7CA2CA2C-05BF-424A-9144-D691561A3D7D}" type="presOf" srcId="{2EB910D6-B893-473E-B672-DBC24043EFD6}" destId="{1091CFE6-DDF0-408D-90C3-ED74897969A7}" srcOrd="0" destOrd="0" presId="urn:microsoft.com/office/officeart/2005/8/layout/process4"/>
    <dgm:cxn modelId="{88F15872-EB6F-44BF-AA5C-8398D3D77EF1}" srcId="{7753336C-8F43-4FB2-A384-2902CEC0F493}" destId="{F2A6C068-F53A-43FE-B4FB-AE34FD6144DD}" srcOrd="0" destOrd="0" parTransId="{B6EB0123-C0CC-4EFC-A87D-D1848D609CB3}" sibTransId="{AD5C7406-EE75-432E-9D86-2142CE716428}"/>
    <dgm:cxn modelId="{313FE317-BD79-41D4-B679-69D131D53CE0}" srcId="{C25E64F5-5182-46FC-8816-D519FFB563A2}" destId="{433F906F-6BC9-4CAC-806B-580D02E5BD4D}" srcOrd="0" destOrd="0" parTransId="{643A4D21-8407-4EF7-841C-84D44D19FC7E}" sibTransId="{94881169-5740-41EC-B7D8-0CEF4E9F1E74}"/>
    <dgm:cxn modelId="{ACB93556-A6B3-43B5-9CDE-94C99053E487}" type="presOf" srcId="{7753336C-8F43-4FB2-A384-2902CEC0F493}" destId="{F71678D6-56E0-47EB-8900-6576EDD48BE0}" srcOrd="0" destOrd="0" presId="urn:microsoft.com/office/officeart/2005/8/layout/process4"/>
    <dgm:cxn modelId="{12E48B65-F93A-48E8-814C-23D40E79431F}" srcId="{2CAC4A90-DAAA-4F99-A8C3-7B67706F570D}" destId="{36A8A5B9-C01E-4A97-AD04-0E838750A0EF}" srcOrd="3" destOrd="0" parTransId="{444B7293-F08B-469E-9F08-41E04942369D}" sibTransId="{C327E3B7-C802-4779-8DDC-72F4AFC3EA7A}"/>
    <dgm:cxn modelId="{9A75492B-A906-45BA-A019-ADAB39A257CE}" srcId="{2CAC4A90-DAAA-4F99-A8C3-7B67706F570D}" destId="{60EE5AF7-83FA-4B27-B8E2-6DE063AA917F}" srcOrd="1" destOrd="0" parTransId="{0F9D96A4-4ABC-4A82-8E79-65B23F4E199F}" sibTransId="{AE8965E1-488E-44DE-9D40-807384A583AF}"/>
    <dgm:cxn modelId="{9EA0EE94-4E2C-429E-B482-4C7A4A5AE46D}" type="presOf" srcId="{C25E64F5-5182-46FC-8816-D519FFB563A2}" destId="{0EC0425F-BF6C-4A72-AB3E-D4BBB2580124}" srcOrd="1" destOrd="0" presId="urn:microsoft.com/office/officeart/2005/8/layout/process4"/>
    <dgm:cxn modelId="{2CCD3A74-F07E-49F4-9ADA-3D5A148F37F5}" type="presOf" srcId="{7753336C-8F43-4FB2-A384-2902CEC0F493}" destId="{F1E245D9-9F5D-4245-B739-4840C63DFEF6}" srcOrd="1" destOrd="0" presId="urn:microsoft.com/office/officeart/2005/8/layout/process4"/>
    <dgm:cxn modelId="{E545830A-9FFD-497E-AFE7-D5EC3452E1B7}" srcId="{60EE5AF7-83FA-4B27-B8E2-6DE063AA917F}" destId="{2EB910D6-B893-473E-B672-DBC24043EFD6}" srcOrd="0" destOrd="0" parTransId="{F43E94C8-596B-477C-93F4-56EC75CECBAA}" sibTransId="{3B3AD56F-2C5B-46E8-A0C9-6635A95B7ECB}"/>
    <dgm:cxn modelId="{0246A97C-A946-45BA-B3A9-0848D683314F}" type="presParOf" srcId="{11AE2025-A9F8-49D3-84C4-7497CFE43636}" destId="{CBE1ED6A-5530-4E52-A4D7-68E1EF8CD12C}" srcOrd="0" destOrd="0" presId="urn:microsoft.com/office/officeart/2005/8/layout/process4"/>
    <dgm:cxn modelId="{EE14CEEC-D748-4046-9CB1-7CE675BAF4CB}" type="presParOf" srcId="{CBE1ED6A-5530-4E52-A4D7-68E1EF8CD12C}" destId="{B2DF0E86-4E1A-40EB-B05C-C8A4075D7AE7}" srcOrd="0" destOrd="0" presId="urn:microsoft.com/office/officeart/2005/8/layout/process4"/>
    <dgm:cxn modelId="{68ED82B2-8A19-4B96-9FFF-0CC313AFB517}" type="presParOf" srcId="{CBE1ED6A-5530-4E52-A4D7-68E1EF8CD12C}" destId="{ABAFCBD0-E144-4934-81A4-0BD4ABC80138}" srcOrd="1" destOrd="0" presId="urn:microsoft.com/office/officeart/2005/8/layout/process4"/>
    <dgm:cxn modelId="{6417B1C8-2674-48CE-886A-59C33BD768BA}" type="presParOf" srcId="{CBE1ED6A-5530-4E52-A4D7-68E1EF8CD12C}" destId="{AF7F97EB-67D1-4FA1-86F7-6C6EB8674BFB}" srcOrd="2" destOrd="0" presId="urn:microsoft.com/office/officeart/2005/8/layout/process4"/>
    <dgm:cxn modelId="{D6C3C48F-81B2-4D86-A94A-625F29B1255A}" type="presParOf" srcId="{AF7F97EB-67D1-4FA1-86F7-6C6EB8674BFB}" destId="{27D7271B-3445-457A-85A2-58973E3FEDE5}" srcOrd="0" destOrd="0" presId="urn:microsoft.com/office/officeart/2005/8/layout/process4"/>
    <dgm:cxn modelId="{245FC2F2-D9B2-46CB-BA7A-6536794D3696}" type="presParOf" srcId="{11AE2025-A9F8-49D3-84C4-7497CFE43636}" destId="{DC95959B-441B-4D4E-BF9D-F3C19FBEEC8F}" srcOrd="1" destOrd="0" presId="urn:microsoft.com/office/officeart/2005/8/layout/process4"/>
    <dgm:cxn modelId="{D89C8FCE-2D76-4A89-8DA8-B41EF81545F9}" type="presParOf" srcId="{11AE2025-A9F8-49D3-84C4-7497CFE43636}" destId="{EB3A943D-4EDA-480B-8499-3FB15146DD8E}" srcOrd="2" destOrd="0" presId="urn:microsoft.com/office/officeart/2005/8/layout/process4"/>
    <dgm:cxn modelId="{8127EA9C-7683-45BD-A6C8-A3C2A2BC0286}" type="presParOf" srcId="{EB3A943D-4EDA-480B-8499-3FB15146DD8E}" destId="{F71678D6-56E0-47EB-8900-6576EDD48BE0}" srcOrd="0" destOrd="0" presId="urn:microsoft.com/office/officeart/2005/8/layout/process4"/>
    <dgm:cxn modelId="{A527915E-4F57-4194-A760-07C02C7D5B89}" type="presParOf" srcId="{EB3A943D-4EDA-480B-8499-3FB15146DD8E}" destId="{F1E245D9-9F5D-4245-B739-4840C63DFEF6}" srcOrd="1" destOrd="0" presId="urn:microsoft.com/office/officeart/2005/8/layout/process4"/>
    <dgm:cxn modelId="{5BB94786-CE7F-444C-B611-B8FFBFA2A14A}" type="presParOf" srcId="{EB3A943D-4EDA-480B-8499-3FB15146DD8E}" destId="{BC3402DA-1764-46FB-A251-D1AF6C498B2F}" srcOrd="2" destOrd="0" presId="urn:microsoft.com/office/officeart/2005/8/layout/process4"/>
    <dgm:cxn modelId="{0A9723DB-BD33-4F6D-B5FF-73630699F72D}" type="presParOf" srcId="{BC3402DA-1764-46FB-A251-D1AF6C498B2F}" destId="{230A3644-34E2-4C4E-B88E-07F07EAE252A}" srcOrd="0" destOrd="0" presId="urn:microsoft.com/office/officeart/2005/8/layout/process4"/>
    <dgm:cxn modelId="{45710A47-403F-4795-85CF-BFEC7201E9B0}" type="presParOf" srcId="{11AE2025-A9F8-49D3-84C4-7497CFE43636}" destId="{6113DB54-3DB9-4C1F-8CC2-0B4156DB35F7}" srcOrd="3" destOrd="0" presId="urn:microsoft.com/office/officeart/2005/8/layout/process4"/>
    <dgm:cxn modelId="{4E6580ED-F612-4E2F-AE1F-A1C90B40A48C}" type="presParOf" srcId="{11AE2025-A9F8-49D3-84C4-7497CFE43636}" destId="{A32479E6-A1D3-4A13-B878-1BC108234845}" srcOrd="4" destOrd="0" presId="urn:microsoft.com/office/officeart/2005/8/layout/process4"/>
    <dgm:cxn modelId="{E58FD27C-C89C-487D-BAEE-D9B45A605528}" type="presParOf" srcId="{A32479E6-A1D3-4A13-B878-1BC108234845}" destId="{9BA86729-C0A9-4DB2-8578-A33572E10096}" srcOrd="0" destOrd="0" presId="urn:microsoft.com/office/officeart/2005/8/layout/process4"/>
    <dgm:cxn modelId="{BC64C265-C3EC-482D-8283-D2B917002787}" type="presParOf" srcId="{A32479E6-A1D3-4A13-B878-1BC108234845}" destId="{C35ACF26-C0BD-4BF2-8567-F34ED6121B93}" srcOrd="1" destOrd="0" presId="urn:microsoft.com/office/officeart/2005/8/layout/process4"/>
    <dgm:cxn modelId="{376137D6-2766-4F4E-AA81-828054919898}" type="presParOf" srcId="{A32479E6-A1D3-4A13-B878-1BC108234845}" destId="{A924DEF4-AF87-4734-ABC6-F8D02037FC0D}" srcOrd="2" destOrd="0" presId="urn:microsoft.com/office/officeart/2005/8/layout/process4"/>
    <dgm:cxn modelId="{DC668331-4691-4F62-B302-00B7E8464E51}" type="presParOf" srcId="{A924DEF4-AF87-4734-ABC6-F8D02037FC0D}" destId="{1091CFE6-DDF0-408D-90C3-ED74897969A7}" srcOrd="0" destOrd="0" presId="urn:microsoft.com/office/officeart/2005/8/layout/process4"/>
    <dgm:cxn modelId="{6D1649EE-89C2-441F-928F-4F3D6408FE07}" type="presParOf" srcId="{11AE2025-A9F8-49D3-84C4-7497CFE43636}" destId="{5457CDC7-33E6-4C26-95AD-72F64FF06D23}" srcOrd="5" destOrd="0" presId="urn:microsoft.com/office/officeart/2005/8/layout/process4"/>
    <dgm:cxn modelId="{EF9763E3-4831-4551-A681-B3D515192350}" type="presParOf" srcId="{11AE2025-A9F8-49D3-84C4-7497CFE43636}" destId="{CA615F52-6DA2-4734-86F6-8F551BDD6D50}" srcOrd="6" destOrd="0" presId="urn:microsoft.com/office/officeart/2005/8/layout/process4"/>
    <dgm:cxn modelId="{306FE5F0-07EC-44CC-B943-2AE4C17AA078}" type="presParOf" srcId="{CA615F52-6DA2-4734-86F6-8F551BDD6D50}" destId="{340F01F4-6659-49FC-ADF8-68641BDA7334}" srcOrd="0" destOrd="0" presId="urn:microsoft.com/office/officeart/2005/8/layout/process4"/>
    <dgm:cxn modelId="{57E4A875-ABC1-447E-A978-B9366E41E3B2}" type="presParOf" srcId="{CA615F52-6DA2-4734-86F6-8F551BDD6D50}" destId="{0EC0425F-BF6C-4A72-AB3E-D4BBB2580124}" srcOrd="1" destOrd="0" presId="urn:microsoft.com/office/officeart/2005/8/layout/process4"/>
    <dgm:cxn modelId="{0CB61F28-AE02-42A2-BC9E-DDF49FEE0FBE}" type="presParOf" srcId="{CA615F52-6DA2-4734-86F6-8F551BDD6D50}" destId="{B050CA3C-3224-4849-83C2-774F3433DFDD}" srcOrd="2" destOrd="0" presId="urn:microsoft.com/office/officeart/2005/8/layout/process4"/>
    <dgm:cxn modelId="{6268192D-5779-4A2C-AD10-1D624AB020B6}" type="presParOf" srcId="{B050CA3C-3224-4849-83C2-774F3433DFDD}" destId="{323DE084-60F8-47A2-B0B3-3FC71F30C12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AE75B3-9D1B-4CE5-97B6-C987F699FCB1}" type="doc">
      <dgm:prSet loTypeId="urn:microsoft.com/office/officeart/2005/8/layout/list1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90EC7FAB-E112-4FB9-8C24-DE5AACFD062A}">
      <dgm:prSet phldrT="[Texto]"/>
      <dgm:spPr/>
      <dgm:t>
        <a:bodyPr/>
        <a:lstStyle/>
        <a:p>
          <a:r>
            <a:rPr lang="es-MX" smtClean="0"/>
            <a:t>Criterios de inclusión:</a:t>
          </a:r>
          <a:endParaRPr lang="es-MX"/>
        </a:p>
      </dgm:t>
    </dgm:pt>
    <dgm:pt modelId="{CE835B80-C5C3-4BF5-B82B-E9097BB9461E}" type="parTrans" cxnId="{14D1402D-E6BB-4A02-912C-25357E6D497A}">
      <dgm:prSet/>
      <dgm:spPr/>
      <dgm:t>
        <a:bodyPr/>
        <a:lstStyle/>
        <a:p>
          <a:endParaRPr lang="es-MX"/>
        </a:p>
      </dgm:t>
    </dgm:pt>
    <dgm:pt modelId="{90899749-FF1F-4DF0-835E-9D67C9C1BE99}" type="sibTrans" cxnId="{14D1402D-E6BB-4A02-912C-25357E6D497A}">
      <dgm:prSet/>
      <dgm:spPr/>
      <dgm:t>
        <a:bodyPr/>
        <a:lstStyle/>
        <a:p>
          <a:endParaRPr lang="es-MX"/>
        </a:p>
      </dgm:t>
    </dgm:pt>
    <dgm:pt modelId="{3D3DD334-F1A3-48BD-974C-CDAB63F5A772}">
      <dgm:prSet/>
      <dgm:spPr/>
      <dgm:t>
        <a:bodyPr/>
        <a:lstStyle/>
        <a:p>
          <a:r>
            <a:rPr lang="es-MX" smtClean="0"/>
            <a:t>Pacientes derechohabientes con Diabetes Mellitus tipo 2 </a:t>
          </a:r>
          <a:endParaRPr lang="es-MX"/>
        </a:p>
      </dgm:t>
    </dgm:pt>
    <dgm:pt modelId="{2D726AF3-291F-488F-9E02-7D7AB4BB807F}" type="parTrans" cxnId="{720F1A8C-26F2-4F07-AC7F-8AE4BE026F2E}">
      <dgm:prSet/>
      <dgm:spPr/>
      <dgm:t>
        <a:bodyPr/>
        <a:lstStyle/>
        <a:p>
          <a:endParaRPr lang="es-MX"/>
        </a:p>
      </dgm:t>
    </dgm:pt>
    <dgm:pt modelId="{2972E60A-C914-4D64-B005-CC326A1EFAF2}" type="sibTrans" cxnId="{720F1A8C-26F2-4F07-AC7F-8AE4BE026F2E}">
      <dgm:prSet/>
      <dgm:spPr/>
      <dgm:t>
        <a:bodyPr/>
        <a:lstStyle/>
        <a:p>
          <a:endParaRPr lang="es-MX"/>
        </a:p>
      </dgm:t>
    </dgm:pt>
    <dgm:pt modelId="{FE1BAAFD-40CF-4D60-AD99-58424038CE49}">
      <dgm:prSet/>
      <dgm:spPr/>
      <dgm:t>
        <a:bodyPr/>
        <a:lstStyle/>
        <a:p>
          <a:r>
            <a:rPr lang="es-MX" smtClean="0"/>
            <a:t>Entre los 30 a 70 años de edad</a:t>
          </a:r>
          <a:endParaRPr lang="es-MX"/>
        </a:p>
      </dgm:t>
    </dgm:pt>
    <dgm:pt modelId="{055F949D-636E-46A6-B696-7E4DF14BF86B}" type="parTrans" cxnId="{C98E2BA4-A0B7-4099-B91A-906512D6409F}">
      <dgm:prSet/>
      <dgm:spPr/>
      <dgm:t>
        <a:bodyPr/>
        <a:lstStyle/>
        <a:p>
          <a:endParaRPr lang="es-MX"/>
        </a:p>
      </dgm:t>
    </dgm:pt>
    <dgm:pt modelId="{DFE802A6-C85D-4DF9-BAE9-BA61A56395FE}" type="sibTrans" cxnId="{C98E2BA4-A0B7-4099-B91A-906512D6409F}">
      <dgm:prSet/>
      <dgm:spPr/>
      <dgm:t>
        <a:bodyPr/>
        <a:lstStyle/>
        <a:p>
          <a:endParaRPr lang="es-MX"/>
        </a:p>
      </dgm:t>
    </dgm:pt>
    <dgm:pt modelId="{CC325F2E-79D0-4955-997C-2396554649AA}">
      <dgm:prSet/>
      <dgm:spPr/>
      <dgm:t>
        <a:bodyPr/>
        <a:lstStyle/>
        <a:p>
          <a:r>
            <a:rPr lang="es-MX" smtClean="0"/>
            <a:t>Que hayan acudido a la consulta de medicina familiar al menos en dos oportunidades en el año previo a este estudio</a:t>
          </a:r>
          <a:endParaRPr lang="es-MX"/>
        </a:p>
      </dgm:t>
    </dgm:pt>
    <dgm:pt modelId="{476F7A3F-7A08-4EF0-AB5B-7962F7BC3FF4}" type="parTrans" cxnId="{D53A4C28-A058-4CEB-B363-C78312358531}">
      <dgm:prSet/>
      <dgm:spPr/>
      <dgm:t>
        <a:bodyPr/>
        <a:lstStyle/>
        <a:p>
          <a:endParaRPr lang="es-MX"/>
        </a:p>
      </dgm:t>
    </dgm:pt>
    <dgm:pt modelId="{2CD4A02C-5BF4-4877-AAB1-E5417FF60182}" type="sibTrans" cxnId="{D53A4C28-A058-4CEB-B363-C78312358531}">
      <dgm:prSet/>
      <dgm:spPr/>
      <dgm:t>
        <a:bodyPr/>
        <a:lstStyle/>
        <a:p>
          <a:endParaRPr lang="es-MX"/>
        </a:p>
      </dgm:t>
    </dgm:pt>
    <dgm:pt modelId="{207ABA88-AB15-4CE6-B4D1-49AC7C8B4C0E}">
      <dgm:prSet/>
      <dgm:spPr/>
      <dgm:t>
        <a:bodyPr/>
        <a:lstStyle/>
        <a:p>
          <a:r>
            <a:rPr lang="es-MX" smtClean="0"/>
            <a:t>Pacientes que acepten participar en el estudio</a:t>
          </a:r>
          <a:endParaRPr lang="es-MX"/>
        </a:p>
      </dgm:t>
    </dgm:pt>
    <dgm:pt modelId="{3F220849-9162-4EDB-AB15-44EC07E1ACD8}" type="parTrans" cxnId="{C1EA3123-CC71-46DA-999E-54CBFF22D4B3}">
      <dgm:prSet/>
      <dgm:spPr/>
      <dgm:t>
        <a:bodyPr/>
        <a:lstStyle/>
        <a:p>
          <a:endParaRPr lang="es-MX"/>
        </a:p>
      </dgm:t>
    </dgm:pt>
    <dgm:pt modelId="{CE3B1806-F10F-4024-B585-B172EDEFF6BE}" type="sibTrans" cxnId="{C1EA3123-CC71-46DA-999E-54CBFF22D4B3}">
      <dgm:prSet/>
      <dgm:spPr/>
      <dgm:t>
        <a:bodyPr/>
        <a:lstStyle/>
        <a:p>
          <a:endParaRPr lang="es-MX"/>
        </a:p>
      </dgm:t>
    </dgm:pt>
    <dgm:pt modelId="{6952CC38-6102-4879-A862-811370417063}">
      <dgm:prSet/>
      <dgm:spPr/>
      <dgm:t>
        <a:bodyPr/>
        <a:lstStyle/>
        <a:p>
          <a:r>
            <a:rPr lang="es-MX" dirty="0" smtClean="0"/>
            <a:t>Criterios de exclusión:</a:t>
          </a:r>
          <a:endParaRPr lang="es-MX" dirty="0"/>
        </a:p>
      </dgm:t>
    </dgm:pt>
    <dgm:pt modelId="{AD899701-3BC1-4E75-A06D-CC22F90D66D8}" type="parTrans" cxnId="{0877BD4C-E5C8-4047-A853-84FDCFD3A2CD}">
      <dgm:prSet/>
      <dgm:spPr/>
      <dgm:t>
        <a:bodyPr/>
        <a:lstStyle/>
        <a:p>
          <a:endParaRPr lang="es-MX"/>
        </a:p>
      </dgm:t>
    </dgm:pt>
    <dgm:pt modelId="{17C3F35B-E584-43B8-A8AC-2E92C4FE7F60}" type="sibTrans" cxnId="{0877BD4C-E5C8-4047-A853-84FDCFD3A2CD}">
      <dgm:prSet/>
      <dgm:spPr/>
      <dgm:t>
        <a:bodyPr/>
        <a:lstStyle/>
        <a:p>
          <a:endParaRPr lang="es-MX"/>
        </a:p>
      </dgm:t>
    </dgm:pt>
    <dgm:pt modelId="{F1C579C5-21AD-40F1-A426-47DECC3A3D45}">
      <dgm:prSet/>
      <dgm:spPr/>
      <dgm:t>
        <a:bodyPr/>
        <a:lstStyle/>
        <a:p>
          <a:r>
            <a:rPr lang="es-MX" dirty="0" smtClean="0"/>
            <a:t>Pacientes con otras causas de neuropatía periférica como alcoholismo, insuficiencia renal, insuficiencia hepática, hipotiroidismo, enfermedad degenerativa del tejido conectivo, secuela de enfermedades cerebrovasculares, enfermedades vertebro medulares y amputaciones de extremidades.</a:t>
          </a:r>
          <a:endParaRPr lang="es-MX" dirty="0"/>
        </a:p>
      </dgm:t>
    </dgm:pt>
    <dgm:pt modelId="{0E10E3FB-1EBB-40FE-9690-6719C7548B22}" type="parTrans" cxnId="{93CFA198-70BD-41B5-9159-9429D7C21497}">
      <dgm:prSet/>
      <dgm:spPr/>
      <dgm:t>
        <a:bodyPr/>
        <a:lstStyle/>
        <a:p>
          <a:endParaRPr lang="es-MX"/>
        </a:p>
      </dgm:t>
    </dgm:pt>
    <dgm:pt modelId="{6B39CB87-CC27-4C01-993F-C460962ED83E}" type="sibTrans" cxnId="{93CFA198-70BD-41B5-9159-9429D7C21497}">
      <dgm:prSet/>
      <dgm:spPr/>
      <dgm:t>
        <a:bodyPr/>
        <a:lstStyle/>
        <a:p>
          <a:endParaRPr lang="es-MX"/>
        </a:p>
      </dgm:t>
    </dgm:pt>
    <dgm:pt modelId="{B0F2D6F9-82E6-4EA0-8EE7-5442CC931D44}">
      <dgm:prSet/>
      <dgm:spPr/>
      <dgm:t>
        <a:bodyPr/>
        <a:lstStyle/>
        <a:p>
          <a:r>
            <a:rPr lang="es-MX" dirty="0" smtClean="0"/>
            <a:t>Criterios de eliminación:</a:t>
          </a:r>
          <a:endParaRPr lang="es-MX" dirty="0"/>
        </a:p>
      </dgm:t>
    </dgm:pt>
    <dgm:pt modelId="{DA3D5D6B-52F1-47B6-8F64-A47017CF4E2D}" type="parTrans" cxnId="{78E523F3-ED71-4B25-BF0C-32E24EBC2B8F}">
      <dgm:prSet/>
      <dgm:spPr/>
      <dgm:t>
        <a:bodyPr/>
        <a:lstStyle/>
        <a:p>
          <a:endParaRPr lang="es-MX"/>
        </a:p>
      </dgm:t>
    </dgm:pt>
    <dgm:pt modelId="{B1E5F2E2-63AB-4DB7-A69E-CA452135CD6E}" type="sibTrans" cxnId="{78E523F3-ED71-4B25-BF0C-32E24EBC2B8F}">
      <dgm:prSet/>
      <dgm:spPr/>
      <dgm:t>
        <a:bodyPr/>
        <a:lstStyle/>
        <a:p>
          <a:endParaRPr lang="es-MX"/>
        </a:p>
      </dgm:t>
    </dgm:pt>
    <dgm:pt modelId="{D3DCF423-7A8B-4518-B1B9-3A924BB2259C}">
      <dgm:prSet/>
      <dgm:spPr/>
      <dgm:t>
        <a:bodyPr/>
        <a:lstStyle/>
        <a:p>
          <a:r>
            <a:rPr lang="es-MX" dirty="0" smtClean="0"/>
            <a:t>Cuestionarios incompletos</a:t>
          </a:r>
          <a:endParaRPr lang="es-MX" dirty="0"/>
        </a:p>
      </dgm:t>
    </dgm:pt>
    <dgm:pt modelId="{5313FF95-9EAE-4693-86E0-1EDBA0F812B0}" type="parTrans" cxnId="{159EF517-1FAD-4C3F-B695-3C7A4536AA88}">
      <dgm:prSet/>
      <dgm:spPr/>
      <dgm:t>
        <a:bodyPr/>
        <a:lstStyle/>
        <a:p>
          <a:endParaRPr lang="es-MX"/>
        </a:p>
      </dgm:t>
    </dgm:pt>
    <dgm:pt modelId="{8239483B-AECE-414A-8BE5-E69480D4D708}" type="sibTrans" cxnId="{159EF517-1FAD-4C3F-B695-3C7A4536AA88}">
      <dgm:prSet/>
      <dgm:spPr/>
      <dgm:t>
        <a:bodyPr/>
        <a:lstStyle/>
        <a:p>
          <a:endParaRPr lang="es-MX"/>
        </a:p>
      </dgm:t>
    </dgm:pt>
    <dgm:pt modelId="{714FB3AA-15E9-454C-984C-39D7E70E973F}" type="pres">
      <dgm:prSet presAssocID="{ABAE75B3-9D1B-4CE5-97B6-C987F699FCB1}" presName="linear" presStyleCnt="0">
        <dgm:presLayoutVars>
          <dgm:dir/>
          <dgm:animLvl val="lvl"/>
          <dgm:resizeHandles val="exact"/>
        </dgm:presLayoutVars>
      </dgm:prSet>
      <dgm:spPr/>
    </dgm:pt>
    <dgm:pt modelId="{2DA214F0-929D-496D-9B87-97B3A483D434}" type="pres">
      <dgm:prSet presAssocID="{90EC7FAB-E112-4FB9-8C24-DE5AACFD062A}" presName="parentLin" presStyleCnt="0"/>
      <dgm:spPr/>
    </dgm:pt>
    <dgm:pt modelId="{0F13AC47-5EA9-4A1C-9253-839A9249BC1F}" type="pres">
      <dgm:prSet presAssocID="{90EC7FAB-E112-4FB9-8C24-DE5AACFD062A}" presName="parentLeftMargin" presStyleLbl="node1" presStyleIdx="0" presStyleCnt="3"/>
      <dgm:spPr/>
    </dgm:pt>
    <dgm:pt modelId="{8FE315A7-41C4-4838-B686-B1361FFCF715}" type="pres">
      <dgm:prSet presAssocID="{90EC7FAB-E112-4FB9-8C24-DE5AACFD062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290912E-E7BF-4E29-AA74-EB84FB3D599C}" type="pres">
      <dgm:prSet presAssocID="{90EC7FAB-E112-4FB9-8C24-DE5AACFD062A}" presName="negativeSpace" presStyleCnt="0"/>
      <dgm:spPr/>
    </dgm:pt>
    <dgm:pt modelId="{035876D0-052A-47F0-A8A3-6A19E151D8F0}" type="pres">
      <dgm:prSet presAssocID="{90EC7FAB-E112-4FB9-8C24-DE5AACFD062A}" presName="childText" presStyleLbl="conFgAcc1" presStyleIdx="0" presStyleCnt="3">
        <dgm:presLayoutVars>
          <dgm:bulletEnabled val="1"/>
        </dgm:presLayoutVars>
      </dgm:prSet>
      <dgm:spPr/>
    </dgm:pt>
    <dgm:pt modelId="{13741B1C-F2BD-4232-9647-1F58DF84907F}" type="pres">
      <dgm:prSet presAssocID="{90899749-FF1F-4DF0-835E-9D67C9C1BE99}" presName="spaceBetweenRectangles" presStyleCnt="0"/>
      <dgm:spPr/>
    </dgm:pt>
    <dgm:pt modelId="{63A1324A-6E0B-41AD-9591-771B8143D638}" type="pres">
      <dgm:prSet presAssocID="{6952CC38-6102-4879-A862-811370417063}" presName="parentLin" presStyleCnt="0"/>
      <dgm:spPr/>
    </dgm:pt>
    <dgm:pt modelId="{53909A47-FB59-4BF5-85D7-9AFEBD45709C}" type="pres">
      <dgm:prSet presAssocID="{6952CC38-6102-4879-A862-811370417063}" presName="parentLeftMargin" presStyleLbl="node1" presStyleIdx="0" presStyleCnt="3"/>
      <dgm:spPr/>
    </dgm:pt>
    <dgm:pt modelId="{B8C42F18-1989-4719-A885-B957D013A424}" type="pres">
      <dgm:prSet presAssocID="{6952CC38-6102-4879-A862-81137041706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03AF1C4-62E0-4B76-AE85-A8FBA8800909}" type="pres">
      <dgm:prSet presAssocID="{6952CC38-6102-4879-A862-811370417063}" presName="negativeSpace" presStyleCnt="0"/>
      <dgm:spPr/>
    </dgm:pt>
    <dgm:pt modelId="{D9A81F3F-2B1C-40D7-9B93-41AAE153111E}" type="pres">
      <dgm:prSet presAssocID="{6952CC38-6102-4879-A862-811370417063}" presName="childText" presStyleLbl="conFgAcc1" presStyleIdx="1" presStyleCnt="3">
        <dgm:presLayoutVars>
          <dgm:bulletEnabled val="1"/>
        </dgm:presLayoutVars>
      </dgm:prSet>
      <dgm:spPr/>
    </dgm:pt>
    <dgm:pt modelId="{DCBDDA52-5EEB-47E8-981D-8FBE0F223763}" type="pres">
      <dgm:prSet presAssocID="{17C3F35B-E584-43B8-A8AC-2E92C4FE7F60}" presName="spaceBetweenRectangles" presStyleCnt="0"/>
      <dgm:spPr/>
    </dgm:pt>
    <dgm:pt modelId="{474B7DFB-55F4-4E5B-BE87-8866BC4C8E85}" type="pres">
      <dgm:prSet presAssocID="{B0F2D6F9-82E6-4EA0-8EE7-5442CC931D44}" presName="parentLin" presStyleCnt="0"/>
      <dgm:spPr/>
    </dgm:pt>
    <dgm:pt modelId="{724045F5-1CA8-476A-A24B-63AC68E9C555}" type="pres">
      <dgm:prSet presAssocID="{B0F2D6F9-82E6-4EA0-8EE7-5442CC931D44}" presName="parentLeftMargin" presStyleLbl="node1" presStyleIdx="1" presStyleCnt="3"/>
      <dgm:spPr/>
    </dgm:pt>
    <dgm:pt modelId="{DAB96122-3F7D-429D-A334-D12C5D7F15F1}" type="pres">
      <dgm:prSet presAssocID="{B0F2D6F9-82E6-4EA0-8EE7-5442CC931D4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899849D-454F-497F-9AE8-426751D0AEAB}" type="pres">
      <dgm:prSet presAssocID="{B0F2D6F9-82E6-4EA0-8EE7-5442CC931D44}" presName="negativeSpace" presStyleCnt="0"/>
      <dgm:spPr/>
    </dgm:pt>
    <dgm:pt modelId="{CDA7E765-2D0A-44E9-AA49-06B5850DD83D}" type="pres">
      <dgm:prSet presAssocID="{B0F2D6F9-82E6-4EA0-8EE7-5442CC931D44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53A4C28-A058-4CEB-B363-C78312358531}" srcId="{90EC7FAB-E112-4FB9-8C24-DE5AACFD062A}" destId="{CC325F2E-79D0-4955-997C-2396554649AA}" srcOrd="2" destOrd="0" parTransId="{476F7A3F-7A08-4EF0-AB5B-7962F7BC3FF4}" sibTransId="{2CD4A02C-5BF4-4877-AAB1-E5417FF60182}"/>
    <dgm:cxn modelId="{78894913-FC04-44FF-A1B5-C1EF9DF09C32}" type="presOf" srcId="{B0F2D6F9-82E6-4EA0-8EE7-5442CC931D44}" destId="{DAB96122-3F7D-429D-A334-D12C5D7F15F1}" srcOrd="1" destOrd="0" presId="urn:microsoft.com/office/officeart/2005/8/layout/list1"/>
    <dgm:cxn modelId="{159EF517-1FAD-4C3F-B695-3C7A4536AA88}" srcId="{B0F2D6F9-82E6-4EA0-8EE7-5442CC931D44}" destId="{D3DCF423-7A8B-4518-B1B9-3A924BB2259C}" srcOrd="0" destOrd="0" parTransId="{5313FF95-9EAE-4693-86E0-1EDBA0F812B0}" sibTransId="{8239483B-AECE-414A-8BE5-E69480D4D708}"/>
    <dgm:cxn modelId="{C1EA3123-CC71-46DA-999E-54CBFF22D4B3}" srcId="{90EC7FAB-E112-4FB9-8C24-DE5AACFD062A}" destId="{207ABA88-AB15-4CE6-B4D1-49AC7C8B4C0E}" srcOrd="3" destOrd="0" parTransId="{3F220849-9162-4EDB-AB15-44EC07E1ACD8}" sibTransId="{CE3B1806-F10F-4024-B585-B172EDEFF6BE}"/>
    <dgm:cxn modelId="{14D1402D-E6BB-4A02-912C-25357E6D497A}" srcId="{ABAE75B3-9D1B-4CE5-97B6-C987F699FCB1}" destId="{90EC7FAB-E112-4FB9-8C24-DE5AACFD062A}" srcOrd="0" destOrd="0" parTransId="{CE835B80-C5C3-4BF5-B82B-E9097BB9461E}" sibTransId="{90899749-FF1F-4DF0-835E-9D67C9C1BE99}"/>
    <dgm:cxn modelId="{C98E2BA4-A0B7-4099-B91A-906512D6409F}" srcId="{90EC7FAB-E112-4FB9-8C24-DE5AACFD062A}" destId="{FE1BAAFD-40CF-4D60-AD99-58424038CE49}" srcOrd="1" destOrd="0" parTransId="{055F949D-636E-46A6-B696-7E4DF14BF86B}" sibTransId="{DFE802A6-C85D-4DF9-BAE9-BA61A56395FE}"/>
    <dgm:cxn modelId="{F9CAB392-343B-4B8C-B372-FF9A63005EE1}" type="presOf" srcId="{6952CC38-6102-4879-A862-811370417063}" destId="{B8C42F18-1989-4719-A885-B957D013A424}" srcOrd="1" destOrd="0" presId="urn:microsoft.com/office/officeart/2005/8/layout/list1"/>
    <dgm:cxn modelId="{A9DCC691-06B6-4C0C-8866-9ABE0072FAF8}" type="presOf" srcId="{90EC7FAB-E112-4FB9-8C24-DE5AACFD062A}" destId="{0F13AC47-5EA9-4A1C-9253-839A9249BC1F}" srcOrd="0" destOrd="0" presId="urn:microsoft.com/office/officeart/2005/8/layout/list1"/>
    <dgm:cxn modelId="{A887CB9F-C4F0-4953-A567-F0E9EDCADD8E}" type="presOf" srcId="{B0F2D6F9-82E6-4EA0-8EE7-5442CC931D44}" destId="{724045F5-1CA8-476A-A24B-63AC68E9C555}" srcOrd="0" destOrd="0" presId="urn:microsoft.com/office/officeart/2005/8/layout/list1"/>
    <dgm:cxn modelId="{CDDE868B-4281-4562-9A1E-69A9CA9B45BA}" type="presOf" srcId="{D3DCF423-7A8B-4518-B1B9-3A924BB2259C}" destId="{CDA7E765-2D0A-44E9-AA49-06B5850DD83D}" srcOrd="0" destOrd="0" presId="urn:microsoft.com/office/officeart/2005/8/layout/list1"/>
    <dgm:cxn modelId="{720F1A8C-26F2-4F07-AC7F-8AE4BE026F2E}" srcId="{90EC7FAB-E112-4FB9-8C24-DE5AACFD062A}" destId="{3D3DD334-F1A3-48BD-974C-CDAB63F5A772}" srcOrd="0" destOrd="0" parTransId="{2D726AF3-291F-488F-9E02-7D7AB4BB807F}" sibTransId="{2972E60A-C914-4D64-B005-CC326A1EFAF2}"/>
    <dgm:cxn modelId="{B101B88C-1E1B-4707-8320-C21AC9A8046E}" type="presOf" srcId="{ABAE75B3-9D1B-4CE5-97B6-C987F699FCB1}" destId="{714FB3AA-15E9-454C-984C-39D7E70E973F}" srcOrd="0" destOrd="0" presId="urn:microsoft.com/office/officeart/2005/8/layout/list1"/>
    <dgm:cxn modelId="{81F8667F-865D-44C4-AD96-B974BD5D86E6}" type="presOf" srcId="{FE1BAAFD-40CF-4D60-AD99-58424038CE49}" destId="{035876D0-052A-47F0-A8A3-6A19E151D8F0}" srcOrd="0" destOrd="1" presId="urn:microsoft.com/office/officeart/2005/8/layout/list1"/>
    <dgm:cxn modelId="{9B1ABB3B-6CAE-42EE-A595-7E56886074CA}" type="presOf" srcId="{90EC7FAB-E112-4FB9-8C24-DE5AACFD062A}" destId="{8FE315A7-41C4-4838-B686-B1361FFCF715}" srcOrd="1" destOrd="0" presId="urn:microsoft.com/office/officeart/2005/8/layout/list1"/>
    <dgm:cxn modelId="{78E523F3-ED71-4B25-BF0C-32E24EBC2B8F}" srcId="{ABAE75B3-9D1B-4CE5-97B6-C987F699FCB1}" destId="{B0F2D6F9-82E6-4EA0-8EE7-5442CC931D44}" srcOrd="2" destOrd="0" parTransId="{DA3D5D6B-52F1-47B6-8F64-A47017CF4E2D}" sibTransId="{B1E5F2E2-63AB-4DB7-A69E-CA452135CD6E}"/>
    <dgm:cxn modelId="{93CFA198-70BD-41B5-9159-9429D7C21497}" srcId="{6952CC38-6102-4879-A862-811370417063}" destId="{F1C579C5-21AD-40F1-A426-47DECC3A3D45}" srcOrd="0" destOrd="0" parTransId="{0E10E3FB-1EBB-40FE-9690-6719C7548B22}" sibTransId="{6B39CB87-CC27-4C01-993F-C460962ED83E}"/>
    <dgm:cxn modelId="{5310EADF-3DBE-4962-A5FB-E80707754064}" type="presOf" srcId="{3D3DD334-F1A3-48BD-974C-CDAB63F5A772}" destId="{035876D0-052A-47F0-A8A3-6A19E151D8F0}" srcOrd="0" destOrd="0" presId="urn:microsoft.com/office/officeart/2005/8/layout/list1"/>
    <dgm:cxn modelId="{916E9E94-2799-4CAF-8B88-B59C4F2F34C3}" type="presOf" srcId="{6952CC38-6102-4879-A862-811370417063}" destId="{53909A47-FB59-4BF5-85D7-9AFEBD45709C}" srcOrd="0" destOrd="0" presId="urn:microsoft.com/office/officeart/2005/8/layout/list1"/>
    <dgm:cxn modelId="{DB571201-61C3-4A54-BA24-FB867E43F956}" type="presOf" srcId="{F1C579C5-21AD-40F1-A426-47DECC3A3D45}" destId="{D9A81F3F-2B1C-40D7-9B93-41AAE153111E}" srcOrd="0" destOrd="0" presId="urn:microsoft.com/office/officeart/2005/8/layout/list1"/>
    <dgm:cxn modelId="{0877BD4C-E5C8-4047-A853-84FDCFD3A2CD}" srcId="{ABAE75B3-9D1B-4CE5-97B6-C987F699FCB1}" destId="{6952CC38-6102-4879-A862-811370417063}" srcOrd="1" destOrd="0" parTransId="{AD899701-3BC1-4E75-A06D-CC22F90D66D8}" sibTransId="{17C3F35B-E584-43B8-A8AC-2E92C4FE7F60}"/>
    <dgm:cxn modelId="{255CAEFD-A393-4554-B647-94B43EE23BE0}" type="presOf" srcId="{CC325F2E-79D0-4955-997C-2396554649AA}" destId="{035876D0-052A-47F0-A8A3-6A19E151D8F0}" srcOrd="0" destOrd="2" presId="urn:microsoft.com/office/officeart/2005/8/layout/list1"/>
    <dgm:cxn modelId="{2588F061-467C-463D-9AD9-4E3F5A238383}" type="presOf" srcId="{207ABA88-AB15-4CE6-B4D1-49AC7C8B4C0E}" destId="{035876D0-052A-47F0-A8A3-6A19E151D8F0}" srcOrd="0" destOrd="3" presId="urn:microsoft.com/office/officeart/2005/8/layout/list1"/>
    <dgm:cxn modelId="{A299A1AC-2081-4585-8B59-3DC1E9FA7B12}" type="presParOf" srcId="{714FB3AA-15E9-454C-984C-39D7E70E973F}" destId="{2DA214F0-929D-496D-9B87-97B3A483D434}" srcOrd="0" destOrd="0" presId="urn:microsoft.com/office/officeart/2005/8/layout/list1"/>
    <dgm:cxn modelId="{09D7EF6D-0E17-460C-8F85-F1AB90BFA8D9}" type="presParOf" srcId="{2DA214F0-929D-496D-9B87-97B3A483D434}" destId="{0F13AC47-5EA9-4A1C-9253-839A9249BC1F}" srcOrd="0" destOrd="0" presId="urn:microsoft.com/office/officeart/2005/8/layout/list1"/>
    <dgm:cxn modelId="{7F3CA5AB-5C12-4B1D-9979-D3A7A96C7133}" type="presParOf" srcId="{2DA214F0-929D-496D-9B87-97B3A483D434}" destId="{8FE315A7-41C4-4838-B686-B1361FFCF715}" srcOrd="1" destOrd="0" presId="urn:microsoft.com/office/officeart/2005/8/layout/list1"/>
    <dgm:cxn modelId="{7781FD31-A4FE-4342-848F-5367E56D2CD5}" type="presParOf" srcId="{714FB3AA-15E9-454C-984C-39D7E70E973F}" destId="{6290912E-E7BF-4E29-AA74-EB84FB3D599C}" srcOrd="1" destOrd="0" presId="urn:microsoft.com/office/officeart/2005/8/layout/list1"/>
    <dgm:cxn modelId="{19333749-CB94-4118-866E-4A76E0BA516E}" type="presParOf" srcId="{714FB3AA-15E9-454C-984C-39D7E70E973F}" destId="{035876D0-052A-47F0-A8A3-6A19E151D8F0}" srcOrd="2" destOrd="0" presId="urn:microsoft.com/office/officeart/2005/8/layout/list1"/>
    <dgm:cxn modelId="{21AE270F-723F-4F91-A1DE-BA8D67C1AFD9}" type="presParOf" srcId="{714FB3AA-15E9-454C-984C-39D7E70E973F}" destId="{13741B1C-F2BD-4232-9647-1F58DF84907F}" srcOrd="3" destOrd="0" presId="urn:microsoft.com/office/officeart/2005/8/layout/list1"/>
    <dgm:cxn modelId="{CCC6DE8E-3C78-4393-8A50-EEA576327FEC}" type="presParOf" srcId="{714FB3AA-15E9-454C-984C-39D7E70E973F}" destId="{63A1324A-6E0B-41AD-9591-771B8143D638}" srcOrd="4" destOrd="0" presId="urn:microsoft.com/office/officeart/2005/8/layout/list1"/>
    <dgm:cxn modelId="{738A7A86-F85F-4C0C-8E51-AADBB3BC87E6}" type="presParOf" srcId="{63A1324A-6E0B-41AD-9591-771B8143D638}" destId="{53909A47-FB59-4BF5-85D7-9AFEBD45709C}" srcOrd="0" destOrd="0" presId="urn:microsoft.com/office/officeart/2005/8/layout/list1"/>
    <dgm:cxn modelId="{CBBA886F-F89F-4426-B89B-BCC0D302E17F}" type="presParOf" srcId="{63A1324A-6E0B-41AD-9591-771B8143D638}" destId="{B8C42F18-1989-4719-A885-B957D013A424}" srcOrd="1" destOrd="0" presId="urn:microsoft.com/office/officeart/2005/8/layout/list1"/>
    <dgm:cxn modelId="{F63426D8-1AD4-4A11-AB06-C71E034932C0}" type="presParOf" srcId="{714FB3AA-15E9-454C-984C-39D7E70E973F}" destId="{F03AF1C4-62E0-4B76-AE85-A8FBA8800909}" srcOrd="5" destOrd="0" presId="urn:microsoft.com/office/officeart/2005/8/layout/list1"/>
    <dgm:cxn modelId="{C2B001C8-714E-4F28-9C98-390341070A8C}" type="presParOf" srcId="{714FB3AA-15E9-454C-984C-39D7E70E973F}" destId="{D9A81F3F-2B1C-40D7-9B93-41AAE153111E}" srcOrd="6" destOrd="0" presId="urn:microsoft.com/office/officeart/2005/8/layout/list1"/>
    <dgm:cxn modelId="{366D135B-0BD1-416A-8889-193B35FBCFC4}" type="presParOf" srcId="{714FB3AA-15E9-454C-984C-39D7E70E973F}" destId="{DCBDDA52-5EEB-47E8-981D-8FBE0F223763}" srcOrd="7" destOrd="0" presId="urn:microsoft.com/office/officeart/2005/8/layout/list1"/>
    <dgm:cxn modelId="{478BDCBF-FCEF-4CEC-9C38-73519BD9B9A1}" type="presParOf" srcId="{714FB3AA-15E9-454C-984C-39D7E70E973F}" destId="{474B7DFB-55F4-4E5B-BE87-8866BC4C8E85}" srcOrd="8" destOrd="0" presId="urn:microsoft.com/office/officeart/2005/8/layout/list1"/>
    <dgm:cxn modelId="{39AD9B01-5721-4951-9382-F18B580CF32D}" type="presParOf" srcId="{474B7DFB-55F4-4E5B-BE87-8866BC4C8E85}" destId="{724045F5-1CA8-476A-A24B-63AC68E9C555}" srcOrd="0" destOrd="0" presId="urn:microsoft.com/office/officeart/2005/8/layout/list1"/>
    <dgm:cxn modelId="{7256E02C-3C5E-4147-B06F-981FD8510DE1}" type="presParOf" srcId="{474B7DFB-55F4-4E5B-BE87-8866BC4C8E85}" destId="{DAB96122-3F7D-429D-A334-D12C5D7F15F1}" srcOrd="1" destOrd="0" presId="urn:microsoft.com/office/officeart/2005/8/layout/list1"/>
    <dgm:cxn modelId="{6305D5E7-9A8D-468C-AC87-7C0C587EDE5C}" type="presParOf" srcId="{714FB3AA-15E9-454C-984C-39D7E70E973F}" destId="{9899849D-454F-497F-9AE8-426751D0AEAB}" srcOrd="9" destOrd="0" presId="urn:microsoft.com/office/officeart/2005/8/layout/list1"/>
    <dgm:cxn modelId="{60C6E5C8-50BB-41FF-807A-2C1E5F7CF167}" type="presParOf" srcId="{714FB3AA-15E9-454C-984C-39D7E70E973F}" destId="{CDA7E765-2D0A-44E9-AA49-06B5850DD83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58F8D1-C9D3-4896-8614-CA953D12047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2940245-F7F3-462B-8117-63868BE8F478}">
      <dgm:prSet custT="1"/>
      <dgm:spPr>
        <a:solidFill>
          <a:schemeClr val="accent1">
            <a:hueOff val="0"/>
            <a:satOff val="0"/>
            <a:lumOff val="0"/>
            <a:alpha val="43000"/>
          </a:schemeClr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UMF 66</a:t>
          </a:r>
        </a:p>
      </dgm:t>
    </dgm:pt>
    <dgm:pt modelId="{F0F67377-6655-4AA8-9571-34E8F0221F09}" type="parTrans" cxnId="{AB09D35E-14A4-4EB0-82CB-5C07102AFF31}">
      <dgm:prSet/>
      <dgm:spPr/>
      <dgm:t>
        <a:bodyPr/>
        <a:lstStyle/>
        <a:p>
          <a:endParaRPr lang="es-MX"/>
        </a:p>
      </dgm:t>
    </dgm:pt>
    <dgm:pt modelId="{CD30D576-B54F-4AF2-B479-61BE59291F3D}" type="sibTrans" cxnId="{AB09D35E-14A4-4EB0-82CB-5C07102AFF31}">
      <dgm:prSet/>
      <dgm:spPr/>
      <dgm:t>
        <a:bodyPr/>
        <a:lstStyle/>
        <a:p>
          <a:endParaRPr lang="es-MX"/>
        </a:p>
      </dgm:t>
    </dgm:pt>
    <dgm:pt modelId="{4934D336-F9BF-4107-AEA5-49A19888D958}">
      <dgm:prSet/>
      <dgm:spPr>
        <a:solidFill>
          <a:schemeClr val="accent1">
            <a:hueOff val="0"/>
            <a:satOff val="0"/>
            <a:lumOff val="0"/>
            <a:alpha val="43000"/>
          </a:schemeClr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PACIENTES CON DM2 CON MAS DE </a:t>
          </a:r>
          <a:r>
            <a:rPr kumimoji="0" lang="es-MX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AÑOS DE EVOLUCION</a:t>
          </a:r>
          <a:r>
            <a: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 </a:t>
          </a:r>
        </a:p>
      </dgm:t>
    </dgm:pt>
    <dgm:pt modelId="{6105B653-8925-48F6-9FB2-32798ED150EE}" type="parTrans" cxnId="{A4F3694D-C325-48DE-AC8F-BF3BC0127E77}">
      <dgm:prSet/>
      <dgm:spPr/>
      <dgm:t>
        <a:bodyPr/>
        <a:lstStyle/>
        <a:p>
          <a:endParaRPr lang="es-MX"/>
        </a:p>
      </dgm:t>
    </dgm:pt>
    <dgm:pt modelId="{0E44CD74-F515-4E24-ABD7-920E8CC80719}" type="sibTrans" cxnId="{A4F3694D-C325-48DE-AC8F-BF3BC0127E77}">
      <dgm:prSet/>
      <dgm:spPr/>
      <dgm:t>
        <a:bodyPr/>
        <a:lstStyle/>
        <a:p>
          <a:endParaRPr lang="es-MX"/>
        </a:p>
      </dgm:t>
    </dgm:pt>
    <dgm:pt modelId="{50025D48-4E96-441D-AE45-99652B3D911E}">
      <dgm:prSet/>
      <dgm:spPr>
        <a:solidFill>
          <a:schemeClr val="accent1">
            <a:hueOff val="0"/>
            <a:satOff val="0"/>
            <a:lumOff val="0"/>
            <a:alpha val="43000"/>
          </a:schemeClr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ACEPTEN CONTESTAR ENCUESTA Y REALIZARLES EXPLORACION FISICA</a:t>
          </a:r>
        </a:p>
      </dgm:t>
    </dgm:pt>
    <dgm:pt modelId="{885F698B-9E3E-47F6-A4A1-FAB2A70B0A86}" type="parTrans" cxnId="{73A3392E-6935-4090-91FF-001F7CA892A7}">
      <dgm:prSet/>
      <dgm:spPr/>
      <dgm:t>
        <a:bodyPr/>
        <a:lstStyle/>
        <a:p>
          <a:endParaRPr lang="es-MX"/>
        </a:p>
      </dgm:t>
    </dgm:pt>
    <dgm:pt modelId="{D0DD25BB-D1D3-4D42-AE4C-25A311B41430}" type="sibTrans" cxnId="{73A3392E-6935-4090-91FF-001F7CA892A7}">
      <dgm:prSet/>
      <dgm:spPr/>
      <dgm:t>
        <a:bodyPr/>
        <a:lstStyle/>
        <a:p>
          <a:endParaRPr lang="es-MX"/>
        </a:p>
      </dgm:t>
    </dgm:pt>
    <dgm:pt modelId="{2A2EBC6B-44EC-4D45-B8B7-435BC14613A8}">
      <dgm:prSet custT="1"/>
      <dgm:spPr>
        <a:solidFill>
          <a:schemeClr val="accent1">
            <a:hueOff val="0"/>
            <a:satOff val="0"/>
            <a:lumOff val="0"/>
            <a:alpha val="43000"/>
          </a:schemeClr>
        </a:soli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1200" b="1" i="0" dirty="0" smtClean="0">
              <a:solidFill>
                <a:schemeClr val="tx1"/>
              </a:solidFill>
              <a:latin typeface="Century Gothic" pitchFamily="34" charset="0"/>
            </a:rPr>
            <a:t>Respuesta a cuestionario </a:t>
          </a:r>
          <a:r>
            <a:rPr lang="es-MX" sz="1200" b="1" i="0" dirty="0" err="1" smtClean="0">
              <a:solidFill>
                <a:schemeClr val="tx1"/>
              </a:solidFill>
              <a:latin typeface="Century Gothic" pitchFamily="34" charset="0"/>
            </a:rPr>
            <a:t>autoaplicado</a:t>
          </a:r>
          <a:endParaRPr lang="es-MX" sz="1200" b="1" i="0" dirty="0" smtClean="0">
            <a:solidFill>
              <a:schemeClr val="tx1"/>
            </a:solidFill>
            <a:latin typeface="Century Gothic" pitchFamily="34" charset="0"/>
          </a:endParaRPr>
        </a:p>
      </dgm:t>
    </dgm:pt>
    <dgm:pt modelId="{520BAF3A-41C0-4E00-AA92-F831CDFC24CB}" type="parTrans" cxnId="{6A75062D-38BE-4E7F-ADEA-3E9E5849400C}">
      <dgm:prSet/>
      <dgm:spPr/>
      <dgm:t>
        <a:bodyPr/>
        <a:lstStyle/>
        <a:p>
          <a:endParaRPr lang="es-MX"/>
        </a:p>
      </dgm:t>
    </dgm:pt>
    <dgm:pt modelId="{4BD2747D-040F-45C1-9EFC-318F27090B00}" type="sibTrans" cxnId="{6A75062D-38BE-4E7F-ADEA-3E9E5849400C}">
      <dgm:prSet/>
      <dgm:spPr/>
      <dgm:t>
        <a:bodyPr/>
        <a:lstStyle/>
        <a:p>
          <a:endParaRPr lang="es-MX"/>
        </a:p>
      </dgm:t>
    </dgm:pt>
    <dgm:pt modelId="{58EB838F-5321-46F7-B585-87C6E80D67AC}">
      <dgm:prSet/>
      <dgm:spPr>
        <a:solidFill>
          <a:schemeClr val="accent1">
            <a:hueOff val="0"/>
            <a:satOff val="0"/>
            <a:lumOff val="0"/>
            <a:alpha val="43000"/>
          </a:schemeClr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endParaRPr kumimoji="0" lang="es-ES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Stylus BT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BASE DE DATOS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s-ES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Stylus BT" pitchFamily="34" charset="0"/>
          </a:endParaRPr>
        </a:p>
      </dgm:t>
    </dgm:pt>
    <dgm:pt modelId="{F3D81EEF-9E00-46FA-89B2-417AE9B8DE64}" type="parTrans" cxnId="{2D94F375-67A6-4F3F-831F-20A3F513CC8C}">
      <dgm:prSet/>
      <dgm:spPr/>
      <dgm:t>
        <a:bodyPr/>
        <a:lstStyle/>
        <a:p>
          <a:endParaRPr lang="es-MX"/>
        </a:p>
      </dgm:t>
    </dgm:pt>
    <dgm:pt modelId="{7335216D-5DFE-4F49-97C7-35D28517F457}" type="sibTrans" cxnId="{2D94F375-67A6-4F3F-831F-20A3F513CC8C}">
      <dgm:prSet/>
      <dgm:spPr/>
      <dgm:t>
        <a:bodyPr/>
        <a:lstStyle/>
        <a:p>
          <a:endParaRPr lang="es-MX"/>
        </a:p>
      </dgm:t>
    </dgm:pt>
    <dgm:pt modelId="{CB59A68A-9682-455E-B369-AE44CD034D9E}">
      <dgm:prSet/>
      <dgm:spPr>
        <a:solidFill>
          <a:schemeClr val="accent1">
            <a:hueOff val="0"/>
            <a:satOff val="0"/>
            <a:lumOff val="0"/>
            <a:alpha val="43000"/>
          </a:schemeClr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tylus BT" pitchFamily="34" charset="0"/>
            </a:rPr>
            <a:t>ANÁLISIS</a:t>
          </a:r>
        </a:p>
      </dgm:t>
    </dgm:pt>
    <dgm:pt modelId="{1433CEF0-D482-4DF0-996B-801E697B7DBD}" type="parTrans" cxnId="{CC1AD175-D07F-42A1-98DB-BA07AC479E66}">
      <dgm:prSet/>
      <dgm:spPr/>
      <dgm:t>
        <a:bodyPr/>
        <a:lstStyle/>
        <a:p>
          <a:endParaRPr lang="es-MX"/>
        </a:p>
      </dgm:t>
    </dgm:pt>
    <dgm:pt modelId="{6C6FD64E-BB9B-4C00-8583-CD81E0790A88}" type="sibTrans" cxnId="{CC1AD175-D07F-42A1-98DB-BA07AC479E66}">
      <dgm:prSet/>
      <dgm:spPr/>
      <dgm:t>
        <a:bodyPr/>
        <a:lstStyle/>
        <a:p>
          <a:endParaRPr lang="es-MX"/>
        </a:p>
      </dgm:t>
    </dgm:pt>
    <dgm:pt modelId="{150D553A-B7EE-4DD9-B698-E70A1F2D808B}">
      <dgm:prSet/>
      <dgm:spPr>
        <a:solidFill>
          <a:schemeClr val="accent1">
            <a:hueOff val="0"/>
            <a:satOff val="0"/>
            <a:lumOff val="0"/>
            <a:alpha val="43000"/>
          </a:schemeClr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RESULTADOS</a:t>
          </a:r>
        </a:p>
      </dgm:t>
    </dgm:pt>
    <dgm:pt modelId="{7D788FA6-D592-4A9F-8D4D-9BEE06B452FA}" type="parTrans" cxnId="{07EE1CDA-3401-4F1D-95A8-DD7870A30C6B}">
      <dgm:prSet/>
      <dgm:spPr/>
      <dgm:t>
        <a:bodyPr/>
        <a:lstStyle/>
        <a:p>
          <a:endParaRPr lang="es-MX"/>
        </a:p>
      </dgm:t>
    </dgm:pt>
    <dgm:pt modelId="{EFAAA5E0-5D07-4EC0-BFB3-416EF8BA759F}" type="sibTrans" cxnId="{07EE1CDA-3401-4F1D-95A8-DD7870A30C6B}">
      <dgm:prSet/>
      <dgm:spPr/>
      <dgm:t>
        <a:bodyPr/>
        <a:lstStyle/>
        <a:p>
          <a:endParaRPr lang="es-MX"/>
        </a:p>
      </dgm:t>
    </dgm:pt>
    <dgm:pt modelId="{35A9E2F6-54B5-4FE0-A5C8-D0837418811C}">
      <dgm:prSet/>
      <dgm:spPr>
        <a:solidFill>
          <a:schemeClr val="accent1">
            <a:hueOff val="0"/>
            <a:satOff val="0"/>
            <a:lumOff val="0"/>
            <a:alpha val="43000"/>
          </a:schemeClr>
        </a:solidFill>
      </dgm:spPr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NO ACEPTEN</a:t>
          </a:r>
        </a:p>
      </dgm:t>
    </dgm:pt>
    <dgm:pt modelId="{A72B239F-324E-475A-8676-1EE8ABE3E342}" type="parTrans" cxnId="{2E878C91-D104-4757-8379-F3514DEAD494}">
      <dgm:prSet/>
      <dgm:spPr/>
      <dgm:t>
        <a:bodyPr/>
        <a:lstStyle/>
        <a:p>
          <a:endParaRPr lang="es-MX"/>
        </a:p>
      </dgm:t>
    </dgm:pt>
    <dgm:pt modelId="{2711C6B7-99F5-4F3C-8CF3-F67966762571}" type="sibTrans" cxnId="{2E878C91-D104-4757-8379-F3514DEAD494}">
      <dgm:prSet/>
      <dgm:spPr/>
      <dgm:t>
        <a:bodyPr/>
        <a:lstStyle/>
        <a:p>
          <a:endParaRPr lang="es-MX"/>
        </a:p>
      </dgm:t>
    </dgm:pt>
    <dgm:pt modelId="{11C8663A-5B97-4AAE-BBBE-8E41F3C1E086}" type="pres">
      <dgm:prSet presAssocID="{B458F8D1-C9D3-4896-8614-CA953D12047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7B97579-F81F-4C86-9432-6CCB6BF95BC5}" type="pres">
      <dgm:prSet presAssocID="{F2940245-F7F3-462B-8117-63868BE8F478}" presName="hierRoot1" presStyleCnt="0">
        <dgm:presLayoutVars>
          <dgm:hierBranch/>
        </dgm:presLayoutVars>
      </dgm:prSet>
      <dgm:spPr/>
    </dgm:pt>
    <dgm:pt modelId="{AFD137D2-BD5F-4375-8217-904B7077561E}" type="pres">
      <dgm:prSet presAssocID="{F2940245-F7F3-462B-8117-63868BE8F478}" presName="rootComposite1" presStyleCnt="0"/>
      <dgm:spPr/>
    </dgm:pt>
    <dgm:pt modelId="{1175A39D-FD79-453F-9941-CC2EA7AEE9EE}" type="pres">
      <dgm:prSet presAssocID="{F2940245-F7F3-462B-8117-63868BE8F478}" presName="rootText1" presStyleLbl="node0" presStyleIdx="0" presStyleCnt="1" custScaleX="118664" custLinFactNeighborX="47184" custLinFactNeighborY="1583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3E5F32C-C5E0-4CE1-BC4D-56992940571F}" type="pres">
      <dgm:prSet presAssocID="{F2940245-F7F3-462B-8117-63868BE8F47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EECA08BD-D095-4D32-8AEB-601174482F15}" type="pres">
      <dgm:prSet presAssocID="{F2940245-F7F3-462B-8117-63868BE8F478}" presName="hierChild2" presStyleCnt="0"/>
      <dgm:spPr/>
    </dgm:pt>
    <dgm:pt modelId="{378CA487-616C-41BB-856E-40582BC1013D}" type="pres">
      <dgm:prSet presAssocID="{6105B653-8925-48F6-9FB2-32798ED150EE}" presName="Name35" presStyleLbl="parChTrans1D2" presStyleIdx="0" presStyleCnt="1"/>
      <dgm:spPr/>
      <dgm:t>
        <a:bodyPr/>
        <a:lstStyle/>
        <a:p>
          <a:endParaRPr lang="es-MX"/>
        </a:p>
      </dgm:t>
    </dgm:pt>
    <dgm:pt modelId="{41CA5AC0-1260-44D1-91E0-942F4502B28D}" type="pres">
      <dgm:prSet presAssocID="{4934D336-F9BF-4107-AEA5-49A19888D958}" presName="hierRoot2" presStyleCnt="0">
        <dgm:presLayoutVars>
          <dgm:hierBranch/>
        </dgm:presLayoutVars>
      </dgm:prSet>
      <dgm:spPr/>
    </dgm:pt>
    <dgm:pt modelId="{DABA8E3D-8333-49AD-80A0-9B3F5F08AA89}" type="pres">
      <dgm:prSet presAssocID="{4934D336-F9BF-4107-AEA5-49A19888D958}" presName="rootComposite" presStyleCnt="0"/>
      <dgm:spPr/>
    </dgm:pt>
    <dgm:pt modelId="{B593E984-29F8-49A4-B081-FADB9E58291B}" type="pres">
      <dgm:prSet presAssocID="{4934D336-F9BF-4107-AEA5-49A19888D958}" presName="rootText" presStyleLbl="node2" presStyleIdx="0" presStyleCnt="1" custScaleX="191520" custLinFactX="47378" custLinFactNeighborX="100000" custLinFactNeighborY="820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4B98E93-F79A-48B9-A812-77FDE55433A1}" type="pres">
      <dgm:prSet presAssocID="{4934D336-F9BF-4107-AEA5-49A19888D958}" presName="rootConnector" presStyleLbl="node2" presStyleIdx="0" presStyleCnt="1"/>
      <dgm:spPr/>
      <dgm:t>
        <a:bodyPr/>
        <a:lstStyle/>
        <a:p>
          <a:endParaRPr lang="es-MX"/>
        </a:p>
      </dgm:t>
    </dgm:pt>
    <dgm:pt modelId="{14B9C9A5-BA27-4035-BDB7-1C64C099CA52}" type="pres">
      <dgm:prSet presAssocID="{4934D336-F9BF-4107-AEA5-49A19888D958}" presName="hierChild4" presStyleCnt="0"/>
      <dgm:spPr/>
    </dgm:pt>
    <dgm:pt modelId="{85186521-3C6F-417B-9AE2-5EB908BBBECC}" type="pres">
      <dgm:prSet presAssocID="{885F698B-9E3E-47F6-A4A1-FAB2A70B0A86}" presName="Name35" presStyleLbl="parChTrans1D3" presStyleIdx="0" presStyleCnt="2"/>
      <dgm:spPr/>
      <dgm:t>
        <a:bodyPr/>
        <a:lstStyle/>
        <a:p>
          <a:endParaRPr lang="es-MX"/>
        </a:p>
      </dgm:t>
    </dgm:pt>
    <dgm:pt modelId="{A1F4E875-6D3C-4C38-8605-E878446C448C}" type="pres">
      <dgm:prSet presAssocID="{50025D48-4E96-441D-AE45-99652B3D911E}" presName="hierRoot2" presStyleCnt="0">
        <dgm:presLayoutVars>
          <dgm:hierBranch val="r"/>
        </dgm:presLayoutVars>
      </dgm:prSet>
      <dgm:spPr/>
    </dgm:pt>
    <dgm:pt modelId="{F08485E4-616E-4A0A-B96F-545327E991B7}" type="pres">
      <dgm:prSet presAssocID="{50025D48-4E96-441D-AE45-99652B3D911E}" presName="rootComposite" presStyleCnt="0"/>
      <dgm:spPr/>
    </dgm:pt>
    <dgm:pt modelId="{F6C16686-3C94-460B-ACC5-452F917090C7}" type="pres">
      <dgm:prSet presAssocID="{50025D48-4E96-441D-AE45-99652B3D911E}" presName="rootText" presStyleLbl="node3" presStyleIdx="0" presStyleCnt="2" custScaleX="167869" custLinFactNeighborX="30347" custLinFactNeighborY="527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E5DD302-B4A3-4C00-A488-7C329D4B0840}" type="pres">
      <dgm:prSet presAssocID="{50025D48-4E96-441D-AE45-99652B3D911E}" presName="rootConnector" presStyleLbl="node3" presStyleIdx="0" presStyleCnt="2"/>
      <dgm:spPr/>
      <dgm:t>
        <a:bodyPr/>
        <a:lstStyle/>
        <a:p>
          <a:endParaRPr lang="es-MX"/>
        </a:p>
      </dgm:t>
    </dgm:pt>
    <dgm:pt modelId="{E0CB1BD3-8C64-4BBC-9691-0ABBDE16AF3B}" type="pres">
      <dgm:prSet presAssocID="{50025D48-4E96-441D-AE45-99652B3D911E}" presName="hierChild4" presStyleCnt="0"/>
      <dgm:spPr/>
    </dgm:pt>
    <dgm:pt modelId="{2D3BEF39-A0C2-4C5A-8C04-774FE474B8AF}" type="pres">
      <dgm:prSet presAssocID="{520BAF3A-41C0-4E00-AA92-F831CDFC24CB}" presName="Name50" presStyleLbl="parChTrans1D4" presStyleIdx="0" presStyleCnt="4"/>
      <dgm:spPr/>
      <dgm:t>
        <a:bodyPr/>
        <a:lstStyle/>
        <a:p>
          <a:endParaRPr lang="es-MX"/>
        </a:p>
      </dgm:t>
    </dgm:pt>
    <dgm:pt modelId="{1E362A71-B87C-4258-865D-B0317A19669E}" type="pres">
      <dgm:prSet presAssocID="{2A2EBC6B-44EC-4D45-B8B7-435BC14613A8}" presName="hierRoot2" presStyleCnt="0">
        <dgm:presLayoutVars>
          <dgm:hierBranch val="r"/>
        </dgm:presLayoutVars>
      </dgm:prSet>
      <dgm:spPr/>
    </dgm:pt>
    <dgm:pt modelId="{D384151D-3B65-4EC8-BDD5-18D26A34A326}" type="pres">
      <dgm:prSet presAssocID="{2A2EBC6B-44EC-4D45-B8B7-435BC14613A8}" presName="rootComposite" presStyleCnt="0"/>
      <dgm:spPr/>
    </dgm:pt>
    <dgm:pt modelId="{6FB08C1B-579D-4946-84A6-0E0C2F3FCF23}" type="pres">
      <dgm:prSet presAssocID="{2A2EBC6B-44EC-4D45-B8B7-435BC14613A8}" presName="rootText" presStyleLbl="node4" presStyleIdx="0" presStyleCnt="4" custScaleX="128636" custScaleY="112271" custLinFactX="-31957" custLinFactNeighborX="-100000" custLinFactNeighborY="9124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4B0F6C2-1E51-437A-83D1-668F33CFEC88}" type="pres">
      <dgm:prSet presAssocID="{2A2EBC6B-44EC-4D45-B8B7-435BC14613A8}" presName="rootConnector" presStyleLbl="node4" presStyleIdx="0" presStyleCnt="4"/>
      <dgm:spPr/>
      <dgm:t>
        <a:bodyPr/>
        <a:lstStyle/>
        <a:p>
          <a:endParaRPr lang="es-MX"/>
        </a:p>
      </dgm:t>
    </dgm:pt>
    <dgm:pt modelId="{73C2C43F-DBA0-45B4-BA11-2A768BC69389}" type="pres">
      <dgm:prSet presAssocID="{2A2EBC6B-44EC-4D45-B8B7-435BC14613A8}" presName="hierChild4" presStyleCnt="0"/>
      <dgm:spPr/>
    </dgm:pt>
    <dgm:pt modelId="{1D8EA406-A28D-4A33-B686-EC19E97B4D03}" type="pres">
      <dgm:prSet presAssocID="{F3D81EEF-9E00-46FA-89B2-417AE9B8DE64}" presName="Name50" presStyleLbl="parChTrans1D4" presStyleIdx="1" presStyleCnt="4"/>
      <dgm:spPr/>
      <dgm:t>
        <a:bodyPr/>
        <a:lstStyle/>
        <a:p>
          <a:endParaRPr lang="es-MX"/>
        </a:p>
      </dgm:t>
    </dgm:pt>
    <dgm:pt modelId="{0767815E-C5FD-481A-9ACB-C0BE1AA97B1C}" type="pres">
      <dgm:prSet presAssocID="{58EB838F-5321-46F7-B585-87C6E80D67AC}" presName="hierRoot2" presStyleCnt="0">
        <dgm:presLayoutVars>
          <dgm:hierBranch val="r"/>
        </dgm:presLayoutVars>
      </dgm:prSet>
      <dgm:spPr/>
    </dgm:pt>
    <dgm:pt modelId="{3BF03069-ABB2-4F46-9540-7540874EC8DF}" type="pres">
      <dgm:prSet presAssocID="{58EB838F-5321-46F7-B585-87C6E80D67AC}" presName="rootComposite" presStyleCnt="0"/>
      <dgm:spPr/>
    </dgm:pt>
    <dgm:pt modelId="{938D1814-E5F0-441A-8F79-D678C402BC62}" type="pres">
      <dgm:prSet presAssocID="{58EB838F-5321-46F7-B585-87C6E80D67AC}" presName="rootText" presStyleLbl="node4" presStyleIdx="1" presStyleCnt="4" custScaleX="122023" custLinFactNeighborX="16358" custLinFactNeighborY="7584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7E481A9-EADB-4285-B23C-7D75DAD1F436}" type="pres">
      <dgm:prSet presAssocID="{58EB838F-5321-46F7-B585-87C6E80D67AC}" presName="rootConnector" presStyleLbl="node4" presStyleIdx="1" presStyleCnt="4"/>
      <dgm:spPr/>
      <dgm:t>
        <a:bodyPr/>
        <a:lstStyle/>
        <a:p>
          <a:endParaRPr lang="es-MX"/>
        </a:p>
      </dgm:t>
    </dgm:pt>
    <dgm:pt modelId="{1C6061C5-DE44-4DCB-9EE2-94F0B95921DE}" type="pres">
      <dgm:prSet presAssocID="{58EB838F-5321-46F7-B585-87C6E80D67AC}" presName="hierChild4" presStyleCnt="0"/>
      <dgm:spPr/>
    </dgm:pt>
    <dgm:pt modelId="{FDBA3D27-7E50-4944-AF8B-C59F864DD677}" type="pres">
      <dgm:prSet presAssocID="{1433CEF0-D482-4DF0-996B-801E697B7DBD}" presName="Name50" presStyleLbl="parChTrans1D4" presStyleIdx="2" presStyleCnt="4"/>
      <dgm:spPr/>
      <dgm:t>
        <a:bodyPr/>
        <a:lstStyle/>
        <a:p>
          <a:endParaRPr lang="es-MX"/>
        </a:p>
      </dgm:t>
    </dgm:pt>
    <dgm:pt modelId="{D5B53BA7-BB6A-46D7-AECF-E9DC71789AB3}" type="pres">
      <dgm:prSet presAssocID="{CB59A68A-9682-455E-B369-AE44CD034D9E}" presName="hierRoot2" presStyleCnt="0">
        <dgm:presLayoutVars>
          <dgm:hierBranch val="r"/>
        </dgm:presLayoutVars>
      </dgm:prSet>
      <dgm:spPr/>
    </dgm:pt>
    <dgm:pt modelId="{EF0CC11B-18E6-4A7F-BD62-434FA052749F}" type="pres">
      <dgm:prSet presAssocID="{CB59A68A-9682-455E-B369-AE44CD034D9E}" presName="rootComposite" presStyleCnt="0"/>
      <dgm:spPr/>
    </dgm:pt>
    <dgm:pt modelId="{F2495081-1DAD-4FCE-821A-DC468032605F}" type="pres">
      <dgm:prSet presAssocID="{CB59A68A-9682-455E-B369-AE44CD034D9E}" presName="rootText" presStyleLbl="node4" presStyleIdx="2" presStyleCnt="4" custScaleX="87454" custLinFactNeighborX="8306" custLinFactNeighborY="8383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9651213-09D2-4AF9-BECA-6B92F5FB38FE}" type="pres">
      <dgm:prSet presAssocID="{CB59A68A-9682-455E-B369-AE44CD034D9E}" presName="rootConnector" presStyleLbl="node4" presStyleIdx="2" presStyleCnt="4"/>
      <dgm:spPr/>
      <dgm:t>
        <a:bodyPr/>
        <a:lstStyle/>
        <a:p>
          <a:endParaRPr lang="es-MX"/>
        </a:p>
      </dgm:t>
    </dgm:pt>
    <dgm:pt modelId="{7FEFEC5E-6570-46EC-ACB8-D9E9C0079A6D}" type="pres">
      <dgm:prSet presAssocID="{CB59A68A-9682-455E-B369-AE44CD034D9E}" presName="hierChild4" presStyleCnt="0"/>
      <dgm:spPr/>
    </dgm:pt>
    <dgm:pt modelId="{9AB62871-291F-4F7B-8399-FED03F87FC7D}" type="pres">
      <dgm:prSet presAssocID="{7D788FA6-D592-4A9F-8D4D-9BEE06B452FA}" presName="Name50" presStyleLbl="parChTrans1D4" presStyleIdx="3" presStyleCnt="4"/>
      <dgm:spPr/>
      <dgm:t>
        <a:bodyPr/>
        <a:lstStyle/>
        <a:p>
          <a:endParaRPr lang="es-MX"/>
        </a:p>
      </dgm:t>
    </dgm:pt>
    <dgm:pt modelId="{C1E0A809-9BCA-47D8-A3D8-B9B77DDFF683}" type="pres">
      <dgm:prSet presAssocID="{150D553A-B7EE-4DD9-B698-E70A1F2D808B}" presName="hierRoot2" presStyleCnt="0">
        <dgm:presLayoutVars>
          <dgm:hierBranch val="r"/>
        </dgm:presLayoutVars>
      </dgm:prSet>
      <dgm:spPr/>
    </dgm:pt>
    <dgm:pt modelId="{5BAE0237-4277-42B7-B5F0-A44EAE9AE988}" type="pres">
      <dgm:prSet presAssocID="{150D553A-B7EE-4DD9-B698-E70A1F2D808B}" presName="rootComposite" presStyleCnt="0"/>
      <dgm:spPr/>
    </dgm:pt>
    <dgm:pt modelId="{5033A080-E1FC-4EAE-8018-17DCCB1ABE4B}" type="pres">
      <dgm:prSet presAssocID="{150D553A-B7EE-4DD9-B698-E70A1F2D808B}" presName="rootText" presStyleLbl="node4" presStyleIdx="3" presStyleCnt="4" custScaleX="129400" custLinFactX="100000" custLinFactNeighborX="105958" custLinFactNeighborY="7818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077460B-A60E-45BF-B2A2-E610F4F1518C}" type="pres">
      <dgm:prSet presAssocID="{150D553A-B7EE-4DD9-B698-E70A1F2D808B}" presName="rootConnector" presStyleLbl="node4" presStyleIdx="3" presStyleCnt="4"/>
      <dgm:spPr/>
      <dgm:t>
        <a:bodyPr/>
        <a:lstStyle/>
        <a:p>
          <a:endParaRPr lang="es-MX"/>
        </a:p>
      </dgm:t>
    </dgm:pt>
    <dgm:pt modelId="{2FCEF27D-8EDE-4FD4-8904-3F4CB7F1DFA8}" type="pres">
      <dgm:prSet presAssocID="{150D553A-B7EE-4DD9-B698-E70A1F2D808B}" presName="hierChild4" presStyleCnt="0"/>
      <dgm:spPr/>
    </dgm:pt>
    <dgm:pt modelId="{65F8E08D-16F4-4FE2-83EC-C0BB9C9740A0}" type="pres">
      <dgm:prSet presAssocID="{150D553A-B7EE-4DD9-B698-E70A1F2D808B}" presName="hierChild5" presStyleCnt="0"/>
      <dgm:spPr/>
    </dgm:pt>
    <dgm:pt modelId="{F5925585-0635-4001-AA52-424A3829E1B6}" type="pres">
      <dgm:prSet presAssocID="{CB59A68A-9682-455E-B369-AE44CD034D9E}" presName="hierChild5" presStyleCnt="0"/>
      <dgm:spPr/>
    </dgm:pt>
    <dgm:pt modelId="{3EA029B9-9A0B-4B29-9F20-99188A4AC2C6}" type="pres">
      <dgm:prSet presAssocID="{58EB838F-5321-46F7-B585-87C6E80D67AC}" presName="hierChild5" presStyleCnt="0"/>
      <dgm:spPr/>
    </dgm:pt>
    <dgm:pt modelId="{2A4FED05-140C-4AEF-A47E-7F643C0488E0}" type="pres">
      <dgm:prSet presAssocID="{2A2EBC6B-44EC-4D45-B8B7-435BC14613A8}" presName="hierChild5" presStyleCnt="0"/>
      <dgm:spPr/>
    </dgm:pt>
    <dgm:pt modelId="{D22E5420-9F1B-4CA3-BC95-C4BF3832085B}" type="pres">
      <dgm:prSet presAssocID="{50025D48-4E96-441D-AE45-99652B3D911E}" presName="hierChild5" presStyleCnt="0"/>
      <dgm:spPr/>
    </dgm:pt>
    <dgm:pt modelId="{CB95865C-A3C4-4545-96C0-290093FA8430}" type="pres">
      <dgm:prSet presAssocID="{A72B239F-324E-475A-8676-1EE8ABE3E342}" presName="Name35" presStyleLbl="parChTrans1D3" presStyleIdx="1" presStyleCnt="2"/>
      <dgm:spPr/>
      <dgm:t>
        <a:bodyPr/>
        <a:lstStyle/>
        <a:p>
          <a:endParaRPr lang="es-MX"/>
        </a:p>
      </dgm:t>
    </dgm:pt>
    <dgm:pt modelId="{39E9B183-DEDD-4CD7-A498-801E4B845407}" type="pres">
      <dgm:prSet presAssocID="{35A9E2F6-54B5-4FE0-A5C8-D0837418811C}" presName="hierRoot2" presStyleCnt="0">
        <dgm:presLayoutVars>
          <dgm:hierBranch val="r"/>
        </dgm:presLayoutVars>
      </dgm:prSet>
      <dgm:spPr/>
    </dgm:pt>
    <dgm:pt modelId="{9FB6DCD8-F876-4C1E-B2A4-F5148C4B3429}" type="pres">
      <dgm:prSet presAssocID="{35A9E2F6-54B5-4FE0-A5C8-D0837418811C}" presName="rootComposite" presStyleCnt="0"/>
      <dgm:spPr/>
    </dgm:pt>
    <dgm:pt modelId="{A7A408B6-215F-486C-93A9-E0DF3EE03234}" type="pres">
      <dgm:prSet presAssocID="{35A9E2F6-54B5-4FE0-A5C8-D0837418811C}" presName="rootText" presStyleLbl="node3" presStyleIdx="1" presStyleCnt="2" custLinFactX="100000" custLinFactNeighborX="137985" custLinFactNeighborY="3909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43727CA-856E-4C4C-94F2-56D1CF246316}" type="pres">
      <dgm:prSet presAssocID="{35A9E2F6-54B5-4FE0-A5C8-D0837418811C}" presName="rootConnector" presStyleLbl="node3" presStyleIdx="1" presStyleCnt="2"/>
      <dgm:spPr/>
      <dgm:t>
        <a:bodyPr/>
        <a:lstStyle/>
        <a:p>
          <a:endParaRPr lang="es-MX"/>
        </a:p>
      </dgm:t>
    </dgm:pt>
    <dgm:pt modelId="{3FC39735-2A81-4FAA-B147-B5E849A50D83}" type="pres">
      <dgm:prSet presAssocID="{35A9E2F6-54B5-4FE0-A5C8-D0837418811C}" presName="hierChild4" presStyleCnt="0"/>
      <dgm:spPr/>
    </dgm:pt>
    <dgm:pt modelId="{BE13055C-8F0B-4DCD-934D-5EBCFAA0C962}" type="pres">
      <dgm:prSet presAssocID="{35A9E2F6-54B5-4FE0-A5C8-D0837418811C}" presName="hierChild5" presStyleCnt="0"/>
      <dgm:spPr/>
    </dgm:pt>
    <dgm:pt modelId="{FBF6C478-5A74-4B5C-9488-B2589823849E}" type="pres">
      <dgm:prSet presAssocID="{4934D336-F9BF-4107-AEA5-49A19888D958}" presName="hierChild5" presStyleCnt="0"/>
      <dgm:spPr/>
    </dgm:pt>
    <dgm:pt modelId="{E61E9E21-8C15-4380-8412-F5A6A99094E0}" type="pres">
      <dgm:prSet presAssocID="{F2940245-F7F3-462B-8117-63868BE8F478}" presName="hierChild3" presStyleCnt="0"/>
      <dgm:spPr/>
    </dgm:pt>
  </dgm:ptLst>
  <dgm:cxnLst>
    <dgm:cxn modelId="{EB9531B8-65B8-4C1C-BA52-94F4389835BD}" type="presOf" srcId="{885F698B-9E3E-47F6-A4A1-FAB2A70B0A86}" destId="{85186521-3C6F-417B-9AE2-5EB908BBBECC}" srcOrd="0" destOrd="0" presId="urn:microsoft.com/office/officeart/2005/8/layout/orgChart1"/>
    <dgm:cxn modelId="{4A08B406-0680-4567-B7A0-66F97A9D4A24}" type="presOf" srcId="{35A9E2F6-54B5-4FE0-A5C8-D0837418811C}" destId="{D43727CA-856E-4C4C-94F2-56D1CF246316}" srcOrd="1" destOrd="0" presId="urn:microsoft.com/office/officeart/2005/8/layout/orgChart1"/>
    <dgm:cxn modelId="{4EFF8CDF-5F25-4FD0-8BC1-5EBAD169659D}" type="presOf" srcId="{58EB838F-5321-46F7-B585-87C6E80D67AC}" destId="{57E481A9-EADB-4285-B23C-7D75DAD1F436}" srcOrd="1" destOrd="0" presId="urn:microsoft.com/office/officeart/2005/8/layout/orgChart1"/>
    <dgm:cxn modelId="{FE7C08EB-2685-4DA8-BCB9-3226F398FEA0}" type="presOf" srcId="{150D553A-B7EE-4DD9-B698-E70A1F2D808B}" destId="{5077460B-A60E-45BF-B2A2-E610F4F1518C}" srcOrd="1" destOrd="0" presId="urn:microsoft.com/office/officeart/2005/8/layout/orgChart1"/>
    <dgm:cxn modelId="{4AE21F49-61B2-4DD3-9442-B0D2F7845BFB}" type="presOf" srcId="{2A2EBC6B-44EC-4D45-B8B7-435BC14613A8}" destId="{64B0F6C2-1E51-437A-83D1-668F33CFEC88}" srcOrd="1" destOrd="0" presId="urn:microsoft.com/office/officeart/2005/8/layout/orgChart1"/>
    <dgm:cxn modelId="{38FF5FCD-F948-4A6F-97B3-DBE02EC3D792}" type="presOf" srcId="{B458F8D1-C9D3-4896-8614-CA953D120474}" destId="{11C8663A-5B97-4AAE-BBBE-8E41F3C1E086}" srcOrd="0" destOrd="0" presId="urn:microsoft.com/office/officeart/2005/8/layout/orgChart1"/>
    <dgm:cxn modelId="{6A75062D-38BE-4E7F-ADEA-3E9E5849400C}" srcId="{50025D48-4E96-441D-AE45-99652B3D911E}" destId="{2A2EBC6B-44EC-4D45-B8B7-435BC14613A8}" srcOrd="0" destOrd="0" parTransId="{520BAF3A-41C0-4E00-AA92-F831CDFC24CB}" sibTransId="{4BD2747D-040F-45C1-9EFC-318F27090B00}"/>
    <dgm:cxn modelId="{BF8D29DD-C1DC-4A99-A891-3562610E336F}" type="presOf" srcId="{F3D81EEF-9E00-46FA-89B2-417AE9B8DE64}" destId="{1D8EA406-A28D-4A33-B686-EC19E97B4D03}" srcOrd="0" destOrd="0" presId="urn:microsoft.com/office/officeart/2005/8/layout/orgChart1"/>
    <dgm:cxn modelId="{A7A4CC54-8B70-4B85-9862-5C3206904ABC}" type="presOf" srcId="{4934D336-F9BF-4107-AEA5-49A19888D958}" destId="{B593E984-29F8-49A4-B081-FADB9E58291B}" srcOrd="0" destOrd="0" presId="urn:microsoft.com/office/officeart/2005/8/layout/orgChart1"/>
    <dgm:cxn modelId="{63579981-9B9E-4681-A599-A91AC4CDB474}" type="presOf" srcId="{150D553A-B7EE-4DD9-B698-E70A1F2D808B}" destId="{5033A080-E1FC-4EAE-8018-17DCCB1ABE4B}" srcOrd="0" destOrd="0" presId="urn:microsoft.com/office/officeart/2005/8/layout/orgChart1"/>
    <dgm:cxn modelId="{4A2B5391-6297-42FC-B69A-C8672853C3A0}" type="presOf" srcId="{58EB838F-5321-46F7-B585-87C6E80D67AC}" destId="{938D1814-E5F0-441A-8F79-D678C402BC62}" srcOrd="0" destOrd="0" presId="urn:microsoft.com/office/officeart/2005/8/layout/orgChart1"/>
    <dgm:cxn modelId="{C01F82F1-8B76-407C-AA12-F902B931A0FC}" type="presOf" srcId="{35A9E2F6-54B5-4FE0-A5C8-D0837418811C}" destId="{A7A408B6-215F-486C-93A9-E0DF3EE03234}" srcOrd="0" destOrd="0" presId="urn:microsoft.com/office/officeart/2005/8/layout/orgChart1"/>
    <dgm:cxn modelId="{73A3392E-6935-4090-91FF-001F7CA892A7}" srcId="{4934D336-F9BF-4107-AEA5-49A19888D958}" destId="{50025D48-4E96-441D-AE45-99652B3D911E}" srcOrd="0" destOrd="0" parTransId="{885F698B-9E3E-47F6-A4A1-FAB2A70B0A86}" sibTransId="{D0DD25BB-D1D3-4D42-AE4C-25A311B41430}"/>
    <dgm:cxn modelId="{84F48CA3-A9C3-4430-8AAE-C6DE755A4728}" type="presOf" srcId="{1433CEF0-D482-4DF0-996B-801E697B7DBD}" destId="{FDBA3D27-7E50-4944-AF8B-C59F864DD677}" srcOrd="0" destOrd="0" presId="urn:microsoft.com/office/officeart/2005/8/layout/orgChart1"/>
    <dgm:cxn modelId="{228A0591-67B1-4E34-9A9D-0E5514B45CE4}" type="presOf" srcId="{4934D336-F9BF-4107-AEA5-49A19888D958}" destId="{F4B98E93-F79A-48B9-A812-77FDE55433A1}" srcOrd="1" destOrd="0" presId="urn:microsoft.com/office/officeart/2005/8/layout/orgChart1"/>
    <dgm:cxn modelId="{AB09D35E-14A4-4EB0-82CB-5C07102AFF31}" srcId="{B458F8D1-C9D3-4896-8614-CA953D120474}" destId="{F2940245-F7F3-462B-8117-63868BE8F478}" srcOrd="0" destOrd="0" parTransId="{F0F67377-6655-4AA8-9571-34E8F0221F09}" sibTransId="{CD30D576-B54F-4AF2-B479-61BE59291F3D}"/>
    <dgm:cxn modelId="{1FBDF2C5-462C-4B2A-B023-197BEEE991F8}" type="presOf" srcId="{A72B239F-324E-475A-8676-1EE8ABE3E342}" destId="{CB95865C-A3C4-4545-96C0-290093FA8430}" srcOrd="0" destOrd="0" presId="urn:microsoft.com/office/officeart/2005/8/layout/orgChart1"/>
    <dgm:cxn modelId="{A4F3694D-C325-48DE-AC8F-BF3BC0127E77}" srcId="{F2940245-F7F3-462B-8117-63868BE8F478}" destId="{4934D336-F9BF-4107-AEA5-49A19888D958}" srcOrd="0" destOrd="0" parTransId="{6105B653-8925-48F6-9FB2-32798ED150EE}" sibTransId="{0E44CD74-F515-4E24-ABD7-920E8CC80719}"/>
    <dgm:cxn modelId="{07EE1CDA-3401-4F1D-95A8-DD7870A30C6B}" srcId="{CB59A68A-9682-455E-B369-AE44CD034D9E}" destId="{150D553A-B7EE-4DD9-B698-E70A1F2D808B}" srcOrd="0" destOrd="0" parTransId="{7D788FA6-D592-4A9F-8D4D-9BEE06B452FA}" sibTransId="{EFAAA5E0-5D07-4EC0-BFB3-416EF8BA759F}"/>
    <dgm:cxn modelId="{AE29A30E-8BF2-4AFF-86D6-4E5F6C5DB5E9}" type="presOf" srcId="{7D788FA6-D592-4A9F-8D4D-9BEE06B452FA}" destId="{9AB62871-291F-4F7B-8399-FED03F87FC7D}" srcOrd="0" destOrd="0" presId="urn:microsoft.com/office/officeart/2005/8/layout/orgChart1"/>
    <dgm:cxn modelId="{858F2D55-6CD0-4E70-B972-81D0433BF82C}" type="presOf" srcId="{6105B653-8925-48F6-9FB2-32798ED150EE}" destId="{378CA487-616C-41BB-856E-40582BC1013D}" srcOrd="0" destOrd="0" presId="urn:microsoft.com/office/officeart/2005/8/layout/orgChart1"/>
    <dgm:cxn modelId="{6AFE137D-42A8-468A-8CEA-A12240828116}" type="presOf" srcId="{CB59A68A-9682-455E-B369-AE44CD034D9E}" destId="{F2495081-1DAD-4FCE-821A-DC468032605F}" srcOrd="0" destOrd="0" presId="urn:microsoft.com/office/officeart/2005/8/layout/orgChart1"/>
    <dgm:cxn modelId="{CC1AD175-D07F-42A1-98DB-BA07AC479E66}" srcId="{58EB838F-5321-46F7-B585-87C6E80D67AC}" destId="{CB59A68A-9682-455E-B369-AE44CD034D9E}" srcOrd="0" destOrd="0" parTransId="{1433CEF0-D482-4DF0-996B-801E697B7DBD}" sibTransId="{6C6FD64E-BB9B-4C00-8583-CD81E0790A88}"/>
    <dgm:cxn modelId="{E6299472-ACE0-4294-9A02-DAA7BC58FE03}" type="presOf" srcId="{2A2EBC6B-44EC-4D45-B8B7-435BC14613A8}" destId="{6FB08C1B-579D-4946-84A6-0E0C2F3FCF23}" srcOrd="0" destOrd="0" presId="urn:microsoft.com/office/officeart/2005/8/layout/orgChart1"/>
    <dgm:cxn modelId="{E60E99F8-E1DA-4FB0-922B-188156494CBE}" type="presOf" srcId="{50025D48-4E96-441D-AE45-99652B3D911E}" destId="{8E5DD302-B4A3-4C00-A488-7C329D4B0840}" srcOrd="1" destOrd="0" presId="urn:microsoft.com/office/officeart/2005/8/layout/orgChart1"/>
    <dgm:cxn modelId="{9CAD8E5D-53F3-4436-8573-421C3E15D8E2}" type="presOf" srcId="{CB59A68A-9682-455E-B369-AE44CD034D9E}" destId="{A9651213-09D2-4AF9-BECA-6B92F5FB38FE}" srcOrd="1" destOrd="0" presId="urn:microsoft.com/office/officeart/2005/8/layout/orgChart1"/>
    <dgm:cxn modelId="{2E878C91-D104-4757-8379-F3514DEAD494}" srcId="{4934D336-F9BF-4107-AEA5-49A19888D958}" destId="{35A9E2F6-54B5-4FE0-A5C8-D0837418811C}" srcOrd="1" destOrd="0" parTransId="{A72B239F-324E-475A-8676-1EE8ABE3E342}" sibTransId="{2711C6B7-99F5-4F3C-8CF3-F67966762571}"/>
    <dgm:cxn modelId="{F81AB72A-EFA0-4160-B6EE-CA4354088D1E}" type="presOf" srcId="{50025D48-4E96-441D-AE45-99652B3D911E}" destId="{F6C16686-3C94-460B-ACC5-452F917090C7}" srcOrd="0" destOrd="0" presId="urn:microsoft.com/office/officeart/2005/8/layout/orgChart1"/>
    <dgm:cxn modelId="{B2B1CF94-B881-4399-AF21-E4CD83CD55A4}" type="presOf" srcId="{F2940245-F7F3-462B-8117-63868BE8F478}" destId="{83E5F32C-C5E0-4CE1-BC4D-56992940571F}" srcOrd="1" destOrd="0" presId="urn:microsoft.com/office/officeart/2005/8/layout/orgChart1"/>
    <dgm:cxn modelId="{2D94F375-67A6-4F3F-831F-20A3F513CC8C}" srcId="{2A2EBC6B-44EC-4D45-B8B7-435BC14613A8}" destId="{58EB838F-5321-46F7-B585-87C6E80D67AC}" srcOrd="0" destOrd="0" parTransId="{F3D81EEF-9E00-46FA-89B2-417AE9B8DE64}" sibTransId="{7335216D-5DFE-4F49-97C7-35D28517F457}"/>
    <dgm:cxn modelId="{65635E95-AC44-47E3-AD60-3946098B11ED}" type="presOf" srcId="{520BAF3A-41C0-4E00-AA92-F831CDFC24CB}" destId="{2D3BEF39-A0C2-4C5A-8C04-774FE474B8AF}" srcOrd="0" destOrd="0" presId="urn:microsoft.com/office/officeart/2005/8/layout/orgChart1"/>
    <dgm:cxn modelId="{F99C1535-3583-437F-B38A-87DBE2D7387A}" type="presOf" srcId="{F2940245-F7F3-462B-8117-63868BE8F478}" destId="{1175A39D-FD79-453F-9941-CC2EA7AEE9EE}" srcOrd="0" destOrd="0" presId="urn:microsoft.com/office/officeart/2005/8/layout/orgChart1"/>
    <dgm:cxn modelId="{5E7149FC-4403-4767-8BCD-9E0F7F7EF922}" type="presParOf" srcId="{11C8663A-5B97-4AAE-BBBE-8E41F3C1E086}" destId="{47B97579-F81F-4C86-9432-6CCB6BF95BC5}" srcOrd="0" destOrd="0" presId="urn:microsoft.com/office/officeart/2005/8/layout/orgChart1"/>
    <dgm:cxn modelId="{A5CA699B-AC27-4CA3-9159-84C1F51C945E}" type="presParOf" srcId="{47B97579-F81F-4C86-9432-6CCB6BF95BC5}" destId="{AFD137D2-BD5F-4375-8217-904B7077561E}" srcOrd="0" destOrd="0" presId="urn:microsoft.com/office/officeart/2005/8/layout/orgChart1"/>
    <dgm:cxn modelId="{2B482A73-62F6-416B-854E-547C11180E20}" type="presParOf" srcId="{AFD137D2-BD5F-4375-8217-904B7077561E}" destId="{1175A39D-FD79-453F-9941-CC2EA7AEE9EE}" srcOrd="0" destOrd="0" presId="urn:microsoft.com/office/officeart/2005/8/layout/orgChart1"/>
    <dgm:cxn modelId="{0704753F-678E-4E72-B145-5ABE9B63AB31}" type="presParOf" srcId="{AFD137D2-BD5F-4375-8217-904B7077561E}" destId="{83E5F32C-C5E0-4CE1-BC4D-56992940571F}" srcOrd="1" destOrd="0" presId="urn:microsoft.com/office/officeart/2005/8/layout/orgChart1"/>
    <dgm:cxn modelId="{FF28DD07-03CB-47B8-8CB3-542598EBF5A6}" type="presParOf" srcId="{47B97579-F81F-4C86-9432-6CCB6BF95BC5}" destId="{EECA08BD-D095-4D32-8AEB-601174482F15}" srcOrd="1" destOrd="0" presId="urn:microsoft.com/office/officeart/2005/8/layout/orgChart1"/>
    <dgm:cxn modelId="{72023ECB-0E9C-49AB-878E-71A71BFFF3F9}" type="presParOf" srcId="{EECA08BD-D095-4D32-8AEB-601174482F15}" destId="{378CA487-616C-41BB-856E-40582BC1013D}" srcOrd="0" destOrd="0" presId="urn:microsoft.com/office/officeart/2005/8/layout/orgChart1"/>
    <dgm:cxn modelId="{AF79E89A-B6B6-4070-9631-E34B97267D4D}" type="presParOf" srcId="{EECA08BD-D095-4D32-8AEB-601174482F15}" destId="{41CA5AC0-1260-44D1-91E0-942F4502B28D}" srcOrd="1" destOrd="0" presId="urn:microsoft.com/office/officeart/2005/8/layout/orgChart1"/>
    <dgm:cxn modelId="{E45977A4-18E5-42DE-B023-3E8D4CFF46B6}" type="presParOf" srcId="{41CA5AC0-1260-44D1-91E0-942F4502B28D}" destId="{DABA8E3D-8333-49AD-80A0-9B3F5F08AA89}" srcOrd="0" destOrd="0" presId="urn:microsoft.com/office/officeart/2005/8/layout/orgChart1"/>
    <dgm:cxn modelId="{21DBD7D9-4CD2-4CBB-BA5D-F3926D86C161}" type="presParOf" srcId="{DABA8E3D-8333-49AD-80A0-9B3F5F08AA89}" destId="{B593E984-29F8-49A4-B081-FADB9E58291B}" srcOrd="0" destOrd="0" presId="urn:microsoft.com/office/officeart/2005/8/layout/orgChart1"/>
    <dgm:cxn modelId="{24225EE6-1719-4697-BA2E-65EE9E781043}" type="presParOf" srcId="{DABA8E3D-8333-49AD-80A0-9B3F5F08AA89}" destId="{F4B98E93-F79A-48B9-A812-77FDE55433A1}" srcOrd="1" destOrd="0" presId="urn:microsoft.com/office/officeart/2005/8/layout/orgChart1"/>
    <dgm:cxn modelId="{E1CDB106-BD13-4E3A-8E6F-00028DDB79B2}" type="presParOf" srcId="{41CA5AC0-1260-44D1-91E0-942F4502B28D}" destId="{14B9C9A5-BA27-4035-BDB7-1C64C099CA52}" srcOrd="1" destOrd="0" presId="urn:microsoft.com/office/officeart/2005/8/layout/orgChart1"/>
    <dgm:cxn modelId="{F1797748-553E-4815-866D-350079D3078A}" type="presParOf" srcId="{14B9C9A5-BA27-4035-BDB7-1C64C099CA52}" destId="{85186521-3C6F-417B-9AE2-5EB908BBBECC}" srcOrd="0" destOrd="0" presId="urn:microsoft.com/office/officeart/2005/8/layout/orgChart1"/>
    <dgm:cxn modelId="{A4991809-BBA5-4678-8917-C5279A381B32}" type="presParOf" srcId="{14B9C9A5-BA27-4035-BDB7-1C64C099CA52}" destId="{A1F4E875-6D3C-4C38-8605-E878446C448C}" srcOrd="1" destOrd="0" presId="urn:microsoft.com/office/officeart/2005/8/layout/orgChart1"/>
    <dgm:cxn modelId="{9B94936F-B2E8-4DCC-B280-49129262359E}" type="presParOf" srcId="{A1F4E875-6D3C-4C38-8605-E878446C448C}" destId="{F08485E4-616E-4A0A-B96F-545327E991B7}" srcOrd="0" destOrd="0" presId="urn:microsoft.com/office/officeart/2005/8/layout/orgChart1"/>
    <dgm:cxn modelId="{42B46A78-BF3E-46D8-B55B-DB2604FE13EC}" type="presParOf" srcId="{F08485E4-616E-4A0A-B96F-545327E991B7}" destId="{F6C16686-3C94-460B-ACC5-452F917090C7}" srcOrd="0" destOrd="0" presId="urn:microsoft.com/office/officeart/2005/8/layout/orgChart1"/>
    <dgm:cxn modelId="{1894B31D-45BB-438A-96E6-77D379581B2B}" type="presParOf" srcId="{F08485E4-616E-4A0A-B96F-545327E991B7}" destId="{8E5DD302-B4A3-4C00-A488-7C329D4B0840}" srcOrd="1" destOrd="0" presId="urn:microsoft.com/office/officeart/2005/8/layout/orgChart1"/>
    <dgm:cxn modelId="{9428B5E1-30A9-4E80-AFB3-3D8057AAD58A}" type="presParOf" srcId="{A1F4E875-6D3C-4C38-8605-E878446C448C}" destId="{E0CB1BD3-8C64-4BBC-9691-0ABBDE16AF3B}" srcOrd="1" destOrd="0" presId="urn:microsoft.com/office/officeart/2005/8/layout/orgChart1"/>
    <dgm:cxn modelId="{8CDCD4BD-F31E-44DA-9B2C-FD52415354DB}" type="presParOf" srcId="{E0CB1BD3-8C64-4BBC-9691-0ABBDE16AF3B}" destId="{2D3BEF39-A0C2-4C5A-8C04-774FE474B8AF}" srcOrd="0" destOrd="0" presId="urn:microsoft.com/office/officeart/2005/8/layout/orgChart1"/>
    <dgm:cxn modelId="{7A5B67D3-C648-488F-8B55-7BA9DBF57E30}" type="presParOf" srcId="{E0CB1BD3-8C64-4BBC-9691-0ABBDE16AF3B}" destId="{1E362A71-B87C-4258-865D-B0317A19669E}" srcOrd="1" destOrd="0" presId="urn:microsoft.com/office/officeart/2005/8/layout/orgChart1"/>
    <dgm:cxn modelId="{49C203E9-61E0-4B5B-AE6D-F4DBC49C5665}" type="presParOf" srcId="{1E362A71-B87C-4258-865D-B0317A19669E}" destId="{D384151D-3B65-4EC8-BDD5-18D26A34A326}" srcOrd="0" destOrd="0" presId="urn:microsoft.com/office/officeart/2005/8/layout/orgChart1"/>
    <dgm:cxn modelId="{F3BFBBC5-9BDB-4D8E-B81D-5EBBBBFA64D8}" type="presParOf" srcId="{D384151D-3B65-4EC8-BDD5-18D26A34A326}" destId="{6FB08C1B-579D-4946-84A6-0E0C2F3FCF23}" srcOrd="0" destOrd="0" presId="urn:microsoft.com/office/officeart/2005/8/layout/orgChart1"/>
    <dgm:cxn modelId="{000E1A5C-DA7C-4457-B357-AC682DD87FE7}" type="presParOf" srcId="{D384151D-3B65-4EC8-BDD5-18D26A34A326}" destId="{64B0F6C2-1E51-437A-83D1-668F33CFEC88}" srcOrd="1" destOrd="0" presId="urn:microsoft.com/office/officeart/2005/8/layout/orgChart1"/>
    <dgm:cxn modelId="{EC200A51-2061-4B9F-AEBA-AA144CFA0018}" type="presParOf" srcId="{1E362A71-B87C-4258-865D-B0317A19669E}" destId="{73C2C43F-DBA0-45B4-BA11-2A768BC69389}" srcOrd="1" destOrd="0" presId="urn:microsoft.com/office/officeart/2005/8/layout/orgChart1"/>
    <dgm:cxn modelId="{74C5B441-5A38-47CD-A1C3-FD25B6A4846F}" type="presParOf" srcId="{73C2C43F-DBA0-45B4-BA11-2A768BC69389}" destId="{1D8EA406-A28D-4A33-B686-EC19E97B4D03}" srcOrd="0" destOrd="0" presId="urn:microsoft.com/office/officeart/2005/8/layout/orgChart1"/>
    <dgm:cxn modelId="{887118C9-8CFC-4625-8267-0B6051165FEB}" type="presParOf" srcId="{73C2C43F-DBA0-45B4-BA11-2A768BC69389}" destId="{0767815E-C5FD-481A-9ACB-C0BE1AA97B1C}" srcOrd="1" destOrd="0" presId="urn:microsoft.com/office/officeart/2005/8/layout/orgChart1"/>
    <dgm:cxn modelId="{7A68CBB4-41C9-4452-B401-80943E034B76}" type="presParOf" srcId="{0767815E-C5FD-481A-9ACB-C0BE1AA97B1C}" destId="{3BF03069-ABB2-4F46-9540-7540874EC8DF}" srcOrd="0" destOrd="0" presId="urn:microsoft.com/office/officeart/2005/8/layout/orgChart1"/>
    <dgm:cxn modelId="{A7B18BB6-F230-44BC-9385-AAE2EA766F00}" type="presParOf" srcId="{3BF03069-ABB2-4F46-9540-7540874EC8DF}" destId="{938D1814-E5F0-441A-8F79-D678C402BC62}" srcOrd="0" destOrd="0" presId="urn:microsoft.com/office/officeart/2005/8/layout/orgChart1"/>
    <dgm:cxn modelId="{6627F775-3F74-4C0C-9274-2656801E5A09}" type="presParOf" srcId="{3BF03069-ABB2-4F46-9540-7540874EC8DF}" destId="{57E481A9-EADB-4285-B23C-7D75DAD1F436}" srcOrd="1" destOrd="0" presId="urn:microsoft.com/office/officeart/2005/8/layout/orgChart1"/>
    <dgm:cxn modelId="{DC074966-4969-4775-A747-2A1D20D82CA3}" type="presParOf" srcId="{0767815E-C5FD-481A-9ACB-C0BE1AA97B1C}" destId="{1C6061C5-DE44-4DCB-9EE2-94F0B95921DE}" srcOrd="1" destOrd="0" presId="urn:microsoft.com/office/officeart/2005/8/layout/orgChart1"/>
    <dgm:cxn modelId="{DACE295D-D029-4D0E-876B-4D776ECE2794}" type="presParOf" srcId="{1C6061C5-DE44-4DCB-9EE2-94F0B95921DE}" destId="{FDBA3D27-7E50-4944-AF8B-C59F864DD677}" srcOrd="0" destOrd="0" presId="urn:microsoft.com/office/officeart/2005/8/layout/orgChart1"/>
    <dgm:cxn modelId="{EE994E16-CDA3-4E89-BE96-28E175CC5638}" type="presParOf" srcId="{1C6061C5-DE44-4DCB-9EE2-94F0B95921DE}" destId="{D5B53BA7-BB6A-46D7-AECF-E9DC71789AB3}" srcOrd="1" destOrd="0" presId="urn:microsoft.com/office/officeart/2005/8/layout/orgChart1"/>
    <dgm:cxn modelId="{F5FB210E-867A-42E7-B96F-F8624FBA73AD}" type="presParOf" srcId="{D5B53BA7-BB6A-46D7-AECF-E9DC71789AB3}" destId="{EF0CC11B-18E6-4A7F-BD62-434FA052749F}" srcOrd="0" destOrd="0" presId="urn:microsoft.com/office/officeart/2005/8/layout/orgChart1"/>
    <dgm:cxn modelId="{06C0019F-FAA6-44A4-A1C7-A4CC92FA4111}" type="presParOf" srcId="{EF0CC11B-18E6-4A7F-BD62-434FA052749F}" destId="{F2495081-1DAD-4FCE-821A-DC468032605F}" srcOrd="0" destOrd="0" presId="urn:microsoft.com/office/officeart/2005/8/layout/orgChart1"/>
    <dgm:cxn modelId="{C704F49B-5294-4317-8DC8-997229894E45}" type="presParOf" srcId="{EF0CC11B-18E6-4A7F-BD62-434FA052749F}" destId="{A9651213-09D2-4AF9-BECA-6B92F5FB38FE}" srcOrd="1" destOrd="0" presId="urn:microsoft.com/office/officeart/2005/8/layout/orgChart1"/>
    <dgm:cxn modelId="{A7F147BE-67C9-43CE-B1AA-ADC27E0D5349}" type="presParOf" srcId="{D5B53BA7-BB6A-46D7-AECF-E9DC71789AB3}" destId="{7FEFEC5E-6570-46EC-ACB8-D9E9C0079A6D}" srcOrd="1" destOrd="0" presId="urn:microsoft.com/office/officeart/2005/8/layout/orgChart1"/>
    <dgm:cxn modelId="{DCF3BC2C-0A8D-49C2-AE87-470112C3E7C5}" type="presParOf" srcId="{7FEFEC5E-6570-46EC-ACB8-D9E9C0079A6D}" destId="{9AB62871-291F-4F7B-8399-FED03F87FC7D}" srcOrd="0" destOrd="0" presId="urn:microsoft.com/office/officeart/2005/8/layout/orgChart1"/>
    <dgm:cxn modelId="{2EB70673-0A90-4E7D-8919-06A0CD41FB87}" type="presParOf" srcId="{7FEFEC5E-6570-46EC-ACB8-D9E9C0079A6D}" destId="{C1E0A809-9BCA-47D8-A3D8-B9B77DDFF683}" srcOrd="1" destOrd="0" presId="urn:microsoft.com/office/officeart/2005/8/layout/orgChart1"/>
    <dgm:cxn modelId="{DBFFDC67-B25B-4963-A726-7F1348E88126}" type="presParOf" srcId="{C1E0A809-9BCA-47D8-A3D8-B9B77DDFF683}" destId="{5BAE0237-4277-42B7-B5F0-A44EAE9AE988}" srcOrd="0" destOrd="0" presId="urn:microsoft.com/office/officeart/2005/8/layout/orgChart1"/>
    <dgm:cxn modelId="{5369A724-15E2-4282-80D3-DEC4788B9C59}" type="presParOf" srcId="{5BAE0237-4277-42B7-B5F0-A44EAE9AE988}" destId="{5033A080-E1FC-4EAE-8018-17DCCB1ABE4B}" srcOrd="0" destOrd="0" presId="urn:microsoft.com/office/officeart/2005/8/layout/orgChart1"/>
    <dgm:cxn modelId="{3B205B2D-46AF-4D3D-B02D-11594FCB3111}" type="presParOf" srcId="{5BAE0237-4277-42B7-B5F0-A44EAE9AE988}" destId="{5077460B-A60E-45BF-B2A2-E610F4F1518C}" srcOrd="1" destOrd="0" presId="urn:microsoft.com/office/officeart/2005/8/layout/orgChart1"/>
    <dgm:cxn modelId="{EE7CCADC-2456-4C07-BC9D-373D428AC6DC}" type="presParOf" srcId="{C1E0A809-9BCA-47D8-A3D8-B9B77DDFF683}" destId="{2FCEF27D-8EDE-4FD4-8904-3F4CB7F1DFA8}" srcOrd="1" destOrd="0" presId="urn:microsoft.com/office/officeart/2005/8/layout/orgChart1"/>
    <dgm:cxn modelId="{25731093-6CBE-4E05-97E0-045BA9C8A6FE}" type="presParOf" srcId="{C1E0A809-9BCA-47D8-A3D8-B9B77DDFF683}" destId="{65F8E08D-16F4-4FE2-83EC-C0BB9C9740A0}" srcOrd="2" destOrd="0" presId="urn:microsoft.com/office/officeart/2005/8/layout/orgChart1"/>
    <dgm:cxn modelId="{4DE79420-8FE9-489C-A7FA-000AE2BBF467}" type="presParOf" srcId="{D5B53BA7-BB6A-46D7-AECF-E9DC71789AB3}" destId="{F5925585-0635-4001-AA52-424A3829E1B6}" srcOrd="2" destOrd="0" presId="urn:microsoft.com/office/officeart/2005/8/layout/orgChart1"/>
    <dgm:cxn modelId="{55E7AE36-98D4-47B4-97A2-17BEF52F76FF}" type="presParOf" srcId="{0767815E-C5FD-481A-9ACB-C0BE1AA97B1C}" destId="{3EA029B9-9A0B-4B29-9F20-99188A4AC2C6}" srcOrd="2" destOrd="0" presId="urn:microsoft.com/office/officeart/2005/8/layout/orgChart1"/>
    <dgm:cxn modelId="{BD326F54-08A0-4D41-B8B4-D1A2090DF4B4}" type="presParOf" srcId="{1E362A71-B87C-4258-865D-B0317A19669E}" destId="{2A4FED05-140C-4AEF-A47E-7F643C0488E0}" srcOrd="2" destOrd="0" presId="urn:microsoft.com/office/officeart/2005/8/layout/orgChart1"/>
    <dgm:cxn modelId="{D55E9F9F-860D-449B-8CC1-FF4EA6C32C85}" type="presParOf" srcId="{A1F4E875-6D3C-4C38-8605-E878446C448C}" destId="{D22E5420-9F1B-4CA3-BC95-C4BF3832085B}" srcOrd="2" destOrd="0" presId="urn:microsoft.com/office/officeart/2005/8/layout/orgChart1"/>
    <dgm:cxn modelId="{C5ECE9DB-4896-4BBC-8920-C54D6982994A}" type="presParOf" srcId="{14B9C9A5-BA27-4035-BDB7-1C64C099CA52}" destId="{CB95865C-A3C4-4545-96C0-290093FA8430}" srcOrd="2" destOrd="0" presId="urn:microsoft.com/office/officeart/2005/8/layout/orgChart1"/>
    <dgm:cxn modelId="{AC59BBAE-2A1E-41DE-9544-C23992921084}" type="presParOf" srcId="{14B9C9A5-BA27-4035-BDB7-1C64C099CA52}" destId="{39E9B183-DEDD-4CD7-A498-801E4B845407}" srcOrd="3" destOrd="0" presId="urn:microsoft.com/office/officeart/2005/8/layout/orgChart1"/>
    <dgm:cxn modelId="{3AD87D2E-71B9-4F0E-86E0-B9D50BF547CE}" type="presParOf" srcId="{39E9B183-DEDD-4CD7-A498-801E4B845407}" destId="{9FB6DCD8-F876-4C1E-B2A4-F5148C4B3429}" srcOrd="0" destOrd="0" presId="urn:microsoft.com/office/officeart/2005/8/layout/orgChart1"/>
    <dgm:cxn modelId="{E1F09EEC-33B1-4847-AE11-166E5071E28E}" type="presParOf" srcId="{9FB6DCD8-F876-4C1E-B2A4-F5148C4B3429}" destId="{A7A408B6-215F-486C-93A9-E0DF3EE03234}" srcOrd="0" destOrd="0" presId="urn:microsoft.com/office/officeart/2005/8/layout/orgChart1"/>
    <dgm:cxn modelId="{239380FE-5E38-48F7-9FD5-86205225A9DF}" type="presParOf" srcId="{9FB6DCD8-F876-4C1E-B2A4-F5148C4B3429}" destId="{D43727CA-856E-4C4C-94F2-56D1CF246316}" srcOrd="1" destOrd="0" presId="urn:microsoft.com/office/officeart/2005/8/layout/orgChart1"/>
    <dgm:cxn modelId="{EC9C012A-FB44-4659-B85D-A57B13E5E426}" type="presParOf" srcId="{39E9B183-DEDD-4CD7-A498-801E4B845407}" destId="{3FC39735-2A81-4FAA-B147-B5E849A50D83}" srcOrd="1" destOrd="0" presId="urn:microsoft.com/office/officeart/2005/8/layout/orgChart1"/>
    <dgm:cxn modelId="{426C399F-67E5-4D7B-ADC4-A826730E55B8}" type="presParOf" srcId="{39E9B183-DEDD-4CD7-A498-801E4B845407}" destId="{BE13055C-8F0B-4DCD-934D-5EBCFAA0C962}" srcOrd="2" destOrd="0" presId="urn:microsoft.com/office/officeart/2005/8/layout/orgChart1"/>
    <dgm:cxn modelId="{5DBB7520-D745-4F77-AFD1-4632CB9EA342}" type="presParOf" srcId="{41CA5AC0-1260-44D1-91E0-942F4502B28D}" destId="{FBF6C478-5A74-4B5C-9488-B2589823849E}" srcOrd="2" destOrd="0" presId="urn:microsoft.com/office/officeart/2005/8/layout/orgChart1"/>
    <dgm:cxn modelId="{1C3E84DC-F2C9-4738-A985-5330F7A0EE8D}" type="presParOf" srcId="{47B97579-F81F-4C86-9432-6CCB6BF95BC5}" destId="{E61E9E21-8C15-4380-8412-F5A6A99094E0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30CB664-1444-4A73-8DC7-62A4D9BEE694}" type="doc">
      <dgm:prSet loTypeId="urn:microsoft.com/office/officeart/2005/8/layout/equation2" loCatId="relationship" qsTypeId="urn:microsoft.com/office/officeart/2005/8/quickstyle/3d1" qsCatId="3D" csTypeId="urn:microsoft.com/office/officeart/2005/8/colors/accent6_5" csCatId="accent6" phldr="1"/>
      <dgm:spPr/>
      <dgm:t>
        <a:bodyPr/>
        <a:lstStyle/>
        <a:p>
          <a:endParaRPr lang="es-MX"/>
        </a:p>
      </dgm:t>
    </dgm:pt>
    <dgm:pt modelId="{FA930690-35C2-43DA-98DF-D3F010F4DEA8}">
      <dgm:prSet phldrT="[Texto]"/>
      <dgm:spPr/>
      <dgm:t>
        <a:bodyPr/>
        <a:lstStyle/>
        <a:p>
          <a:r>
            <a:rPr lang="es-MX" dirty="0" smtClean="0"/>
            <a:t>PROGRAMA DE TRABAJO</a:t>
          </a:r>
          <a:endParaRPr lang="es-MX" dirty="0"/>
        </a:p>
      </dgm:t>
    </dgm:pt>
    <dgm:pt modelId="{8FC886B1-7C42-4996-8564-E4B0ECD8BAB0}" type="parTrans" cxnId="{B0DD2BF5-6814-4F1B-80A0-B6CC3051FE73}">
      <dgm:prSet/>
      <dgm:spPr/>
      <dgm:t>
        <a:bodyPr/>
        <a:lstStyle/>
        <a:p>
          <a:endParaRPr lang="es-MX"/>
        </a:p>
      </dgm:t>
    </dgm:pt>
    <dgm:pt modelId="{2229AFD7-A545-4EF8-93C6-3C45AED37180}" type="sibTrans" cxnId="{B0DD2BF5-6814-4F1B-80A0-B6CC3051FE73}">
      <dgm:prSet/>
      <dgm:spPr/>
      <dgm:t>
        <a:bodyPr/>
        <a:lstStyle/>
        <a:p>
          <a:endParaRPr lang="es-MX"/>
        </a:p>
      </dgm:t>
    </dgm:pt>
    <dgm:pt modelId="{547357F3-2F9B-4E79-BFDC-4F5AFB7B02FA}" type="pres">
      <dgm:prSet presAssocID="{030CB664-1444-4A73-8DC7-62A4D9BEE6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8C7BF3E-D542-4047-A757-3854530A202E}" type="pres">
      <dgm:prSet presAssocID="{030CB664-1444-4A73-8DC7-62A4D9BEE694}" presName="vNodes" presStyleCnt="0"/>
      <dgm:spPr/>
    </dgm:pt>
    <dgm:pt modelId="{3D8D9F6C-18D1-462C-A25D-50B8DD10F51D}" type="pres">
      <dgm:prSet presAssocID="{030CB664-1444-4A73-8DC7-62A4D9BEE694}" presName="las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F918323-FBCD-40D3-A36C-6D21FD728164}" type="presOf" srcId="{FA930690-35C2-43DA-98DF-D3F010F4DEA8}" destId="{3D8D9F6C-18D1-462C-A25D-50B8DD10F51D}" srcOrd="0" destOrd="0" presId="urn:microsoft.com/office/officeart/2005/8/layout/equation2"/>
    <dgm:cxn modelId="{4E5AD34D-EB5D-4182-9CC7-503FEE26D64E}" type="presOf" srcId="{030CB664-1444-4A73-8DC7-62A4D9BEE694}" destId="{547357F3-2F9B-4E79-BFDC-4F5AFB7B02FA}" srcOrd="0" destOrd="0" presId="urn:microsoft.com/office/officeart/2005/8/layout/equation2"/>
    <dgm:cxn modelId="{B0DD2BF5-6814-4F1B-80A0-B6CC3051FE73}" srcId="{030CB664-1444-4A73-8DC7-62A4D9BEE694}" destId="{FA930690-35C2-43DA-98DF-D3F010F4DEA8}" srcOrd="0" destOrd="0" parTransId="{8FC886B1-7C42-4996-8564-E4B0ECD8BAB0}" sibTransId="{2229AFD7-A545-4EF8-93C6-3C45AED37180}"/>
    <dgm:cxn modelId="{B3D675C6-836A-4CE2-AC39-BA1E44C3429A}" type="presParOf" srcId="{547357F3-2F9B-4E79-BFDC-4F5AFB7B02FA}" destId="{48C7BF3E-D542-4047-A757-3854530A202E}" srcOrd="0" destOrd="0" presId="urn:microsoft.com/office/officeart/2005/8/layout/equation2"/>
    <dgm:cxn modelId="{716310E4-663E-4CC3-BD9C-0768AF4509EC}" type="presParOf" srcId="{547357F3-2F9B-4E79-BFDC-4F5AFB7B02FA}" destId="{3D8D9F6C-18D1-462C-A25D-50B8DD10F51D}" srcOrd="1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52C7D-5974-4CED-B37B-62E3A2437AB6}">
      <dsp:nvSpPr>
        <dsp:cNvPr id="0" name=""/>
        <dsp:cNvSpPr/>
      </dsp:nvSpPr>
      <dsp:spPr>
        <a:xfrm>
          <a:off x="0" y="0"/>
          <a:ext cx="83632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3BCA39-1EE4-4937-A733-DC85002FC6A3}">
      <dsp:nvSpPr>
        <dsp:cNvPr id="0" name=""/>
        <dsp:cNvSpPr/>
      </dsp:nvSpPr>
      <dsp:spPr>
        <a:xfrm>
          <a:off x="0" y="0"/>
          <a:ext cx="1672654" cy="5544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NEUROPATIA PERIFERICA</a:t>
          </a:r>
          <a:endParaRPr lang="es-MX" sz="2200" kern="1200" dirty="0"/>
        </a:p>
      </dsp:txBody>
      <dsp:txXfrm>
        <a:off x="0" y="0"/>
        <a:ext cx="1672654" cy="5544616"/>
      </dsp:txXfrm>
    </dsp:sp>
    <dsp:sp modelId="{B5FA1E00-C393-41FC-AFC6-8640EE34B488}">
      <dsp:nvSpPr>
        <dsp:cNvPr id="0" name=""/>
        <dsp:cNvSpPr/>
      </dsp:nvSpPr>
      <dsp:spPr>
        <a:xfrm>
          <a:off x="1798103" y="52251"/>
          <a:ext cx="6565168" cy="1045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La Diabetes Mellitus se trata de un padecimiento crónico degenerativo presente en todo el mundo, de acuerdo a la OMS hasta el 2013 hay más de 347 millones de personas con diabetes y se espera que alcance los 438 millones en 2030.</a:t>
          </a:r>
          <a:endParaRPr lang="es-MX" sz="1800" kern="1200" dirty="0"/>
        </a:p>
      </dsp:txBody>
      <dsp:txXfrm>
        <a:off x="1798103" y="52251"/>
        <a:ext cx="6565168" cy="1045030"/>
      </dsp:txXfrm>
    </dsp:sp>
    <dsp:sp modelId="{5A0FC11B-0B6C-4FC4-A284-57FE3391E70C}">
      <dsp:nvSpPr>
        <dsp:cNvPr id="0" name=""/>
        <dsp:cNvSpPr/>
      </dsp:nvSpPr>
      <dsp:spPr>
        <a:xfrm>
          <a:off x="1672654" y="1097281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129CA6-091E-485F-8520-D64D2A20BA0E}">
      <dsp:nvSpPr>
        <dsp:cNvPr id="0" name=""/>
        <dsp:cNvSpPr/>
      </dsp:nvSpPr>
      <dsp:spPr>
        <a:xfrm>
          <a:off x="1798103" y="1149533"/>
          <a:ext cx="6565168" cy="1045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México ocupa el séptimo lugar a escala mundial en diabetes mellitus tipo 2</a:t>
          </a:r>
          <a:endParaRPr lang="es-MX" sz="1800" kern="1200" dirty="0"/>
        </a:p>
      </dsp:txBody>
      <dsp:txXfrm>
        <a:off x="1798103" y="1149533"/>
        <a:ext cx="6565168" cy="1045030"/>
      </dsp:txXfrm>
    </dsp:sp>
    <dsp:sp modelId="{60C12809-9C14-40C2-A665-CEDBB59501D8}">
      <dsp:nvSpPr>
        <dsp:cNvPr id="0" name=""/>
        <dsp:cNvSpPr/>
      </dsp:nvSpPr>
      <dsp:spPr>
        <a:xfrm>
          <a:off x="1672654" y="2194563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F6C9E0-9B4C-4F1F-8088-FFA384DD03D3}">
      <dsp:nvSpPr>
        <dsp:cNvPr id="0" name=""/>
        <dsp:cNvSpPr/>
      </dsp:nvSpPr>
      <dsp:spPr>
        <a:xfrm>
          <a:off x="1798103" y="2246814"/>
          <a:ext cx="6565168" cy="1045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smtClean="0"/>
            <a:t>Las complicaciones crónicas de la diabetes mellitus constituyen dentro del IMSS una de las primeras causas de invalidez, muerte y altos costos en la atención médica.  </a:t>
          </a:r>
          <a:endParaRPr lang="es-MX" sz="1800" kern="1200" dirty="0"/>
        </a:p>
      </dsp:txBody>
      <dsp:txXfrm>
        <a:off x="1798103" y="2246814"/>
        <a:ext cx="6565168" cy="1045030"/>
      </dsp:txXfrm>
    </dsp:sp>
    <dsp:sp modelId="{FB5FE252-84AD-4D0F-A39C-D6EC0686E7D6}">
      <dsp:nvSpPr>
        <dsp:cNvPr id="0" name=""/>
        <dsp:cNvSpPr/>
      </dsp:nvSpPr>
      <dsp:spPr>
        <a:xfrm>
          <a:off x="1672654" y="3291845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637AEA-A0E0-49CD-B76D-1A910959B7BC}">
      <dsp:nvSpPr>
        <dsp:cNvPr id="0" name=""/>
        <dsp:cNvSpPr/>
      </dsp:nvSpPr>
      <dsp:spPr>
        <a:xfrm>
          <a:off x="1798103" y="3344096"/>
          <a:ext cx="6565168" cy="1045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En 2004 el Instituto Mexicano del Seguro Social (IMSS) destinó aproximadamente 15 mil pesos para la atención de cada uno de sus derechohabientes con diabetes.</a:t>
          </a:r>
          <a:endParaRPr lang="es-MX" sz="1800" kern="1200" dirty="0"/>
        </a:p>
      </dsp:txBody>
      <dsp:txXfrm>
        <a:off x="1798103" y="3344096"/>
        <a:ext cx="6565168" cy="1045030"/>
      </dsp:txXfrm>
    </dsp:sp>
    <dsp:sp modelId="{ACA4EEC8-FDFB-446D-B939-5BBF21EA6E0C}">
      <dsp:nvSpPr>
        <dsp:cNvPr id="0" name=""/>
        <dsp:cNvSpPr/>
      </dsp:nvSpPr>
      <dsp:spPr>
        <a:xfrm>
          <a:off x="1672654" y="4389126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65A551-1832-4013-8C07-6FA49842D836}">
      <dsp:nvSpPr>
        <dsp:cNvPr id="0" name=""/>
        <dsp:cNvSpPr/>
      </dsp:nvSpPr>
      <dsp:spPr>
        <a:xfrm>
          <a:off x="1798103" y="4441378"/>
          <a:ext cx="6565168" cy="1045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De cada 100 personas con diabetes 14 presentan nefropatía, 10 desarrollan neuropatía, 10 sufren de pie diabético (una de cada 3 termina en amputación) y 5 padecen ceguera.</a:t>
          </a:r>
          <a:endParaRPr lang="es-MX" sz="1800" kern="1200" dirty="0"/>
        </a:p>
      </dsp:txBody>
      <dsp:txXfrm>
        <a:off x="1798103" y="4441378"/>
        <a:ext cx="6565168" cy="1045030"/>
      </dsp:txXfrm>
    </dsp:sp>
    <dsp:sp modelId="{A8033B8F-3811-4B67-8CF4-2AFA2A17B4BA}">
      <dsp:nvSpPr>
        <dsp:cNvPr id="0" name=""/>
        <dsp:cNvSpPr/>
      </dsp:nvSpPr>
      <dsp:spPr>
        <a:xfrm>
          <a:off x="1672654" y="5486408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52C7D-5974-4CED-B37B-62E3A2437AB6}">
      <dsp:nvSpPr>
        <dsp:cNvPr id="0" name=""/>
        <dsp:cNvSpPr/>
      </dsp:nvSpPr>
      <dsp:spPr>
        <a:xfrm>
          <a:off x="0" y="2707"/>
          <a:ext cx="83632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3BCA39-1EE4-4937-A733-DC85002FC6A3}">
      <dsp:nvSpPr>
        <dsp:cNvPr id="0" name=""/>
        <dsp:cNvSpPr/>
      </dsp:nvSpPr>
      <dsp:spPr>
        <a:xfrm>
          <a:off x="0" y="2707"/>
          <a:ext cx="940316" cy="55392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NP</a:t>
          </a:r>
          <a:endParaRPr lang="es-MX" sz="2400" kern="1200" dirty="0"/>
        </a:p>
      </dsp:txBody>
      <dsp:txXfrm>
        <a:off x="0" y="2707"/>
        <a:ext cx="940316" cy="5539201"/>
      </dsp:txXfrm>
    </dsp:sp>
    <dsp:sp modelId="{B5FA1E00-C393-41FC-AFC6-8640EE34B488}">
      <dsp:nvSpPr>
        <dsp:cNvPr id="0" name=""/>
        <dsp:cNvSpPr/>
      </dsp:nvSpPr>
      <dsp:spPr>
        <a:xfrm>
          <a:off x="1065765" y="46320"/>
          <a:ext cx="6565168" cy="872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La diabetes es un problema mundial importante. </a:t>
          </a:r>
          <a:endParaRPr lang="es-MX" sz="1600" kern="1200" dirty="0"/>
        </a:p>
      </dsp:txBody>
      <dsp:txXfrm>
        <a:off x="1065765" y="46320"/>
        <a:ext cx="6565168" cy="872261"/>
      </dsp:txXfrm>
    </dsp:sp>
    <dsp:sp modelId="{5A0FC11B-0B6C-4FC4-A284-57FE3391E70C}">
      <dsp:nvSpPr>
        <dsp:cNvPr id="0" name=""/>
        <dsp:cNvSpPr/>
      </dsp:nvSpPr>
      <dsp:spPr>
        <a:xfrm>
          <a:off x="940316" y="918582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0DEF1F-AC93-4DC3-B887-FA26C04B0050}">
      <dsp:nvSpPr>
        <dsp:cNvPr id="0" name=""/>
        <dsp:cNvSpPr/>
      </dsp:nvSpPr>
      <dsp:spPr>
        <a:xfrm>
          <a:off x="1065765" y="962195"/>
          <a:ext cx="6565168" cy="872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En México la incidencia, prevalencia y mortalidad están incrementándose a un ritmo acelerado. </a:t>
          </a:r>
          <a:endParaRPr lang="es-MX" sz="1600" kern="1200" dirty="0"/>
        </a:p>
      </dsp:txBody>
      <dsp:txXfrm>
        <a:off x="1065765" y="962195"/>
        <a:ext cx="6565168" cy="872261"/>
      </dsp:txXfrm>
    </dsp:sp>
    <dsp:sp modelId="{831D2C82-6E08-42CF-A51A-02F4AF375D52}">
      <dsp:nvSpPr>
        <dsp:cNvPr id="0" name=""/>
        <dsp:cNvSpPr/>
      </dsp:nvSpPr>
      <dsp:spPr>
        <a:xfrm>
          <a:off x="940316" y="1834457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78DE3D-598E-4C66-ADFE-84C55C745A3B}">
      <dsp:nvSpPr>
        <dsp:cNvPr id="0" name=""/>
        <dsp:cNvSpPr/>
      </dsp:nvSpPr>
      <dsp:spPr>
        <a:xfrm>
          <a:off x="1065765" y="1878070"/>
          <a:ext cx="6565168" cy="872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La diabetes se está mostrando en etapas de la vida cada vez más tempranas, con el consecuente incremento de las complicaciones. </a:t>
          </a:r>
          <a:endParaRPr lang="es-MX" sz="1600" kern="1200" dirty="0"/>
        </a:p>
      </dsp:txBody>
      <dsp:txXfrm>
        <a:off x="1065765" y="1878070"/>
        <a:ext cx="6565168" cy="872261"/>
      </dsp:txXfrm>
    </dsp:sp>
    <dsp:sp modelId="{D7917BDF-B5C7-49F2-92F3-6C4C68C98490}">
      <dsp:nvSpPr>
        <dsp:cNvPr id="0" name=""/>
        <dsp:cNvSpPr/>
      </dsp:nvSpPr>
      <dsp:spPr>
        <a:xfrm>
          <a:off x="940316" y="2750332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081042-19FC-4D77-8A92-BA395464E28D}">
      <dsp:nvSpPr>
        <dsp:cNvPr id="0" name=""/>
        <dsp:cNvSpPr/>
      </dsp:nvSpPr>
      <dsp:spPr>
        <a:xfrm>
          <a:off x="1065765" y="2793945"/>
          <a:ext cx="6565168" cy="872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En la Unidad de Medicina Familiar N.66 Xalapa Veracruz, no existe un </a:t>
          </a:r>
          <a:r>
            <a:rPr lang="es-MX" sz="1600" kern="1200" dirty="0" err="1" smtClean="0"/>
            <a:t>subregistro</a:t>
          </a:r>
          <a:r>
            <a:rPr lang="es-MX" sz="1600" kern="1200" dirty="0" smtClean="0"/>
            <a:t> sobre las complicaciones crónicas que presentan los pacientes, desconociéndose hasta el momento  la magnitud de las mismas. </a:t>
          </a:r>
          <a:endParaRPr lang="es-MX" sz="1600" kern="1200" dirty="0"/>
        </a:p>
      </dsp:txBody>
      <dsp:txXfrm>
        <a:off x="1065765" y="2793945"/>
        <a:ext cx="6565168" cy="872261"/>
      </dsp:txXfrm>
    </dsp:sp>
    <dsp:sp modelId="{0D49B8D5-AD4E-4E13-BE3F-78E4B4C67F9F}">
      <dsp:nvSpPr>
        <dsp:cNvPr id="0" name=""/>
        <dsp:cNvSpPr/>
      </dsp:nvSpPr>
      <dsp:spPr>
        <a:xfrm>
          <a:off x="940316" y="3666207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EB26CC-061C-4B2B-98EC-D1E4ED07C1EF}">
      <dsp:nvSpPr>
        <dsp:cNvPr id="0" name=""/>
        <dsp:cNvSpPr/>
      </dsp:nvSpPr>
      <dsp:spPr>
        <a:xfrm>
          <a:off x="1065765" y="3709820"/>
          <a:ext cx="6565168" cy="872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La neuropatía periférica es una de las complicaciones más comunes de la DM2 y que afecta significativamente la calidad de vida de los pacientes.</a:t>
          </a:r>
          <a:endParaRPr lang="es-MX" sz="1600" kern="1200" dirty="0"/>
        </a:p>
      </dsp:txBody>
      <dsp:txXfrm>
        <a:off x="1065765" y="3709820"/>
        <a:ext cx="6565168" cy="872261"/>
      </dsp:txXfrm>
    </dsp:sp>
    <dsp:sp modelId="{A1FA627B-6BAD-40F2-AD41-71D83CD7206B}">
      <dsp:nvSpPr>
        <dsp:cNvPr id="0" name=""/>
        <dsp:cNvSpPr/>
      </dsp:nvSpPr>
      <dsp:spPr>
        <a:xfrm>
          <a:off x="940316" y="4582082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3D9871-1B4D-4433-8329-79DB095CB1A5}">
      <dsp:nvSpPr>
        <dsp:cNvPr id="0" name=""/>
        <dsp:cNvSpPr/>
      </dsp:nvSpPr>
      <dsp:spPr>
        <a:xfrm>
          <a:off x="1065765" y="4625695"/>
          <a:ext cx="6565168" cy="8722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Sin embargo su búsqueda dirigida en la consulta  es de las menos realizadas, lo que conlleva a diagnósticos erróneos y tratamientos inadecuados por lo que es de suma importancia realizar esta investigación para la implementación de medidas adecuadas.</a:t>
          </a:r>
          <a:endParaRPr lang="es-MX" sz="1600" kern="1200" dirty="0"/>
        </a:p>
      </dsp:txBody>
      <dsp:txXfrm>
        <a:off x="1065765" y="4625695"/>
        <a:ext cx="6565168" cy="872261"/>
      </dsp:txXfrm>
    </dsp:sp>
    <dsp:sp modelId="{B9C95139-0A20-47E9-931B-30635A97397D}">
      <dsp:nvSpPr>
        <dsp:cNvPr id="0" name=""/>
        <dsp:cNvSpPr/>
      </dsp:nvSpPr>
      <dsp:spPr>
        <a:xfrm>
          <a:off x="940316" y="5497957"/>
          <a:ext cx="6690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819995-7D19-416F-A9F2-2DBA4AADCEE1}">
      <dsp:nvSpPr>
        <dsp:cNvPr id="0" name=""/>
        <dsp:cNvSpPr/>
      </dsp:nvSpPr>
      <dsp:spPr>
        <a:xfrm>
          <a:off x="0" y="608475"/>
          <a:ext cx="8291264" cy="165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494" tIns="520700" rIns="643494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500" i="0" kern="1200" dirty="0" smtClean="0"/>
            <a:t>¿Cuál es la prevalencia de neuropatía periférica en los pacientes con Diabetes Mellitus tipo 2 en la Unidad de Medicina Familiar N.66 Xalapa Veracruz?</a:t>
          </a:r>
          <a:endParaRPr lang="es-MX" sz="2500" i="0" kern="1200" dirty="0"/>
        </a:p>
      </dsp:txBody>
      <dsp:txXfrm>
        <a:off x="0" y="608475"/>
        <a:ext cx="8291264" cy="1653750"/>
      </dsp:txXfrm>
    </dsp:sp>
    <dsp:sp modelId="{43BB85C2-9839-44FB-9985-F2F8C99B9252}">
      <dsp:nvSpPr>
        <dsp:cNvPr id="0" name=""/>
        <dsp:cNvSpPr/>
      </dsp:nvSpPr>
      <dsp:spPr>
        <a:xfrm>
          <a:off x="414563" y="239475"/>
          <a:ext cx="5803884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PLANTEAMIENTO DEL PROBLEMA</a:t>
          </a:r>
          <a:endParaRPr lang="es-MX" sz="2500" kern="1200" dirty="0"/>
        </a:p>
      </dsp:txBody>
      <dsp:txXfrm>
        <a:off x="450589" y="275501"/>
        <a:ext cx="5731832" cy="665948"/>
      </dsp:txXfrm>
    </dsp:sp>
    <dsp:sp modelId="{0AE77821-0AE9-47BF-95B8-F1ABFB381E50}">
      <dsp:nvSpPr>
        <dsp:cNvPr id="0" name=""/>
        <dsp:cNvSpPr/>
      </dsp:nvSpPr>
      <dsp:spPr>
        <a:xfrm>
          <a:off x="0" y="2766225"/>
          <a:ext cx="8291264" cy="228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494" tIns="520700" rIns="643494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500" kern="1200" dirty="0" smtClean="0"/>
            <a:t>La prevalencia de Neuropatía Periférica que se presentan en los pacientes con Diabetes Mellitus tipo 2 con más de 8 años de evolución  en la Unidad de Medicina Familiar N.66 Xalapa Veracruz es mayor al 50%.</a:t>
          </a:r>
          <a:endParaRPr lang="es-MX" sz="2500" i="0" kern="1200" dirty="0"/>
        </a:p>
      </dsp:txBody>
      <dsp:txXfrm>
        <a:off x="0" y="2766225"/>
        <a:ext cx="8291264" cy="2283750"/>
      </dsp:txXfrm>
    </dsp:sp>
    <dsp:sp modelId="{3578629D-E3DE-4BCE-8711-6E84876AE701}">
      <dsp:nvSpPr>
        <dsp:cNvPr id="0" name=""/>
        <dsp:cNvSpPr/>
      </dsp:nvSpPr>
      <dsp:spPr>
        <a:xfrm>
          <a:off x="414563" y="2397225"/>
          <a:ext cx="5803884" cy="738000"/>
        </a:xfrm>
        <a:prstGeom prst="roundRect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i="0" kern="1200" dirty="0" smtClean="0"/>
            <a:t>HIPOTESIS</a:t>
          </a:r>
          <a:endParaRPr lang="es-MX" sz="2500" i="0" kern="1200" dirty="0"/>
        </a:p>
      </dsp:txBody>
      <dsp:txXfrm>
        <a:off x="450589" y="2433251"/>
        <a:ext cx="5731832" cy="6659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351915-B04F-4476-83AA-658857F167BA}">
      <dsp:nvSpPr>
        <dsp:cNvPr id="0" name=""/>
        <dsp:cNvSpPr/>
      </dsp:nvSpPr>
      <dsp:spPr>
        <a:xfrm>
          <a:off x="0" y="471245"/>
          <a:ext cx="8291264" cy="157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494" tIns="416560" rIns="64349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/>
            <a:t>Determinar la prevalencia de Neuropatía Periférica que se presentan en los pacientes con Diabetes Mellitus tipo 2 atendidos en la Unidad de Medicina Familiar N.66 de Xalapa Veracruz, en el periodo de Marzo a Agosto 2014</a:t>
          </a:r>
          <a:endParaRPr lang="es-MX" sz="2000" kern="1200" dirty="0"/>
        </a:p>
      </dsp:txBody>
      <dsp:txXfrm>
        <a:off x="0" y="471245"/>
        <a:ext cx="8291264" cy="1575000"/>
      </dsp:txXfrm>
    </dsp:sp>
    <dsp:sp modelId="{104C9DCD-6F06-4D61-81D3-70AED56DC1DA}">
      <dsp:nvSpPr>
        <dsp:cNvPr id="0" name=""/>
        <dsp:cNvSpPr/>
      </dsp:nvSpPr>
      <dsp:spPr>
        <a:xfrm>
          <a:off x="414563" y="176045"/>
          <a:ext cx="5803884" cy="590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OBJETIVO GENERAL</a:t>
          </a:r>
          <a:endParaRPr lang="es-MX" sz="2000" kern="1200" dirty="0"/>
        </a:p>
      </dsp:txBody>
      <dsp:txXfrm>
        <a:off x="443384" y="204866"/>
        <a:ext cx="5746242" cy="532758"/>
      </dsp:txXfrm>
    </dsp:sp>
    <dsp:sp modelId="{8D7BC217-3428-40EF-818B-FAE97AA3D024}">
      <dsp:nvSpPr>
        <dsp:cNvPr id="0" name=""/>
        <dsp:cNvSpPr/>
      </dsp:nvSpPr>
      <dsp:spPr>
        <a:xfrm>
          <a:off x="0" y="2449445"/>
          <a:ext cx="8291264" cy="302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3494" tIns="416560" rIns="64349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smtClean="0"/>
            <a:t>Identificar la presencia de Neuropatía Periférica en los pacientes con Diabetes Mellitus tipo 2.</a:t>
          </a:r>
          <a:endParaRPr lang="es-MX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smtClean="0"/>
            <a:t>Determinar las características sociodemográficas de los pacientes con Diabetes Mellitus tipo 2 que presentan Neuropatía Periférica.</a:t>
          </a:r>
          <a:endParaRPr lang="es-MX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smtClean="0"/>
            <a:t>Determinar los valores de glucosa de los pacientes con Neuropatía Periférica.</a:t>
          </a:r>
          <a:endParaRPr lang="es-MX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smtClean="0"/>
            <a:t>Identificar la tipología familiar.</a:t>
          </a:r>
          <a:endParaRPr lang="es-MX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smtClean="0"/>
            <a:t>Conocer el índice de pobreza familiar de los pacientes.</a:t>
          </a:r>
          <a:endParaRPr lang="es-MX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2000" kern="1200" dirty="0"/>
        </a:p>
      </dsp:txBody>
      <dsp:txXfrm>
        <a:off x="0" y="2449445"/>
        <a:ext cx="8291264" cy="3024000"/>
      </dsp:txXfrm>
    </dsp:sp>
    <dsp:sp modelId="{97BFF13E-07BE-4853-B1D0-FFBDFA422259}">
      <dsp:nvSpPr>
        <dsp:cNvPr id="0" name=""/>
        <dsp:cNvSpPr/>
      </dsp:nvSpPr>
      <dsp:spPr>
        <a:xfrm>
          <a:off x="414563" y="2154245"/>
          <a:ext cx="5803884" cy="590400"/>
        </a:xfrm>
        <a:prstGeom prst="roundRect">
          <a:avLst/>
        </a:prstGeom>
        <a:solidFill>
          <a:schemeClr val="accent5">
            <a:hueOff val="6718553"/>
            <a:satOff val="9479"/>
            <a:lumOff val="-1176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373" tIns="0" rIns="21937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OBJETIVOS ESPECÍFICOS</a:t>
          </a:r>
          <a:endParaRPr lang="es-MX" sz="2000" kern="1200" dirty="0"/>
        </a:p>
      </dsp:txBody>
      <dsp:txXfrm>
        <a:off x="443384" y="2183066"/>
        <a:ext cx="5746242" cy="5327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AFCBD0-E144-4934-81A4-0BD4ABC80138}">
      <dsp:nvSpPr>
        <dsp:cNvPr id="0" name=""/>
        <dsp:cNvSpPr/>
      </dsp:nvSpPr>
      <dsp:spPr>
        <a:xfrm>
          <a:off x="0" y="3712270"/>
          <a:ext cx="8229600" cy="81215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POBLACIÓN</a:t>
          </a:r>
          <a:endParaRPr lang="es-MX" sz="1600" kern="1200" dirty="0"/>
        </a:p>
      </dsp:txBody>
      <dsp:txXfrm>
        <a:off x="0" y="3712270"/>
        <a:ext cx="8229600" cy="438563"/>
      </dsp:txXfrm>
    </dsp:sp>
    <dsp:sp modelId="{27D7271B-3445-457A-85A2-58973E3FEDE5}">
      <dsp:nvSpPr>
        <dsp:cNvPr id="0" name=""/>
        <dsp:cNvSpPr/>
      </dsp:nvSpPr>
      <dsp:spPr>
        <a:xfrm>
          <a:off x="0" y="4134590"/>
          <a:ext cx="8229600" cy="37359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Pacientes con Diabetes Mellitus tipo 2 con más de 8 años de evolución </a:t>
          </a:r>
          <a:endParaRPr lang="es-MX" sz="2200" kern="1200" dirty="0"/>
        </a:p>
      </dsp:txBody>
      <dsp:txXfrm>
        <a:off x="0" y="4134590"/>
        <a:ext cx="8229600" cy="373590"/>
      </dsp:txXfrm>
    </dsp:sp>
    <dsp:sp modelId="{F1E245D9-9F5D-4245-B739-4840C63DFEF6}">
      <dsp:nvSpPr>
        <dsp:cNvPr id="0" name=""/>
        <dsp:cNvSpPr/>
      </dsp:nvSpPr>
      <dsp:spPr>
        <a:xfrm rot="10800000">
          <a:off x="0" y="2475359"/>
          <a:ext cx="8229600" cy="1249092"/>
        </a:xfrm>
        <a:prstGeom prst="upArrowCallout">
          <a:avLst/>
        </a:prstGeom>
        <a:gradFill rotWithShape="0">
          <a:gsLst>
            <a:gs pos="0">
              <a:schemeClr val="accent3">
                <a:hueOff val="3874869"/>
                <a:satOff val="-12382"/>
                <a:lumOff val="-3137"/>
                <a:alphaOff val="0"/>
                <a:shade val="15000"/>
                <a:satMod val="180000"/>
              </a:schemeClr>
            </a:gs>
            <a:gs pos="50000">
              <a:schemeClr val="accent3">
                <a:hueOff val="3874869"/>
                <a:satOff val="-12382"/>
                <a:lumOff val="-3137"/>
                <a:alphaOff val="0"/>
                <a:shade val="45000"/>
                <a:satMod val="170000"/>
              </a:schemeClr>
            </a:gs>
            <a:gs pos="70000">
              <a:schemeClr val="accent3">
                <a:hueOff val="3874869"/>
                <a:satOff val="-12382"/>
                <a:lumOff val="-313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3874869"/>
                <a:satOff val="-12382"/>
                <a:lumOff val="-313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TIEMPO</a:t>
          </a:r>
          <a:endParaRPr lang="es-MX" sz="1600" kern="1200" dirty="0"/>
        </a:p>
      </dsp:txBody>
      <dsp:txXfrm rot="-10800000">
        <a:off x="0" y="2475359"/>
        <a:ext cx="8229600" cy="438431"/>
      </dsp:txXfrm>
    </dsp:sp>
    <dsp:sp modelId="{230A3644-34E2-4C4E-B88E-07F07EAE252A}">
      <dsp:nvSpPr>
        <dsp:cNvPr id="0" name=""/>
        <dsp:cNvSpPr/>
      </dsp:nvSpPr>
      <dsp:spPr>
        <a:xfrm>
          <a:off x="0" y="2913791"/>
          <a:ext cx="8229600" cy="373478"/>
        </a:xfrm>
        <a:prstGeom prst="rect">
          <a:avLst/>
        </a:prstGeom>
        <a:solidFill>
          <a:schemeClr val="accent3">
            <a:tint val="40000"/>
            <a:alpha val="90000"/>
            <a:hueOff val="4257046"/>
            <a:satOff val="-17699"/>
            <a:lumOff val="-149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4257046"/>
              <a:satOff val="-17699"/>
              <a:lumOff val="-1495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Marzo 2013-Noviembre 2014</a:t>
          </a:r>
          <a:endParaRPr lang="es-MX" sz="2200" kern="1200" dirty="0"/>
        </a:p>
      </dsp:txBody>
      <dsp:txXfrm>
        <a:off x="0" y="2913791"/>
        <a:ext cx="8229600" cy="373478"/>
      </dsp:txXfrm>
    </dsp:sp>
    <dsp:sp modelId="{C35ACF26-C0BD-4BF2-8567-F34ED6121B93}">
      <dsp:nvSpPr>
        <dsp:cNvPr id="0" name=""/>
        <dsp:cNvSpPr/>
      </dsp:nvSpPr>
      <dsp:spPr>
        <a:xfrm rot="10800000">
          <a:off x="0" y="1238449"/>
          <a:ext cx="8229600" cy="1249092"/>
        </a:xfrm>
        <a:prstGeom prst="upArrowCallout">
          <a:avLst/>
        </a:prstGeom>
        <a:gradFill rotWithShape="0">
          <a:gsLst>
            <a:gs pos="0">
              <a:schemeClr val="accent3">
                <a:hueOff val="7749738"/>
                <a:satOff val="-24763"/>
                <a:lumOff val="-6275"/>
                <a:alphaOff val="0"/>
                <a:shade val="15000"/>
                <a:satMod val="180000"/>
              </a:schemeClr>
            </a:gs>
            <a:gs pos="50000">
              <a:schemeClr val="accent3">
                <a:hueOff val="7749738"/>
                <a:satOff val="-24763"/>
                <a:lumOff val="-6275"/>
                <a:alphaOff val="0"/>
                <a:shade val="45000"/>
                <a:satMod val="170000"/>
              </a:schemeClr>
            </a:gs>
            <a:gs pos="70000">
              <a:schemeClr val="accent3">
                <a:hueOff val="7749738"/>
                <a:satOff val="-24763"/>
                <a:lumOff val="-627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7749738"/>
                <a:satOff val="-24763"/>
                <a:lumOff val="-627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LUGAR</a:t>
          </a:r>
          <a:endParaRPr lang="es-MX" sz="1600" kern="1200" dirty="0"/>
        </a:p>
      </dsp:txBody>
      <dsp:txXfrm rot="-10800000">
        <a:off x="0" y="1238449"/>
        <a:ext cx="8229600" cy="438431"/>
      </dsp:txXfrm>
    </dsp:sp>
    <dsp:sp modelId="{1091CFE6-DDF0-408D-90C3-ED74897969A7}">
      <dsp:nvSpPr>
        <dsp:cNvPr id="0" name=""/>
        <dsp:cNvSpPr/>
      </dsp:nvSpPr>
      <dsp:spPr>
        <a:xfrm>
          <a:off x="0" y="1676880"/>
          <a:ext cx="8229600" cy="373478"/>
        </a:xfrm>
        <a:prstGeom prst="rect">
          <a:avLst/>
        </a:prstGeom>
        <a:solidFill>
          <a:schemeClr val="accent3">
            <a:tint val="40000"/>
            <a:alpha val="90000"/>
            <a:hueOff val="8514091"/>
            <a:satOff val="-35399"/>
            <a:lumOff val="-299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8514091"/>
              <a:satOff val="-35399"/>
              <a:lumOff val="-299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Unidad de Medicina Familiar N.66 Xalapa, Ver</a:t>
          </a:r>
          <a:endParaRPr lang="es-MX" sz="2200" kern="1200" dirty="0"/>
        </a:p>
      </dsp:txBody>
      <dsp:txXfrm>
        <a:off x="0" y="1676880"/>
        <a:ext cx="8229600" cy="373478"/>
      </dsp:txXfrm>
    </dsp:sp>
    <dsp:sp modelId="{0EC0425F-BF6C-4A72-AB3E-D4BBB2580124}">
      <dsp:nvSpPr>
        <dsp:cNvPr id="0" name=""/>
        <dsp:cNvSpPr/>
      </dsp:nvSpPr>
      <dsp:spPr>
        <a:xfrm rot="10800000">
          <a:off x="0" y="1538"/>
          <a:ext cx="8229600" cy="1249092"/>
        </a:xfrm>
        <a:prstGeom prst="upArrowCallout">
          <a:avLst/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50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70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DISEÑO</a:t>
          </a:r>
          <a:endParaRPr lang="es-MX" sz="1600" kern="1200" dirty="0"/>
        </a:p>
      </dsp:txBody>
      <dsp:txXfrm rot="-10800000">
        <a:off x="0" y="1538"/>
        <a:ext cx="8229600" cy="438431"/>
      </dsp:txXfrm>
    </dsp:sp>
    <dsp:sp modelId="{323DE084-60F8-47A2-B0B3-3FC71F30C125}">
      <dsp:nvSpPr>
        <dsp:cNvPr id="0" name=""/>
        <dsp:cNvSpPr/>
      </dsp:nvSpPr>
      <dsp:spPr>
        <a:xfrm>
          <a:off x="0" y="439970"/>
          <a:ext cx="8229600" cy="373478"/>
        </a:xfrm>
        <a:prstGeom prst="rect">
          <a:avLst/>
        </a:prstGeom>
        <a:solidFill>
          <a:schemeClr val="accent3">
            <a:tint val="40000"/>
            <a:alpha val="90000"/>
            <a:hueOff val="12771136"/>
            <a:satOff val="-53098"/>
            <a:lumOff val="-448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2771136"/>
              <a:satOff val="-53098"/>
              <a:lumOff val="-4485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Encuesta Descriptiva Prospectiva</a:t>
          </a:r>
          <a:endParaRPr lang="es-MX" sz="2200" kern="1200" dirty="0"/>
        </a:p>
      </dsp:txBody>
      <dsp:txXfrm>
        <a:off x="0" y="439970"/>
        <a:ext cx="8229600" cy="3734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5876D0-052A-47F0-A8A3-6A19E151D8F0}">
      <dsp:nvSpPr>
        <dsp:cNvPr id="0" name=""/>
        <dsp:cNvSpPr/>
      </dsp:nvSpPr>
      <dsp:spPr>
        <a:xfrm>
          <a:off x="0" y="319701"/>
          <a:ext cx="8229600" cy="156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8708" tIns="33324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smtClean="0"/>
            <a:t>Pacientes derechohabientes con Diabetes Mellitus tipo 2 </a:t>
          </a:r>
          <a:endParaRPr lang="es-MX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smtClean="0"/>
            <a:t>Entre los 30 a 70 años de edad</a:t>
          </a:r>
          <a:endParaRPr lang="es-MX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smtClean="0"/>
            <a:t>Que hayan acudido a la consulta de medicina familiar al menos en dos oportunidades en el año previo a este estudio</a:t>
          </a:r>
          <a:endParaRPr lang="es-MX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smtClean="0"/>
            <a:t>Pacientes que acepten participar en el estudio</a:t>
          </a:r>
          <a:endParaRPr lang="es-MX" sz="1600" kern="1200"/>
        </a:p>
      </dsp:txBody>
      <dsp:txXfrm>
        <a:off x="0" y="319701"/>
        <a:ext cx="8229600" cy="1562400"/>
      </dsp:txXfrm>
    </dsp:sp>
    <dsp:sp modelId="{8FE315A7-41C4-4838-B686-B1361FFCF715}">
      <dsp:nvSpPr>
        <dsp:cNvPr id="0" name=""/>
        <dsp:cNvSpPr/>
      </dsp:nvSpPr>
      <dsp:spPr>
        <a:xfrm>
          <a:off x="411480" y="83541"/>
          <a:ext cx="5760720" cy="4723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smtClean="0"/>
            <a:t>Criterios de inclusión:</a:t>
          </a:r>
          <a:endParaRPr lang="es-MX" sz="1600" kern="1200"/>
        </a:p>
      </dsp:txBody>
      <dsp:txXfrm>
        <a:off x="434537" y="106598"/>
        <a:ext cx="5714606" cy="426206"/>
      </dsp:txXfrm>
    </dsp:sp>
    <dsp:sp modelId="{D9A81F3F-2B1C-40D7-9B93-41AAE153111E}">
      <dsp:nvSpPr>
        <dsp:cNvPr id="0" name=""/>
        <dsp:cNvSpPr/>
      </dsp:nvSpPr>
      <dsp:spPr>
        <a:xfrm>
          <a:off x="0" y="2204661"/>
          <a:ext cx="8229600" cy="126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8708" tIns="33324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Pacientes con otras causas de neuropatía periférica como alcoholismo, insuficiencia renal, insuficiencia hepática, hipotiroidismo, enfermedad degenerativa del tejido conectivo, secuela de enfermedades cerebrovasculares, enfermedades vertebro medulares y amputaciones de extremidades.</a:t>
          </a:r>
          <a:endParaRPr lang="es-MX" sz="1600" kern="1200" dirty="0"/>
        </a:p>
      </dsp:txBody>
      <dsp:txXfrm>
        <a:off x="0" y="2204661"/>
        <a:ext cx="8229600" cy="1260000"/>
      </dsp:txXfrm>
    </dsp:sp>
    <dsp:sp modelId="{B8C42F18-1989-4719-A885-B957D013A424}">
      <dsp:nvSpPr>
        <dsp:cNvPr id="0" name=""/>
        <dsp:cNvSpPr/>
      </dsp:nvSpPr>
      <dsp:spPr>
        <a:xfrm>
          <a:off x="411480" y="1968501"/>
          <a:ext cx="5760720" cy="472320"/>
        </a:xfrm>
        <a:prstGeom prst="roundRect">
          <a:avLst/>
        </a:prstGeom>
        <a:gradFill rotWithShape="0">
          <a:gsLst>
            <a:gs pos="0">
              <a:schemeClr val="accent3">
                <a:hueOff val="5812304"/>
                <a:satOff val="-18573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3">
                <a:hueOff val="5812304"/>
                <a:satOff val="-18573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3">
                <a:hueOff val="5812304"/>
                <a:satOff val="-18573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5812304"/>
                <a:satOff val="-18573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Criterios de exclusión:</a:t>
          </a:r>
          <a:endParaRPr lang="es-MX" sz="1600" kern="1200" dirty="0"/>
        </a:p>
      </dsp:txBody>
      <dsp:txXfrm>
        <a:off x="434537" y="1991558"/>
        <a:ext cx="5714606" cy="426206"/>
      </dsp:txXfrm>
    </dsp:sp>
    <dsp:sp modelId="{CDA7E765-2D0A-44E9-AA49-06B5850DD83D}">
      <dsp:nvSpPr>
        <dsp:cNvPr id="0" name=""/>
        <dsp:cNvSpPr/>
      </dsp:nvSpPr>
      <dsp:spPr>
        <a:xfrm>
          <a:off x="0" y="3787221"/>
          <a:ext cx="82296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8708" tIns="33324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Cuestionarios incompletos</a:t>
          </a:r>
          <a:endParaRPr lang="es-MX" sz="1600" kern="1200" dirty="0"/>
        </a:p>
      </dsp:txBody>
      <dsp:txXfrm>
        <a:off x="0" y="3787221"/>
        <a:ext cx="8229600" cy="655200"/>
      </dsp:txXfrm>
    </dsp:sp>
    <dsp:sp modelId="{DAB96122-3F7D-429D-A334-D12C5D7F15F1}">
      <dsp:nvSpPr>
        <dsp:cNvPr id="0" name=""/>
        <dsp:cNvSpPr/>
      </dsp:nvSpPr>
      <dsp:spPr>
        <a:xfrm>
          <a:off x="411480" y="3551061"/>
          <a:ext cx="5760720" cy="472320"/>
        </a:xfrm>
        <a:prstGeom prst="roundRect">
          <a:avLst/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50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70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Criterios de eliminación:</a:t>
          </a:r>
          <a:endParaRPr lang="es-MX" sz="1600" kern="1200" dirty="0"/>
        </a:p>
      </dsp:txBody>
      <dsp:txXfrm>
        <a:off x="434537" y="3574118"/>
        <a:ext cx="5714606" cy="4262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5865C-A3C4-4545-96C0-290093FA8430}">
      <dsp:nvSpPr>
        <dsp:cNvPr id="0" name=""/>
        <dsp:cNvSpPr/>
      </dsp:nvSpPr>
      <dsp:spPr>
        <a:xfrm>
          <a:off x="5951413" y="1504193"/>
          <a:ext cx="1811437" cy="4376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546"/>
              </a:lnTo>
              <a:lnTo>
                <a:pt x="1811437" y="311546"/>
              </a:lnTo>
              <a:lnTo>
                <a:pt x="1811437" y="43763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62871-291F-4F7B-8399-FED03F87FC7D}">
      <dsp:nvSpPr>
        <dsp:cNvPr id="0" name=""/>
        <dsp:cNvSpPr/>
      </dsp:nvSpPr>
      <dsp:spPr>
        <a:xfrm>
          <a:off x="3908431" y="5396623"/>
          <a:ext cx="25310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96672"/>
              </a:lnTo>
              <a:lnTo>
                <a:pt x="2531016" y="9667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BA3D27-7E50-4944-AF8B-C59F864DD677}">
      <dsp:nvSpPr>
        <dsp:cNvPr id="0" name=""/>
        <dsp:cNvSpPr/>
      </dsp:nvSpPr>
      <dsp:spPr>
        <a:xfrm>
          <a:off x="3680309" y="4541796"/>
          <a:ext cx="123103" cy="600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0337"/>
              </a:lnTo>
              <a:lnTo>
                <a:pt x="123103" y="60033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EA406-A28D-4A33-B686-EC19E97B4D03}">
      <dsp:nvSpPr>
        <dsp:cNvPr id="0" name=""/>
        <dsp:cNvSpPr/>
      </dsp:nvSpPr>
      <dsp:spPr>
        <a:xfrm>
          <a:off x="1521042" y="3781633"/>
          <a:ext cx="2012736" cy="459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952"/>
              </a:lnTo>
              <a:lnTo>
                <a:pt x="2012736" y="45995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3BEF39-A0C2-4C5A-8C04-774FE474B8AF}">
      <dsp:nvSpPr>
        <dsp:cNvPr id="0" name=""/>
        <dsp:cNvSpPr/>
      </dsp:nvSpPr>
      <dsp:spPr>
        <a:xfrm>
          <a:off x="2911286" y="2624159"/>
          <a:ext cx="101923" cy="820424"/>
        </a:xfrm>
        <a:custGeom>
          <a:avLst/>
          <a:gdLst/>
          <a:ahLst/>
          <a:cxnLst/>
          <a:rect l="0" t="0" r="0" b="0"/>
          <a:pathLst>
            <a:path>
              <a:moveTo>
                <a:pt x="101923" y="0"/>
              </a:moveTo>
              <a:lnTo>
                <a:pt x="101923" y="820424"/>
              </a:lnTo>
              <a:lnTo>
                <a:pt x="0" y="82042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186521-3C6F-417B-9AE2-5EB908BBBECC}">
      <dsp:nvSpPr>
        <dsp:cNvPr id="0" name=""/>
        <dsp:cNvSpPr/>
      </dsp:nvSpPr>
      <dsp:spPr>
        <a:xfrm>
          <a:off x="3819546" y="1504193"/>
          <a:ext cx="2131867" cy="519544"/>
        </a:xfrm>
        <a:custGeom>
          <a:avLst/>
          <a:gdLst/>
          <a:ahLst/>
          <a:cxnLst/>
          <a:rect l="0" t="0" r="0" b="0"/>
          <a:pathLst>
            <a:path>
              <a:moveTo>
                <a:pt x="2131867" y="0"/>
              </a:moveTo>
              <a:lnTo>
                <a:pt x="2131867" y="393455"/>
              </a:lnTo>
              <a:lnTo>
                <a:pt x="0" y="393455"/>
              </a:lnTo>
              <a:lnTo>
                <a:pt x="0" y="51954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CA487-616C-41BB-856E-40582BC1013D}">
      <dsp:nvSpPr>
        <dsp:cNvPr id="0" name=""/>
        <dsp:cNvSpPr/>
      </dsp:nvSpPr>
      <dsp:spPr>
        <a:xfrm>
          <a:off x="4748241" y="697420"/>
          <a:ext cx="1203171" cy="206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264"/>
              </a:lnTo>
              <a:lnTo>
                <a:pt x="1203171" y="80264"/>
              </a:lnTo>
              <a:lnTo>
                <a:pt x="1203171" y="20635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75A39D-FD79-453F-9941-CC2EA7AEE9EE}">
      <dsp:nvSpPr>
        <dsp:cNvPr id="0" name=""/>
        <dsp:cNvSpPr/>
      </dsp:nvSpPr>
      <dsp:spPr>
        <a:xfrm>
          <a:off x="4035757" y="96999"/>
          <a:ext cx="1424967" cy="600421"/>
        </a:xfrm>
        <a:prstGeom prst="rect">
          <a:avLst/>
        </a:prstGeom>
        <a:solidFill>
          <a:schemeClr val="accent1">
            <a:hueOff val="0"/>
            <a:satOff val="0"/>
            <a:lumOff val="0"/>
            <a:alpha val="43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8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UMF 66</a:t>
          </a:r>
        </a:p>
      </dsp:txBody>
      <dsp:txXfrm>
        <a:off x="4035757" y="96999"/>
        <a:ext cx="1424967" cy="600421"/>
      </dsp:txXfrm>
    </dsp:sp>
    <dsp:sp modelId="{B593E984-29F8-49A4-B081-FADB9E58291B}">
      <dsp:nvSpPr>
        <dsp:cNvPr id="0" name=""/>
        <dsp:cNvSpPr/>
      </dsp:nvSpPr>
      <dsp:spPr>
        <a:xfrm>
          <a:off x="4801486" y="903772"/>
          <a:ext cx="2299852" cy="600421"/>
        </a:xfrm>
        <a:prstGeom prst="rect">
          <a:avLst/>
        </a:prstGeom>
        <a:solidFill>
          <a:schemeClr val="accent1">
            <a:hueOff val="0"/>
            <a:satOff val="0"/>
            <a:lumOff val="0"/>
            <a:alpha val="43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PACIENTES CON DM2 CON MAS DE </a:t>
          </a:r>
          <a:r>
            <a:rPr kumimoji="0" lang="es-MX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AÑOS DE EVOLUCION</a:t>
          </a:r>
          <a:r>
            <a:rPr kumimoji="0" lang="es-ES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 </a:t>
          </a:r>
        </a:p>
      </dsp:txBody>
      <dsp:txXfrm>
        <a:off x="4801486" y="903772"/>
        <a:ext cx="2299852" cy="600421"/>
      </dsp:txXfrm>
    </dsp:sp>
    <dsp:sp modelId="{F6C16686-3C94-460B-ACC5-452F917090C7}">
      <dsp:nvSpPr>
        <dsp:cNvPr id="0" name=""/>
        <dsp:cNvSpPr/>
      </dsp:nvSpPr>
      <dsp:spPr>
        <a:xfrm>
          <a:off x="2811625" y="2023738"/>
          <a:ext cx="2015841" cy="600421"/>
        </a:xfrm>
        <a:prstGeom prst="rect">
          <a:avLst/>
        </a:prstGeom>
        <a:solidFill>
          <a:schemeClr val="accent1">
            <a:hueOff val="0"/>
            <a:satOff val="0"/>
            <a:lumOff val="0"/>
            <a:alpha val="43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ACEPTEN CONTESTAR ENCUESTA Y REALIZARLES EXPLORACION FISICA</a:t>
          </a:r>
        </a:p>
      </dsp:txBody>
      <dsp:txXfrm>
        <a:off x="2811625" y="2023738"/>
        <a:ext cx="2015841" cy="600421"/>
      </dsp:txXfrm>
    </dsp:sp>
    <dsp:sp modelId="{6FB08C1B-579D-4946-84A6-0E0C2F3FCF23}">
      <dsp:nvSpPr>
        <dsp:cNvPr id="0" name=""/>
        <dsp:cNvSpPr/>
      </dsp:nvSpPr>
      <dsp:spPr>
        <a:xfrm>
          <a:off x="1366570" y="3107534"/>
          <a:ext cx="1544715" cy="674098"/>
        </a:xfrm>
        <a:prstGeom prst="rect">
          <a:avLst/>
        </a:prstGeom>
        <a:solidFill>
          <a:schemeClr val="accent1">
            <a:hueOff val="0"/>
            <a:satOff val="0"/>
            <a:lumOff val="0"/>
            <a:alpha val="43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MX" sz="1200" b="1" i="0" kern="1200" dirty="0" smtClean="0">
              <a:solidFill>
                <a:schemeClr val="tx1"/>
              </a:solidFill>
              <a:latin typeface="Century Gothic" pitchFamily="34" charset="0"/>
            </a:rPr>
            <a:t>Respuesta a cuestionario </a:t>
          </a:r>
          <a:r>
            <a:rPr lang="es-MX" sz="1200" b="1" i="0" kern="1200" dirty="0" err="1" smtClean="0">
              <a:solidFill>
                <a:schemeClr val="tx1"/>
              </a:solidFill>
              <a:latin typeface="Century Gothic" pitchFamily="34" charset="0"/>
            </a:rPr>
            <a:t>autoaplicado</a:t>
          </a:r>
          <a:endParaRPr lang="es-MX" sz="1200" b="1" i="0" kern="1200" dirty="0" smtClean="0">
            <a:solidFill>
              <a:schemeClr val="tx1"/>
            </a:solidFill>
            <a:latin typeface="Century Gothic" pitchFamily="34" charset="0"/>
          </a:endParaRPr>
        </a:p>
      </dsp:txBody>
      <dsp:txXfrm>
        <a:off x="1366570" y="3107534"/>
        <a:ext cx="1544715" cy="674098"/>
      </dsp:txXfrm>
    </dsp:sp>
    <dsp:sp modelId="{938D1814-E5F0-441A-8F79-D678C402BC62}">
      <dsp:nvSpPr>
        <dsp:cNvPr id="0" name=""/>
        <dsp:cNvSpPr/>
      </dsp:nvSpPr>
      <dsp:spPr>
        <a:xfrm>
          <a:off x="3533778" y="3941375"/>
          <a:ext cx="1465303" cy="600421"/>
        </a:xfrm>
        <a:prstGeom prst="rect">
          <a:avLst/>
        </a:prstGeom>
        <a:solidFill>
          <a:schemeClr val="accent1">
            <a:hueOff val="0"/>
            <a:satOff val="0"/>
            <a:lumOff val="0"/>
            <a:alpha val="43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endParaRPr kumimoji="0" lang="es-ES" sz="1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Stylus BT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es-ES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BASE DE DATOS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s-ES" sz="1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Stylus BT" pitchFamily="34" charset="0"/>
          </a:endParaRPr>
        </a:p>
      </dsp:txBody>
      <dsp:txXfrm>
        <a:off x="3533778" y="3941375"/>
        <a:ext cx="1465303" cy="600421"/>
      </dsp:txXfrm>
    </dsp:sp>
    <dsp:sp modelId="{F2495081-1DAD-4FCE-821A-DC468032605F}">
      <dsp:nvSpPr>
        <dsp:cNvPr id="0" name=""/>
        <dsp:cNvSpPr/>
      </dsp:nvSpPr>
      <dsp:spPr>
        <a:xfrm>
          <a:off x="3803412" y="4841922"/>
          <a:ext cx="1050184" cy="600421"/>
        </a:xfrm>
        <a:prstGeom prst="rect">
          <a:avLst/>
        </a:prstGeom>
        <a:solidFill>
          <a:schemeClr val="accent1">
            <a:hueOff val="0"/>
            <a:satOff val="0"/>
            <a:lumOff val="0"/>
            <a:alpha val="43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tylus BT" pitchFamily="34" charset="0"/>
            </a:rPr>
            <a:t>ANÁLISIS</a:t>
          </a:r>
        </a:p>
      </dsp:txBody>
      <dsp:txXfrm>
        <a:off x="3803412" y="4841922"/>
        <a:ext cx="1050184" cy="600421"/>
      </dsp:txXfrm>
    </dsp:sp>
    <dsp:sp modelId="{5033A080-E1FC-4EAE-8018-17DCCB1ABE4B}">
      <dsp:nvSpPr>
        <dsp:cNvPr id="0" name=""/>
        <dsp:cNvSpPr/>
      </dsp:nvSpPr>
      <dsp:spPr>
        <a:xfrm>
          <a:off x="6439447" y="5193085"/>
          <a:ext cx="1553889" cy="600421"/>
        </a:xfrm>
        <a:prstGeom prst="rect">
          <a:avLst/>
        </a:prstGeom>
        <a:solidFill>
          <a:schemeClr val="accent1">
            <a:hueOff val="0"/>
            <a:satOff val="0"/>
            <a:lumOff val="0"/>
            <a:alpha val="43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RESULTADOS</a:t>
          </a:r>
        </a:p>
      </dsp:txBody>
      <dsp:txXfrm>
        <a:off x="6439447" y="5193085"/>
        <a:ext cx="1553889" cy="600421"/>
      </dsp:txXfrm>
    </dsp:sp>
    <dsp:sp modelId="{A7A408B6-215F-486C-93A9-E0DF3EE03234}">
      <dsp:nvSpPr>
        <dsp:cNvPr id="0" name=""/>
        <dsp:cNvSpPr/>
      </dsp:nvSpPr>
      <dsp:spPr>
        <a:xfrm>
          <a:off x="7162429" y="1941828"/>
          <a:ext cx="1200842" cy="600421"/>
        </a:xfrm>
        <a:prstGeom prst="rect">
          <a:avLst/>
        </a:prstGeom>
        <a:solidFill>
          <a:schemeClr val="accent1">
            <a:hueOff val="0"/>
            <a:satOff val="0"/>
            <a:lumOff val="0"/>
            <a:alpha val="43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12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</a:rPr>
            <a:t>NO ACEPTEN</a:t>
          </a:r>
        </a:p>
      </dsp:txBody>
      <dsp:txXfrm>
        <a:off x="7162429" y="1941828"/>
        <a:ext cx="1200842" cy="60042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8D9F6C-18D1-462C-A25D-50B8DD10F51D}">
      <dsp:nvSpPr>
        <dsp:cNvPr id="0" name=""/>
        <dsp:cNvSpPr/>
      </dsp:nvSpPr>
      <dsp:spPr>
        <a:xfrm>
          <a:off x="544605" y="601"/>
          <a:ext cx="2678869" cy="2678869"/>
        </a:xfrm>
        <a:prstGeom prst="ellipse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alpha val="9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PROGRAMA DE TRABAJO</a:t>
          </a:r>
          <a:endParaRPr lang="es-MX" sz="2800" kern="1200" dirty="0"/>
        </a:p>
      </dsp:txBody>
      <dsp:txXfrm>
        <a:off x="936916" y="392912"/>
        <a:ext cx="1894247" cy="1894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BCF6FA2-D68D-4BB1-BB2E-F95D733AFBB0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4D087A7-7581-4AD2-B351-A6C5C4E8CDA5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600" y="2060848"/>
            <a:ext cx="4419600" cy="1093840"/>
          </a:xfrm>
        </p:spPr>
        <p:txBody>
          <a:bodyPr>
            <a:normAutofit/>
          </a:bodyPr>
          <a:lstStyle/>
          <a:p>
            <a:r>
              <a:rPr lang="es-MX" dirty="0" smtClean="0"/>
              <a:t>PROTOCOLO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R1MF ARENALES AMARO MARIA GUADALUPE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9583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442374"/>
              </p:ext>
            </p:extLst>
          </p:nvPr>
        </p:nvGraphicFramePr>
        <p:xfrm>
          <a:off x="457200" y="332656"/>
          <a:ext cx="8363272" cy="57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889700796"/>
              </p:ext>
            </p:extLst>
          </p:nvPr>
        </p:nvGraphicFramePr>
        <p:xfrm>
          <a:off x="-396552" y="260648"/>
          <a:ext cx="3768080" cy="26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99669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s-MX" dirty="0"/>
              <a:t>TÍTULO</a:t>
            </a:r>
          </a:p>
          <a:p>
            <a:pPr marL="0" indent="0" algn="ctr">
              <a:buNone/>
            </a:pPr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FRECUENCIA 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NEUROPATIA PERIFERICA EN PACIENTES CON DIABETES MELLITUS TIPO 2 DE LA UMF </a:t>
            </a:r>
            <a:r>
              <a:rPr lang="es-MX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 XALAPA , VER</a:t>
            </a:r>
            <a:endParaRPr lang="es-MX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MX" dirty="0"/>
              <a:t> </a:t>
            </a:r>
          </a:p>
          <a:p>
            <a:r>
              <a:rPr lang="es-MX" dirty="0"/>
              <a:t>DRA. ARENALES AMARO MARIA GUADALUPE R1MF</a:t>
            </a:r>
          </a:p>
          <a:p>
            <a:r>
              <a:rPr lang="es-MX" dirty="0"/>
              <a:t>INVESTIGADORA PRINCIPAL</a:t>
            </a:r>
          </a:p>
          <a:p>
            <a:pPr marL="0" indent="0">
              <a:buNone/>
            </a:pPr>
            <a:r>
              <a:rPr lang="es-MX" dirty="0"/>
              <a:t> </a:t>
            </a:r>
          </a:p>
          <a:p>
            <a:r>
              <a:rPr lang="es-MX" dirty="0"/>
              <a:t>DRA. NIDIA HERNÁNDEZ TRUJILLO</a:t>
            </a:r>
          </a:p>
          <a:p>
            <a:r>
              <a:rPr lang="es-MX" dirty="0"/>
              <a:t>ASESOR METODOLÓGICO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 smtClean="0"/>
              <a:t>09-ENERO-2014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60" t="30956" r="20326" b="44899"/>
          <a:stretch>
            <a:fillRect/>
          </a:stretch>
        </p:blipFill>
        <p:spPr bwMode="auto">
          <a:xfrm>
            <a:off x="250825" y="-27384"/>
            <a:ext cx="8320088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0841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6950"/>
          </a:xfrm>
        </p:spPr>
        <p:txBody>
          <a:bodyPr/>
          <a:lstStyle/>
          <a:p>
            <a:r>
              <a:rPr lang="es-MX" dirty="0" smtClean="0"/>
              <a:t>ANTECEDENTES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868255"/>
              </p:ext>
            </p:extLst>
          </p:nvPr>
        </p:nvGraphicFramePr>
        <p:xfrm>
          <a:off x="457200" y="1124744"/>
          <a:ext cx="836327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12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7616024"/>
              </p:ext>
            </p:extLst>
          </p:nvPr>
        </p:nvGraphicFramePr>
        <p:xfrm>
          <a:off x="250825" y="404813"/>
          <a:ext cx="8504239" cy="604852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55797"/>
                <a:gridCol w="1000132"/>
                <a:gridCol w="2071702"/>
                <a:gridCol w="3376608"/>
              </a:tblGrid>
              <a:tr h="46661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Century Gothic" pitchFamily="34" charset="0"/>
                        </a:rPr>
                        <a:t>Autores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Century Gothic" pitchFamily="34" charset="0"/>
                        </a:rPr>
                        <a:t>País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Century Gothic" pitchFamily="34" charset="0"/>
                        </a:rPr>
                        <a:t>Población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Century Gothic" pitchFamily="34" charset="0"/>
                        </a:rPr>
                        <a:t>Resultados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</a:tr>
              <a:tr h="2197537">
                <a:tc>
                  <a:txBody>
                    <a:bodyPr/>
                    <a:lstStyle/>
                    <a:p>
                      <a:pPr algn="ctr"/>
                      <a:endParaRPr kumimoji="0" lang="es-MX" sz="1600" kern="120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MX" sz="1600" kern="120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s-MX" sz="160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Camacho</a:t>
                      </a:r>
                      <a:r>
                        <a:rPr kumimoji="0" lang="es-MX" sz="1600" kern="1200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MX" sz="1600" kern="1200" baseline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Lopez</a:t>
                      </a:r>
                      <a:r>
                        <a:rPr kumimoji="0" lang="es-MX" sz="1600" kern="1200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Jaime</a:t>
                      </a:r>
                      <a:r>
                        <a:rPr kumimoji="0" lang="es-MX" sz="160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endParaRPr lang="es-MX" sz="1600" dirty="0" smtClean="0">
                        <a:latin typeface="Century Gothic" pitchFamily="34" charset="0"/>
                      </a:endParaRPr>
                    </a:p>
                    <a:p>
                      <a:pPr algn="ctr"/>
                      <a:endParaRPr lang="es-MX" sz="1600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es-MX" sz="1600" dirty="0" smtClean="0">
                          <a:latin typeface="Century Gothic" pitchFamily="34" charset="0"/>
                        </a:rPr>
                        <a:t>México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endParaRPr kumimoji="0" lang="es-MX" sz="1600" b="0" i="0" kern="120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s-MX" sz="16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Diabéticos</a:t>
                      </a:r>
                      <a:r>
                        <a:rPr kumimoji="0" lang="es-MX" sz="1600" b="0" i="0" kern="1200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tipo 2 atendidos en la Clínica Hospital del ISSSTE de Mazatlán Sinaloa</a:t>
                      </a:r>
                      <a:r>
                        <a:rPr lang="es-MX" sz="1600" dirty="0" smtClean="0">
                          <a:latin typeface="Century Gothic" pitchFamily="34" charset="0"/>
                        </a:rPr>
                        <a:t>(n=207)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MX" sz="16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La prevalencia de neuropatía</a:t>
                      </a:r>
                    </a:p>
                    <a:p>
                      <a:pPr algn="ctr"/>
                      <a:r>
                        <a:rPr kumimoji="0" lang="es-MX" sz="16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periférica fue de 54.5%. Se observó una correlación positiva entre la neuropatía periférica y el tiempo de evolución de la diabetes y</a:t>
                      </a:r>
                    </a:p>
                    <a:p>
                      <a:pPr algn="ctr"/>
                      <a:r>
                        <a:rPr kumimoji="0" lang="es-MX" sz="16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entre la neuropatía periférica y la edad del paciente.</a:t>
                      </a:r>
                    </a:p>
                  </a:txBody>
                  <a:tcPr marT="45718" marB="45718"/>
                </a:tc>
              </a:tr>
              <a:tr h="2202817">
                <a:tc>
                  <a:txBody>
                    <a:bodyPr/>
                    <a:lstStyle/>
                    <a:p>
                      <a:pPr algn="ctr"/>
                      <a:r>
                        <a:rPr lang="es-MX" sz="1600" baseline="0" dirty="0" err="1" smtClean="0">
                          <a:latin typeface="Century Gothic" pitchFamily="34" charset="0"/>
                        </a:rPr>
                        <a:t>Ray</a:t>
                      </a:r>
                      <a:r>
                        <a:rPr lang="es-MX" sz="16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s-MX" sz="1600" baseline="0" dirty="0" err="1" smtClean="0">
                          <a:latin typeface="Century Gothic" pitchFamily="34" charset="0"/>
                        </a:rPr>
                        <a:t>Ticse</a:t>
                      </a:r>
                      <a:endParaRPr lang="es-MX" sz="1600" baseline="0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es-MX" sz="1600" baseline="0" dirty="0" smtClean="0">
                          <a:latin typeface="Century Gothic" pitchFamily="34" charset="0"/>
                        </a:rPr>
                        <a:t>Renán Pimentel Pilar </a:t>
                      </a:r>
                      <a:r>
                        <a:rPr lang="es-MX" sz="1600" baseline="0" dirty="0" err="1" smtClean="0">
                          <a:latin typeface="Century Gothic" pitchFamily="34" charset="0"/>
                        </a:rPr>
                        <a:t>Mazzeti</a:t>
                      </a:r>
                      <a:endParaRPr lang="es-MX" sz="1600" baseline="0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es-MX" sz="1600" baseline="0" dirty="0" smtClean="0">
                          <a:latin typeface="Century Gothic" pitchFamily="34" charset="0"/>
                        </a:rPr>
                        <a:t>Jaime Villena</a:t>
                      </a: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endParaRPr lang="es-MX" sz="1600" dirty="0" smtClean="0">
                        <a:latin typeface="Century Gothic" pitchFamily="34" charset="0"/>
                      </a:endParaRPr>
                    </a:p>
                    <a:p>
                      <a:pPr algn="ctr"/>
                      <a:endParaRPr lang="es-MX" sz="1600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es-MX" sz="1600" dirty="0" smtClean="0">
                          <a:latin typeface="Century Gothic" pitchFamily="34" charset="0"/>
                        </a:rPr>
                        <a:t>Lima</a:t>
                      </a:r>
                    </a:p>
                    <a:p>
                      <a:pPr algn="ctr"/>
                      <a:r>
                        <a:rPr lang="es-MX" sz="1600" dirty="0" smtClean="0">
                          <a:latin typeface="Century Gothic" pitchFamily="34" charset="0"/>
                        </a:rPr>
                        <a:t>Perú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endParaRPr lang="es-MX" sz="1600" baseline="0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es-MX" sz="1600" baseline="0" dirty="0" smtClean="0">
                          <a:latin typeface="Century Gothic" pitchFamily="34" charset="0"/>
                        </a:rPr>
                        <a:t>Diabéticos tipo 2 del Hospital Nacional de Cayetano Heredia del área Norte de Lima Perú</a:t>
                      </a:r>
                    </a:p>
                    <a:p>
                      <a:pPr algn="ctr"/>
                      <a:r>
                        <a:rPr lang="es-MX" sz="1600" baseline="0" dirty="0" smtClean="0">
                          <a:latin typeface="Century Gothic" pitchFamily="34" charset="0"/>
                        </a:rPr>
                        <a:t>(n=62)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endParaRPr kumimoji="0" lang="es-MX" sz="1600" b="0" i="0" kern="1200" dirty="0" smtClean="0">
                        <a:solidFill>
                          <a:schemeClr val="tx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es-MX" sz="16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La</a:t>
                      </a:r>
                      <a:r>
                        <a:rPr kumimoji="0" lang="es-MX" sz="1600" b="0" i="0" kern="1200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MX" sz="16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frecuencia de neuropatía periférica fue 96,8% según la VCN y 45% según el MNSI. La correlación entre el número</a:t>
                      </a:r>
                    </a:p>
                    <a:p>
                      <a:pPr algn="ctr"/>
                      <a:r>
                        <a:rPr kumimoji="0" lang="es-MX" sz="16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de nervios afectados según VCN y el score MDNS fue moderada.</a:t>
                      </a:r>
                    </a:p>
                  </a:txBody>
                  <a:tcPr marT="45718" marB="45718"/>
                </a:tc>
              </a:tr>
              <a:tr h="1181559">
                <a:tc>
                  <a:txBody>
                    <a:bodyPr/>
                    <a:lstStyle/>
                    <a:p>
                      <a:pPr algn="ctr"/>
                      <a:r>
                        <a:rPr lang="es-MX" sz="1600" baseline="0" dirty="0" err="1" smtClean="0">
                          <a:latin typeface="Century Gothic" pitchFamily="34" charset="0"/>
                        </a:rPr>
                        <a:t>Seung-Hyun</a:t>
                      </a:r>
                      <a:r>
                        <a:rPr lang="es-MX" sz="16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s-MX" sz="1600" baseline="0" dirty="0" err="1" smtClean="0">
                          <a:latin typeface="Century Gothic" pitchFamily="34" charset="0"/>
                        </a:rPr>
                        <a:t>Ko</a:t>
                      </a:r>
                      <a:endParaRPr lang="es-MX" sz="1600" baseline="0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es-MX" sz="1600" baseline="0" dirty="0" err="1" smtClean="0">
                          <a:latin typeface="Century Gothic" pitchFamily="34" charset="0"/>
                        </a:rPr>
                        <a:t>Bong-Yun</a:t>
                      </a:r>
                      <a:r>
                        <a:rPr lang="es-MX" sz="16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es-MX" sz="1600" baseline="0" dirty="0" err="1" smtClean="0">
                          <a:latin typeface="Century Gothic" pitchFamily="34" charset="0"/>
                        </a:rPr>
                        <a:t>Cha</a:t>
                      </a:r>
                      <a:endParaRPr lang="es-MX" sz="1600" baseline="0" dirty="0" smtClean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err="1" smtClean="0">
                          <a:latin typeface="Century Gothic" pitchFamily="34" charset="0"/>
                        </a:rPr>
                        <a:t>Korea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Century Gothic" pitchFamily="34" charset="0"/>
                        </a:rPr>
                        <a:t>Diabéticos tipo 2 del país de </a:t>
                      </a:r>
                      <a:r>
                        <a:rPr lang="es-MX" sz="1600" dirty="0" err="1" smtClean="0">
                          <a:latin typeface="Century Gothic" pitchFamily="34" charset="0"/>
                        </a:rPr>
                        <a:t>Korea</a:t>
                      </a:r>
                      <a:endParaRPr lang="es-MX" sz="1600" dirty="0" smtClean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es-MX" sz="1600" dirty="0" smtClean="0">
                          <a:latin typeface="Century Gothic" pitchFamily="34" charset="0"/>
                        </a:rPr>
                        <a:t>(n=1073)</a:t>
                      </a:r>
                      <a:endParaRPr lang="es-MX" sz="1600" dirty="0">
                        <a:latin typeface="Century Gothic" pitchFamily="34" charset="0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MX" sz="16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La prevalencia de neuropatía</a:t>
                      </a:r>
                    </a:p>
                    <a:p>
                      <a:pPr algn="ctr"/>
                      <a:r>
                        <a:rPr kumimoji="0" lang="es-MX" sz="1600" b="0" i="0" kern="120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periférica fue de 33.5%. </a:t>
                      </a:r>
                    </a:p>
                  </a:txBody>
                  <a:tcPr marT="45718" marB="4571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853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6950"/>
          </a:xfrm>
        </p:spPr>
        <p:txBody>
          <a:bodyPr/>
          <a:lstStyle/>
          <a:p>
            <a:r>
              <a:rPr lang="es-MX" dirty="0" smtClean="0"/>
              <a:t>JUSTIFICACIÓN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199067"/>
              </p:ext>
            </p:extLst>
          </p:nvPr>
        </p:nvGraphicFramePr>
        <p:xfrm>
          <a:off x="457200" y="1124744"/>
          <a:ext cx="836327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692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121714"/>
              </p:ext>
            </p:extLst>
          </p:nvPr>
        </p:nvGraphicFramePr>
        <p:xfrm>
          <a:off x="457200" y="836712"/>
          <a:ext cx="8291264" cy="5289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7287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8715212"/>
              </p:ext>
            </p:extLst>
          </p:nvPr>
        </p:nvGraphicFramePr>
        <p:xfrm>
          <a:off x="457200" y="476672"/>
          <a:ext cx="8291264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1856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MATERIAL Y METODOS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84991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7613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CRITERIOS DE SELECCIÓN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13738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0668906"/>
      </p:ext>
    </p:extLst>
  </p:cSld>
  <p:clrMapOvr>
    <a:masterClrMapping/>
  </p:clrMapOvr>
</p:sld>
</file>

<file path=ppt/theme/theme1.xml><?xml version="1.0" encoding="utf-8"?>
<a:theme xmlns:a="http://schemas.openxmlformats.org/drawingml/2006/main" name="Paj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232</TotalTime>
  <Words>796</Words>
  <Application>Microsoft Office PowerPoint</Application>
  <PresentationFormat>Presentación en pantalla (4:3)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Paja</vt:lpstr>
      <vt:lpstr>PROTOCOLO</vt:lpstr>
      <vt:lpstr>Presentación de PowerPoint</vt:lpstr>
      <vt:lpstr>ANTECEDENTES</vt:lpstr>
      <vt:lpstr>Presentación de PowerPoint</vt:lpstr>
      <vt:lpstr>JUSTIFICACIÓN</vt:lpstr>
      <vt:lpstr>Presentación de PowerPoint</vt:lpstr>
      <vt:lpstr>Presentación de PowerPoint</vt:lpstr>
      <vt:lpstr>MATERIAL Y METODOS</vt:lpstr>
      <vt:lpstr>CRITERIOS DE SELECCIÓN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HEPATOCARCINOMA</dc:title>
  <dc:creator>MARILU</dc:creator>
  <cp:lastModifiedBy>MARILU</cp:lastModifiedBy>
  <cp:revision>21</cp:revision>
  <dcterms:created xsi:type="dcterms:W3CDTF">2013-11-12T00:18:33Z</dcterms:created>
  <dcterms:modified xsi:type="dcterms:W3CDTF">2014-01-31T03:54:35Z</dcterms:modified>
</cp:coreProperties>
</file>