
<file path=[Content_Types].xml><?xml version="1.0" encoding="utf-8"?>
<Types xmlns="http://schemas.openxmlformats.org/package/2006/content-types">
  <Override PartName="/ppt/slides/slide29.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quickStyle15.xml" ContentType="application/vnd.openxmlformats-officedocument.drawingml.diagramStyle+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layout15.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diagrams/colors1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diagrams/colors1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62" r:id="rId7"/>
    <p:sldId id="263" r:id="rId8"/>
    <p:sldId id="264" r:id="rId9"/>
    <p:sldId id="258" r:id="rId10"/>
    <p:sldId id="265" r:id="rId11"/>
    <p:sldId id="266" r:id="rId12"/>
    <p:sldId id="267" r:id="rId13"/>
    <p:sldId id="268" r:id="rId14"/>
    <p:sldId id="270" r:id="rId15"/>
    <p:sldId id="269" r:id="rId16"/>
    <p:sldId id="271" r:id="rId17"/>
    <p:sldId id="273" r:id="rId18"/>
    <p:sldId id="275" r:id="rId19"/>
    <p:sldId id="276" r:id="rId20"/>
    <p:sldId id="277" r:id="rId21"/>
    <p:sldId id="278" r:id="rId22"/>
    <p:sldId id="279" r:id="rId23"/>
    <p:sldId id="280" r:id="rId24"/>
    <p:sldId id="282" r:id="rId25"/>
    <p:sldId id="283" r:id="rId26"/>
    <p:sldId id="284" r:id="rId27"/>
    <p:sldId id="285" r:id="rId28"/>
    <p:sldId id="286" r:id="rId29"/>
    <p:sldId id="287" r:id="rId30"/>
    <p:sldId id="288" r:id="rId3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C96924-DCCF-4312-991F-E740B2286E5A}" type="doc">
      <dgm:prSet loTypeId="urn:microsoft.com/office/officeart/2005/8/layout/vProcess5" loCatId="process" qsTypeId="urn:microsoft.com/office/officeart/2005/8/quickstyle/3d4" qsCatId="3D" csTypeId="urn:microsoft.com/office/officeart/2005/8/colors/accent3_2" csCatId="accent3" phldr="1"/>
      <dgm:spPr/>
      <dgm:t>
        <a:bodyPr/>
        <a:lstStyle/>
        <a:p>
          <a:endParaRPr lang="es-ES"/>
        </a:p>
      </dgm:t>
    </dgm:pt>
    <dgm:pt modelId="{2E54BD3F-34EB-4DBF-B4F3-C9DE909CB8B8}">
      <dgm:prSet phldrT="[Texto]" custT="1"/>
      <dgm:spPr/>
      <dgm:t>
        <a:bodyPr/>
        <a:lstStyle/>
        <a:p>
          <a:r>
            <a:rPr lang="es-ES" sz="1600" dirty="0" smtClean="0"/>
            <a:t>La </a:t>
          </a:r>
          <a:r>
            <a:rPr lang="es-ES" sz="1800" b="1" dirty="0" smtClean="0">
              <a:effectLst>
                <a:outerShdw blurRad="38100" dist="38100" dir="2700000" algn="tl">
                  <a:srgbClr val="000000">
                    <a:alpha val="43137"/>
                  </a:srgbClr>
                </a:outerShdw>
              </a:effectLst>
            </a:rPr>
            <a:t>coledocolitiasis</a:t>
          </a:r>
          <a:r>
            <a:rPr lang="es-ES" sz="1600" dirty="0" smtClean="0"/>
            <a:t> se define como la presencia de cálculos en la vía biliar principal. </a:t>
          </a:r>
          <a:endParaRPr lang="es-ES" sz="1600" dirty="0"/>
        </a:p>
      </dgm:t>
    </dgm:pt>
    <dgm:pt modelId="{91A16B71-24B6-4A3C-83A2-6065B49B6A55}" type="parTrans" cxnId="{AECC7454-A2F2-4967-B4D9-44543D8A5E83}">
      <dgm:prSet/>
      <dgm:spPr/>
      <dgm:t>
        <a:bodyPr/>
        <a:lstStyle/>
        <a:p>
          <a:endParaRPr lang="es-ES" sz="1600"/>
        </a:p>
      </dgm:t>
    </dgm:pt>
    <dgm:pt modelId="{ABE3B27D-AE33-44E1-82B0-F8644B25D3DE}" type="sibTrans" cxnId="{AECC7454-A2F2-4967-B4D9-44543D8A5E83}">
      <dgm:prSet custT="1"/>
      <dgm:spPr/>
      <dgm:t>
        <a:bodyPr/>
        <a:lstStyle/>
        <a:p>
          <a:endParaRPr lang="es-ES" sz="1600"/>
        </a:p>
      </dgm:t>
    </dgm:pt>
    <dgm:pt modelId="{CD50139D-C85B-40C0-A324-A828D583A5C6}">
      <dgm:prSet phldrT="[Texto]" custT="1"/>
      <dgm:spPr/>
      <dgm:t>
        <a:bodyPr/>
        <a:lstStyle/>
        <a:p>
          <a:r>
            <a:rPr lang="es-ES" sz="1600" dirty="0" smtClean="0"/>
            <a:t>La forma más frecuente es la coledocolitiasis secundaria, debido al paso de los cálculos desde la vesícula biliar al colédoco a través del conducto cístico. </a:t>
          </a:r>
          <a:endParaRPr lang="es-ES" sz="1600" dirty="0"/>
        </a:p>
      </dgm:t>
    </dgm:pt>
    <dgm:pt modelId="{FE2A40BC-488E-4074-8653-4E3ED6A1ECB4}" type="parTrans" cxnId="{8AD869AB-6E7A-45AD-BA4A-760BAD042164}">
      <dgm:prSet/>
      <dgm:spPr/>
      <dgm:t>
        <a:bodyPr/>
        <a:lstStyle/>
        <a:p>
          <a:endParaRPr lang="es-ES" sz="1600"/>
        </a:p>
      </dgm:t>
    </dgm:pt>
    <dgm:pt modelId="{51C24214-6BDD-4E70-9872-79E2D88268F7}" type="sibTrans" cxnId="{8AD869AB-6E7A-45AD-BA4A-760BAD042164}">
      <dgm:prSet custT="1"/>
      <dgm:spPr/>
      <dgm:t>
        <a:bodyPr/>
        <a:lstStyle/>
        <a:p>
          <a:endParaRPr lang="es-ES" sz="1600"/>
        </a:p>
      </dgm:t>
    </dgm:pt>
    <dgm:pt modelId="{C46D72D3-00DD-4FAC-B11C-A7CDEE09163D}">
      <dgm:prSet phldrT="[Texto]" custT="1"/>
      <dgm:spPr/>
      <dgm:t>
        <a:bodyPr/>
        <a:lstStyle/>
        <a:p>
          <a:r>
            <a:rPr lang="es-ES" sz="1600" dirty="0" smtClean="0"/>
            <a:t>Los factores que pueden favorecer este hecho son la existencia de colelitiasis de pequeño tamaño y de evolución prolongada, un cístico amplio y la edad avanzada del paciente. </a:t>
          </a:r>
          <a:endParaRPr lang="es-ES" sz="1600" dirty="0"/>
        </a:p>
      </dgm:t>
    </dgm:pt>
    <dgm:pt modelId="{5B32F520-7BB5-4BCB-BD61-71BBA8082B79}" type="parTrans" cxnId="{266A27A0-EF57-4A84-9627-381D38479532}">
      <dgm:prSet/>
      <dgm:spPr/>
      <dgm:t>
        <a:bodyPr/>
        <a:lstStyle/>
        <a:p>
          <a:endParaRPr lang="es-ES" sz="1600"/>
        </a:p>
      </dgm:t>
    </dgm:pt>
    <dgm:pt modelId="{F56AD0BA-B241-495F-942D-A666A9AE4804}" type="sibTrans" cxnId="{266A27A0-EF57-4A84-9627-381D38479532}">
      <dgm:prSet custT="1"/>
      <dgm:spPr/>
      <dgm:t>
        <a:bodyPr/>
        <a:lstStyle/>
        <a:p>
          <a:endParaRPr lang="es-ES" sz="1600"/>
        </a:p>
      </dgm:t>
    </dgm:pt>
    <dgm:pt modelId="{FE78D158-14EC-4857-A437-60F3679EAF91}">
      <dgm:prSet phldrT="[Texto]" custT="1"/>
      <dgm:spPr/>
      <dgm:t>
        <a:bodyPr/>
        <a:lstStyle/>
        <a:p>
          <a:r>
            <a:rPr lang="es-ES" sz="1600" smtClean="0"/>
            <a:t>El </a:t>
          </a:r>
          <a:r>
            <a:rPr lang="es-ES" sz="1600" dirty="0" smtClean="0"/>
            <a:t>tratamiento consiste en la limpieza de la VBP mediante la extracción de los cálculos, a lo que debe asociarse la colecistectomía. </a:t>
          </a:r>
          <a:endParaRPr lang="es-ES" sz="1600" dirty="0"/>
        </a:p>
      </dgm:t>
    </dgm:pt>
    <dgm:pt modelId="{84AD47E3-BCCE-4ED6-A302-6870FED1FD1A}" type="parTrans" cxnId="{CC3883DA-C4BB-48E0-8606-FFD12FE323A1}">
      <dgm:prSet/>
      <dgm:spPr/>
      <dgm:t>
        <a:bodyPr/>
        <a:lstStyle/>
        <a:p>
          <a:endParaRPr lang="es-ES" sz="1600"/>
        </a:p>
      </dgm:t>
    </dgm:pt>
    <dgm:pt modelId="{7A9F5B24-EE78-4873-9972-B5CA6132AEE7}" type="sibTrans" cxnId="{CC3883DA-C4BB-48E0-8606-FFD12FE323A1}">
      <dgm:prSet/>
      <dgm:spPr/>
      <dgm:t>
        <a:bodyPr/>
        <a:lstStyle/>
        <a:p>
          <a:endParaRPr lang="es-ES" sz="1600"/>
        </a:p>
      </dgm:t>
    </dgm:pt>
    <dgm:pt modelId="{ED037BF0-2B0C-4F5C-8689-2E9547174C79}" type="pres">
      <dgm:prSet presAssocID="{B4C96924-DCCF-4312-991F-E740B2286E5A}" presName="outerComposite" presStyleCnt="0">
        <dgm:presLayoutVars>
          <dgm:chMax val="5"/>
          <dgm:dir/>
          <dgm:resizeHandles val="exact"/>
        </dgm:presLayoutVars>
      </dgm:prSet>
      <dgm:spPr/>
    </dgm:pt>
    <dgm:pt modelId="{CA637A56-92DE-4A16-9BA9-DA36D56C7448}" type="pres">
      <dgm:prSet presAssocID="{B4C96924-DCCF-4312-991F-E740B2286E5A}" presName="dummyMaxCanvas" presStyleCnt="0">
        <dgm:presLayoutVars/>
      </dgm:prSet>
      <dgm:spPr/>
    </dgm:pt>
    <dgm:pt modelId="{4E28CB7C-D5B6-4210-9DBA-0221E395FA20}" type="pres">
      <dgm:prSet presAssocID="{B4C96924-DCCF-4312-991F-E740B2286E5A}" presName="FourNodes_1" presStyleLbl="node1" presStyleIdx="0" presStyleCnt="4">
        <dgm:presLayoutVars>
          <dgm:bulletEnabled val="1"/>
        </dgm:presLayoutVars>
      </dgm:prSet>
      <dgm:spPr/>
    </dgm:pt>
    <dgm:pt modelId="{34EC33FC-48CF-474E-8310-39A3297B28DB}" type="pres">
      <dgm:prSet presAssocID="{B4C96924-DCCF-4312-991F-E740B2286E5A}" presName="FourNodes_2" presStyleLbl="node1" presStyleIdx="1" presStyleCnt="4">
        <dgm:presLayoutVars>
          <dgm:bulletEnabled val="1"/>
        </dgm:presLayoutVars>
      </dgm:prSet>
      <dgm:spPr/>
    </dgm:pt>
    <dgm:pt modelId="{BAA68332-4C6B-4925-AB3A-2910CDA7DFC4}" type="pres">
      <dgm:prSet presAssocID="{B4C96924-DCCF-4312-991F-E740B2286E5A}" presName="FourNodes_3" presStyleLbl="node1" presStyleIdx="2" presStyleCnt="4">
        <dgm:presLayoutVars>
          <dgm:bulletEnabled val="1"/>
        </dgm:presLayoutVars>
      </dgm:prSet>
      <dgm:spPr/>
    </dgm:pt>
    <dgm:pt modelId="{EEBE1C98-9E47-4C01-A56E-C9E83052FD20}" type="pres">
      <dgm:prSet presAssocID="{B4C96924-DCCF-4312-991F-E740B2286E5A}" presName="FourNodes_4" presStyleLbl="node1" presStyleIdx="3" presStyleCnt="4">
        <dgm:presLayoutVars>
          <dgm:bulletEnabled val="1"/>
        </dgm:presLayoutVars>
      </dgm:prSet>
      <dgm:spPr/>
    </dgm:pt>
    <dgm:pt modelId="{04210FFE-4D8D-4D94-B3C0-EE2AF821AB5A}" type="pres">
      <dgm:prSet presAssocID="{B4C96924-DCCF-4312-991F-E740B2286E5A}" presName="FourConn_1-2" presStyleLbl="fgAccFollowNode1" presStyleIdx="0" presStyleCnt="3">
        <dgm:presLayoutVars>
          <dgm:bulletEnabled val="1"/>
        </dgm:presLayoutVars>
      </dgm:prSet>
      <dgm:spPr/>
    </dgm:pt>
    <dgm:pt modelId="{A58AB76B-A468-4591-9B8E-97D47A7233A8}" type="pres">
      <dgm:prSet presAssocID="{B4C96924-DCCF-4312-991F-E740B2286E5A}" presName="FourConn_2-3" presStyleLbl="fgAccFollowNode1" presStyleIdx="1" presStyleCnt="3">
        <dgm:presLayoutVars>
          <dgm:bulletEnabled val="1"/>
        </dgm:presLayoutVars>
      </dgm:prSet>
      <dgm:spPr/>
    </dgm:pt>
    <dgm:pt modelId="{D6D7677D-5E7D-4567-B2B1-8C496EB8625D}" type="pres">
      <dgm:prSet presAssocID="{B4C96924-DCCF-4312-991F-E740B2286E5A}" presName="FourConn_3-4" presStyleLbl="fgAccFollowNode1" presStyleIdx="2" presStyleCnt="3">
        <dgm:presLayoutVars>
          <dgm:bulletEnabled val="1"/>
        </dgm:presLayoutVars>
      </dgm:prSet>
      <dgm:spPr/>
    </dgm:pt>
    <dgm:pt modelId="{6B5C19A8-C496-4F92-A41A-C7299117DA93}" type="pres">
      <dgm:prSet presAssocID="{B4C96924-DCCF-4312-991F-E740B2286E5A}" presName="FourNodes_1_text" presStyleLbl="node1" presStyleIdx="3" presStyleCnt="4">
        <dgm:presLayoutVars>
          <dgm:bulletEnabled val="1"/>
        </dgm:presLayoutVars>
      </dgm:prSet>
      <dgm:spPr/>
    </dgm:pt>
    <dgm:pt modelId="{FC885509-BF75-4899-8285-8B0B34391375}" type="pres">
      <dgm:prSet presAssocID="{B4C96924-DCCF-4312-991F-E740B2286E5A}" presName="FourNodes_2_text" presStyleLbl="node1" presStyleIdx="3" presStyleCnt="4">
        <dgm:presLayoutVars>
          <dgm:bulletEnabled val="1"/>
        </dgm:presLayoutVars>
      </dgm:prSet>
      <dgm:spPr/>
    </dgm:pt>
    <dgm:pt modelId="{BE9EF794-3ABB-4DBE-8329-A91D68D70740}" type="pres">
      <dgm:prSet presAssocID="{B4C96924-DCCF-4312-991F-E740B2286E5A}" presName="FourNodes_3_text" presStyleLbl="node1" presStyleIdx="3" presStyleCnt="4">
        <dgm:presLayoutVars>
          <dgm:bulletEnabled val="1"/>
        </dgm:presLayoutVars>
      </dgm:prSet>
      <dgm:spPr/>
    </dgm:pt>
    <dgm:pt modelId="{9E0DED02-BC47-4064-AD46-23079D4DF720}" type="pres">
      <dgm:prSet presAssocID="{B4C96924-DCCF-4312-991F-E740B2286E5A}" presName="FourNodes_4_text" presStyleLbl="node1" presStyleIdx="3" presStyleCnt="4">
        <dgm:presLayoutVars>
          <dgm:bulletEnabled val="1"/>
        </dgm:presLayoutVars>
      </dgm:prSet>
      <dgm:spPr/>
    </dgm:pt>
  </dgm:ptLst>
  <dgm:cxnLst>
    <dgm:cxn modelId="{89E58B2F-4238-4B6D-B674-282FC1243A7C}" type="presOf" srcId="{F56AD0BA-B241-495F-942D-A666A9AE4804}" destId="{D6D7677D-5E7D-4567-B2B1-8C496EB8625D}" srcOrd="0" destOrd="0" presId="urn:microsoft.com/office/officeart/2005/8/layout/vProcess5"/>
    <dgm:cxn modelId="{A9CE20A0-BF59-46A1-8400-2A67171CBA86}" type="presOf" srcId="{CD50139D-C85B-40C0-A324-A828D583A5C6}" destId="{34EC33FC-48CF-474E-8310-39A3297B28DB}" srcOrd="0" destOrd="0" presId="urn:microsoft.com/office/officeart/2005/8/layout/vProcess5"/>
    <dgm:cxn modelId="{5A84B124-95A6-40CA-A1FD-F9ECD7242591}" type="presOf" srcId="{C46D72D3-00DD-4FAC-B11C-A7CDEE09163D}" destId="{BE9EF794-3ABB-4DBE-8329-A91D68D70740}" srcOrd="1" destOrd="0" presId="urn:microsoft.com/office/officeart/2005/8/layout/vProcess5"/>
    <dgm:cxn modelId="{417F6898-AD31-4B1B-ABB9-E23291DBD6B0}" type="presOf" srcId="{51C24214-6BDD-4E70-9872-79E2D88268F7}" destId="{A58AB76B-A468-4591-9B8E-97D47A7233A8}" srcOrd="0" destOrd="0" presId="urn:microsoft.com/office/officeart/2005/8/layout/vProcess5"/>
    <dgm:cxn modelId="{929F6E9D-D3F1-474E-AC20-CC3018A5F3FC}" type="presOf" srcId="{2E54BD3F-34EB-4DBF-B4F3-C9DE909CB8B8}" destId="{4E28CB7C-D5B6-4210-9DBA-0221E395FA20}" srcOrd="0" destOrd="0" presId="urn:microsoft.com/office/officeart/2005/8/layout/vProcess5"/>
    <dgm:cxn modelId="{CC3883DA-C4BB-48E0-8606-FFD12FE323A1}" srcId="{B4C96924-DCCF-4312-991F-E740B2286E5A}" destId="{FE78D158-14EC-4857-A437-60F3679EAF91}" srcOrd="3" destOrd="0" parTransId="{84AD47E3-BCCE-4ED6-A302-6870FED1FD1A}" sibTransId="{7A9F5B24-EE78-4873-9972-B5CA6132AEE7}"/>
    <dgm:cxn modelId="{8AD869AB-6E7A-45AD-BA4A-760BAD042164}" srcId="{B4C96924-DCCF-4312-991F-E740B2286E5A}" destId="{CD50139D-C85B-40C0-A324-A828D583A5C6}" srcOrd="1" destOrd="0" parTransId="{FE2A40BC-488E-4074-8653-4E3ED6A1ECB4}" sibTransId="{51C24214-6BDD-4E70-9872-79E2D88268F7}"/>
    <dgm:cxn modelId="{05F2B95A-A161-4DEE-BB12-C82069774B64}" type="presOf" srcId="{FE78D158-14EC-4857-A437-60F3679EAF91}" destId="{EEBE1C98-9E47-4C01-A56E-C9E83052FD20}" srcOrd="0" destOrd="0" presId="urn:microsoft.com/office/officeart/2005/8/layout/vProcess5"/>
    <dgm:cxn modelId="{A53D5C52-C8B3-4C94-BD04-AF57C079C461}" type="presOf" srcId="{2E54BD3F-34EB-4DBF-B4F3-C9DE909CB8B8}" destId="{6B5C19A8-C496-4F92-A41A-C7299117DA93}" srcOrd="1" destOrd="0" presId="urn:microsoft.com/office/officeart/2005/8/layout/vProcess5"/>
    <dgm:cxn modelId="{40C419BC-75DE-442C-BCFD-0ED3A00E4F36}" type="presOf" srcId="{ABE3B27D-AE33-44E1-82B0-F8644B25D3DE}" destId="{04210FFE-4D8D-4D94-B3C0-EE2AF821AB5A}" srcOrd="0" destOrd="0" presId="urn:microsoft.com/office/officeart/2005/8/layout/vProcess5"/>
    <dgm:cxn modelId="{EC454873-B474-4214-876E-70E6D018F4DB}" type="presOf" srcId="{CD50139D-C85B-40C0-A324-A828D583A5C6}" destId="{FC885509-BF75-4899-8285-8B0B34391375}" srcOrd="1" destOrd="0" presId="urn:microsoft.com/office/officeart/2005/8/layout/vProcess5"/>
    <dgm:cxn modelId="{266A27A0-EF57-4A84-9627-381D38479532}" srcId="{B4C96924-DCCF-4312-991F-E740B2286E5A}" destId="{C46D72D3-00DD-4FAC-B11C-A7CDEE09163D}" srcOrd="2" destOrd="0" parTransId="{5B32F520-7BB5-4BCB-BD61-71BBA8082B79}" sibTransId="{F56AD0BA-B241-495F-942D-A666A9AE4804}"/>
    <dgm:cxn modelId="{87BA13C5-6674-4E7E-AC6C-897E708F6390}" type="presOf" srcId="{C46D72D3-00DD-4FAC-B11C-A7CDEE09163D}" destId="{BAA68332-4C6B-4925-AB3A-2910CDA7DFC4}" srcOrd="0" destOrd="0" presId="urn:microsoft.com/office/officeart/2005/8/layout/vProcess5"/>
    <dgm:cxn modelId="{AECC7454-A2F2-4967-B4D9-44543D8A5E83}" srcId="{B4C96924-DCCF-4312-991F-E740B2286E5A}" destId="{2E54BD3F-34EB-4DBF-B4F3-C9DE909CB8B8}" srcOrd="0" destOrd="0" parTransId="{91A16B71-24B6-4A3C-83A2-6065B49B6A55}" sibTransId="{ABE3B27D-AE33-44E1-82B0-F8644B25D3DE}"/>
    <dgm:cxn modelId="{F9B83CB1-7909-4D26-856A-F7EFE4F7CEF1}" type="presOf" srcId="{FE78D158-14EC-4857-A437-60F3679EAF91}" destId="{9E0DED02-BC47-4064-AD46-23079D4DF720}" srcOrd="1" destOrd="0" presId="urn:microsoft.com/office/officeart/2005/8/layout/vProcess5"/>
    <dgm:cxn modelId="{C56ACE0C-638F-40CC-9E27-E056FFDF4A9A}" type="presOf" srcId="{B4C96924-DCCF-4312-991F-E740B2286E5A}" destId="{ED037BF0-2B0C-4F5C-8689-2E9547174C79}" srcOrd="0" destOrd="0" presId="urn:microsoft.com/office/officeart/2005/8/layout/vProcess5"/>
    <dgm:cxn modelId="{9DCAC0A3-2968-4D27-BD14-9F06324FAB14}" type="presParOf" srcId="{ED037BF0-2B0C-4F5C-8689-2E9547174C79}" destId="{CA637A56-92DE-4A16-9BA9-DA36D56C7448}" srcOrd="0" destOrd="0" presId="urn:microsoft.com/office/officeart/2005/8/layout/vProcess5"/>
    <dgm:cxn modelId="{2B8FA726-B6CC-42C2-B3C8-56FAAB3382B2}" type="presParOf" srcId="{ED037BF0-2B0C-4F5C-8689-2E9547174C79}" destId="{4E28CB7C-D5B6-4210-9DBA-0221E395FA20}" srcOrd="1" destOrd="0" presId="urn:microsoft.com/office/officeart/2005/8/layout/vProcess5"/>
    <dgm:cxn modelId="{D6701E2B-4AEF-4F49-A435-B9BE9987C15F}" type="presParOf" srcId="{ED037BF0-2B0C-4F5C-8689-2E9547174C79}" destId="{34EC33FC-48CF-474E-8310-39A3297B28DB}" srcOrd="2" destOrd="0" presId="urn:microsoft.com/office/officeart/2005/8/layout/vProcess5"/>
    <dgm:cxn modelId="{EF652ABD-D754-4474-BEE5-C622C75C1C49}" type="presParOf" srcId="{ED037BF0-2B0C-4F5C-8689-2E9547174C79}" destId="{BAA68332-4C6B-4925-AB3A-2910CDA7DFC4}" srcOrd="3" destOrd="0" presId="urn:microsoft.com/office/officeart/2005/8/layout/vProcess5"/>
    <dgm:cxn modelId="{48B2FE0E-4AB6-4AB6-800E-D8CB36E5778F}" type="presParOf" srcId="{ED037BF0-2B0C-4F5C-8689-2E9547174C79}" destId="{EEBE1C98-9E47-4C01-A56E-C9E83052FD20}" srcOrd="4" destOrd="0" presId="urn:microsoft.com/office/officeart/2005/8/layout/vProcess5"/>
    <dgm:cxn modelId="{77916ED7-A143-4D28-A090-A55B12D76462}" type="presParOf" srcId="{ED037BF0-2B0C-4F5C-8689-2E9547174C79}" destId="{04210FFE-4D8D-4D94-B3C0-EE2AF821AB5A}" srcOrd="5" destOrd="0" presId="urn:microsoft.com/office/officeart/2005/8/layout/vProcess5"/>
    <dgm:cxn modelId="{1D3404D5-FC37-49CA-8319-871BAF9C7F49}" type="presParOf" srcId="{ED037BF0-2B0C-4F5C-8689-2E9547174C79}" destId="{A58AB76B-A468-4591-9B8E-97D47A7233A8}" srcOrd="6" destOrd="0" presId="urn:microsoft.com/office/officeart/2005/8/layout/vProcess5"/>
    <dgm:cxn modelId="{B876340C-A169-4190-B10E-0708B5742DD6}" type="presParOf" srcId="{ED037BF0-2B0C-4F5C-8689-2E9547174C79}" destId="{D6D7677D-5E7D-4567-B2B1-8C496EB8625D}" srcOrd="7" destOrd="0" presId="urn:microsoft.com/office/officeart/2005/8/layout/vProcess5"/>
    <dgm:cxn modelId="{019A13FE-454D-4813-8DE1-C32387D3CAA0}" type="presParOf" srcId="{ED037BF0-2B0C-4F5C-8689-2E9547174C79}" destId="{6B5C19A8-C496-4F92-A41A-C7299117DA93}" srcOrd="8" destOrd="0" presId="urn:microsoft.com/office/officeart/2005/8/layout/vProcess5"/>
    <dgm:cxn modelId="{71688CC7-7D95-4967-A85F-DE6229F25D46}" type="presParOf" srcId="{ED037BF0-2B0C-4F5C-8689-2E9547174C79}" destId="{FC885509-BF75-4899-8285-8B0B34391375}" srcOrd="9" destOrd="0" presId="urn:microsoft.com/office/officeart/2005/8/layout/vProcess5"/>
    <dgm:cxn modelId="{27C77567-590A-4ED3-8CA8-D9901FF14CC2}" type="presParOf" srcId="{ED037BF0-2B0C-4F5C-8689-2E9547174C79}" destId="{BE9EF794-3ABB-4DBE-8329-A91D68D70740}" srcOrd="10" destOrd="0" presId="urn:microsoft.com/office/officeart/2005/8/layout/vProcess5"/>
    <dgm:cxn modelId="{461B77A5-0893-4725-BF0A-FABB58642E4F}" type="presParOf" srcId="{ED037BF0-2B0C-4F5C-8689-2E9547174C79}" destId="{9E0DED02-BC47-4064-AD46-23079D4DF720}" srcOrd="11" destOrd="0" presId="urn:microsoft.com/office/officeart/2005/8/layout/vProcess5"/>
  </dgm:cxnLst>
  <dgm:bg/>
  <dgm:whole/>
</dgm:dataModel>
</file>

<file path=ppt/diagrams/data10.xml><?xml version="1.0" encoding="utf-8"?>
<dgm:dataModel xmlns:dgm="http://schemas.openxmlformats.org/drawingml/2006/diagram" xmlns:a="http://schemas.openxmlformats.org/drawingml/2006/main">
  <dgm:ptLst>
    <dgm:pt modelId="{A8281E37-E902-4F41-B160-0A4A9595BFE2}" type="doc">
      <dgm:prSet loTypeId="urn:microsoft.com/office/officeart/2005/8/layout/vProcess5" loCatId="process" qsTypeId="urn:microsoft.com/office/officeart/2005/8/quickstyle/3d4" qsCatId="3D" csTypeId="urn:microsoft.com/office/officeart/2005/8/colors/colorful3" csCatId="colorful" phldr="1"/>
      <dgm:spPr/>
      <dgm:t>
        <a:bodyPr/>
        <a:lstStyle/>
        <a:p>
          <a:endParaRPr lang="es-ES"/>
        </a:p>
      </dgm:t>
    </dgm:pt>
    <dgm:pt modelId="{A7ABA9D4-15DF-4968-A67F-E10FEA9C5B21}">
      <dgm:prSet phldrT="[Texto]" custT="1"/>
      <dgm:spPr/>
      <dgm:t>
        <a:bodyPr/>
        <a:lstStyle/>
        <a:p>
          <a:r>
            <a:rPr lang="es-ES_tradnl" sz="1400" dirty="0" smtClean="0"/>
            <a:t>Describir las características y la frecuencia de coledocolitiasis residual, en función de las características de PERSONA, de LUGAR y de TIEMPO de aparición de la patología y su tendencia.</a:t>
          </a:r>
          <a:endParaRPr lang="es-ES" sz="1400" dirty="0"/>
        </a:p>
      </dgm:t>
    </dgm:pt>
    <dgm:pt modelId="{B9A283EE-6E08-44A4-A391-4C44ED62C849}" type="parTrans" cxnId="{94299D5F-5076-4827-A8D9-6AA2B142A718}">
      <dgm:prSet/>
      <dgm:spPr/>
      <dgm:t>
        <a:bodyPr/>
        <a:lstStyle/>
        <a:p>
          <a:endParaRPr lang="es-ES" sz="1400"/>
        </a:p>
      </dgm:t>
    </dgm:pt>
    <dgm:pt modelId="{F3F7B06A-9215-42FC-9E3E-C5A8FA33F953}" type="sibTrans" cxnId="{94299D5F-5076-4827-A8D9-6AA2B142A718}">
      <dgm:prSet custT="1"/>
      <dgm:spPr/>
      <dgm:t>
        <a:bodyPr/>
        <a:lstStyle/>
        <a:p>
          <a:endParaRPr lang="es-ES" sz="1400"/>
        </a:p>
      </dgm:t>
    </dgm:pt>
    <dgm:pt modelId="{406C45B7-702A-442B-A2BC-B8C5A10E99AC}">
      <dgm:prSet custT="1"/>
      <dgm:spPr/>
      <dgm:t>
        <a:bodyPr/>
        <a:lstStyle/>
        <a:p>
          <a:r>
            <a:rPr lang="es-ES_tradnl" sz="1400" smtClean="0"/>
            <a:t>Realizar un análisis de parámetros que permitan identificar la sensibilidad, especificidad y valor de predicción de cada uno para establecer o descartar el diagnóstico de coledocolitiasis durante la operación.</a:t>
          </a:r>
          <a:endParaRPr lang="es-ES" sz="1400"/>
        </a:p>
      </dgm:t>
    </dgm:pt>
    <dgm:pt modelId="{92D590D5-93A9-4D5C-8F10-2C8EDAF0CB9D}" type="parTrans" cxnId="{4A719E35-73D9-4DD1-B1E6-1EF1C62EBC02}">
      <dgm:prSet/>
      <dgm:spPr/>
      <dgm:t>
        <a:bodyPr/>
        <a:lstStyle/>
        <a:p>
          <a:endParaRPr lang="es-ES" sz="1400"/>
        </a:p>
      </dgm:t>
    </dgm:pt>
    <dgm:pt modelId="{41770A4F-6586-4B23-89A7-C914FD0A9C2B}" type="sibTrans" cxnId="{4A719E35-73D9-4DD1-B1E6-1EF1C62EBC02}">
      <dgm:prSet custT="1"/>
      <dgm:spPr/>
      <dgm:t>
        <a:bodyPr/>
        <a:lstStyle/>
        <a:p>
          <a:endParaRPr lang="es-ES" sz="1400"/>
        </a:p>
      </dgm:t>
    </dgm:pt>
    <dgm:pt modelId="{11894D80-162A-4771-9040-DF997F72BF9B}">
      <dgm:prSet custT="1"/>
      <dgm:spPr/>
      <dgm:t>
        <a:bodyPr/>
        <a:lstStyle/>
        <a:p>
          <a:r>
            <a:rPr lang="es-ES_tradnl" sz="1400" dirty="0" smtClean="0"/>
            <a:t>Analizar los beneficios en la realización de la colangiografía </a:t>
          </a:r>
          <a:r>
            <a:rPr lang="es-ES_tradnl" sz="1400" dirty="0" err="1" smtClean="0"/>
            <a:t>transoperatoria</a:t>
          </a:r>
          <a:r>
            <a:rPr lang="es-ES_tradnl" sz="1400" dirty="0" smtClean="0"/>
            <a:t>, así como los riesgos de ésta.</a:t>
          </a:r>
          <a:endParaRPr lang="es-ES" sz="1400" dirty="0"/>
        </a:p>
      </dgm:t>
    </dgm:pt>
    <dgm:pt modelId="{97D3A405-50C7-4900-BE65-EF8DD9D31566}" type="parTrans" cxnId="{F95006AB-E5F9-4E63-85DB-04F2A6A0F561}">
      <dgm:prSet/>
      <dgm:spPr/>
      <dgm:t>
        <a:bodyPr/>
        <a:lstStyle/>
        <a:p>
          <a:endParaRPr lang="es-ES" sz="1400"/>
        </a:p>
      </dgm:t>
    </dgm:pt>
    <dgm:pt modelId="{44BC739B-1196-4BD7-9151-8AE6A716AC22}" type="sibTrans" cxnId="{F95006AB-E5F9-4E63-85DB-04F2A6A0F561}">
      <dgm:prSet custT="1"/>
      <dgm:spPr/>
      <dgm:t>
        <a:bodyPr/>
        <a:lstStyle/>
        <a:p>
          <a:endParaRPr lang="es-ES" sz="1400"/>
        </a:p>
      </dgm:t>
    </dgm:pt>
    <dgm:pt modelId="{35906E66-521F-48E7-8FE3-7A5020F79E04}" type="pres">
      <dgm:prSet presAssocID="{A8281E37-E902-4F41-B160-0A4A9595BFE2}" presName="outerComposite" presStyleCnt="0">
        <dgm:presLayoutVars>
          <dgm:chMax val="5"/>
          <dgm:dir/>
          <dgm:resizeHandles val="exact"/>
        </dgm:presLayoutVars>
      </dgm:prSet>
      <dgm:spPr/>
    </dgm:pt>
    <dgm:pt modelId="{51A92903-8D71-42FA-B96C-3190EF295B4C}" type="pres">
      <dgm:prSet presAssocID="{A8281E37-E902-4F41-B160-0A4A9595BFE2}" presName="dummyMaxCanvas" presStyleCnt="0">
        <dgm:presLayoutVars/>
      </dgm:prSet>
      <dgm:spPr/>
    </dgm:pt>
    <dgm:pt modelId="{5A9F7C90-044B-4614-B5D3-B3C576312231}" type="pres">
      <dgm:prSet presAssocID="{A8281E37-E902-4F41-B160-0A4A9595BFE2}" presName="ThreeNodes_1" presStyleLbl="node1" presStyleIdx="0" presStyleCnt="3">
        <dgm:presLayoutVars>
          <dgm:bulletEnabled val="1"/>
        </dgm:presLayoutVars>
      </dgm:prSet>
      <dgm:spPr/>
      <dgm:t>
        <a:bodyPr/>
        <a:lstStyle/>
        <a:p>
          <a:endParaRPr lang="es-ES"/>
        </a:p>
      </dgm:t>
    </dgm:pt>
    <dgm:pt modelId="{54D4671C-5143-4A85-96AD-49E022D409E3}" type="pres">
      <dgm:prSet presAssocID="{A8281E37-E902-4F41-B160-0A4A9595BFE2}" presName="ThreeNodes_2" presStyleLbl="node1" presStyleIdx="1" presStyleCnt="3">
        <dgm:presLayoutVars>
          <dgm:bulletEnabled val="1"/>
        </dgm:presLayoutVars>
      </dgm:prSet>
      <dgm:spPr/>
    </dgm:pt>
    <dgm:pt modelId="{466E7581-C4F5-4842-A92E-8FCD4A856A5B}" type="pres">
      <dgm:prSet presAssocID="{A8281E37-E902-4F41-B160-0A4A9595BFE2}" presName="ThreeNodes_3" presStyleLbl="node1" presStyleIdx="2" presStyleCnt="3">
        <dgm:presLayoutVars>
          <dgm:bulletEnabled val="1"/>
        </dgm:presLayoutVars>
      </dgm:prSet>
      <dgm:spPr/>
      <dgm:t>
        <a:bodyPr/>
        <a:lstStyle/>
        <a:p>
          <a:endParaRPr lang="es-ES"/>
        </a:p>
      </dgm:t>
    </dgm:pt>
    <dgm:pt modelId="{371A2B4D-88B1-4056-A252-A82CD5FCD674}" type="pres">
      <dgm:prSet presAssocID="{A8281E37-E902-4F41-B160-0A4A9595BFE2}" presName="ThreeConn_1-2" presStyleLbl="fgAccFollowNode1" presStyleIdx="0" presStyleCnt="2">
        <dgm:presLayoutVars>
          <dgm:bulletEnabled val="1"/>
        </dgm:presLayoutVars>
      </dgm:prSet>
      <dgm:spPr/>
    </dgm:pt>
    <dgm:pt modelId="{C6905B11-5D7A-4DB8-839F-F8A6152AE691}" type="pres">
      <dgm:prSet presAssocID="{A8281E37-E902-4F41-B160-0A4A9595BFE2}" presName="ThreeConn_2-3" presStyleLbl="fgAccFollowNode1" presStyleIdx="1" presStyleCnt="2">
        <dgm:presLayoutVars>
          <dgm:bulletEnabled val="1"/>
        </dgm:presLayoutVars>
      </dgm:prSet>
      <dgm:spPr/>
    </dgm:pt>
    <dgm:pt modelId="{A9C7B6B9-D08A-41B5-A354-1C8959A39A75}" type="pres">
      <dgm:prSet presAssocID="{A8281E37-E902-4F41-B160-0A4A9595BFE2}" presName="ThreeNodes_1_text" presStyleLbl="node1" presStyleIdx="2" presStyleCnt="3">
        <dgm:presLayoutVars>
          <dgm:bulletEnabled val="1"/>
        </dgm:presLayoutVars>
      </dgm:prSet>
      <dgm:spPr/>
      <dgm:t>
        <a:bodyPr/>
        <a:lstStyle/>
        <a:p>
          <a:endParaRPr lang="es-ES"/>
        </a:p>
      </dgm:t>
    </dgm:pt>
    <dgm:pt modelId="{0DB25BAB-4D3B-4F39-9D28-7BC5905D8A45}" type="pres">
      <dgm:prSet presAssocID="{A8281E37-E902-4F41-B160-0A4A9595BFE2}" presName="ThreeNodes_2_text" presStyleLbl="node1" presStyleIdx="2" presStyleCnt="3">
        <dgm:presLayoutVars>
          <dgm:bulletEnabled val="1"/>
        </dgm:presLayoutVars>
      </dgm:prSet>
      <dgm:spPr/>
    </dgm:pt>
    <dgm:pt modelId="{F09B9813-ED90-47D9-A4FE-C704EDFAFC2F}" type="pres">
      <dgm:prSet presAssocID="{A8281E37-E902-4F41-B160-0A4A9595BFE2}" presName="ThreeNodes_3_text" presStyleLbl="node1" presStyleIdx="2" presStyleCnt="3">
        <dgm:presLayoutVars>
          <dgm:bulletEnabled val="1"/>
        </dgm:presLayoutVars>
      </dgm:prSet>
      <dgm:spPr/>
      <dgm:t>
        <a:bodyPr/>
        <a:lstStyle/>
        <a:p>
          <a:endParaRPr lang="es-ES"/>
        </a:p>
      </dgm:t>
    </dgm:pt>
  </dgm:ptLst>
  <dgm:cxnLst>
    <dgm:cxn modelId="{E298A14A-BE94-4308-850E-794945CE3AE8}" type="presOf" srcId="{A7ABA9D4-15DF-4968-A67F-E10FEA9C5B21}" destId="{5A9F7C90-044B-4614-B5D3-B3C576312231}" srcOrd="0" destOrd="0" presId="urn:microsoft.com/office/officeart/2005/8/layout/vProcess5"/>
    <dgm:cxn modelId="{4A719E35-73D9-4DD1-B1E6-1EF1C62EBC02}" srcId="{A8281E37-E902-4F41-B160-0A4A9595BFE2}" destId="{406C45B7-702A-442B-A2BC-B8C5A10E99AC}" srcOrd="1" destOrd="0" parTransId="{92D590D5-93A9-4D5C-8F10-2C8EDAF0CB9D}" sibTransId="{41770A4F-6586-4B23-89A7-C914FD0A9C2B}"/>
    <dgm:cxn modelId="{9EC55ADD-5794-422A-B4D7-EA9215269A60}" type="presOf" srcId="{406C45B7-702A-442B-A2BC-B8C5A10E99AC}" destId="{0DB25BAB-4D3B-4F39-9D28-7BC5905D8A45}" srcOrd="1" destOrd="0" presId="urn:microsoft.com/office/officeart/2005/8/layout/vProcess5"/>
    <dgm:cxn modelId="{5E1221C2-042A-4782-9C9E-10C1A36B1151}" type="presOf" srcId="{A8281E37-E902-4F41-B160-0A4A9595BFE2}" destId="{35906E66-521F-48E7-8FE3-7A5020F79E04}" srcOrd="0" destOrd="0" presId="urn:microsoft.com/office/officeart/2005/8/layout/vProcess5"/>
    <dgm:cxn modelId="{D7EF5CAB-43F6-46F7-9853-9F70AA5E7C97}" type="presOf" srcId="{F3F7B06A-9215-42FC-9E3E-C5A8FA33F953}" destId="{371A2B4D-88B1-4056-A252-A82CD5FCD674}" srcOrd="0" destOrd="0" presId="urn:microsoft.com/office/officeart/2005/8/layout/vProcess5"/>
    <dgm:cxn modelId="{B90A903D-8860-4E27-8751-80EDB00F3D4D}" type="presOf" srcId="{41770A4F-6586-4B23-89A7-C914FD0A9C2B}" destId="{C6905B11-5D7A-4DB8-839F-F8A6152AE691}" srcOrd="0" destOrd="0" presId="urn:microsoft.com/office/officeart/2005/8/layout/vProcess5"/>
    <dgm:cxn modelId="{4EF9D26E-30B0-42D4-9843-F749D8806340}" type="presOf" srcId="{11894D80-162A-4771-9040-DF997F72BF9B}" destId="{F09B9813-ED90-47D9-A4FE-C704EDFAFC2F}" srcOrd="1" destOrd="0" presId="urn:microsoft.com/office/officeart/2005/8/layout/vProcess5"/>
    <dgm:cxn modelId="{AF930E43-1BAE-4E28-91DA-FB0E5D918BFA}" type="presOf" srcId="{406C45B7-702A-442B-A2BC-B8C5A10E99AC}" destId="{54D4671C-5143-4A85-96AD-49E022D409E3}" srcOrd="0" destOrd="0" presId="urn:microsoft.com/office/officeart/2005/8/layout/vProcess5"/>
    <dgm:cxn modelId="{4000F092-BEF0-4A7A-A4A2-B7D28DE53BE4}" type="presOf" srcId="{A7ABA9D4-15DF-4968-A67F-E10FEA9C5B21}" destId="{A9C7B6B9-D08A-41B5-A354-1C8959A39A75}" srcOrd="1" destOrd="0" presId="urn:microsoft.com/office/officeart/2005/8/layout/vProcess5"/>
    <dgm:cxn modelId="{94299D5F-5076-4827-A8D9-6AA2B142A718}" srcId="{A8281E37-E902-4F41-B160-0A4A9595BFE2}" destId="{A7ABA9D4-15DF-4968-A67F-E10FEA9C5B21}" srcOrd="0" destOrd="0" parTransId="{B9A283EE-6E08-44A4-A391-4C44ED62C849}" sibTransId="{F3F7B06A-9215-42FC-9E3E-C5A8FA33F953}"/>
    <dgm:cxn modelId="{F95006AB-E5F9-4E63-85DB-04F2A6A0F561}" srcId="{A8281E37-E902-4F41-B160-0A4A9595BFE2}" destId="{11894D80-162A-4771-9040-DF997F72BF9B}" srcOrd="2" destOrd="0" parTransId="{97D3A405-50C7-4900-BE65-EF8DD9D31566}" sibTransId="{44BC739B-1196-4BD7-9151-8AE6A716AC22}"/>
    <dgm:cxn modelId="{66168D35-A5D1-470C-A2F7-C8672F80EF44}" type="presOf" srcId="{11894D80-162A-4771-9040-DF997F72BF9B}" destId="{466E7581-C4F5-4842-A92E-8FCD4A856A5B}" srcOrd="0" destOrd="0" presId="urn:microsoft.com/office/officeart/2005/8/layout/vProcess5"/>
    <dgm:cxn modelId="{999B569C-5B00-4E92-BA6C-41882FEE7F00}" type="presParOf" srcId="{35906E66-521F-48E7-8FE3-7A5020F79E04}" destId="{51A92903-8D71-42FA-B96C-3190EF295B4C}" srcOrd="0" destOrd="0" presId="urn:microsoft.com/office/officeart/2005/8/layout/vProcess5"/>
    <dgm:cxn modelId="{E5B9B78E-5F49-422B-A08B-BBB25141A582}" type="presParOf" srcId="{35906E66-521F-48E7-8FE3-7A5020F79E04}" destId="{5A9F7C90-044B-4614-B5D3-B3C576312231}" srcOrd="1" destOrd="0" presId="urn:microsoft.com/office/officeart/2005/8/layout/vProcess5"/>
    <dgm:cxn modelId="{96FD6297-BA8D-41A9-8549-9B372FF2AFCE}" type="presParOf" srcId="{35906E66-521F-48E7-8FE3-7A5020F79E04}" destId="{54D4671C-5143-4A85-96AD-49E022D409E3}" srcOrd="2" destOrd="0" presId="urn:microsoft.com/office/officeart/2005/8/layout/vProcess5"/>
    <dgm:cxn modelId="{7534A416-0957-465E-9354-FFFD7B131E51}" type="presParOf" srcId="{35906E66-521F-48E7-8FE3-7A5020F79E04}" destId="{466E7581-C4F5-4842-A92E-8FCD4A856A5B}" srcOrd="3" destOrd="0" presId="urn:microsoft.com/office/officeart/2005/8/layout/vProcess5"/>
    <dgm:cxn modelId="{1F146206-BB9A-4029-A2DC-9ECC96036773}" type="presParOf" srcId="{35906E66-521F-48E7-8FE3-7A5020F79E04}" destId="{371A2B4D-88B1-4056-A252-A82CD5FCD674}" srcOrd="4" destOrd="0" presId="urn:microsoft.com/office/officeart/2005/8/layout/vProcess5"/>
    <dgm:cxn modelId="{2A11F3FE-2614-4DF6-98A4-1B208D4CE73D}" type="presParOf" srcId="{35906E66-521F-48E7-8FE3-7A5020F79E04}" destId="{C6905B11-5D7A-4DB8-839F-F8A6152AE691}" srcOrd="5" destOrd="0" presId="urn:microsoft.com/office/officeart/2005/8/layout/vProcess5"/>
    <dgm:cxn modelId="{DFD980D7-6033-4E7B-97BF-8CEE118854DB}" type="presParOf" srcId="{35906E66-521F-48E7-8FE3-7A5020F79E04}" destId="{A9C7B6B9-D08A-41B5-A354-1C8959A39A75}" srcOrd="6" destOrd="0" presId="urn:microsoft.com/office/officeart/2005/8/layout/vProcess5"/>
    <dgm:cxn modelId="{CB10F483-02C4-4B6C-8296-05ED0BCB50E5}" type="presParOf" srcId="{35906E66-521F-48E7-8FE3-7A5020F79E04}" destId="{0DB25BAB-4D3B-4F39-9D28-7BC5905D8A45}" srcOrd="7" destOrd="0" presId="urn:microsoft.com/office/officeart/2005/8/layout/vProcess5"/>
    <dgm:cxn modelId="{F9A57039-9BDB-4AC1-B239-F64D26DF3FD5}" type="presParOf" srcId="{35906E66-521F-48E7-8FE3-7A5020F79E04}" destId="{F09B9813-ED90-47D9-A4FE-C704EDFAFC2F}" srcOrd="8" destOrd="0" presId="urn:microsoft.com/office/officeart/2005/8/layout/vProcess5"/>
  </dgm:cxnLst>
  <dgm:bg/>
  <dgm:whole/>
</dgm:dataModel>
</file>

<file path=ppt/diagrams/data11.xml><?xml version="1.0" encoding="utf-8"?>
<dgm:dataModel xmlns:dgm="http://schemas.openxmlformats.org/drawingml/2006/diagram" xmlns:a="http://schemas.openxmlformats.org/drawingml/2006/main">
  <dgm:ptLst>
    <dgm:pt modelId="{A8281E37-E902-4F41-B160-0A4A9595BFE2}" type="doc">
      <dgm:prSet loTypeId="urn:microsoft.com/office/officeart/2005/8/layout/vProcess5" loCatId="process" qsTypeId="urn:microsoft.com/office/officeart/2005/8/quickstyle/3d4" qsCatId="3D" csTypeId="urn:microsoft.com/office/officeart/2005/8/colors/colorful3" csCatId="colorful" phldr="1"/>
      <dgm:spPr/>
      <dgm:t>
        <a:bodyPr/>
        <a:lstStyle/>
        <a:p>
          <a:endParaRPr lang="es-ES"/>
        </a:p>
      </dgm:t>
    </dgm:pt>
    <dgm:pt modelId="{6F1E87E3-098D-4120-8F3B-A6F482CCFC34}">
      <dgm:prSet custT="1"/>
      <dgm:spPr/>
      <dgm:t>
        <a:bodyPr/>
        <a:lstStyle/>
        <a:p>
          <a:pPr algn="ctr"/>
          <a:r>
            <a:rPr lang="es-ES_tradnl" sz="1400" dirty="0" smtClean="0"/>
            <a:t>Hacer una comparación riesgo-beneficio de la colangiografía </a:t>
          </a:r>
          <a:r>
            <a:rPr lang="es-ES_tradnl" sz="1400" dirty="0" err="1" smtClean="0"/>
            <a:t>transoperatoria</a:t>
          </a:r>
          <a:r>
            <a:rPr lang="es-ES_tradnl" sz="1400" dirty="0" smtClean="0"/>
            <a:t>.</a:t>
          </a:r>
          <a:endParaRPr lang="es-ES" sz="1400" dirty="0"/>
        </a:p>
      </dgm:t>
    </dgm:pt>
    <dgm:pt modelId="{F4E9740F-9FD1-4FBB-A348-0D8E6820F00B}" type="parTrans" cxnId="{543A555F-173C-4D02-8A06-20484388A9FB}">
      <dgm:prSet/>
      <dgm:spPr/>
      <dgm:t>
        <a:bodyPr/>
        <a:lstStyle/>
        <a:p>
          <a:endParaRPr lang="es-ES" sz="1400"/>
        </a:p>
      </dgm:t>
    </dgm:pt>
    <dgm:pt modelId="{24657329-7B41-4AA5-8046-01FD7B4446BE}" type="sibTrans" cxnId="{543A555F-173C-4D02-8A06-20484388A9FB}">
      <dgm:prSet custT="1"/>
      <dgm:spPr/>
      <dgm:t>
        <a:bodyPr/>
        <a:lstStyle/>
        <a:p>
          <a:endParaRPr lang="es-ES" sz="1400"/>
        </a:p>
      </dgm:t>
    </dgm:pt>
    <dgm:pt modelId="{2C9A8514-8CEA-4A91-AB49-B078CCFD4E2E}">
      <dgm:prSet custT="1"/>
      <dgm:spPr/>
      <dgm:t>
        <a:bodyPr/>
        <a:lstStyle/>
        <a:p>
          <a:pPr algn="ctr"/>
          <a:r>
            <a:rPr lang="es-ES_tradnl" sz="1400" dirty="0" smtClean="0"/>
            <a:t>Demostrar la importancia en la realización de la colangiografía </a:t>
          </a:r>
          <a:r>
            <a:rPr lang="es-ES_tradnl" sz="1400" dirty="0" err="1" smtClean="0"/>
            <a:t>transoperatoria</a:t>
          </a:r>
          <a:r>
            <a:rPr lang="es-ES_tradnl" sz="1400" dirty="0" smtClean="0"/>
            <a:t> como un método de rutina durante las colecistectomías.</a:t>
          </a:r>
          <a:endParaRPr lang="es-ES" sz="1400" dirty="0"/>
        </a:p>
      </dgm:t>
    </dgm:pt>
    <dgm:pt modelId="{9D85C5F8-6656-4268-A2FC-926ACC5D80FB}" type="parTrans" cxnId="{C550D865-687C-47F9-B66C-B3229087B6E6}">
      <dgm:prSet/>
      <dgm:spPr/>
      <dgm:t>
        <a:bodyPr/>
        <a:lstStyle/>
        <a:p>
          <a:endParaRPr lang="es-ES" sz="1400"/>
        </a:p>
      </dgm:t>
    </dgm:pt>
    <dgm:pt modelId="{65AF9258-A3F1-4E04-A652-CF63F23807CF}" type="sibTrans" cxnId="{C550D865-687C-47F9-B66C-B3229087B6E6}">
      <dgm:prSet/>
      <dgm:spPr/>
      <dgm:t>
        <a:bodyPr/>
        <a:lstStyle/>
        <a:p>
          <a:endParaRPr lang="es-ES" sz="1400"/>
        </a:p>
      </dgm:t>
    </dgm:pt>
    <dgm:pt modelId="{35906E66-521F-48E7-8FE3-7A5020F79E04}" type="pres">
      <dgm:prSet presAssocID="{A8281E37-E902-4F41-B160-0A4A9595BFE2}" presName="outerComposite" presStyleCnt="0">
        <dgm:presLayoutVars>
          <dgm:chMax val="5"/>
          <dgm:dir/>
          <dgm:resizeHandles val="exact"/>
        </dgm:presLayoutVars>
      </dgm:prSet>
      <dgm:spPr/>
    </dgm:pt>
    <dgm:pt modelId="{51A92903-8D71-42FA-B96C-3190EF295B4C}" type="pres">
      <dgm:prSet presAssocID="{A8281E37-E902-4F41-B160-0A4A9595BFE2}" presName="dummyMaxCanvas" presStyleCnt="0">
        <dgm:presLayoutVars/>
      </dgm:prSet>
      <dgm:spPr/>
    </dgm:pt>
    <dgm:pt modelId="{07C2BE6E-A2DB-4528-A7D7-881FCED2D7AC}" type="pres">
      <dgm:prSet presAssocID="{A8281E37-E902-4F41-B160-0A4A9595BFE2}" presName="TwoNodes_1" presStyleLbl="node1" presStyleIdx="0" presStyleCnt="2" custScaleY="75153">
        <dgm:presLayoutVars>
          <dgm:bulletEnabled val="1"/>
        </dgm:presLayoutVars>
      </dgm:prSet>
      <dgm:spPr/>
    </dgm:pt>
    <dgm:pt modelId="{0FC4D93E-409B-4784-8A1E-943543EA6AF3}" type="pres">
      <dgm:prSet presAssocID="{A8281E37-E902-4F41-B160-0A4A9595BFE2}" presName="TwoNodes_2" presStyleLbl="node1" presStyleIdx="1" presStyleCnt="2" custScaleY="75153">
        <dgm:presLayoutVars>
          <dgm:bulletEnabled val="1"/>
        </dgm:presLayoutVars>
      </dgm:prSet>
      <dgm:spPr/>
    </dgm:pt>
    <dgm:pt modelId="{01C7276B-E582-46AA-A3ED-89721283E2D2}" type="pres">
      <dgm:prSet presAssocID="{A8281E37-E902-4F41-B160-0A4A9595BFE2}" presName="TwoConn_1-2" presStyleLbl="fgAccFollowNode1" presStyleIdx="0" presStyleCnt="1">
        <dgm:presLayoutVars>
          <dgm:bulletEnabled val="1"/>
        </dgm:presLayoutVars>
      </dgm:prSet>
      <dgm:spPr/>
    </dgm:pt>
    <dgm:pt modelId="{B45B557A-1A5E-43B7-B4F4-A771CED54621}" type="pres">
      <dgm:prSet presAssocID="{A8281E37-E902-4F41-B160-0A4A9595BFE2}" presName="TwoNodes_1_text" presStyleLbl="node1" presStyleIdx="1" presStyleCnt="2">
        <dgm:presLayoutVars>
          <dgm:bulletEnabled val="1"/>
        </dgm:presLayoutVars>
      </dgm:prSet>
      <dgm:spPr/>
    </dgm:pt>
    <dgm:pt modelId="{3FA390E3-5411-41AC-A49B-0BFAB0AFE4E8}" type="pres">
      <dgm:prSet presAssocID="{A8281E37-E902-4F41-B160-0A4A9595BFE2}" presName="TwoNodes_2_text" presStyleLbl="node1" presStyleIdx="1" presStyleCnt="2">
        <dgm:presLayoutVars>
          <dgm:bulletEnabled val="1"/>
        </dgm:presLayoutVars>
      </dgm:prSet>
      <dgm:spPr/>
    </dgm:pt>
  </dgm:ptLst>
  <dgm:cxnLst>
    <dgm:cxn modelId="{607FE9E4-03F9-4387-91DF-491F36E66F38}" type="presOf" srcId="{6F1E87E3-098D-4120-8F3B-A6F482CCFC34}" destId="{B45B557A-1A5E-43B7-B4F4-A771CED54621}" srcOrd="1" destOrd="0" presId="urn:microsoft.com/office/officeart/2005/8/layout/vProcess5"/>
    <dgm:cxn modelId="{172F3B58-4481-41F3-9A53-3FF394B13947}" type="presOf" srcId="{A8281E37-E902-4F41-B160-0A4A9595BFE2}" destId="{35906E66-521F-48E7-8FE3-7A5020F79E04}" srcOrd="0" destOrd="0" presId="urn:microsoft.com/office/officeart/2005/8/layout/vProcess5"/>
    <dgm:cxn modelId="{CCCD932D-903A-43BC-B858-8A49F707B174}" type="presOf" srcId="{24657329-7B41-4AA5-8046-01FD7B4446BE}" destId="{01C7276B-E582-46AA-A3ED-89721283E2D2}" srcOrd="0" destOrd="0" presId="urn:microsoft.com/office/officeart/2005/8/layout/vProcess5"/>
    <dgm:cxn modelId="{4A7EBEE4-BD97-4C4C-80EF-4324998DF268}" type="presOf" srcId="{2C9A8514-8CEA-4A91-AB49-B078CCFD4E2E}" destId="{0FC4D93E-409B-4784-8A1E-943543EA6AF3}" srcOrd="0" destOrd="0" presId="urn:microsoft.com/office/officeart/2005/8/layout/vProcess5"/>
    <dgm:cxn modelId="{543A555F-173C-4D02-8A06-20484388A9FB}" srcId="{A8281E37-E902-4F41-B160-0A4A9595BFE2}" destId="{6F1E87E3-098D-4120-8F3B-A6F482CCFC34}" srcOrd="0" destOrd="0" parTransId="{F4E9740F-9FD1-4FBB-A348-0D8E6820F00B}" sibTransId="{24657329-7B41-4AA5-8046-01FD7B4446BE}"/>
    <dgm:cxn modelId="{6B4AE865-1F42-45E4-B337-A5E35AD86AC5}" type="presOf" srcId="{2C9A8514-8CEA-4A91-AB49-B078CCFD4E2E}" destId="{3FA390E3-5411-41AC-A49B-0BFAB0AFE4E8}" srcOrd="1" destOrd="0" presId="urn:microsoft.com/office/officeart/2005/8/layout/vProcess5"/>
    <dgm:cxn modelId="{C550D865-687C-47F9-B66C-B3229087B6E6}" srcId="{A8281E37-E902-4F41-B160-0A4A9595BFE2}" destId="{2C9A8514-8CEA-4A91-AB49-B078CCFD4E2E}" srcOrd="1" destOrd="0" parTransId="{9D85C5F8-6656-4268-A2FC-926ACC5D80FB}" sibTransId="{65AF9258-A3F1-4E04-A652-CF63F23807CF}"/>
    <dgm:cxn modelId="{606BB313-4F35-484F-B648-DDA978B6A63C}" type="presOf" srcId="{6F1E87E3-098D-4120-8F3B-A6F482CCFC34}" destId="{07C2BE6E-A2DB-4528-A7D7-881FCED2D7AC}" srcOrd="0" destOrd="0" presId="urn:microsoft.com/office/officeart/2005/8/layout/vProcess5"/>
    <dgm:cxn modelId="{628325AC-9090-4800-9D85-1CA9E4524581}" type="presParOf" srcId="{35906E66-521F-48E7-8FE3-7A5020F79E04}" destId="{51A92903-8D71-42FA-B96C-3190EF295B4C}" srcOrd="0" destOrd="0" presId="urn:microsoft.com/office/officeart/2005/8/layout/vProcess5"/>
    <dgm:cxn modelId="{5D9E0CB9-5320-4D48-AE39-2D1052C0214E}" type="presParOf" srcId="{35906E66-521F-48E7-8FE3-7A5020F79E04}" destId="{07C2BE6E-A2DB-4528-A7D7-881FCED2D7AC}" srcOrd="1" destOrd="0" presId="urn:microsoft.com/office/officeart/2005/8/layout/vProcess5"/>
    <dgm:cxn modelId="{7D761944-AF60-4E1C-B9C7-92CAFB0CC834}" type="presParOf" srcId="{35906E66-521F-48E7-8FE3-7A5020F79E04}" destId="{0FC4D93E-409B-4784-8A1E-943543EA6AF3}" srcOrd="2" destOrd="0" presId="urn:microsoft.com/office/officeart/2005/8/layout/vProcess5"/>
    <dgm:cxn modelId="{954B8BC3-DA7F-4AFA-B00F-94AB115C82AF}" type="presParOf" srcId="{35906E66-521F-48E7-8FE3-7A5020F79E04}" destId="{01C7276B-E582-46AA-A3ED-89721283E2D2}" srcOrd="3" destOrd="0" presId="urn:microsoft.com/office/officeart/2005/8/layout/vProcess5"/>
    <dgm:cxn modelId="{FEBFB67D-1392-43B9-A0B4-8258C493E53F}" type="presParOf" srcId="{35906E66-521F-48E7-8FE3-7A5020F79E04}" destId="{B45B557A-1A5E-43B7-B4F4-A771CED54621}" srcOrd="4" destOrd="0" presId="urn:microsoft.com/office/officeart/2005/8/layout/vProcess5"/>
    <dgm:cxn modelId="{7377DE58-3CC4-4AC2-A677-67AF8D3D5165}" type="presParOf" srcId="{35906E66-521F-48E7-8FE3-7A5020F79E04}" destId="{3FA390E3-5411-41AC-A49B-0BFAB0AFE4E8}" srcOrd="5" destOrd="0" presId="urn:microsoft.com/office/officeart/2005/8/layout/vProcess5"/>
  </dgm:cxnLst>
  <dgm:bg/>
  <dgm:whole/>
</dgm:dataModel>
</file>

<file path=ppt/diagrams/data12.xml><?xml version="1.0" encoding="utf-8"?>
<dgm:dataModel xmlns:dgm="http://schemas.openxmlformats.org/drawingml/2006/diagram" xmlns:a="http://schemas.openxmlformats.org/drawingml/2006/main">
  <dgm:ptLst>
    <dgm:pt modelId="{46CF7D52-5454-41E1-9CE6-EC02B90541DA}" type="doc">
      <dgm:prSet loTypeId="urn:microsoft.com/office/officeart/2005/8/layout/vProcess5" loCatId="process" qsTypeId="urn:microsoft.com/office/officeart/2005/8/quickstyle/3d4" qsCatId="3D" csTypeId="urn:microsoft.com/office/officeart/2005/8/colors/accent3_1" csCatId="accent3" phldr="1"/>
      <dgm:spPr/>
      <dgm:t>
        <a:bodyPr/>
        <a:lstStyle/>
        <a:p>
          <a:endParaRPr lang="es-ES"/>
        </a:p>
      </dgm:t>
    </dgm:pt>
    <dgm:pt modelId="{9EB6C9BE-4225-44E5-A51C-C1C71FC194C7}">
      <dgm:prSet phldrT="[Texto]" custT="1"/>
      <dgm:spPr/>
      <dgm:t>
        <a:bodyPr/>
        <a:lstStyle/>
        <a:p>
          <a:pPr algn="ctr"/>
          <a:r>
            <a:rPr lang="es-ES" sz="1600" dirty="0" smtClean="0"/>
            <a:t>Pacientes con diagnóstico de colecistopatía  litiásica, con ultrasonido preoperatorio, y sometidos a colecistectomía  ya sea abierta o por laparoscopia en el mismo periodo de tiempo.</a:t>
          </a:r>
          <a:endParaRPr lang="es-ES" sz="1600" dirty="0"/>
        </a:p>
      </dgm:t>
    </dgm:pt>
    <dgm:pt modelId="{EBE4D67F-0B40-4026-A51F-F28E5716C4FB}" type="parTrans" cxnId="{8F40293F-90CD-4427-878E-DE3417868ADF}">
      <dgm:prSet/>
      <dgm:spPr/>
      <dgm:t>
        <a:bodyPr/>
        <a:lstStyle/>
        <a:p>
          <a:pPr algn="ctr"/>
          <a:endParaRPr lang="es-ES" sz="1600"/>
        </a:p>
      </dgm:t>
    </dgm:pt>
    <dgm:pt modelId="{C735705C-4287-4CEF-8EF4-6A69D977D017}" type="sibTrans" cxnId="{8F40293F-90CD-4427-878E-DE3417868ADF}">
      <dgm:prSet custT="1"/>
      <dgm:spPr/>
      <dgm:t>
        <a:bodyPr/>
        <a:lstStyle/>
        <a:p>
          <a:pPr algn="ctr"/>
          <a:endParaRPr lang="es-ES" sz="1600"/>
        </a:p>
      </dgm:t>
    </dgm:pt>
    <dgm:pt modelId="{D8B80E08-8B6F-4CF2-95A0-21EF0E15B2B5}">
      <dgm:prSet custT="1"/>
      <dgm:spPr/>
      <dgm:t>
        <a:bodyPr/>
        <a:lstStyle/>
        <a:p>
          <a:pPr algn="ctr"/>
          <a:r>
            <a:rPr lang="es-ES" sz="1600" smtClean="0"/>
            <a:t>Diagnsotico de Coledocolitiasis residual mediante CPRE, con un periodo menor a 2 años de realizada la cirugía.</a:t>
          </a:r>
          <a:endParaRPr lang="es-ES" sz="1600"/>
        </a:p>
      </dgm:t>
    </dgm:pt>
    <dgm:pt modelId="{E191DC97-BAFF-499E-B434-93879334F8C7}" type="parTrans" cxnId="{6FE189CC-07DB-4E75-B625-0DAD98743A04}">
      <dgm:prSet/>
      <dgm:spPr/>
      <dgm:t>
        <a:bodyPr/>
        <a:lstStyle/>
        <a:p>
          <a:pPr algn="ctr"/>
          <a:endParaRPr lang="es-ES" sz="1600"/>
        </a:p>
      </dgm:t>
    </dgm:pt>
    <dgm:pt modelId="{1B9B4E11-EF9B-4E77-A529-8879F29E06C7}" type="sibTrans" cxnId="{6FE189CC-07DB-4E75-B625-0DAD98743A04}">
      <dgm:prSet custT="1"/>
      <dgm:spPr/>
      <dgm:t>
        <a:bodyPr/>
        <a:lstStyle/>
        <a:p>
          <a:pPr algn="ctr"/>
          <a:endParaRPr lang="es-ES" sz="1600"/>
        </a:p>
      </dgm:t>
    </dgm:pt>
    <dgm:pt modelId="{BFE73F0B-CADD-4190-8ACA-BD9D0FC983CE}">
      <dgm:prSet custT="1"/>
      <dgm:spPr/>
      <dgm:t>
        <a:bodyPr/>
        <a:lstStyle/>
        <a:p>
          <a:pPr algn="ctr"/>
          <a:r>
            <a:rPr lang="es-ES" sz="1600" dirty="0" smtClean="0"/>
            <a:t>Pacientes a los cuales se les realizo CTO</a:t>
          </a:r>
          <a:endParaRPr lang="es-ES" sz="1600" dirty="0"/>
        </a:p>
      </dgm:t>
    </dgm:pt>
    <dgm:pt modelId="{6E3AEC92-7C65-4578-B783-ECF1A9E81BB5}" type="parTrans" cxnId="{0CC25F2B-CBC2-4550-A7BF-BBDFEA83E8D5}">
      <dgm:prSet/>
      <dgm:spPr/>
      <dgm:t>
        <a:bodyPr/>
        <a:lstStyle/>
        <a:p>
          <a:pPr algn="ctr"/>
          <a:endParaRPr lang="es-ES" sz="1600"/>
        </a:p>
      </dgm:t>
    </dgm:pt>
    <dgm:pt modelId="{4AFFAF86-23BE-462E-BEAD-533994E51528}" type="sibTrans" cxnId="{0CC25F2B-CBC2-4550-A7BF-BBDFEA83E8D5}">
      <dgm:prSet/>
      <dgm:spPr/>
      <dgm:t>
        <a:bodyPr/>
        <a:lstStyle/>
        <a:p>
          <a:pPr algn="ctr"/>
          <a:endParaRPr lang="es-ES" sz="1600"/>
        </a:p>
      </dgm:t>
    </dgm:pt>
    <dgm:pt modelId="{9924CF2E-9B98-4E60-B9FC-FA3B4D0F53E2}" type="pres">
      <dgm:prSet presAssocID="{46CF7D52-5454-41E1-9CE6-EC02B90541DA}" presName="outerComposite" presStyleCnt="0">
        <dgm:presLayoutVars>
          <dgm:chMax val="5"/>
          <dgm:dir/>
          <dgm:resizeHandles val="exact"/>
        </dgm:presLayoutVars>
      </dgm:prSet>
      <dgm:spPr/>
    </dgm:pt>
    <dgm:pt modelId="{DCEFBC61-533A-4795-A28E-7AE666812A00}" type="pres">
      <dgm:prSet presAssocID="{46CF7D52-5454-41E1-9CE6-EC02B90541DA}" presName="dummyMaxCanvas" presStyleCnt="0">
        <dgm:presLayoutVars/>
      </dgm:prSet>
      <dgm:spPr/>
    </dgm:pt>
    <dgm:pt modelId="{48FC6957-1E7C-41B2-971D-4E074D006C5B}" type="pres">
      <dgm:prSet presAssocID="{46CF7D52-5454-41E1-9CE6-EC02B90541DA}" presName="ThreeNodes_1" presStyleLbl="node1" presStyleIdx="0" presStyleCnt="3">
        <dgm:presLayoutVars>
          <dgm:bulletEnabled val="1"/>
        </dgm:presLayoutVars>
      </dgm:prSet>
      <dgm:spPr/>
      <dgm:t>
        <a:bodyPr/>
        <a:lstStyle/>
        <a:p>
          <a:endParaRPr lang="es-ES"/>
        </a:p>
      </dgm:t>
    </dgm:pt>
    <dgm:pt modelId="{1329FCB0-7DFF-4A6C-9C5D-BBE15F413B66}" type="pres">
      <dgm:prSet presAssocID="{46CF7D52-5454-41E1-9CE6-EC02B90541DA}" presName="ThreeNodes_2" presStyleLbl="node1" presStyleIdx="1" presStyleCnt="3">
        <dgm:presLayoutVars>
          <dgm:bulletEnabled val="1"/>
        </dgm:presLayoutVars>
      </dgm:prSet>
      <dgm:spPr/>
    </dgm:pt>
    <dgm:pt modelId="{B2A78A93-F064-4DC7-9F6E-F8522446E1B8}" type="pres">
      <dgm:prSet presAssocID="{46CF7D52-5454-41E1-9CE6-EC02B90541DA}" presName="ThreeNodes_3" presStyleLbl="node1" presStyleIdx="2" presStyleCnt="3">
        <dgm:presLayoutVars>
          <dgm:bulletEnabled val="1"/>
        </dgm:presLayoutVars>
      </dgm:prSet>
      <dgm:spPr/>
      <dgm:t>
        <a:bodyPr/>
        <a:lstStyle/>
        <a:p>
          <a:endParaRPr lang="es-ES"/>
        </a:p>
      </dgm:t>
    </dgm:pt>
    <dgm:pt modelId="{8A8B59E7-6461-401B-8190-07DA18BF755E}" type="pres">
      <dgm:prSet presAssocID="{46CF7D52-5454-41E1-9CE6-EC02B90541DA}" presName="ThreeConn_1-2" presStyleLbl="fgAccFollowNode1" presStyleIdx="0" presStyleCnt="2">
        <dgm:presLayoutVars>
          <dgm:bulletEnabled val="1"/>
        </dgm:presLayoutVars>
      </dgm:prSet>
      <dgm:spPr/>
    </dgm:pt>
    <dgm:pt modelId="{1025C069-38E0-4CB9-8F01-1A6726AE00A2}" type="pres">
      <dgm:prSet presAssocID="{46CF7D52-5454-41E1-9CE6-EC02B90541DA}" presName="ThreeConn_2-3" presStyleLbl="fgAccFollowNode1" presStyleIdx="1" presStyleCnt="2">
        <dgm:presLayoutVars>
          <dgm:bulletEnabled val="1"/>
        </dgm:presLayoutVars>
      </dgm:prSet>
      <dgm:spPr/>
    </dgm:pt>
    <dgm:pt modelId="{DABBD0B8-EB81-4B6F-BE9C-3AF516856D61}" type="pres">
      <dgm:prSet presAssocID="{46CF7D52-5454-41E1-9CE6-EC02B90541DA}" presName="ThreeNodes_1_text" presStyleLbl="node1" presStyleIdx="2" presStyleCnt="3">
        <dgm:presLayoutVars>
          <dgm:bulletEnabled val="1"/>
        </dgm:presLayoutVars>
      </dgm:prSet>
      <dgm:spPr/>
      <dgm:t>
        <a:bodyPr/>
        <a:lstStyle/>
        <a:p>
          <a:endParaRPr lang="es-ES"/>
        </a:p>
      </dgm:t>
    </dgm:pt>
    <dgm:pt modelId="{BEA17CC7-5E55-4794-AFC6-464F1C89C3DF}" type="pres">
      <dgm:prSet presAssocID="{46CF7D52-5454-41E1-9CE6-EC02B90541DA}" presName="ThreeNodes_2_text" presStyleLbl="node1" presStyleIdx="2" presStyleCnt="3">
        <dgm:presLayoutVars>
          <dgm:bulletEnabled val="1"/>
        </dgm:presLayoutVars>
      </dgm:prSet>
      <dgm:spPr/>
    </dgm:pt>
    <dgm:pt modelId="{CAB4F918-F396-4083-8DFD-2EAE02AC0A89}" type="pres">
      <dgm:prSet presAssocID="{46CF7D52-5454-41E1-9CE6-EC02B90541DA}" presName="ThreeNodes_3_text" presStyleLbl="node1" presStyleIdx="2" presStyleCnt="3">
        <dgm:presLayoutVars>
          <dgm:bulletEnabled val="1"/>
        </dgm:presLayoutVars>
      </dgm:prSet>
      <dgm:spPr/>
      <dgm:t>
        <a:bodyPr/>
        <a:lstStyle/>
        <a:p>
          <a:endParaRPr lang="es-ES"/>
        </a:p>
      </dgm:t>
    </dgm:pt>
  </dgm:ptLst>
  <dgm:cxnLst>
    <dgm:cxn modelId="{6FE189CC-07DB-4E75-B625-0DAD98743A04}" srcId="{46CF7D52-5454-41E1-9CE6-EC02B90541DA}" destId="{D8B80E08-8B6F-4CF2-95A0-21EF0E15B2B5}" srcOrd="1" destOrd="0" parTransId="{E191DC97-BAFF-499E-B434-93879334F8C7}" sibTransId="{1B9B4E11-EF9B-4E77-A529-8879F29E06C7}"/>
    <dgm:cxn modelId="{69A92667-7E78-4F8A-BC09-8C5732805350}" type="presOf" srcId="{1B9B4E11-EF9B-4E77-A529-8879F29E06C7}" destId="{1025C069-38E0-4CB9-8F01-1A6726AE00A2}" srcOrd="0" destOrd="0" presId="urn:microsoft.com/office/officeart/2005/8/layout/vProcess5"/>
    <dgm:cxn modelId="{9AC87D05-DE62-459F-8633-665BE1C9CA05}" type="presOf" srcId="{9EB6C9BE-4225-44E5-A51C-C1C71FC194C7}" destId="{DABBD0B8-EB81-4B6F-BE9C-3AF516856D61}" srcOrd="1" destOrd="0" presId="urn:microsoft.com/office/officeart/2005/8/layout/vProcess5"/>
    <dgm:cxn modelId="{52D4CDC4-A0AE-46D8-9E0E-EEE81DF4AA0C}" type="presOf" srcId="{BFE73F0B-CADD-4190-8ACA-BD9D0FC983CE}" destId="{B2A78A93-F064-4DC7-9F6E-F8522446E1B8}" srcOrd="0" destOrd="0" presId="urn:microsoft.com/office/officeart/2005/8/layout/vProcess5"/>
    <dgm:cxn modelId="{4D4C78DD-B560-466D-97C4-B33DC61F29EA}" type="presOf" srcId="{D8B80E08-8B6F-4CF2-95A0-21EF0E15B2B5}" destId="{1329FCB0-7DFF-4A6C-9C5D-BBE15F413B66}" srcOrd="0" destOrd="0" presId="urn:microsoft.com/office/officeart/2005/8/layout/vProcess5"/>
    <dgm:cxn modelId="{0AEE26BA-EB05-4E95-A815-DCD8BD92119A}" type="presOf" srcId="{C735705C-4287-4CEF-8EF4-6A69D977D017}" destId="{8A8B59E7-6461-401B-8190-07DA18BF755E}" srcOrd="0" destOrd="0" presId="urn:microsoft.com/office/officeart/2005/8/layout/vProcess5"/>
    <dgm:cxn modelId="{8F40293F-90CD-4427-878E-DE3417868ADF}" srcId="{46CF7D52-5454-41E1-9CE6-EC02B90541DA}" destId="{9EB6C9BE-4225-44E5-A51C-C1C71FC194C7}" srcOrd="0" destOrd="0" parTransId="{EBE4D67F-0B40-4026-A51F-F28E5716C4FB}" sibTransId="{C735705C-4287-4CEF-8EF4-6A69D977D017}"/>
    <dgm:cxn modelId="{A38461C4-DDCC-49C6-A2CD-E576530CDF22}" type="presOf" srcId="{46CF7D52-5454-41E1-9CE6-EC02B90541DA}" destId="{9924CF2E-9B98-4E60-B9FC-FA3B4D0F53E2}" srcOrd="0" destOrd="0" presId="urn:microsoft.com/office/officeart/2005/8/layout/vProcess5"/>
    <dgm:cxn modelId="{81A2698F-D96B-43C8-9551-B8F1B082349A}" type="presOf" srcId="{BFE73F0B-CADD-4190-8ACA-BD9D0FC983CE}" destId="{CAB4F918-F396-4083-8DFD-2EAE02AC0A89}" srcOrd="1" destOrd="0" presId="urn:microsoft.com/office/officeart/2005/8/layout/vProcess5"/>
    <dgm:cxn modelId="{A6BC2E8B-0568-4ACD-94F4-E0CAD0FF354F}" type="presOf" srcId="{D8B80E08-8B6F-4CF2-95A0-21EF0E15B2B5}" destId="{BEA17CC7-5E55-4794-AFC6-464F1C89C3DF}" srcOrd="1" destOrd="0" presId="urn:microsoft.com/office/officeart/2005/8/layout/vProcess5"/>
    <dgm:cxn modelId="{D658092A-07ED-4B2A-9860-8E6798D3074D}" type="presOf" srcId="{9EB6C9BE-4225-44E5-A51C-C1C71FC194C7}" destId="{48FC6957-1E7C-41B2-971D-4E074D006C5B}" srcOrd="0" destOrd="0" presId="urn:microsoft.com/office/officeart/2005/8/layout/vProcess5"/>
    <dgm:cxn modelId="{0CC25F2B-CBC2-4550-A7BF-BBDFEA83E8D5}" srcId="{46CF7D52-5454-41E1-9CE6-EC02B90541DA}" destId="{BFE73F0B-CADD-4190-8ACA-BD9D0FC983CE}" srcOrd="2" destOrd="0" parTransId="{6E3AEC92-7C65-4578-B783-ECF1A9E81BB5}" sibTransId="{4AFFAF86-23BE-462E-BEAD-533994E51528}"/>
    <dgm:cxn modelId="{EDF65165-ECE9-4AD2-8504-509063047095}" type="presParOf" srcId="{9924CF2E-9B98-4E60-B9FC-FA3B4D0F53E2}" destId="{DCEFBC61-533A-4795-A28E-7AE666812A00}" srcOrd="0" destOrd="0" presId="urn:microsoft.com/office/officeart/2005/8/layout/vProcess5"/>
    <dgm:cxn modelId="{2FD9F98A-C437-43FF-84EB-70DEB1FA1C6A}" type="presParOf" srcId="{9924CF2E-9B98-4E60-B9FC-FA3B4D0F53E2}" destId="{48FC6957-1E7C-41B2-971D-4E074D006C5B}" srcOrd="1" destOrd="0" presId="urn:microsoft.com/office/officeart/2005/8/layout/vProcess5"/>
    <dgm:cxn modelId="{DCB79FE4-4134-4566-9543-A152B74D3041}" type="presParOf" srcId="{9924CF2E-9B98-4E60-B9FC-FA3B4D0F53E2}" destId="{1329FCB0-7DFF-4A6C-9C5D-BBE15F413B66}" srcOrd="2" destOrd="0" presId="urn:microsoft.com/office/officeart/2005/8/layout/vProcess5"/>
    <dgm:cxn modelId="{2526DC56-4784-4D79-B45D-B640006A111E}" type="presParOf" srcId="{9924CF2E-9B98-4E60-B9FC-FA3B4D0F53E2}" destId="{B2A78A93-F064-4DC7-9F6E-F8522446E1B8}" srcOrd="3" destOrd="0" presId="urn:microsoft.com/office/officeart/2005/8/layout/vProcess5"/>
    <dgm:cxn modelId="{D336BA72-2E56-4E22-BC5D-20E92A068A5A}" type="presParOf" srcId="{9924CF2E-9B98-4E60-B9FC-FA3B4D0F53E2}" destId="{8A8B59E7-6461-401B-8190-07DA18BF755E}" srcOrd="4" destOrd="0" presId="urn:microsoft.com/office/officeart/2005/8/layout/vProcess5"/>
    <dgm:cxn modelId="{267DC7DE-B152-449F-A2F8-BCB3F5AA9165}" type="presParOf" srcId="{9924CF2E-9B98-4E60-B9FC-FA3B4D0F53E2}" destId="{1025C069-38E0-4CB9-8F01-1A6726AE00A2}" srcOrd="5" destOrd="0" presId="urn:microsoft.com/office/officeart/2005/8/layout/vProcess5"/>
    <dgm:cxn modelId="{CB6BF8DC-1925-4093-95A5-8EC3546AC88E}" type="presParOf" srcId="{9924CF2E-9B98-4E60-B9FC-FA3B4D0F53E2}" destId="{DABBD0B8-EB81-4B6F-BE9C-3AF516856D61}" srcOrd="6" destOrd="0" presId="urn:microsoft.com/office/officeart/2005/8/layout/vProcess5"/>
    <dgm:cxn modelId="{DEB075A9-3B7D-4986-9F96-759E239B2535}" type="presParOf" srcId="{9924CF2E-9B98-4E60-B9FC-FA3B4D0F53E2}" destId="{BEA17CC7-5E55-4794-AFC6-464F1C89C3DF}" srcOrd="7" destOrd="0" presId="urn:microsoft.com/office/officeart/2005/8/layout/vProcess5"/>
    <dgm:cxn modelId="{2803E6B1-A26E-4877-B25D-1C9658B4E9DC}" type="presParOf" srcId="{9924CF2E-9B98-4E60-B9FC-FA3B4D0F53E2}" destId="{CAB4F918-F396-4083-8DFD-2EAE02AC0A89}" srcOrd="8" destOrd="0" presId="urn:microsoft.com/office/officeart/2005/8/layout/vProcess5"/>
  </dgm:cxnLst>
  <dgm:bg/>
  <dgm:whole/>
</dgm:dataModel>
</file>

<file path=ppt/diagrams/data13.xml><?xml version="1.0" encoding="utf-8"?>
<dgm:dataModel xmlns:dgm="http://schemas.openxmlformats.org/drawingml/2006/diagram" xmlns:a="http://schemas.openxmlformats.org/drawingml/2006/main">
  <dgm:ptLst>
    <dgm:pt modelId="{1BDF3A37-9A1B-4F63-ACEF-2228AF058BCE}" type="doc">
      <dgm:prSet loTypeId="urn:microsoft.com/office/officeart/2005/8/layout/process2" loCatId="process" qsTypeId="urn:microsoft.com/office/officeart/2005/8/quickstyle/3d4" qsCatId="3D" csTypeId="urn:microsoft.com/office/officeart/2005/8/colors/accent3_1" csCatId="accent3" phldr="1"/>
      <dgm:spPr/>
    </dgm:pt>
    <dgm:pt modelId="{15509E35-A027-4EBD-BF24-1C75FF24244C}">
      <dgm:prSet phldrT="[Texto]" custT="1"/>
      <dgm:spPr/>
      <dgm:t>
        <a:bodyPr/>
        <a:lstStyle/>
        <a:p>
          <a:r>
            <a:rPr lang="es-ES" sz="1600" dirty="0" smtClean="0"/>
            <a:t>Pacientes no Operados en esta institución</a:t>
          </a:r>
          <a:endParaRPr lang="es-ES" sz="1600" dirty="0"/>
        </a:p>
      </dgm:t>
    </dgm:pt>
    <dgm:pt modelId="{10A00864-6D34-4A93-A758-B2A05C8FB99E}" type="parTrans" cxnId="{AD043C15-B469-44D5-9917-71FC1DD00337}">
      <dgm:prSet/>
      <dgm:spPr/>
      <dgm:t>
        <a:bodyPr/>
        <a:lstStyle/>
        <a:p>
          <a:endParaRPr lang="es-ES" sz="1600"/>
        </a:p>
      </dgm:t>
    </dgm:pt>
    <dgm:pt modelId="{D8BC985D-AACA-41E8-B3B5-A557152B993F}" type="sibTrans" cxnId="{AD043C15-B469-44D5-9917-71FC1DD00337}">
      <dgm:prSet custT="1"/>
      <dgm:spPr/>
      <dgm:t>
        <a:bodyPr/>
        <a:lstStyle/>
        <a:p>
          <a:endParaRPr lang="es-ES" sz="1600"/>
        </a:p>
      </dgm:t>
    </dgm:pt>
    <dgm:pt modelId="{64DA2B76-CF69-4E82-83F5-31B8D2CC3630}">
      <dgm:prSet custT="1"/>
      <dgm:spPr/>
      <dgm:t>
        <a:bodyPr/>
        <a:lstStyle/>
        <a:p>
          <a:r>
            <a:rPr lang="es-ES" sz="1600" smtClean="0"/>
            <a:t>Pacientes los cuales no se les realice CPRE para diagnóstico de Coledocolitasis residual</a:t>
          </a:r>
          <a:endParaRPr lang="es-ES" sz="1600"/>
        </a:p>
      </dgm:t>
    </dgm:pt>
    <dgm:pt modelId="{47C66E0A-2FD1-49C0-97C1-02C9C56DDA1F}" type="parTrans" cxnId="{84005467-AEF5-4329-A63E-6FE262974A6C}">
      <dgm:prSet/>
      <dgm:spPr/>
      <dgm:t>
        <a:bodyPr/>
        <a:lstStyle/>
        <a:p>
          <a:endParaRPr lang="es-ES" sz="1600"/>
        </a:p>
      </dgm:t>
    </dgm:pt>
    <dgm:pt modelId="{16316AEE-B3A2-4C49-B2AB-48E4FB214198}" type="sibTrans" cxnId="{84005467-AEF5-4329-A63E-6FE262974A6C}">
      <dgm:prSet custT="1"/>
      <dgm:spPr/>
      <dgm:t>
        <a:bodyPr/>
        <a:lstStyle/>
        <a:p>
          <a:endParaRPr lang="es-ES" sz="1600"/>
        </a:p>
      </dgm:t>
    </dgm:pt>
    <dgm:pt modelId="{2F7F8171-C462-4415-9DB5-8D747E514F77}">
      <dgm:prSet custT="1"/>
      <dgm:spPr/>
      <dgm:t>
        <a:bodyPr/>
        <a:lstStyle/>
        <a:p>
          <a:r>
            <a:rPr lang="es-ES" sz="1600" smtClean="0"/>
            <a:t>Pacientes con diagnóstico de coledocolitiasis en un lapso mayor a 2 años de la cirugía.</a:t>
          </a:r>
          <a:endParaRPr lang="es-ES" sz="1600"/>
        </a:p>
      </dgm:t>
    </dgm:pt>
    <dgm:pt modelId="{134293C5-160A-486F-92A0-E04A299F3D48}" type="parTrans" cxnId="{30620FD8-E855-429E-896E-3D0BC6278B54}">
      <dgm:prSet/>
      <dgm:spPr/>
      <dgm:t>
        <a:bodyPr/>
        <a:lstStyle/>
        <a:p>
          <a:endParaRPr lang="es-ES" sz="1600"/>
        </a:p>
      </dgm:t>
    </dgm:pt>
    <dgm:pt modelId="{5911CFFB-E4FA-4E2E-818D-5A03426F1C5F}" type="sibTrans" cxnId="{30620FD8-E855-429E-896E-3D0BC6278B54}">
      <dgm:prSet/>
      <dgm:spPr/>
      <dgm:t>
        <a:bodyPr/>
        <a:lstStyle/>
        <a:p>
          <a:endParaRPr lang="es-ES" sz="1600"/>
        </a:p>
      </dgm:t>
    </dgm:pt>
    <dgm:pt modelId="{363CE723-9294-4657-853A-92C60A37BD03}" type="pres">
      <dgm:prSet presAssocID="{1BDF3A37-9A1B-4F63-ACEF-2228AF058BCE}" presName="linearFlow" presStyleCnt="0">
        <dgm:presLayoutVars>
          <dgm:resizeHandles val="exact"/>
        </dgm:presLayoutVars>
      </dgm:prSet>
      <dgm:spPr/>
    </dgm:pt>
    <dgm:pt modelId="{B9050620-774C-409B-A841-797B296A8549}" type="pres">
      <dgm:prSet presAssocID="{15509E35-A027-4EBD-BF24-1C75FF24244C}" presName="node" presStyleLbl="node1" presStyleIdx="0" presStyleCnt="3" custScaleX="265541" custScaleY="43771">
        <dgm:presLayoutVars>
          <dgm:bulletEnabled val="1"/>
        </dgm:presLayoutVars>
      </dgm:prSet>
      <dgm:spPr/>
      <dgm:t>
        <a:bodyPr/>
        <a:lstStyle/>
        <a:p>
          <a:endParaRPr lang="es-ES"/>
        </a:p>
      </dgm:t>
    </dgm:pt>
    <dgm:pt modelId="{53F6B63F-9A92-4FB8-806B-A60B8C7EE421}" type="pres">
      <dgm:prSet presAssocID="{D8BC985D-AACA-41E8-B3B5-A557152B993F}" presName="sibTrans" presStyleLbl="sibTrans2D1" presStyleIdx="0" presStyleCnt="2"/>
      <dgm:spPr/>
    </dgm:pt>
    <dgm:pt modelId="{3E8EF9E4-2643-4E6F-8A2E-3424B54E2AB7}" type="pres">
      <dgm:prSet presAssocID="{D8BC985D-AACA-41E8-B3B5-A557152B993F}" presName="connectorText" presStyleLbl="sibTrans2D1" presStyleIdx="0" presStyleCnt="2"/>
      <dgm:spPr/>
    </dgm:pt>
    <dgm:pt modelId="{901C181B-C906-4050-99CF-C2C0CCCD600B}" type="pres">
      <dgm:prSet presAssocID="{64DA2B76-CF69-4E82-83F5-31B8D2CC3630}" presName="node" presStyleLbl="node1" presStyleIdx="1" presStyleCnt="3" custScaleX="265541" custScaleY="43771">
        <dgm:presLayoutVars>
          <dgm:bulletEnabled val="1"/>
        </dgm:presLayoutVars>
      </dgm:prSet>
      <dgm:spPr/>
    </dgm:pt>
    <dgm:pt modelId="{E39CCE5C-F52A-4628-A98E-C64AE04C095A}" type="pres">
      <dgm:prSet presAssocID="{16316AEE-B3A2-4C49-B2AB-48E4FB214198}" presName="sibTrans" presStyleLbl="sibTrans2D1" presStyleIdx="1" presStyleCnt="2"/>
      <dgm:spPr/>
    </dgm:pt>
    <dgm:pt modelId="{B9347A92-7625-40F4-BAB1-CF21BC2D9351}" type="pres">
      <dgm:prSet presAssocID="{16316AEE-B3A2-4C49-B2AB-48E4FB214198}" presName="connectorText" presStyleLbl="sibTrans2D1" presStyleIdx="1" presStyleCnt="2"/>
      <dgm:spPr/>
    </dgm:pt>
    <dgm:pt modelId="{4EDF4E57-0E1C-4BF0-8866-ACC96C64C734}" type="pres">
      <dgm:prSet presAssocID="{2F7F8171-C462-4415-9DB5-8D747E514F77}" presName="node" presStyleLbl="node1" presStyleIdx="2" presStyleCnt="3" custScaleX="265541" custScaleY="43771">
        <dgm:presLayoutVars>
          <dgm:bulletEnabled val="1"/>
        </dgm:presLayoutVars>
      </dgm:prSet>
      <dgm:spPr/>
      <dgm:t>
        <a:bodyPr/>
        <a:lstStyle/>
        <a:p>
          <a:endParaRPr lang="es-ES"/>
        </a:p>
      </dgm:t>
    </dgm:pt>
  </dgm:ptLst>
  <dgm:cxnLst>
    <dgm:cxn modelId="{084722B2-021B-4F43-A1D6-9C5A7B06A3C4}" type="presOf" srcId="{16316AEE-B3A2-4C49-B2AB-48E4FB214198}" destId="{E39CCE5C-F52A-4628-A98E-C64AE04C095A}" srcOrd="0" destOrd="0" presId="urn:microsoft.com/office/officeart/2005/8/layout/process2"/>
    <dgm:cxn modelId="{E27DF278-84C0-4E73-9A9D-B99919746B52}" type="presOf" srcId="{D8BC985D-AACA-41E8-B3B5-A557152B993F}" destId="{53F6B63F-9A92-4FB8-806B-A60B8C7EE421}" srcOrd="0" destOrd="0" presId="urn:microsoft.com/office/officeart/2005/8/layout/process2"/>
    <dgm:cxn modelId="{84005467-AEF5-4329-A63E-6FE262974A6C}" srcId="{1BDF3A37-9A1B-4F63-ACEF-2228AF058BCE}" destId="{64DA2B76-CF69-4E82-83F5-31B8D2CC3630}" srcOrd="1" destOrd="0" parTransId="{47C66E0A-2FD1-49C0-97C1-02C9C56DDA1F}" sibTransId="{16316AEE-B3A2-4C49-B2AB-48E4FB214198}"/>
    <dgm:cxn modelId="{F38BD28E-0F58-4FCE-961A-58250E85D95C}" type="presOf" srcId="{D8BC985D-AACA-41E8-B3B5-A557152B993F}" destId="{3E8EF9E4-2643-4E6F-8A2E-3424B54E2AB7}" srcOrd="1" destOrd="0" presId="urn:microsoft.com/office/officeart/2005/8/layout/process2"/>
    <dgm:cxn modelId="{AD043C15-B469-44D5-9917-71FC1DD00337}" srcId="{1BDF3A37-9A1B-4F63-ACEF-2228AF058BCE}" destId="{15509E35-A027-4EBD-BF24-1C75FF24244C}" srcOrd="0" destOrd="0" parTransId="{10A00864-6D34-4A93-A758-B2A05C8FB99E}" sibTransId="{D8BC985D-AACA-41E8-B3B5-A557152B993F}"/>
    <dgm:cxn modelId="{72D1F480-936D-48FB-9984-B460CC8D25DA}" type="presOf" srcId="{15509E35-A027-4EBD-BF24-1C75FF24244C}" destId="{B9050620-774C-409B-A841-797B296A8549}" srcOrd="0" destOrd="0" presId="urn:microsoft.com/office/officeart/2005/8/layout/process2"/>
    <dgm:cxn modelId="{7A98F78B-B31C-4CC3-93C1-AE2D97470EBC}" type="presOf" srcId="{16316AEE-B3A2-4C49-B2AB-48E4FB214198}" destId="{B9347A92-7625-40F4-BAB1-CF21BC2D9351}" srcOrd="1" destOrd="0" presId="urn:microsoft.com/office/officeart/2005/8/layout/process2"/>
    <dgm:cxn modelId="{30620FD8-E855-429E-896E-3D0BC6278B54}" srcId="{1BDF3A37-9A1B-4F63-ACEF-2228AF058BCE}" destId="{2F7F8171-C462-4415-9DB5-8D747E514F77}" srcOrd="2" destOrd="0" parTransId="{134293C5-160A-486F-92A0-E04A299F3D48}" sibTransId="{5911CFFB-E4FA-4E2E-818D-5A03426F1C5F}"/>
    <dgm:cxn modelId="{937F9CF9-0B5B-466B-B5FD-D9831B9B26F6}" type="presOf" srcId="{2F7F8171-C462-4415-9DB5-8D747E514F77}" destId="{4EDF4E57-0E1C-4BF0-8866-ACC96C64C734}" srcOrd="0" destOrd="0" presId="urn:microsoft.com/office/officeart/2005/8/layout/process2"/>
    <dgm:cxn modelId="{601BD519-9E60-4F6B-BDC7-101266E6566E}" type="presOf" srcId="{64DA2B76-CF69-4E82-83F5-31B8D2CC3630}" destId="{901C181B-C906-4050-99CF-C2C0CCCD600B}" srcOrd="0" destOrd="0" presId="urn:microsoft.com/office/officeart/2005/8/layout/process2"/>
    <dgm:cxn modelId="{EC47DC38-A02C-4D3C-B60A-84AD593489AD}" type="presOf" srcId="{1BDF3A37-9A1B-4F63-ACEF-2228AF058BCE}" destId="{363CE723-9294-4657-853A-92C60A37BD03}" srcOrd="0" destOrd="0" presId="urn:microsoft.com/office/officeart/2005/8/layout/process2"/>
    <dgm:cxn modelId="{D404A9D3-A346-4D4D-BE36-04AA39283890}" type="presParOf" srcId="{363CE723-9294-4657-853A-92C60A37BD03}" destId="{B9050620-774C-409B-A841-797B296A8549}" srcOrd="0" destOrd="0" presId="urn:microsoft.com/office/officeart/2005/8/layout/process2"/>
    <dgm:cxn modelId="{063B9C85-42B1-44C9-B7E2-DCAC5439DB7C}" type="presParOf" srcId="{363CE723-9294-4657-853A-92C60A37BD03}" destId="{53F6B63F-9A92-4FB8-806B-A60B8C7EE421}" srcOrd="1" destOrd="0" presId="urn:microsoft.com/office/officeart/2005/8/layout/process2"/>
    <dgm:cxn modelId="{0489A92F-DBD7-42B9-B130-C4FA4B396BA1}" type="presParOf" srcId="{53F6B63F-9A92-4FB8-806B-A60B8C7EE421}" destId="{3E8EF9E4-2643-4E6F-8A2E-3424B54E2AB7}" srcOrd="0" destOrd="0" presId="urn:microsoft.com/office/officeart/2005/8/layout/process2"/>
    <dgm:cxn modelId="{B3436BD6-A7CC-4ED6-9AE5-90E801FD9829}" type="presParOf" srcId="{363CE723-9294-4657-853A-92C60A37BD03}" destId="{901C181B-C906-4050-99CF-C2C0CCCD600B}" srcOrd="2" destOrd="0" presId="urn:microsoft.com/office/officeart/2005/8/layout/process2"/>
    <dgm:cxn modelId="{805A338A-218E-4B51-BE15-48492311D3BE}" type="presParOf" srcId="{363CE723-9294-4657-853A-92C60A37BD03}" destId="{E39CCE5C-F52A-4628-A98E-C64AE04C095A}" srcOrd="3" destOrd="0" presId="urn:microsoft.com/office/officeart/2005/8/layout/process2"/>
    <dgm:cxn modelId="{ED98C810-741A-47CA-AA52-6C4C20634B45}" type="presParOf" srcId="{E39CCE5C-F52A-4628-A98E-C64AE04C095A}" destId="{B9347A92-7625-40F4-BAB1-CF21BC2D9351}" srcOrd="0" destOrd="0" presId="urn:microsoft.com/office/officeart/2005/8/layout/process2"/>
    <dgm:cxn modelId="{ADD966AC-47A3-4B18-892E-225A19A2C39C}" type="presParOf" srcId="{363CE723-9294-4657-853A-92C60A37BD03}" destId="{4EDF4E57-0E1C-4BF0-8866-ACC96C64C734}" srcOrd="4" destOrd="0" presId="urn:microsoft.com/office/officeart/2005/8/layout/process2"/>
  </dgm:cxnLst>
  <dgm:bg/>
  <dgm:whole/>
</dgm:dataModel>
</file>

<file path=ppt/diagrams/data14.xml><?xml version="1.0" encoding="utf-8"?>
<dgm:dataModel xmlns:dgm="http://schemas.openxmlformats.org/drawingml/2006/diagram" xmlns:a="http://schemas.openxmlformats.org/drawingml/2006/main">
  <dgm:ptLst>
    <dgm:pt modelId="{A1C67A1F-62EC-43A2-AC34-87ABC2FEB1EB}" type="doc">
      <dgm:prSet loTypeId="urn:microsoft.com/office/officeart/2005/8/layout/process1" loCatId="process" qsTypeId="urn:microsoft.com/office/officeart/2005/8/quickstyle/3d4" qsCatId="3D" csTypeId="urn:microsoft.com/office/officeart/2005/8/colors/accent2_1" csCatId="accent2" phldr="1"/>
      <dgm:spPr/>
    </dgm:pt>
    <dgm:pt modelId="{9DF7378F-B058-47D9-A7D2-940A57FA88F8}">
      <dgm:prSet phldrT="[Texto]" custT="1"/>
      <dgm:spPr/>
      <dgm:t>
        <a:bodyPr/>
        <a:lstStyle/>
        <a:p>
          <a:r>
            <a:rPr lang="es-ES" sz="1600" dirty="0" smtClean="0"/>
            <a:t>Coledocolitiasis primaria </a:t>
          </a:r>
          <a:endParaRPr lang="es-ES" sz="1600" dirty="0"/>
        </a:p>
      </dgm:t>
    </dgm:pt>
    <dgm:pt modelId="{32F70679-3C31-4255-82A5-B99BB2CEDBB0}" type="parTrans" cxnId="{FCE0DA3F-DB4C-4F07-AB30-59460390013D}">
      <dgm:prSet/>
      <dgm:spPr/>
      <dgm:t>
        <a:bodyPr/>
        <a:lstStyle/>
        <a:p>
          <a:endParaRPr lang="es-ES" sz="1600"/>
        </a:p>
      </dgm:t>
    </dgm:pt>
    <dgm:pt modelId="{6D37A681-7DD9-4E71-96BC-256BA16BC4A6}" type="sibTrans" cxnId="{FCE0DA3F-DB4C-4F07-AB30-59460390013D}">
      <dgm:prSet custT="1"/>
      <dgm:spPr/>
      <dgm:t>
        <a:bodyPr/>
        <a:lstStyle/>
        <a:p>
          <a:endParaRPr lang="es-ES" sz="1600"/>
        </a:p>
      </dgm:t>
    </dgm:pt>
    <dgm:pt modelId="{0E3ACB14-ABDE-4055-8943-0D0DD5824E93}">
      <dgm:prSet custT="1"/>
      <dgm:spPr/>
      <dgm:t>
        <a:bodyPr/>
        <a:lstStyle/>
        <a:p>
          <a:r>
            <a:rPr lang="es-ES" sz="1600" smtClean="0"/>
            <a:t>Pacientes con coledocolitiasis y procesos malignos asociados.</a:t>
          </a:r>
          <a:endParaRPr lang="es-ES" sz="1600"/>
        </a:p>
      </dgm:t>
    </dgm:pt>
    <dgm:pt modelId="{2E0102F9-870D-47C5-905D-BE84E5A56341}" type="parTrans" cxnId="{03AAC01A-1D2A-4268-A371-16A8F9AD3D66}">
      <dgm:prSet/>
      <dgm:spPr/>
      <dgm:t>
        <a:bodyPr/>
        <a:lstStyle/>
        <a:p>
          <a:endParaRPr lang="es-ES" sz="1600"/>
        </a:p>
      </dgm:t>
    </dgm:pt>
    <dgm:pt modelId="{A1AD98D0-B15A-47B7-A865-81A865DF0473}" type="sibTrans" cxnId="{03AAC01A-1D2A-4268-A371-16A8F9AD3D66}">
      <dgm:prSet/>
      <dgm:spPr/>
      <dgm:t>
        <a:bodyPr/>
        <a:lstStyle/>
        <a:p>
          <a:endParaRPr lang="es-ES" sz="1600"/>
        </a:p>
      </dgm:t>
    </dgm:pt>
    <dgm:pt modelId="{28FF50A1-998C-4238-9CD8-ECF4A661D919}" type="pres">
      <dgm:prSet presAssocID="{A1C67A1F-62EC-43A2-AC34-87ABC2FEB1EB}" presName="Name0" presStyleCnt="0">
        <dgm:presLayoutVars>
          <dgm:dir/>
          <dgm:resizeHandles val="exact"/>
        </dgm:presLayoutVars>
      </dgm:prSet>
      <dgm:spPr/>
    </dgm:pt>
    <dgm:pt modelId="{48E5AB24-406B-4610-A8C0-A3C21DEA26E9}" type="pres">
      <dgm:prSet presAssocID="{9DF7378F-B058-47D9-A7D2-940A57FA88F8}" presName="node" presStyleLbl="node1" presStyleIdx="0" presStyleCnt="2" custScaleY="54265">
        <dgm:presLayoutVars>
          <dgm:bulletEnabled val="1"/>
        </dgm:presLayoutVars>
      </dgm:prSet>
      <dgm:spPr/>
      <dgm:t>
        <a:bodyPr/>
        <a:lstStyle/>
        <a:p>
          <a:endParaRPr lang="es-ES"/>
        </a:p>
      </dgm:t>
    </dgm:pt>
    <dgm:pt modelId="{C65E2424-A699-41F6-862F-41B06FE8E7DC}" type="pres">
      <dgm:prSet presAssocID="{6D37A681-7DD9-4E71-96BC-256BA16BC4A6}" presName="sibTrans" presStyleLbl="sibTrans2D1" presStyleIdx="0" presStyleCnt="1"/>
      <dgm:spPr/>
    </dgm:pt>
    <dgm:pt modelId="{BE80B626-2168-42BF-B8AF-783ABE3063A2}" type="pres">
      <dgm:prSet presAssocID="{6D37A681-7DD9-4E71-96BC-256BA16BC4A6}" presName="connectorText" presStyleLbl="sibTrans2D1" presStyleIdx="0" presStyleCnt="1"/>
      <dgm:spPr/>
    </dgm:pt>
    <dgm:pt modelId="{F8B8987B-6164-4EED-B450-58F8D824B3EA}" type="pres">
      <dgm:prSet presAssocID="{0E3ACB14-ABDE-4055-8943-0D0DD5824E93}" presName="node" presStyleLbl="node1" presStyleIdx="1" presStyleCnt="2" custScaleY="54265">
        <dgm:presLayoutVars>
          <dgm:bulletEnabled val="1"/>
        </dgm:presLayoutVars>
      </dgm:prSet>
      <dgm:spPr/>
    </dgm:pt>
  </dgm:ptLst>
  <dgm:cxnLst>
    <dgm:cxn modelId="{E405979B-F9DB-4A04-89ED-578A637F964B}" type="presOf" srcId="{9DF7378F-B058-47D9-A7D2-940A57FA88F8}" destId="{48E5AB24-406B-4610-A8C0-A3C21DEA26E9}" srcOrd="0" destOrd="0" presId="urn:microsoft.com/office/officeart/2005/8/layout/process1"/>
    <dgm:cxn modelId="{03AAC01A-1D2A-4268-A371-16A8F9AD3D66}" srcId="{A1C67A1F-62EC-43A2-AC34-87ABC2FEB1EB}" destId="{0E3ACB14-ABDE-4055-8943-0D0DD5824E93}" srcOrd="1" destOrd="0" parTransId="{2E0102F9-870D-47C5-905D-BE84E5A56341}" sibTransId="{A1AD98D0-B15A-47B7-A865-81A865DF0473}"/>
    <dgm:cxn modelId="{AD500C08-9F79-4FB6-B41F-E0890FA1805F}" type="presOf" srcId="{6D37A681-7DD9-4E71-96BC-256BA16BC4A6}" destId="{BE80B626-2168-42BF-B8AF-783ABE3063A2}" srcOrd="1" destOrd="0" presId="urn:microsoft.com/office/officeart/2005/8/layout/process1"/>
    <dgm:cxn modelId="{94E86F7B-221C-480C-B5F1-8E2D44F134B8}" type="presOf" srcId="{A1C67A1F-62EC-43A2-AC34-87ABC2FEB1EB}" destId="{28FF50A1-998C-4238-9CD8-ECF4A661D919}" srcOrd="0" destOrd="0" presId="urn:microsoft.com/office/officeart/2005/8/layout/process1"/>
    <dgm:cxn modelId="{AEBC4C29-D63F-460B-AD9B-F4E030584A3D}" type="presOf" srcId="{0E3ACB14-ABDE-4055-8943-0D0DD5824E93}" destId="{F8B8987B-6164-4EED-B450-58F8D824B3EA}" srcOrd="0" destOrd="0" presId="urn:microsoft.com/office/officeart/2005/8/layout/process1"/>
    <dgm:cxn modelId="{AE27A103-88D4-4147-8679-A4819F9E014B}" type="presOf" srcId="{6D37A681-7DD9-4E71-96BC-256BA16BC4A6}" destId="{C65E2424-A699-41F6-862F-41B06FE8E7DC}" srcOrd="0" destOrd="0" presId="urn:microsoft.com/office/officeart/2005/8/layout/process1"/>
    <dgm:cxn modelId="{FCE0DA3F-DB4C-4F07-AB30-59460390013D}" srcId="{A1C67A1F-62EC-43A2-AC34-87ABC2FEB1EB}" destId="{9DF7378F-B058-47D9-A7D2-940A57FA88F8}" srcOrd="0" destOrd="0" parTransId="{32F70679-3C31-4255-82A5-B99BB2CEDBB0}" sibTransId="{6D37A681-7DD9-4E71-96BC-256BA16BC4A6}"/>
    <dgm:cxn modelId="{DBB7EC2E-64BD-4932-B90E-C6A9A4C4FC2D}" type="presParOf" srcId="{28FF50A1-998C-4238-9CD8-ECF4A661D919}" destId="{48E5AB24-406B-4610-A8C0-A3C21DEA26E9}" srcOrd="0" destOrd="0" presId="urn:microsoft.com/office/officeart/2005/8/layout/process1"/>
    <dgm:cxn modelId="{1B742286-0DD5-40FD-8561-C81091A1BAB9}" type="presParOf" srcId="{28FF50A1-998C-4238-9CD8-ECF4A661D919}" destId="{C65E2424-A699-41F6-862F-41B06FE8E7DC}" srcOrd="1" destOrd="0" presId="urn:microsoft.com/office/officeart/2005/8/layout/process1"/>
    <dgm:cxn modelId="{10737D4B-8794-42CA-9F85-953927347E41}" type="presParOf" srcId="{C65E2424-A699-41F6-862F-41B06FE8E7DC}" destId="{BE80B626-2168-42BF-B8AF-783ABE3063A2}" srcOrd="0" destOrd="0" presId="urn:microsoft.com/office/officeart/2005/8/layout/process1"/>
    <dgm:cxn modelId="{5A2876C2-CE48-46AB-9065-A1C0D2A11AB8}" type="presParOf" srcId="{28FF50A1-998C-4238-9CD8-ECF4A661D919}" destId="{F8B8987B-6164-4EED-B450-58F8D824B3EA}" srcOrd="2" destOrd="0" presId="urn:microsoft.com/office/officeart/2005/8/layout/process1"/>
  </dgm:cxnLst>
  <dgm:bg/>
  <dgm:whole/>
</dgm:dataModel>
</file>

<file path=ppt/diagrams/data15.xml><?xml version="1.0" encoding="utf-8"?>
<dgm:dataModel xmlns:dgm="http://schemas.openxmlformats.org/drawingml/2006/diagram" xmlns:a="http://schemas.openxmlformats.org/drawingml/2006/main">
  <dgm:ptLst>
    <dgm:pt modelId="{1E8D2626-3B43-4402-ACD8-E332A8D71C42}" type="doc">
      <dgm:prSet loTypeId="urn:microsoft.com/office/officeart/2005/8/layout/hierarchy3" loCatId="list" qsTypeId="urn:microsoft.com/office/officeart/2005/8/quickstyle/3d4" qsCatId="3D" csTypeId="urn:microsoft.com/office/officeart/2005/8/colors/colorful2" csCatId="colorful" phldr="1"/>
      <dgm:spPr/>
      <dgm:t>
        <a:bodyPr/>
        <a:lstStyle/>
        <a:p>
          <a:endParaRPr lang="es-ES"/>
        </a:p>
      </dgm:t>
    </dgm:pt>
    <dgm:pt modelId="{B9B0854C-B8B3-42E6-BB5A-A299BE33D193}">
      <dgm:prSet phldrT="[Texto]" custT="1"/>
      <dgm:spPr/>
      <dgm:t>
        <a:bodyPr/>
        <a:lstStyle/>
        <a:p>
          <a:r>
            <a:rPr lang="es-ES" sz="1600" dirty="0" smtClean="0"/>
            <a:t>Indicación para realizar CTO selectiva con la identificación de uno o más de los siguientes factores:</a:t>
          </a:r>
          <a:endParaRPr lang="es-ES" sz="1600" dirty="0"/>
        </a:p>
      </dgm:t>
    </dgm:pt>
    <dgm:pt modelId="{7D43D6E2-E805-44E3-87F4-A6C1F33E29EB}" type="parTrans" cxnId="{9E002FA2-F498-469C-800C-9CAEF99CA000}">
      <dgm:prSet/>
      <dgm:spPr/>
      <dgm:t>
        <a:bodyPr/>
        <a:lstStyle/>
        <a:p>
          <a:endParaRPr lang="es-ES" sz="1600"/>
        </a:p>
      </dgm:t>
    </dgm:pt>
    <dgm:pt modelId="{E53907AC-7046-4851-996A-E587096F5F82}" type="sibTrans" cxnId="{9E002FA2-F498-469C-800C-9CAEF99CA000}">
      <dgm:prSet/>
      <dgm:spPr/>
      <dgm:t>
        <a:bodyPr/>
        <a:lstStyle/>
        <a:p>
          <a:endParaRPr lang="es-ES" sz="1600"/>
        </a:p>
      </dgm:t>
    </dgm:pt>
    <dgm:pt modelId="{15462B72-4F01-47E5-B0F5-D3DE5C971228}">
      <dgm:prSet phldrT="[Texto]" custT="1"/>
      <dgm:spPr/>
      <dgm:t>
        <a:bodyPr/>
        <a:lstStyle/>
        <a:p>
          <a:r>
            <a:rPr lang="es-ES" sz="1600" dirty="0" smtClean="0"/>
            <a:t>Antecedente o presencia de ictericia.</a:t>
          </a:r>
          <a:endParaRPr lang="es-ES" sz="1600" dirty="0"/>
        </a:p>
      </dgm:t>
    </dgm:pt>
    <dgm:pt modelId="{E0DD5F93-8E36-4CED-9676-D47CA2EE1FB8}" type="parTrans" cxnId="{5CCCCC97-8BB1-4985-AFDB-ACBD57E4E51F}">
      <dgm:prSet/>
      <dgm:spPr/>
      <dgm:t>
        <a:bodyPr/>
        <a:lstStyle/>
        <a:p>
          <a:endParaRPr lang="es-ES" sz="1600"/>
        </a:p>
      </dgm:t>
    </dgm:pt>
    <dgm:pt modelId="{C86D7B42-4E7A-4E2E-B380-16729A2B5370}" type="sibTrans" cxnId="{5CCCCC97-8BB1-4985-AFDB-ACBD57E4E51F}">
      <dgm:prSet/>
      <dgm:spPr/>
      <dgm:t>
        <a:bodyPr/>
        <a:lstStyle/>
        <a:p>
          <a:endParaRPr lang="es-ES" sz="1600"/>
        </a:p>
      </dgm:t>
    </dgm:pt>
    <dgm:pt modelId="{9478C9AD-F7D9-4774-BF70-A3034C8268B3}">
      <dgm:prSet custT="1"/>
      <dgm:spPr/>
      <dgm:t>
        <a:bodyPr/>
        <a:lstStyle/>
        <a:p>
          <a:r>
            <a:rPr lang="es-ES" sz="1600" smtClean="0"/>
            <a:t>Coledocolitiasis o colédoco con diámetro mayor de 6 mm, observado por ultrasonografía.</a:t>
          </a:r>
          <a:endParaRPr lang="es-ES" sz="1600"/>
        </a:p>
      </dgm:t>
    </dgm:pt>
    <dgm:pt modelId="{265E73A7-1924-4DF7-8580-F4EBBC817FB1}" type="parTrans" cxnId="{A3B15E7C-1B89-4C5B-ADB0-397080CB60F9}">
      <dgm:prSet/>
      <dgm:spPr/>
      <dgm:t>
        <a:bodyPr/>
        <a:lstStyle/>
        <a:p>
          <a:endParaRPr lang="es-ES" sz="1600"/>
        </a:p>
      </dgm:t>
    </dgm:pt>
    <dgm:pt modelId="{DF6A8BD1-4C1E-49C2-BAB3-E2221384E042}" type="sibTrans" cxnId="{A3B15E7C-1B89-4C5B-ADB0-397080CB60F9}">
      <dgm:prSet/>
      <dgm:spPr/>
      <dgm:t>
        <a:bodyPr/>
        <a:lstStyle/>
        <a:p>
          <a:endParaRPr lang="es-ES" sz="1600"/>
        </a:p>
      </dgm:t>
    </dgm:pt>
    <dgm:pt modelId="{1D378E9A-FF0C-4BB4-94C3-218E7F53F1F5}">
      <dgm:prSet custT="1"/>
      <dgm:spPr/>
      <dgm:t>
        <a:bodyPr/>
        <a:lstStyle/>
        <a:p>
          <a:r>
            <a:rPr lang="es-ES" sz="1600" smtClean="0"/>
            <a:t>Alteración de una o más de las pruebas de funcionamiento hepático (bilirrubinas, fosfatasa alcalina o transaminasas en dos veces más de su valor de referencia).</a:t>
          </a:r>
          <a:endParaRPr lang="es-ES" sz="1600"/>
        </a:p>
      </dgm:t>
    </dgm:pt>
    <dgm:pt modelId="{5FCD0981-D0A4-4870-8F5D-ED9DE90E7333}" type="parTrans" cxnId="{84C7C510-941C-4256-B3C6-BB7D03693B7B}">
      <dgm:prSet/>
      <dgm:spPr/>
      <dgm:t>
        <a:bodyPr/>
        <a:lstStyle/>
        <a:p>
          <a:endParaRPr lang="es-ES" sz="1600"/>
        </a:p>
      </dgm:t>
    </dgm:pt>
    <dgm:pt modelId="{B12F658A-E3F9-4077-B884-C6C1E5106243}" type="sibTrans" cxnId="{84C7C510-941C-4256-B3C6-BB7D03693B7B}">
      <dgm:prSet/>
      <dgm:spPr/>
      <dgm:t>
        <a:bodyPr/>
        <a:lstStyle/>
        <a:p>
          <a:endParaRPr lang="es-ES" sz="1600"/>
        </a:p>
      </dgm:t>
    </dgm:pt>
    <dgm:pt modelId="{354F99D1-A630-4473-8912-F23C6B154C8F}">
      <dgm:prSet custT="1"/>
      <dgm:spPr/>
      <dgm:t>
        <a:bodyPr/>
        <a:lstStyle/>
        <a:p>
          <a:r>
            <a:rPr lang="es-ES" sz="1600" smtClean="0"/>
            <a:t>Diámetro del conducto cístico de 3 mm o más.</a:t>
          </a:r>
          <a:endParaRPr lang="es-ES" sz="1600"/>
        </a:p>
      </dgm:t>
    </dgm:pt>
    <dgm:pt modelId="{E915F871-EB96-4B2C-B1D7-67038F4122F2}" type="parTrans" cxnId="{09D46880-F219-48D1-9505-343E5D87E5F2}">
      <dgm:prSet/>
      <dgm:spPr/>
      <dgm:t>
        <a:bodyPr/>
        <a:lstStyle/>
        <a:p>
          <a:endParaRPr lang="es-ES" sz="1600"/>
        </a:p>
      </dgm:t>
    </dgm:pt>
    <dgm:pt modelId="{1855FE9D-E38C-4B0B-BE74-D780B3538B8A}" type="sibTrans" cxnId="{09D46880-F219-48D1-9505-343E5D87E5F2}">
      <dgm:prSet/>
      <dgm:spPr/>
      <dgm:t>
        <a:bodyPr/>
        <a:lstStyle/>
        <a:p>
          <a:endParaRPr lang="es-ES" sz="1600"/>
        </a:p>
      </dgm:t>
    </dgm:pt>
    <dgm:pt modelId="{E25B1B80-3934-49C3-835B-EC2E2C64202E}">
      <dgm:prSet custT="1"/>
      <dgm:spPr/>
      <dgm:t>
        <a:bodyPr/>
        <a:lstStyle/>
        <a:p>
          <a:r>
            <a:rPr lang="es-ES" sz="1600" smtClean="0"/>
            <a:t>Colédoco con diámetro de 8 mm o más.</a:t>
          </a:r>
          <a:endParaRPr lang="es-ES" sz="1600"/>
        </a:p>
      </dgm:t>
    </dgm:pt>
    <dgm:pt modelId="{E6BB893C-3289-443D-AA1B-33FD86E59B11}" type="parTrans" cxnId="{4D31A559-A2AB-47E1-ADEA-858915F85939}">
      <dgm:prSet/>
      <dgm:spPr/>
      <dgm:t>
        <a:bodyPr/>
        <a:lstStyle/>
        <a:p>
          <a:endParaRPr lang="es-ES" sz="1600"/>
        </a:p>
      </dgm:t>
    </dgm:pt>
    <dgm:pt modelId="{BA93391B-35E6-4730-BBC2-8A8F172EBE2E}" type="sibTrans" cxnId="{4D31A559-A2AB-47E1-ADEA-858915F85939}">
      <dgm:prSet/>
      <dgm:spPr/>
      <dgm:t>
        <a:bodyPr/>
        <a:lstStyle/>
        <a:p>
          <a:endParaRPr lang="es-ES" sz="1600"/>
        </a:p>
      </dgm:t>
    </dgm:pt>
    <dgm:pt modelId="{564A5CE1-1568-448F-816D-98726367C39D}" type="pres">
      <dgm:prSet presAssocID="{1E8D2626-3B43-4402-ACD8-E332A8D71C42}" presName="diagram" presStyleCnt="0">
        <dgm:presLayoutVars>
          <dgm:chPref val="1"/>
          <dgm:dir/>
          <dgm:animOne val="branch"/>
          <dgm:animLvl val="lvl"/>
          <dgm:resizeHandles/>
        </dgm:presLayoutVars>
      </dgm:prSet>
      <dgm:spPr/>
    </dgm:pt>
    <dgm:pt modelId="{03548B0A-4E12-4A00-8296-D4B81952D6E3}" type="pres">
      <dgm:prSet presAssocID="{B9B0854C-B8B3-42E6-BB5A-A299BE33D193}" presName="root" presStyleCnt="0"/>
      <dgm:spPr/>
    </dgm:pt>
    <dgm:pt modelId="{6EFAA96F-F6D1-4C3E-8F9D-6B753F295192}" type="pres">
      <dgm:prSet presAssocID="{B9B0854C-B8B3-42E6-BB5A-A299BE33D193}" presName="rootComposite" presStyleCnt="0"/>
      <dgm:spPr/>
    </dgm:pt>
    <dgm:pt modelId="{16626A67-EA1A-4509-8C01-A10ADC7A6449}" type="pres">
      <dgm:prSet presAssocID="{B9B0854C-B8B3-42E6-BB5A-A299BE33D193}" presName="rootText" presStyleLbl="node1" presStyleIdx="0" presStyleCnt="1" custScaleX="505877"/>
      <dgm:spPr/>
      <dgm:t>
        <a:bodyPr/>
        <a:lstStyle/>
        <a:p>
          <a:endParaRPr lang="es-ES"/>
        </a:p>
      </dgm:t>
    </dgm:pt>
    <dgm:pt modelId="{B0EB4A7D-DF4B-463E-B83E-6C60680EEA47}" type="pres">
      <dgm:prSet presAssocID="{B9B0854C-B8B3-42E6-BB5A-A299BE33D193}" presName="rootConnector" presStyleLbl="node1" presStyleIdx="0" presStyleCnt="1"/>
      <dgm:spPr/>
    </dgm:pt>
    <dgm:pt modelId="{727F5A5C-BCB2-472B-A8FE-202AE3666FCF}" type="pres">
      <dgm:prSet presAssocID="{B9B0854C-B8B3-42E6-BB5A-A299BE33D193}" presName="childShape" presStyleCnt="0"/>
      <dgm:spPr/>
    </dgm:pt>
    <dgm:pt modelId="{861639A8-3FD4-4A12-B763-293821F7FEB7}" type="pres">
      <dgm:prSet presAssocID="{E0DD5F93-8E36-4CED-9676-D47CA2EE1FB8}" presName="Name13" presStyleLbl="parChTrans1D2" presStyleIdx="0" presStyleCnt="5"/>
      <dgm:spPr/>
    </dgm:pt>
    <dgm:pt modelId="{77F2BE5E-F638-457E-89C2-3DB7D2264E37}" type="pres">
      <dgm:prSet presAssocID="{15462B72-4F01-47E5-B0F5-D3DE5C971228}" presName="childText" presStyleLbl="bgAcc1" presStyleIdx="0" presStyleCnt="5" custScaleX="505877">
        <dgm:presLayoutVars>
          <dgm:bulletEnabled val="1"/>
        </dgm:presLayoutVars>
      </dgm:prSet>
      <dgm:spPr/>
      <dgm:t>
        <a:bodyPr/>
        <a:lstStyle/>
        <a:p>
          <a:endParaRPr lang="es-ES"/>
        </a:p>
      </dgm:t>
    </dgm:pt>
    <dgm:pt modelId="{96F284D1-84F7-4FBC-96FC-1BD62B3FB628}" type="pres">
      <dgm:prSet presAssocID="{265E73A7-1924-4DF7-8580-F4EBBC817FB1}" presName="Name13" presStyleLbl="parChTrans1D2" presStyleIdx="1" presStyleCnt="5"/>
      <dgm:spPr/>
    </dgm:pt>
    <dgm:pt modelId="{5980E49F-1CEF-4EA0-B7A6-514405E51FDD}" type="pres">
      <dgm:prSet presAssocID="{9478C9AD-F7D9-4774-BF70-A3034C8268B3}" presName="childText" presStyleLbl="bgAcc1" presStyleIdx="1" presStyleCnt="5" custScaleX="505877">
        <dgm:presLayoutVars>
          <dgm:bulletEnabled val="1"/>
        </dgm:presLayoutVars>
      </dgm:prSet>
      <dgm:spPr/>
    </dgm:pt>
    <dgm:pt modelId="{D20619DB-F109-44BD-A4C4-D1F6846FE3D1}" type="pres">
      <dgm:prSet presAssocID="{5FCD0981-D0A4-4870-8F5D-ED9DE90E7333}" presName="Name13" presStyleLbl="parChTrans1D2" presStyleIdx="2" presStyleCnt="5"/>
      <dgm:spPr/>
    </dgm:pt>
    <dgm:pt modelId="{65C7AA20-FF07-444C-B695-8B481B8FCED0}" type="pres">
      <dgm:prSet presAssocID="{1D378E9A-FF0C-4BB4-94C3-218E7F53F1F5}" presName="childText" presStyleLbl="bgAcc1" presStyleIdx="2" presStyleCnt="5" custScaleX="505877">
        <dgm:presLayoutVars>
          <dgm:bulletEnabled val="1"/>
        </dgm:presLayoutVars>
      </dgm:prSet>
      <dgm:spPr/>
    </dgm:pt>
    <dgm:pt modelId="{21359B18-4EE8-4DBD-ABC1-41C1B2A09B33}" type="pres">
      <dgm:prSet presAssocID="{E915F871-EB96-4B2C-B1D7-67038F4122F2}" presName="Name13" presStyleLbl="parChTrans1D2" presStyleIdx="3" presStyleCnt="5"/>
      <dgm:spPr/>
    </dgm:pt>
    <dgm:pt modelId="{5A4D5B80-96DF-4964-B1C9-5C3503D750CB}" type="pres">
      <dgm:prSet presAssocID="{354F99D1-A630-4473-8912-F23C6B154C8F}" presName="childText" presStyleLbl="bgAcc1" presStyleIdx="3" presStyleCnt="5" custScaleX="505877">
        <dgm:presLayoutVars>
          <dgm:bulletEnabled val="1"/>
        </dgm:presLayoutVars>
      </dgm:prSet>
      <dgm:spPr/>
    </dgm:pt>
    <dgm:pt modelId="{1E1A63F2-3267-4B1F-B313-8DCDC2B95766}" type="pres">
      <dgm:prSet presAssocID="{E6BB893C-3289-443D-AA1B-33FD86E59B11}" presName="Name13" presStyleLbl="parChTrans1D2" presStyleIdx="4" presStyleCnt="5"/>
      <dgm:spPr/>
    </dgm:pt>
    <dgm:pt modelId="{92DA9E0A-090E-4EBA-99CE-1D10ED344EEB}" type="pres">
      <dgm:prSet presAssocID="{E25B1B80-3934-49C3-835B-EC2E2C64202E}" presName="childText" presStyleLbl="bgAcc1" presStyleIdx="4" presStyleCnt="5" custScaleX="505877">
        <dgm:presLayoutVars>
          <dgm:bulletEnabled val="1"/>
        </dgm:presLayoutVars>
      </dgm:prSet>
      <dgm:spPr/>
    </dgm:pt>
  </dgm:ptLst>
  <dgm:cxnLst>
    <dgm:cxn modelId="{E88C38A6-1451-4359-9C9A-DCF653B0A058}" type="presOf" srcId="{5FCD0981-D0A4-4870-8F5D-ED9DE90E7333}" destId="{D20619DB-F109-44BD-A4C4-D1F6846FE3D1}" srcOrd="0" destOrd="0" presId="urn:microsoft.com/office/officeart/2005/8/layout/hierarchy3"/>
    <dgm:cxn modelId="{4768752B-269F-4CBD-A77F-8BD08A5A3E8E}" type="presOf" srcId="{265E73A7-1924-4DF7-8580-F4EBBC817FB1}" destId="{96F284D1-84F7-4FBC-96FC-1BD62B3FB628}" srcOrd="0" destOrd="0" presId="urn:microsoft.com/office/officeart/2005/8/layout/hierarchy3"/>
    <dgm:cxn modelId="{4DA0F503-2B54-4E1F-B322-25A60027AE76}" type="presOf" srcId="{E6BB893C-3289-443D-AA1B-33FD86E59B11}" destId="{1E1A63F2-3267-4B1F-B313-8DCDC2B95766}" srcOrd="0" destOrd="0" presId="urn:microsoft.com/office/officeart/2005/8/layout/hierarchy3"/>
    <dgm:cxn modelId="{90592485-AE53-4BC5-B210-E1287BAADAD6}" type="presOf" srcId="{1E8D2626-3B43-4402-ACD8-E332A8D71C42}" destId="{564A5CE1-1568-448F-816D-98726367C39D}" srcOrd="0" destOrd="0" presId="urn:microsoft.com/office/officeart/2005/8/layout/hierarchy3"/>
    <dgm:cxn modelId="{EFE0E673-132E-414D-8A78-4E5102A1BF2F}" type="presOf" srcId="{B9B0854C-B8B3-42E6-BB5A-A299BE33D193}" destId="{B0EB4A7D-DF4B-463E-B83E-6C60680EEA47}" srcOrd="1" destOrd="0" presId="urn:microsoft.com/office/officeart/2005/8/layout/hierarchy3"/>
    <dgm:cxn modelId="{9E002FA2-F498-469C-800C-9CAEF99CA000}" srcId="{1E8D2626-3B43-4402-ACD8-E332A8D71C42}" destId="{B9B0854C-B8B3-42E6-BB5A-A299BE33D193}" srcOrd="0" destOrd="0" parTransId="{7D43D6E2-E805-44E3-87F4-A6C1F33E29EB}" sibTransId="{E53907AC-7046-4851-996A-E587096F5F82}"/>
    <dgm:cxn modelId="{84C7C510-941C-4256-B3C6-BB7D03693B7B}" srcId="{B9B0854C-B8B3-42E6-BB5A-A299BE33D193}" destId="{1D378E9A-FF0C-4BB4-94C3-218E7F53F1F5}" srcOrd="2" destOrd="0" parTransId="{5FCD0981-D0A4-4870-8F5D-ED9DE90E7333}" sibTransId="{B12F658A-E3F9-4077-B884-C6C1E5106243}"/>
    <dgm:cxn modelId="{5C353AEE-16C0-44B5-AF3C-56BB266AB29D}" type="presOf" srcId="{354F99D1-A630-4473-8912-F23C6B154C8F}" destId="{5A4D5B80-96DF-4964-B1C9-5C3503D750CB}" srcOrd="0" destOrd="0" presId="urn:microsoft.com/office/officeart/2005/8/layout/hierarchy3"/>
    <dgm:cxn modelId="{4D51CA20-C673-4667-B5BF-FF55F5D38069}" type="presOf" srcId="{E0DD5F93-8E36-4CED-9676-D47CA2EE1FB8}" destId="{861639A8-3FD4-4A12-B763-293821F7FEB7}" srcOrd="0" destOrd="0" presId="urn:microsoft.com/office/officeart/2005/8/layout/hierarchy3"/>
    <dgm:cxn modelId="{A3B15E7C-1B89-4C5B-ADB0-397080CB60F9}" srcId="{B9B0854C-B8B3-42E6-BB5A-A299BE33D193}" destId="{9478C9AD-F7D9-4774-BF70-A3034C8268B3}" srcOrd="1" destOrd="0" parTransId="{265E73A7-1924-4DF7-8580-F4EBBC817FB1}" sibTransId="{DF6A8BD1-4C1E-49C2-BAB3-E2221384E042}"/>
    <dgm:cxn modelId="{A8C39790-D0E6-43EE-9EF9-567C6558B264}" type="presOf" srcId="{1D378E9A-FF0C-4BB4-94C3-218E7F53F1F5}" destId="{65C7AA20-FF07-444C-B695-8B481B8FCED0}" srcOrd="0" destOrd="0" presId="urn:microsoft.com/office/officeart/2005/8/layout/hierarchy3"/>
    <dgm:cxn modelId="{D9960C3F-FA5F-44C5-80AA-8043C69876CC}" type="presOf" srcId="{15462B72-4F01-47E5-B0F5-D3DE5C971228}" destId="{77F2BE5E-F638-457E-89C2-3DB7D2264E37}" srcOrd="0" destOrd="0" presId="urn:microsoft.com/office/officeart/2005/8/layout/hierarchy3"/>
    <dgm:cxn modelId="{5CCCCC97-8BB1-4985-AFDB-ACBD57E4E51F}" srcId="{B9B0854C-B8B3-42E6-BB5A-A299BE33D193}" destId="{15462B72-4F01-47E5-B0F5-D3DE5C971228}" srcOrd="0" destOrd="0" parTransId="{E0DD5F93-8E36-4CED-9676-D47CA2EE1FB8}" sibTransId="{C86D7B42-4E7A-4E2E-B380-16729A2B5370}"/>
    <dgm:cxn modelId="{C6A38C30-C302-4092-B06A-E22070A31A26}" type="presOf" srcId="{B9B0854C-B8B3-42E6-BB5A-A299BE33D193}" destId="{16626A67-EA1A-4509-8C01-A10ADC7A6449}" srcOrd="0" destOrd="0" presId="urn:microsoft.com/office/officeart/2005/8/layout/hierarchy3"/>
    <dgm:cxn modelId="{114396C0-F4A1-4355-B6E9-22BDFBF61C85}" type="presOf" srcId="{9478C9AD-F7D9-4774-BF70-A3034C8268B3}" destId="{5980E49F-1CEF-4EA0-B7A6-514405E51FDD}" srcOrd="0" destOrd="0" presId="urn:microsoft.com/office/officeart/2005/8/layout/hierarchy3"/>
    <dgm:cxn modelId="{27B15EC1-FBF2-4ABD-9EBA-4B4E5AA8162B}" type="presOf" srcId="{E25B1B80-3934-49C3-835B-EC2E2C64202E}" destId="{92DA9E0A-090E-4EBA-99CE-1D10ED344EEB}" srcOrd="0" destOrd="0" presId="urn:microsoft.com/office/officeart/2005/8/layout/hierarchy3"/>
    <dgm:cxn modelId="{4D31A559-A2AB-47E1-ADEA-858915F85939}" srcId="{B9B0854C-B8B3-42E6-BB5A-A299BE33D193}" destId="{E25B1B80-3934-49C3-835B-EC2E2C64202E}" srcOrd="4" destOrd="0" parTransId="{E6BB893C-3289-443D-AA1B-33FD86E59B11}" sibTransId="{BA93391B-35E6-4730-BBC2-8A8F172EBE2E}"/>
    <dgm:cxn modelId="{09D46880-F219-48D1-9505-343E5D87E5F2}" srcId="{B9B0854C-B8B3-42E6-BB5A-A299BE33D193}" destId="{354F99D1-A630-4473-8912-F23C6B154C8F}" srcOrd="3" destOrd="0" parTransId="{E915F871-EB96-4B2C-B1D7-67038F4122F2}" sibTransId="{1855FE9D-E38C-4B0B-BE74-D780B3538B8A}"/>
    <dgm:cxn modelId="{5FBF7AEF-864E-415A-AD5E-6D35C48D3921}" type="presOf" srcId="{E915F871-EB96-4B2C-B1D7-67038F4122F2}" destId="{21359B18-4EE8-4DBD-ABC1-41C1B2A09B33}" srcOrd="0" destOrd="0" presId="urn:microsoft.com/office/officeart/2005/8/layout/hierarchy3"/>
    <dgm:cxn modelId="{26A3BFF1-7C79-44A5-BDD2-93E6651732F4}" type="presParOf" srcId="{564A5CE1-1568-448F-816D-98726367C39D}" destId="{03548B0A-4E12-4A00-8296-D4B81952D6E3}" srcOrd="0" destOrd="0" presId="urn:microsoft.com/office/officeart/2005/8/layout/hierarchy3"/>
    <dgm:cxn modelId="{61EB9B8F-662F-4776-BB79-E54E7F05C399}" type="presParOf" srcId="{03548B0A-4E12-4A00-8296-D4B81952D6E3}" destId="{6EFAA96F-F6D1-4C3E-8F9D-6B753F295192}" srcOrd="0" destOrd="0" presId="urn:microsoft.com/office/officeart/2005/8/layout/hierarchy3"/>
    <dgm:cxn modelId="{5B0EF144-1F66-42AE-B2DD-3316A11DF192}" type="presParOf" srcId="{6EFAA96F-F6D1-4C3E-8F9D-6B753F295192}" destId="{16626A67-EA1A-4509-8C01-A10ADC7A6449}" srcOrd="0" destOrd="0" presId="urn:microsoft.com/office/officeart/2005/8/layout/hierarchy3"/>
    <dgm:cxn modelId="{22C6989D-39E5-4829-BC0F-CD06514ECD37}" type="presParOf" srcId="{6EFAA96F-F6D1-4C3E-8F9D-6B753F295192}" destId="{B0EB4A7D-DF4B-463E-B83E-6C60680EEA47}" srcOrd="1" destOrd="0" presId="urn:microsoft.com/office/officeart/2005/8/layout/hierarchy3"/>
    <dgm:cxn modelId="{7759595F-DF8C-4938-A0C6-DCD146777856}" type="presParOf" srcId="{03548B0A-4E12-4A00-8296-D4B81952D6E3}" destId="{727F5A5C-BCB2-472B-A8FE-202AE3666FCF}" srcOrd="1" destOrd="0" presId="urn:microsoft.com/office/officeart/2005/8/layout/hierarchy3"/>
    <dgm:cxn modelId="{BD8035A4-7E16-42AB-A260-C43A988A64F8}" type="presParOf" srcId="{727F5A5C-BCB2-472B-A8FE-202AE3666FCF}" destId="{861639A8-3FD4-4A12-B763-293821F7FEB7}" srcOrd="0" destOrd="0" presId="urn:microsoft.com/office/officeart/2005/8/layout/hierarchy3"/>
    <dgm:cxn modelId="{6B16B3DB-9495-4630-8EF8-8B872BD216C6}" type="presParOf" srcId="{727F5A5C-BCB2-472B-A8FE-202AE3666FCF}" destId="{77F2BE5E-F638-457E-89C2-3DB7D2264E37}" srcOrd="1" destOrd="0" presId="urn:microsoft.com/office/officeart/2005/8/layout/hierarchy3"/>
    <dgm:cxn modelId="{3A16B70A-3BDF-4472-A2F0-5C9509BF909D}" type="presParOf" srcId="{727F5A5C-BCB2-472B-A8FE-202AE3666FCF}" destId="{96F284D1-84F7-4FBC-96FC-1BD62B3FB628}" srcOrd="2" destOrd="0" presId="urn:microsoft.com/office/officeart/2005/8/layout/hierarchy3"/>
    <dgm:cxn modelId="{96D33F7E-97B2-4BD6-8A01-333F54705707}" type="presParOf" srcId="{727F5A5C-BCB2-472B-A8FE-202AE3666FCF}" destId="{5980E49F-1CEF-4EA0-B7A6-514405E51FDD}" srcOrd="3" destOrd="0" presId="urn:microsoft.com/office/officeart/2005/8/layout/hierarchy3"/>
    <dgm:cxn modelId="{8A628C52-3418-4D8B-BB21-06A8D715623E}" type="presParOf" srcId="{727F5A5C-BCB2-472B-A8FE-202AE3666FCF}" destId="{D20619DB-F109-44BD-A4C4-D1F6846FE3D1}" srcOrd="4" destOrd="0" presId="urn:microsoft.com/office/officeart/2005/8/layout/hierarchy3"/>
    <dgm:cxn modelId="{6C0225F4-BEE9-4D4F-BB74-C7000305CB4F}" type="presParOf" srcId="{727F5A5C-BCB2-472B-A8FE-202AE3666FCF}" destId="{65C7AA20-FF07-444C-B695-8B481B8FCED0}" srcOrd="5" destOrd="0" presId="urn:microsoft.com/office/officeart/2005/8/layout/hierarchy3"/>
    <dgm:cxn modelId="{8C3A9C5F-9B71-4E3D-B4A0-0F3E7491D4D6}" type="presParOf" srcId="{727F5A5C-BCB2-472B-A8FE-202AE3666FCF}" destId="{21359B18-4EE8-4DBD-ABC1-41C1B2A09B33}" srcOrd="6" destOrd="0" presId="urn:microsoft.com/office/officeart/2005/8/layout/hierarchy3"/>
    <dgm:cxn modelId="{FE2CE16F-C6A8-4595-AAFC-53D4A7C09627}" type="presParOf" srcId="{727F5A5C-BCB2-472B-A8FE-202AE3666FCF}" destId="{5A4D5B80-96DF-4964-B1C9-5C3503D750CB}" srcOrd="7" destOrd="0" presId="urn:microsoft.com/office/officeart/2005/8/layout/hierarchy3"/>
    <dgm:cxn modelId="{2F540F05-C5B7-482B-A130-243CF52541C9}" type="presParOf" srcId="{727F5A5C-BCB2-472B-A8FE-202AE3666FCF}" destId="{1E1A63F2-3267-4B1F-B313-8DCDC2B95766}" srcOrd="8" destOrd="0" presId="urn:microsoft.com/office/officeart/2005/8/layout/hierarchy3"/>
    <dgm:cxn modelId="{2E642A7A-152F-42E2-8BF0-9414FF64F337}" type="presParOf" srcId="{727F5A5C-BCB2-472B-A8FE-202AE3666FCF}" destId="{92DA9E0A-090E-4EBA-99CE-1D10ED344EEB}" srcOrd="9" destOrd="0" presId="urn:microsoft.com/office/officeart/2005/8/layout/hierarchy3"/>
  </dgm:cxnLst>
  <dgm:bg/>
  <dgm:whole/>
</dgm:dataModel>
</file>

<file path=ppt/diagrams/data2.xml><?xml version="1.0" encoding="utf-8"?>
<dgm:dataModel xmlns:dgm="http://schemas.openxmlformats.org/drawingml/2006/diagram" xmlns:a="http://schemas.openxmlformats.org/drawingml/2006/main">
  <dgm:ptLst>
    <dgm:pt modelId="{7B9FF27B-02CB-44D4-8A6B-AA23384AE367}" type="doc">
      <dgm:prSet loTypeId="urn:microsoft.com/office/officeart/2005/8/layout/process1" loCatId="process" qsTypeId="urn:microsoft.com/office/officeart/2005/8/quickstyle/3d4" qsCatId="3D" csTypeId="urn:microsoft.com/office/officeart/2005/8/colors/accent2_2" csCatId="accent2" phldr="1"/>
      <dgm:spPr/>
    </dgm:pt>
    <dgm:pt modelId="{F50D587D-D93D-4F40-9CB1-0AB487F42DE9}">
      <dgm:prSet phldrT="[Texto]" custT="1"/>
      <dgm:spPr/>
      <dgm:t>
        <a:bodyPr/>
        <a:lstStyle/>
        <a:p>
          <a:r>
            <a:rPr lang="es-ES" sz="1600" dirty="0" smtClean="0"/>
            <a:t>Clásicamente, al practicar una colecistectomía a través de una laparotomía, la VB debía ser explorada mediante una </a:t>
          </a:r>
          <a:r>
            <a:rPr lang="es-ES" sz="1600" dirty="0" err="1" smtClean="0"/>
            <a:t>colangiografía</a:t>
          </a:r>
          <a:r>
            <a:rPr lang="es-ES" sz="1600" dirty="0" smtClean="0"/>
            <a:t> </a:t>
          </a:r>
          <a:r>
            <a:rPr lang="es-ES" sz="1600" dirty="0" err="1" smtClean="0"/>
            <a:t>intraoperatoria</a:t>
          </a:r>
          <a:r>
            <a:rPr lang="es-ES" sz="1600" dirty="0" smtClean="0"/>
            <a:t> para determinar la posible presencia de coledocolitiasis y tratarla en el mismo acto quirúrgico</a:t>
          </a:r>
          <a:endParaRPr lang="es-ES" sz="1600" dirty="0"/>
        </a:p>
      </dgm:t>
    </dgm:pt>
    <dgm:pt modelId="{59504917-7759-4BC3-8CC8-DC6A34C13E8B}" type="parTrans" cxnId="{4DD26820-0EDF-4B6D-B1F6-94D7C58CE441}">
      <dgm:prSet/>
      <dgm:spPr/>
      <dgm:t>
        <a:bodyPr/>
        <a:lstStyle/>
        <a:p>
          <a:endParaRPr lang="es-ES" sz="1600"/>
        </a:p>
      </dgm:t>
    </dgm:pt>
    <dgm:pt modelId="{23FC3748-1851-476F-A9FD-B556AEFBCC7C}" type="sibTrans" cxnId="{4DD26820-0EDF-4B6D-B1F6-94D7C58CE441}">
      <dgm:prSet custT="1"/>
      <dgm:spPr/>
      <dgm:t>
        <a:bodyPr/>
        <a:lstStyle/>
        <a:p>
          <a:endParaRPr lang="es-ES" sz="1600"/>
        </a:p>
      </dgm:t>
    </dgm:pt>
    <dgm:pt modelId="{5809C4B3-4CB2-415E-85A2-049201A74664}">
      <dgm:prSet phldrT="[Texto]" custT="1"/>
      <dgm:spPr/>
      <dgm:t>
        <a:bodyPr/>
        <a:lstStyle/>
        <a:p>
          <a:r>
            <a:rPr lang="es-ES" sz="1600" dirty="0" smtClean="0"/>
            <a:t>Habitualmente mediante </a:t>
          </a:r>
          <a:r>
            <a:rPr lang="es-ES" sz="1600" dirty="0" err="1" smtClean="0"/>
            <a:t>coledocotomía</a:t>
          </a:r>
          <a:r>
            <a:rPr lang="es-ES" sz="1600" dirty="0" smtClean="0"/>
            <a:t>, extracción de la litiasis y </a:t>
          </a:r>
          <a:r>
            <a:rPr lang="es-ES" sz="1600" dirty="0" err="1" smtClean="0"/>
            <a:t>coledocorrafia</a:t>
          </a:r>
          <a:r>
            <a:rPr lang="es-ES" sz="1600" dirty="0" smtClean="0"/>
            <a:t> sobre un drenaje biliar externo en "T" de </a:t>
          </a:r>
          <a:r>
            <a:rPr lang="es-ES" sz="1600" dirty="0" err="1" smtClean="0"/>
            <a:t>Kehr</a:t>
          </a:r>
          <a:r>
            <a:rPr lang="es-ES" sz="1600" dirty="0" smtClean="0"/>
            <a:t>. </a:t>
          </a:r>
          <a:endParaRPr lang="es-ES" sz="1600" dirty="0"/>
        </a:p>
      </dgm:t>
    </dgm:pt>
    <dgm:pt modelId="{47752B6D-8A9E-4F44-8743-2FCFCFD29B2E}" type="parTrans" cxnId="{9CE16168-4668-4FC1-B202-BA5878FF25C5}">
      <dgm:prSet/>
      <dgm:spPr/>
      <dgm:t>
        <a:bodyPr/>
        <a:lstStyle/>
        <a:p>
          <a:endParaRPr lang="es-ES" sz="1600"/>
        </a:p>
      </dgm:t>
    </dgm:pt>
    <dgm:pt modelId="{EE955B19-28F8-42BC-A7E9-A8AB053EE134}" type="sibTrans" cxnId="{9CE16168-4668-4FC1-B202-BA5878FF25C5}">
      <dgm:prSet custT="1"/>
      <dgm:spPr/>
      <dgm:t>
        <a:bodyPr/>
        <a:lstStyle/>
        <a:p>
          <a:endParaRPr lang="es-ES" sz="1600"/>
        </a:p>
      </dgm:t>
    </dgm:pt>
    <dgm:pt modelId="{39362271-7F51-49EC-B75C-1051EC2DDF5D}">
      <dgm:prSet phldrT="[Texto]" custT="1"/>
      <dgm:spPr/>
      <dgm:t>
        <a:bodyPr/>
        <a:lstStyle/>
        <a:p>
          <a:r>
            <a:rPr lang="es-ES" sz="1600" smtClean="0"/>
            <a:t>En </a:t>
          </a:r>
          <a:r>
            <a:rPr lang="es-ES" sz="1600" dirty="0" smtClean="0"/>
            <a:t>caso de existir un empedrado </a:t>
          </a:r>
          <a:r>
            <a:rPr lang="es-ES" sz="1600" dirty="0" err="1" smtClean="0"/>
            <a:t>coledocal</a:t>
          </a:r>
          <a:r>
            <a:rPr lang="es-ES" sz="1600" dirty="0" smtClean="0"/>
            <a:t> podía ser necesaria una derivación </a:t>
          </a:r>
          <a:r>
            <a:rPr lang="es-ES" sz="1600" dirty="0" err="1" smtClean="0"/>
            <a:t>biliodigestiva</a:t>
          </a:r>
          <a:r>
            <a:rPr lang="es-ES" sz="1600" dirty="0" smtClean="0"/>
            <a:t> o una </a:t>
          </a:r>
          <a:r>
            <a:rPr lang="es-ES" sz="1600" dirty="0" err="1" smtClean="0"/>
            <a:t>papilotomía</a:t>
          </a:r>
          <a:r>
            <a:rPr lang="es-ES" sz="1600" dirty="0" smtClean="0"/>
            <a:t> quirúrgica. </a:t>
          </a:r>
          <a:endParaRPr lang="es-ES" sz="1600" dirty="0"/>
        </a:p>
      </dgm:t>
    </dgm:pt>
    <dgm:pt modelId="{90DC3E5F-9BEE-4D3C-81A4-8049BACB6C9E}" type="parTrans" cxnId="{BD296A28-F9B2-4821-9924-2C35B92C41D5}">
      <dgm:prSet/>
      <dgm:spPr/>
      <dgm:t>
        <a:bodyPr/>
        <a:lstStyle/>
        <a:p>
          <a:endParaRPr lang="es-ES" sz="1600"/>
        </a:p>
      </dgm:t>
    </dgm:pt>
    <dgm:pt modelId="{1B4BEFC3-CC21-4A6C-86D7-264AA2CCD076}" type="sibTrans" cxnId="{BD296A28-F9B2-4821-9924-2C35B92C41D5}">
      <dgm:prSet/>
      <dgm:spPr/>
      <dgm:t>
        <a:bodyPr/>
        <a:lstStyle/>
        <a:p>
          <a:endParaRPr lang="es-ES" sz="1600"/>
        </a:p>
      </dgm:t>
    </dgm:pt>
    <dgm:pt modelId="{361289BF-5FF8-46BF-AF9F-08EE5ABA482C}" type="pres">
      <dgm:prSet presAssocID="{7B9FF27B-02CB-44D4-8A6B-AA23384AE367}" presName="Name0" presStyleCnt="0">
        <dgm:presLayoutVars>
          <dgm:dir/>
          <dgm:resizeHandles val="exact"/>
        </dgm:presLayoutVars>
      </dgm:prSet>
      <dgm:spPr/>
    </dgm:pt>
    <dgm:pt modelId="{6E0B2DC3-E96C-442C-9987-5673D9D5095C}" type="pres">
      <dgm:prSet presAssocID="{F50D587D-D93D-4F40-9CB1-0AB487F42DE9}" presName="node" presStyleLbl="node1" presStyleIdx="0" presStyleCnt="3">
        <dgm:presLayoutVars>
          <dgm:bulletEnabled val="1"/>
        </dgm:presLayoutVars>
      </dgm:prSet>
      <dgm:spPr/>
      <dgm:t>
        <a:bodyPr/>
        <a:lstStyle/>
        <a:p>
          <a:endParaRPr lang="es-ES"/>
        </a:p>
      </dgm:t>
    </dgm:pt>
    <dgm:pt modelId="{413AF171-ADC4-492E-BD3C-48D47AECC459}" type="pres">
      <dgm:prSet presAssocID="{23FC3748-1851-476F-A9FD-B556AEFBCC7C}" presName="sibTrans" presStyleLbl="sibTrans2D1" presStyleIdx="0" presStyleCnt="2"/>
      <dgm:spPr/>
    </dgm:pt>
    <dgm:pt modelId="{4BDFEAA4-45E7-477B-9C00-820B44E2C648}" type="pres">
      <dgm:prSet presAssocID="{23FC3748-1851-476F-A9FD-B556AEFBCC7C}" presName="connectorText" presStyleLbl="sibTrans2D1" presStyleIdx="0" presStyleCnt="2"/>
      <dgm:spPr/>
    </dgm:pt>
    <dgm:pt modelId="{72144CB7-CF11-4404-9625-861EEEF2E471}" type="pres">
      <dgm:prSet presAssocID="{5809C4B3-4CB2-415E-85A2-049201A74664}" presName="node" presStyleLbl="node1" presStyleIdx="1" presStyleCnt="3">
        <dgm:presLayoutVars>
          <dgm:bulletEnabled val="1"/>
        </dgm:presLayoutVars>
      </dgm:prSet>
      <dgm:spPr/>
      <dgm:t>
        <a:bodyPr/>
        <a:lstStyle/>
        <a:p>
          <a:endParaRPr lang="es-ES"/>
        </a:p>
      </dgm:t>
    </dgm:pt>
    <dgm:pt modelId="{6B9DBC6A-ACCE-47EB-AC93-E2BE757580E4}" type="pres">
      <dgm:prSet presAssocID="{EE955B19-28F8-42BC-A7E9-A8AB053EE134}" presName="sibTrans" presStyleLbl="sibTrans2D1" presStyleIdx="1" presStyleCnt="2"/>
      <dgm:spPr/>
    </dgm:pt>
    <dgm:pt modelId="{EF3F869D-B590-4B57-BA5C-1884F1F90D14}" type="pres">
      <dgm:prSet presAssocID="{EE955B19-28F8-42BC-A7E9-A8AB053EE134}" presName="connectorText" presStyleLbl="sibTrans2D1" presStyleIdx="1" presStyleCnt="2"/>
      <dgm:spPr/>
    </dgm:pt>
    <dgm:pt modelId="{6576FA28-6183-47B2-9040-B3628696211D}" type="pres">
      <dgm:prSet presAssocID="{39362271-7F51-49EC-B75C-1051EC2DDF5D}" presName="node" presStyleLbl="node1" presStyleIdx="2" presStyleCnt="3">
        <dgm:presLayoutVars>
          <dgm:bulletEnabled val="1"/>
        </dgm:presLayoutVars>
      </dgm:prSet>
      <dgm:spPr/>
    </dgm:pt>
  </dgm:ptLst>
  <dgm:cxnLst>
    <dgm:cxn modelId="{9D61793B-1BBD-4825-9701-EAF35F7FA4DE}" type="presOf" srcId="{EE955B19-28F8-42BC-A7E9-A8AB053EE134}" destId="{EF3F869D-B590-4B57-BA5C-1884F1F90D14}" srcOrd="1" destOrd="0" presId="urn:microsoft.com/office/officeart/2005/8/layout/process1"/>
    <dgm:cxn modelId="{A94C6A43-308B-43C2-8A3A-ABF3CF4A3FB7}" type="presOf" srcId="{F50D587D-D93D-4F40-9CB1-0AB487F42DE9}" destId="{6E0B2DC3-E96C-442C-9987-5673D9D5095C}" srcOrd="0" destOrd="0" presId="urn:microsoft.com/office/officeart/2005/8/layout/process1"/>
    <dgm:cxn modelId="{C1DC7397-B1D6-4D6D-B95C-BB47669BC2DE}" type="presOf" srcId="{23FC3748-1851-476F-A9FD-B556AEFBCC7C}" destId="{4BDFEAA4-45E7-477B-9C00-820B44E2C648}" srcOrd="1" destOrd="0" presId="urn:microsoft.com/office/officeart/2005/8/layout/process1"/>
    <dgm:cxn modelId="{CBCEBA88-3504-407A-B45E-75DF312B3AB4}" type="presOf" srcId="{39362271-7F51-49EC-B75C-1051EC2DDF5D}" destId="{6576FA28-6183-47B2-9040-B3628696211D}" srcOrd="0" destOrd="0" presId="urn:microsoft.com/office/officeart/2005/8/layout/process1"/>
    <dgm:cxn modelId="{9FD1FB6A-9C20-43DC-9E3B-7A953C5102B6}" type="presOf" srcId="{23FC3748-1851-476F-A9FD-B556AEFBCC7C}" destId="{413AF171-ADC4-492E-BD3C-48D47AECC459}" srcOrd="0" destOrd="0" presId="urn:microsoft.com/office/officeart/2005/8/layout/process1"/>
    <dgm:cxn modelId="{4DD26820-0EDF-4B6D-B1F6-94D7C58CE441}" srcId="{7B9FF27B-02CB-44D4-8A6B-AA23384AE367}" destId="{F50D587D-D93D-4F40-9CB1-0AB487F42DE9}" srcOrd="0" destOrd="0" parTransId="{59504917-7759-4BC3-8CC8-DC6A34C13E8B}" sibTransId="{23FC3748-1851-476F-A9FD-B556AEFBCC7C}"/>
    <dgm:cxn modelId="{9CE16168-4668-4FC1-B202-BA5878FF25C5}" srcId="{7B9FF27B-02CB-44D4-8A6B-AA23384AE367}" destId="{5809C4B3-4CB2-415E-85A2-049201A74664}" srcOrd="1" destOrd="0" parTransId="{47752B6D-8A9E-4F44-8743-2FCFCFD29B2E}" sibTransId="{EE955B19-28F8-42BC-A7E9-A8AB053EE134}"/>
    <dgm:cxn modelId="{3F8098C9-1E2F-459C-B23F-10F9FCFA9299}" type="presOf" srcId="{7B9FF27B-02CB-44D4-8A6B-AA23384AE367}" destId="{361289BF-5FF8-46BF-AF9F-08EE5ABA482C}" srcOrd="0" destOrd="0" presId="urn:microsoft.com/office/officeart/2005/8/layout/process1"/>
    <dgm:cxn modelId="{0353E71D-D71F-4562-9377-8860D0959880}" type="presOf" srcId="{EE955B19-28F8-42BC-A7E9-A8AB053EE134}" destId="{6B9DBC6A-ACCE-47EB-AC93-E2BE757580E4}" srcOrd="0" destOrd="0" presId="urn:microsoft.com/office/officeart/2005/8/layout/process1"/>
    <dgm:cxn modelId="{BD296A28-F9B2-4821-9924-2C35B92C41D5}" srcId="{7B9FF27B-02CB-44D4-8A6B-AA23384AE367}" destId="{39362271-7F51-49EC-B75C-1051EC2DDF5D}" srcOrd="2" destOrd="0" parTransId="{90DC3E5F-9BEE-4D3C-81A4-8049BACB6C9E}" sibTransId="{1B4BEFC3-CC21-4A6C-86D7-264AA2CCD076}"/>
    <dgm:cxn modelId="{2169B3BC-9407-4ECC-B076-A2EDD3E4F66C}" type="presOf" srcId="{5809C4B3-4CB2-415E-85A2-049201A74664}" destId="{72144CB7-CF11-4404-9625-861EEEF2E471}" srcOrd="0" destOrd="0" presId="urn:microsoft.com/office/officeart/2005/8/layout/process1"/>
    <dgm:cxn modelId="{FD5D289C-9389-4A7E-B221-0C135D27E68C}" type="presParOf" srcId="{361289BF-5FF8-46BF-AF9F-08EE5ABA482C}" destId="{6E0B2DC3-E96C-442C-9987-5673D9D5095C}" srcOrd="0" destOrd="0" presId="urn:microsoft.com/office/officeart/2005/8/layout/process1"/>
    <dgm:cxn modelId="{6A233FA1-F80E-43DD-898A-B4014C49B235}" type="presParOf" srcId="{361289BF-5FF8-46BF-AF9F-08EE5ABA482C}" destId="{413AF171-ADC4-492E-BD3C-48D47AECC459}" srcOrd="1" destOrd="0" presId="urn:microsoft.com/office/officeart/2005/8/layout/process1"/>
    <dgm:cxn modelId="{407F133F-ADF4-4B84-8091-E8D64A8B7BC8}" type="presParOf" srcId="{413AF171-ADC4-492E-BD3C-48D47AECC459}" destId="{4BDFEAA4-45E7-477B-9C00-820B44E2C648}" srcOrd="0" destOrd="0" presId="urn:microsoft.com/office/officeart/2005/8/layout/process1"/>
    <dgm:cxn modelId="{091BF22A-7F81-499E-841B-944565FB9482}" type="presParOf" srcId="{361289BF-5FF8-46BF-AF9F-08EE5ABA482C}" destId="{72144CB7-CF11-4404-9625-861EEEF2E471}" srcOrd="2" destOrd="0" presId="urn:microsoft.com/office/officeart/2005/8/layout/process1"/>
    <dgm:cxn modelId="{15A7447F-2B4F-417E-9651-7F79A7E546EC}" type="presParOf" srcId="{361289BF-5FF8-46BF-AF9F-08EE5ABA482C}" destId="{6B9DBC6A-ACCE-47EB-AC93-E2BE757580E4}" srcOrd="3" destOrd="0" presId="urn:microsoft.com/office/officeart/2005/8/layout/process1"/>
    <dgm:cxn modelId="{4FC4D5B0-5094-414E-881A-241729106944}" type="presParOf" srcId="{6B9DBC6A-ACCE-47EB-AC93-E2BE757580E4}" destId="{EF3F869D-B590-4B57-BA5C-1884F1F90D14}" srcOrd="0" destOrd="0" presId="urn:microsoft.com/office/officeart/2005/8/layout/process1"/>
    <dgm:cxn modelId="{865B543D-5B8B-4FFD-8980-9EB4A200A548}" type="presParOf" srcId="{361289BF-5FF8-46BF-AF9F-08EE5ABA482C}" destId="{6576FA28-6183-47B2-9040-B3628696211D}" srcOrd="4" destOrd="0" presId="urn:microsoft.com/office/officeart/2005/8/layout/process1"/>
  </dgm:cxnLst>
  <dgm:bg/>
  <dgm:whole/>
</dgm:dataModel>
</file>

<file path=ppt/diagrams/data3.xml><?xml version="1.0" encoding="utf-8"?>
<dgm:dataModel xmlns:dgm="http://schemas.openxmlformats.org/drawingml/2006/diagram" xmlns:a="http://schemas.openxmlformats.org/drawingml/2006/main">
  <dgm:ptLst>
    <dgm:pt modelId="{6CA57E56-1667-4E6F-A21B-CCB7EEC16D3D}" type="doc">
      <dgm:prSet loTypeId="urn:microsoft.com/office/officeart/2005/8/layout/bProcess4" loCatId="process" qsTypeId="urn:microsoft.com/office/officeart/2005/8/quickstyle/3d4" qsCatId="3D" csTypeId="urn:microsoft.com/office/officeart/2005/8/colors/accent3_3" csCatId="accent3" phldr="1"/>
      <dgm:spPr/>
      <dgm:t>
        <a:bodyPr/>
        <a:lstStyle/>
        <a:p>
          <a:endParaRPr lang="es-ES"/>
        </a:p>
      </dgm:t>
    </dgm:pt>
    <dgm:pt modelId="{A0446AA1-ED22-4B68-98E2-FE86C5FBCFB3}">
      <dgm:prSet phldrT="[Texto]" custT="1"/>
      <dgm:spPr/>
      <dgm:t>
        <a:bodyPr/>
        <a:lstStyle/>
        <a:p>
          <a:r>
            <a:rPr lang="es-ES_tradnl" sz="1600" dirty="0" smtClean="0"/>
            <a:t>La aparición en los años setenta de la colangiografía retrógrada endoscópica, que permite realizar el diagnóstico de coledocolitiasis, </a:t>
          </a:r>
          <a:endParaRPr lang="es-ES" sz="1600" dirty="0"/>
        </a:p>
      </dgm:t>
    </dgm:pt>
    <dgm:pt modelId="{08A60C49-90C8-435E-9C5D-EB8D0B6453EF}" type="parTrans" cxnId="{B3BAFD9A-CC65-4026-83CE-82B656E46C1A}">
      <dgm:prSet/>
      <dgm:spPr/>
      <dgm:t>
        <a:bodyPr/>
        <a:lstStyle/>
        <a:p>
          <a:endParaRPr lang="es-ES" sz="1600"/>
        </a:p>
      </dgm:t>
    </dgm:pt>
    <dgm:pt modelId="{DABB7376-4450-425E-B9FD-669D145A5334}" type="sibTrans" cxnId="{B3BAFD9A-CC65-4026-83CE-82B656E46C1A}">
      <dgm:prSet/>
      <dgm:spPr/>
      <dgm:t>
        <a:bodyPr/>
        <a:lstStyle/>
        <a:p>
          <a:endParaRPr lang="es-ES" sz="1600"/>
        </a:p>
      </dgm:t>
    </dgm:pt>
    <dgm:pt modelId="{F487797C-D48D-480A-B544-B8507B16182B}">
      <dgm:prSet phldrT="[Texto]" custT="1"/>
      <dgm:spPr/>
      <dgm:t>
        <a:bodyPr/>
        <a:lstStyle/>
        <a:p>
          <a:r>
            <a:rPr lang="es-ES_tradnl" sz="1600" dirty="0" smtClean="0"/>
            <a:t>Así como practicar una papilotomía y extraer los cálculos de la vía biliar durante el mismo procedimiento</a:t>
          </a:r>
          <a:endParaRPr lang="es-ES" sz="1600" dirty="0"/>
        </a:p>
      </dgm:t>
    </dgm:pt>
    <dgm:pt modelId="{90E15347-8D28-47D6-926B-FC4F2E6D0D73}" type="parTrans" cxnId="{1B92D032-4E12-4B1E-8488-4E16698BB9B5}">
      <dgm:prSet/>
      <dgm:spPr/>
      <dgm:t>
        <a:bodyPr/>
        <a:lstStyle/>
        <a:p>
          <a:endParaRPr lang="es-ES" sz="1600"/>
        </a:p>
      </dgm:t>
    </dgm:pt>
    <dgm:pt modelId="{84C2E928-B918-4C48-9AD5-DC79BC2894EC}" type="sibTrans" cxnId="{1B92D032-4E12-4B1E-8488-4E16698BB9B5}">
      <dgm:prSet/>
      <dgm:spPr/>
      <dgm:t>
        <a:bodyPr/>
        <a:lstStyle/>
        <a:p>
          <a:endParaRPr lang="es-ES" sz="1600"/>
        </a:p>
      </dgm:t>
    </dgm:pt>
    <dgm:pt modelId="{9F019FE3-0ED9-4E4B-B7E8-24C09A49E4D5}">
      <dgm:prSet phldrT="[Texto]" custT="1"/>
      <dgm:spPr/>
      <dgm:t>
        <a:bodyPr/>
        <a:lstStyle/>
        <a:p>
          <a:r>
            <a:rPr lang="es-ES_tradnl" sz="1600" dirty="0" smtClean="0"/>
            <a:t>Y la aplicación de la cirugía mínimamente invasiva en los años ochenta como técnica de elección para realizar una colecistectomía,  han modificado el protocolo de tratamiento de la litiasis de la VBP</a:t>
          </a:r>
          <a:endParaRPr lang="es-ES" sz="1600" dirty="0"/>
        </a:p>
      </dgm:t>
    </dgm:pt>
    <dgm:pt modelId="{96B9E27E-5DCE-4EA9-9DC9-4A79EBBD5F42}" type="parTrans" cxnId="{D3AAB4B5-F811-42A9-91AE-A801E917B411}">
      <dgm:prSet/>
      <dgm:spPr/>
      <dgm:t>
        <a:bodyPr/>
        <a:lstStyle/>
        <a:p>
          <a:endParaRPr lang="es-ES" sz="1600"/>
        </a:p>
      </dgm:t>
    </dgm:pt>
    <dgm:pt modelId="{52411C54-F25F-4E41-8CFB-34653666A14F}" type="sibTrans" cxnId="{D3AAB4B5-F811-42A9-91AE-A801E917B411}">
      <dgm:prSet/>
      <dgm:spPr/>
      <dgm:t>
        <a:bodyPr/>
        <a:lstStyle/>
        <a:p>
          <a:endParaRPr lang="es-ES" sz="1600"/>
        </a:p>
      </dgm:t>
    </dgm:pt>
    <dgm:pt modelId="{22EC30DC-0F3B-42B4-A609-7C244D9FFEF1}">
      <dgm:prSet phldrT="[Texto]" custT="1"/>
      <dgm:spPr/>
      <dgm:t>
        <a:bodyPr/>
        <a:lstStyle/>
        <a:p>
          <a:r>
            <a:rPr lang="es-ES_tradnl" sz="1600" dirty="0" smtClean="0"/>
            <a:t>En la actualidad existen diferentes estrategias diagnósticas y terapéuticas para abordar la coledocolitiasis.</a:t>
          </a:r>
          <a:endParaRPr lang="es-ES" sz="1600" dirty="0"/>
        </a:p>
      </dgm:t>
    </dgm:pt>
    <dgm:pt modelId="{3FC31E98-34F2-4A32-8634-957AACEA24B1}" type="parTrans" cxnId="{D842AA9A-9A2C-4974-8B3C-4D9C80F2871D}">
      <dgm:prSet/>
      <dgm:spPr/>
      <dgm:t>
        <a:bodyPr/>
        <a:lstStyle/>
        <a:p>
          <a:endParaRPr lang="es-ES" sz="1600"/>
        </a:p>
      </dgm:t>
    </dgm:pt>
    <dgm:pt modelId="{ED09E213-6114-46B2-9A69-E34F7347D0AD}" type="sibTrans" cxnId="{D842AA9A-9A2C-4974-8B3C-4D9C80F2871D}">
      <dgm:prSet/>
      <dgm:spPr/>
      <dgm:t>
        <a:bodyPr/>
        <a:lstStyle/>
        <a:p>
          <a:endParaRPr lang="es-ES" sz="1600"/>
        </a:p>
      </dgm:t>
    </dgm:pt>
    <dgm:pt modelId="{2FC3B309-10FE-45D5-A3A9-1CF3044656E4}" type="pres">
      <dgm:prSet presAssocID="{6CA57E56-1667-4E6F-A21B-CCB7EEC16D3D}" presName="Name0" presStyleCnt="0">
        <dgm:presLayoutVars>
          <dgm:dir/>
          <dgm:resizeHandles/>
        </dgm:presLayoutVars>
      </dgm:prSet>
      <dgm:spPr/>
    </dgm:pt>
    <dgm:pt modelId="{540A519F-67C9-4571-A2CC-7214879559B6}" type="pres">
      <dgm:prSet presAssocID="{A0446AA1-ED22-4B68-98E2-FE86C5FBCFB3}" presName="compNode" presStyleCnt="0"/>
      <dgm:spPr/>
    </dgm:pt>
    <dgm:pt modelId="{C2826385-EAFE-471C-809F-B7D1F1A6FE4D}" type="pres">
      <dgm:prSet presAssocID="{A0446AA1-ED22-4B68-98E2-FE86C5FBCFB3}" presName="dummyConnPt" presStyleCnt="0"/>
      <dgm:spPr/>
    </dgm:pt>
    <dgm:pt modelId="{F4BB9C33-1F13-4268-B1FB-22BC147BB481}" type="pres">
      <dgm:prSet presAssocID="{A0446AA1-ED22-4B68-98E2-FE86C5FBCFB3}" presName="node" presStyleLbl="node1" presStyleIdx="0" presStyleCnt="4">
        <dgm:presLayoutVars>
          <dgm:bulletEnabled val="1"/>
        </dgm:presLayoutVars>
      </dgm:prSet>
      <dgm:spPr/>
      <dgm:t>
        <a:bodyPr/>
        <a:lstStyle/>
        <a:p>
          <a:endParaRPr lang="es-ES"/>
        </a:p>
      </dgm:t>
    </dgm:pt>
    <dgm:pt modelId="{5A90CD88-1B30-4694-A762-98B270A91308}" type="pres">
      <dgm:prSet presAssocID="{DABB7376-4450-425E-B9FD-669D145A5334}" presName="sibTrans" presStyleLbl="bgSibTrans2D1" presStyleIdx="0" presStyleCnt="3"/>
      <dgm:spPr/>
    </dgm:pt>
    <dgm:pt modelId="{ADF825CA-1DF4-4039-9E11-8B6121DE056B}" type="pres">
      <dgm:prSet presAssocID="{F487797C-D48D-480A-B544-B8507B16182B}" presName="compNode" presStyleCnt="0"/>
      <dgm:spPr/>
    </dgm:pt>
    <dgm:pt modelId="{5E12D33B-4775-453C-8F2B-7C712B7DD423}" type="pres">
      <dgm:prSet presAssocID="{F487797C-D48D-480A-B544-B8507B16182B}" presName="dummyConnPt" presStyleCnt="0"/>
      <dgm:spPr/>
    </dgm:pt>
    <dgm:pt modelId="{966EEAD5-AC1F-4446-800A-20CE615C70EB}" type="pres">
      <dgm:prSet presAssocID="{F487797C-D48D-480A-B544-B8507B16182B}" presName="node" presStyleLbl="node1" presStyleIdx="1" presStyleCnt="4">
        <dgm:presLayoutVars>
          <dgm:bulletEnabled val="1"/>
        </dgm:presLayoutVars>
      </dgm:prSet>
      <dgm:spPr/>
      <dgm:t>
        <a:bodyPr/>
        <a:lstStyle/>
        <a:p>
          <a:endParaRPr lang="es-ES"/>
        </a:p>
      </dgm:t>
    </dgm:pt>
    <dgm:pt modelId="{A05F6245-7C45-4C37-9F9C-BACBE05283DF}" type="pres">
      <dgm:prSet presAssocID="{84C2E928-B918-4C48-9AD5-DC79BC2894EC}" presName="sibTrans" presStyleLbl="bgSibTrans2D1" presStyleIdx="1" presStyleCnt="3"/>
      <dgm:spPr/>
    </dgm:pt>
    <dgm:pt modelId="{B558049F-044D-484F-8D6B-D795B0C5F555}" type="pres">
      <dgm:prSet presAssocID="{9F019FE3-0ED9-4E4B-B7E8-24C09A49E4D5}" presName="compNode" presStyleCnt="0"/>
      <dgm:spPr/>
    </dgm:pt>
    <dgm:pt modelId="{DB410D5A-E25D-4782-BE23-F90D8078DC2C}" type="pres">
      <dgm:prSet presAssocID="{9F019FE3-0ED9-4E4B-B7E8-24C09A49E4D5}" presName="dummyConnPt" presStyleCnt="0"/>
      <dgm:spPr/>
    </dgm:pt>
    <dgm:pt modelId="{6AEF9FA2-D2CD-46F2-AB27-46DD22CDB1BB}" type="pres">
      <dgm:prSet presAssocID="{9F019FE3-0ED9-4E4B-B7E8-24C09A49E4D5}" presName="node" presStyleLbl="node1" presStyleIdx="2" presStyleCnt="4">
        <dgm:presLayoutVars>
          <dgm:bulletEnabled val="1"/>
        </dgm:presLayoutVars>
      </dgm:prSet>
      <dgm:spPr/>
      <dgm:t>
        <a:bodyPr/>
        <a:lstStyle/>
        <a:p>
          <a:endParaRPr lang="es-ES"/>
        </a:p>
      </dgm:t>
    </dgm:pt>
    <dgm:pt modelId="{870B01C9-117E-4306-BB92-FAA30B91701A}" type="pres">
      <dgm:prSet presAssocID="{52411C54-F25F-4E41-8CFB-34653666A14F}" presName="sibTrans" presStyleLbl="bgSibTrans2D1" presStyleIdx="2" presStyleCnt="3"/>
      <dgm:spPr/>
    </dgm:pt>
    <dgm:pt modelId="{C2B9B78D-3B57-4E3F-93AE-11BA0D4A6AA2}" type="pres">
      <dgm:prSet presAssocID="{22EC30DC-0F3B-42B4-A609-7C244D9FFEF1}" presName="compNode" presStyleCnt="0"/>
      <dgm:spPr/>
    </dgm:pt>
    <dgm:pt modelId="{A07DEB7F-AB6D-43DE-AF4A-3249B19C2FD4}" type="pres">
      <dgm:prSet presAssocID="{22EC30DC-0F3B-42B4-A609-7C244D9FFEF1}" presName="dummyConnPt" presStyleCnt="0"/>
      <dgm:spPr/>
    </dgm:pt>
    <dgm:pt modelId="{0B8498C9-0AD0-425E-8553-7A1315A83DD8}" type="pres">
      <dgm:prSet presAssocID="{22EC30DC-0F3B-42B4-A609-7C244D9FFEF1}" presName="node" presStyleLbl="node1" presStyleIdx="3" presStyleCnt="4">
        <dgm:presLayoutVars>
          <dgm:bulletEnabled val="1"/>
        </dgm:presLayoutVars>
      </dgm:prSet>
      <dgm:spPr/>
      <dgm:t>
        <a:bodyPr/>
        <a:lstStyle/>
        <a:p>
          <a:endParaRPr lang="es-ES"/>
        </a:p>
      </dgm:t>
    </dgm:pt>
  </dgm:ptLst>
  <dgm:cxnLst>
    <dgm:cxn modelId="{1AF89CB6-F04F-445E-9746-8E68FF49FDDF}" type="presOf" srcId="{6CA57E56-1667-4E6F-A21B-CCB7EEC16D3D}" destId="{2FC3B309-10FE-45D5-A3A9-1CF3044656E4}" srcOrd="0" destOrd="0" presId="urn:microsoft.com/office/officeart/2005/8/layout/bProcess4"/>
    <dgm:cxn modelId="{D3AAB4B5-F811-42A9-91AE-A801E917B411}" srcId="{6CA57E56-1667-4E6F-A21B-CCB7EEC16D3D}" destId="{9F019FE3-0ED9-4E4B-B7E8-24C09A49E4D5}" srcOrd="2" destOrd="0" parTransId="{96B9E27E-5DCE-4EA9-9DC9-4A79EBBD5F42}" sibTransId="{52411C54-F25F-4E41-8CFB-34653666A14F}"/>
    <dgm:cxn modelId="{A951BEFC-A9AC-4204-863C-98F615D36C24}" type="presOf" srcId="{9F019FE3-0ED9-4E4B-B7E8-24C09A49E4D5}" destId="{6AEF9FA2-D2CD-46F2-AB27-46DD22CDB1BB}" srcOrd="0" destOrd="0" presId="urn:microsoft.com/office/officeart/2005/8/layout/bProcess4"/>
    <dgm:cxn modelId="{1B92D032-4E12-4B1E-8488-4E16698BB9B5}" srcId="{6CA57E56-1667-4E6F-A21B-CCB7EEC16D3D}" destId="{F487797C-D48D-480A-B544-B8507B16182B}" srcOrd="1" destOrd="0" parTransId="{90E15347-8D28-47D6-926B-FC4F2E6D0D73}" sibTransId="{84C2E928-B918-4C48-9AD5-DC79BC2894EC}"/>
    <dgm:cxn modelId="{F8377642-9B35-4944-AFFB-3E763BDCFFFD}" type="presOf" srcId="{F487797C-D48D-480A-B544-B8507B16182B}" destId="{966EEAD5-AC1F-4446-800A-20CE615C70EB}" srcOrd="0" destOrd="0" presId="urn:microsoft.com/office/officeart/2005/8/layout/bProcess4"/>
    <dgm:cxn modelId="{B3BAFD9A-CC65-4026-83CE-82B656E46C1A}" srcId="{6CA57E56-1667-4E6F-A21B-CCB7EEC16D3D}" destId="{A0446AA1-ED22-4B68-98E2-FE86C5FBCFB3}" srcOrd="0" destOrd="0" parTransId="{08A60C49-90C8-435E-9C5D-EB8D0B6453EF}" sibTransId="{DABB7376-4450-425E-B9FD-669D145A5334}"/>
    <dgm:cxn modelId="{AA52567F-0A4F-4B89-B7FD-0EB755CEC07C}" type="presOf" srcId="{A0446AA1-ED22-4B68-98E2-FE86C5FBCFB3}" destId="{F4BB9C33-1F13-4268-B1FB-22BC147BB481}" srcOrd="0" destOrd="0" presId="urn:microsoft.com/office/officeart/2005/8/layout/bProcess4"/>
    <dgm:cxn modelId="{F5ECE807-8D79-4679-8A3F-EAC62EEF04BB}" type="presOf" srcId="{DABB7376-4450-425E-B9FD-669D145A5334}" destId="{5A90CD88-1B30-4694-A762-98B270A91308}" srcOrd="0" destOrd="0" presId="urn:microsoft.com/office/officeart/2005/8/layout/bProcess4"/>
    <dgm:cxn modelId="{0EA620D8-1215-4D48-935C-8D666A563DE3}" type="presOf" srcId="{52411C54-F25F-4E41-8CFB-34653666A14F}" destId="{870B01C9-117E-4306-BB92-FAA30B91701A}" srcOrd="0" destOrd="0" presId="urn:microsoft.com/office/officeart/2005/8/layout/bProcess4"/>
    <dgm:cxn modelId="{5F134D94-4E91-41EA-B484-E0C23CE27C45}" type="presOf" srcId="{84C2E928-B918-4C48-9AD5-DC79BC2894EC}" destId="{A05F6245-7C45-4C37-9F9C-BACBE05283DF}" srcOrd="0" destOrd="0" presId="urn:microsoft.com/office/officeart/2005/8/layout/bProcess4"/>
    <dgm:cxn modelId="{7819151E-D1FA-4C28-A6BF-398A2AE4FE45}" type="presOf" srcId="{22EC30DC-0F3B-42B4-A609-7C244D9FFEF1}" destId="{0B8498C9-0AD0-425E-8553-7A1315A83DD8}" srcOrd="0" destOrd="0" presId="urn:microsoft.com/office/officeart/2005/8/layout/bProcess4"/>
    <dgm:cxn modelId="{D842AA9A-9A2C-4974-8B3C-4D9C80F2871D}" srcId="{6CA57E56-1667-4E6F-A21B-CCB7EEC16D3D}" destId="{22EC30DC-0F3B-42B4-A609-7C244D9FFEF1}" srcOrd="3" destOrd="0" parTransId="{3FC31E98-34F2-4A32-8634-957AACEA24B1}" sibTransId="{ED09E213-6114-46B2-9A69-E34F7347D0AD}"/>
    <dgm:cxn modelId="{0BAA31B8-D522-4947-8DD6-16686CABFD39}" type="presParOf" srcId="{2FC3B309-10FE-45D5-A3A9-1CF3044656E4}" destId="{540A519F-67C9-4571-A2CC-7214879559B6}" srcOrd="0" destOrd="0" presId="urn:microsoft.com/office/officeart/2005/8/layout/bProcess4"/>
    <dgm:cxn modelId="{EC63FD50-BA01-4C09-A664-A8C6532EFD31}" type="presParOf" srcId="{540A519F-67C9-4571-A2CC-7214879559B6}" destId="{C2826385-EAFE-471C-809F-B7D1F1A6FE4D}" srcOrd="0" destOrd="0" presId="urn:microsoft.com/office/officeart/2005/8/layout/bProcess4"/>
    <dgm:cxn modelId="{DFA3D0F1-3ADB-409C-9B71-A9EECE318109}" type="presParOf" srcId="{540A519F-67C9-4571-A2CC-7214879559B6}" destId="{F4BB9C33-1F13-4268-B1FB-22BC147BB481}" srcOrd="1" destOrd="0" presId="urn:microsoft.com/office/officeart/2005/8/layout/bProcess4"/>
    <dgm:cxn modelId="{5A6E6B5A-5A3E-42BB-A845-F5A69791B382}" type="presParOf" srcId="{2FC3B309-10FE-45D5-A3A9-1CF3044656E4}" destId="{5A90CD88-1B30-4694-A762-98B270A91308}" srcOrd="1" destOrd="0" presId="urn:microsoft.com/office/officeart/2005/8/layout/bProcess4"/>
    <dgm:cxn modelId="{9A5F326B-5CD6-4A70-80DB-F1231E8EB550}" type="presParOf" srcId="{2FC3B309-10FE-45D5-A3A9-1CF3044656E4}" destId="{ADF825CA-1DF4-4039-9E11-8B6121DE056B}" srcOrd="2" destOrd="0" presId="urn:microsoft.com/office/officeart/2005/8/layout/bProcess4"/>
    <dgm:cxn modelId="{B3A2315F-73F5-468E-84B4-8181117B8B08}" type="presParOf" srcId="{ADF825CA-1DF4-4039-9E11-8B6121DE056B}" destId="{5E12D33B-4775-453C-8F2B-7C712B7DD423}" srcOrd="0" destOrd="0" presId="urn:microsoft.com/office/officeart/2005/8/layout/bProcess4"/>
    <dgm:cxn modelId="{39ADD15A-3498-41BB-9932-474E22ECC0DB}" type="presParOf" srcId="{ADF825CA-1DF4-4039-9E11-8B6121DE056B}" destId="{966EEAD5-AC1F-4446-800A-20CE615C70EB}" srcOrd="1" destOrd="0" presId="urn:microsoft.com/office/officeart/2005/8/layout/bProcess4"/>
    <dgm:cxn modelId="{2049E1FC-EB18-476C-8B82-985220C5EC70}" type="presParOf" srcId="{2FC3B309-10FE-45D5-A3A9-1CF3044656E4}" destId="{A05F6245-7C45-4C37-9F9C-BACBE05283DF}" srcOrd="3" destOrd="0" presId="urn:microsoft.com/office/officeart/2005/8/layout/bProcess4"/>
    <dgm:cxn modelId="{245ABA31-DC0C-48E8-906E-65F51D9DFCFB}" type="presParOf" srcId="{2FC3B309-10FE-45D5-A3A9-1CF3044656E4}" destId="{B558049F-044D-484F-8D6B-D795B0C5F555}" srcOrd="4" destOrd="0" presId="urn:microsoft.com/office/officeart/2005/8/layout/bProcess4"/>
    <dgm:cxn modelId="{2C550CE6-644B-4289-9388-3430F5AEC33A}" type="presParOf" srcId="{B558049F-044D-484F-8D6B-D795B0C5F555}" destId="{DB410D5A-E25D-4782-BE23-F90D8078DC2C}" srcOrd="0" destOrd="0" presId="urn:microsoft.com/office/officeart/2005/8/layout/bProcess4"/>
    <dgm:cxn modelId="{6CC72DB8-E874-485A-8E6D-EFC194005014}" type="presParOf" srcId="{B558049F-044D-484F-8D6B-D795B0C5F555}" destId="{6AEF9FA2-D2CD-46F2-AB27-46DD22CDB1BB}" srcOrd="1" destOrd="0" presId="urn:microsoft.com/office/officeart/2005/8/layout/bProcess4"/>
    <dgm:cxn modelId="{905360F0-C276-4E18-9864-51B307CD1706}" type="presParOf" srcId="{2FC3B309-10FE-45D5-A3A9-1CF3044656E4}" destId="{870B01C9-117E-4306-BB92-FAA30B91701A}" srcOrd="5" destOrd="0" presId="urn:microsoft.com/office/officeart/2005/8/layout/bProcess4"/>
    <dgm:cxn modelId="{5A213C57-ECE8-4097-A5A5-A04B2D787B31}" type="presParOf" srcId="{2FC3B309-10FE-45D5-A3A9-1CF3044656E4}" destId="{C2B9B78D-3B57-4E3F-93AE-11BA0D4A6AA2}" srcOrd="6" destOrd="0" presId="urn:microsoft.com/office/officeart/2005/8/layout/bProcess4"/>
    <dgm:cxn modelId="{17A695EC-1DF2-4625-8461-F184EED5BB66}" type="presParOf" srcId="{C2B9B78D-3B57-4E3F-93AE-11BA0D4A6AA2}" destId="{A07DEB7F-AB6D-43DE-AF4A-3249B19C2FD4}" srcOrd="0" destOrd="0" presId="urn:microsoft.com/office/officeart/2005/8/layout/bProcess4"/>
    <dgm:cxn modelId="{BA2B95B4-C841-4F8A-B33F-AE804203505E}" type="presParOf" srcId="{C2B9B78D-3B57-4E3F-93AE-11BA0D4A6AA2}" destId="{0B8498C9-0AD0-425E-8553-7A1315A83DD8}" srcOrd="1" destOrd="0" presId="urn:microsoft.com/office/officeart/2005/8/layout/bProcess4"/>
  </dgm:cxnLst>
  <dgm:bg/>
  <dgm:whole/>
</dgm:dataModel>
</file>

<file path=ppt/diagrams/data4.xml><?xml version="1.0" encoding="utf-8"?>
<dgm:dataModel xmlns:dgm="http://schemas.openxmlformats.org/drawingml/2006/diagram" xmlns:a="http://schemas.openxmlformats.org/drawingml/2006/main">
  <dgm:ptLst>
    <dgm:pt modelId="{BD3CDA96-70A1-4911-8066-76EA49DF61ED}" type="doc">
      <dgm:prSet loTypeId="urn:microsoft.com/office/officeart/2005/8/layout/cycle6" loCatId="cycle" qsTypeId="urn:microsoft.com/office/officeart/2005/8/quickstyle/3d4" qsCatId="3D" csTypeId="urn:microsoft.com/office/officeart/2005/8/colors/accent2_3" csCatId="accent2" phldr="1"/>
      <dgm:spPr/>
      <dgm:t>
        <a:bodyPr/>
        <a:lstStyle/>
        <a:p>
          <a:endParaRPr lang="es-ES"/>
        </a:p>
      </dgm:t>
    </dgm:pt>
    <dgm:pt modelId="{1D20DE8D-66F3-4EE5-8083-6DE144AE108D}">
      <dgm:prSet phldrT="[Texto]" custT="1"/>
      <dgm:spPr/>
      <dgm:t>
        <a:bodyPr/>
        <a:lstStyle/>
        <a:p>
          <a:r>
            <a:rPr lang="es-ES" sz="1800" dirty="0" smtClean="0"/>
            <a:t>12% de los hombres</a:t>
          </a:r>
          <a:endParaRPr lang="es-ES" sz="1800" dirty="0"/>
        </a:p>
      </dgm:t>
    </dgm:pt>
    <dgm:pt modelId="{DD37C404-00BB-4427-99EC-B6394D9EE5FD}" type="parTrans" cxnId="{88F73EA9-8D08-478D-9CE9-43103C2CF16C}">
      <dgm:prSet/>
      <dgm:spPr/>
      <dgm:t>
        <a:bodyPr/>
        <a:lstStyle/>
        <a:p>
          <a:endParaRPr lang="es-ES" sz="1800"/>
        </a:p>
      </dgm:t>
    </dgm:pt>
    <dgm:pt modelId="{A8511E40-4B16-40AA-9DD3-0C2B05A50D7E}" type="sibTrans" cxnId="{88F73EA9-8D08-478D-9CE9-43103C2CF16C}">
      <dgm:prSet/>
      <dgm:spPr/>
      <dgm:t>
        <a:bodyPr/>
        <a:lstStyle/>
        <a:p>
          <a:endParaRPr lang="es-ES" sz="1800"/>
        </a:p>
      </dgm:t>
    </dgm:pt>
    <dgm:pt modelId="{9000A721-B284-42F5-8260-E792C4FABCBF}">
      <dgm:prSet phldrT="[Texto]" custT="1"/>
      <dgm:spPr/>
      <dgm:t>
        <a:bodyPr/>
        <a:lstStyle/>
        <a:p>
          <a:r>
            <a:rPr lang="es-ES" sz="1800" dirty="0" smtClean="0"/>
            <a:t>24% de las mujeres. </a:t>
          </a:r>
          <a:endParaRPr lang="es-ES" sz="1800" dirty="0"/>
        </a:p>
      </dgm:t>
    </dgm:pt>
    <dgm:pt modelId="{1F4A89E8-757B-4ACA-989D-D391FFACFDA3}" type="parTrans" cxnId="{8AF1283A-43EB-4DB2-8BC2-1E583359240F}">
      <dgm:prSet/>
      <dgm:spPr/>
      <dgm:t>
        <a:bodyPr/>
        <a:lstStyle/>
        <a:p>
          <a:endParaRPr lang="es-ES" sz="1800"/>
        </a:p>
      </dgm:t>
    </dgm:pt>
    <dgm:pt modelId="{3A08E050-EA70-4FEB-9F64-33A4220A72EB}" type="sibTrans" cxnId="{8AF1283A-43EB-4DB2-8BC2-1E583359240F}">
      <dgm:prSet/>
      <dgm:spPr/>
      <dgm:t>
        <a:bodyPr/>
        <a:lstStyle/>
        <a:p>
          <a:endParaRPr lang="es-ES" sz="1800"/>
        </a:p>
      </dgm:t>
    </dgm:pt>
    <dgm:pt modelId="{CF180AAD-3610-4976-AC96-CEE6CA7AB072}">
      <dgm:prSet phldrT="[Texto]" custT="1"/>
      <dgm:spPr/>
      <dgm:t>
        <a:bodyPr/>
        <a:lstStyle/>
        <a:p>
          <a:r>
            <a:rPr lang="es-ES" sz="1800" dirty="0" smtClean="0"/>
            <a:t>La prevalencia aumenta con la edad. </a:t>
          </a:r>
          <a:endParaRPr lang="es-ES" sz="1800" dirty="0"/>
        </a:p>
      </dgm:t>
    </dgm:pt>
    <dgm:pt modelId="{A9585A01-BB89-45B4-9761-57A136D84187}" type="parTrans" cxnId="{56E2082C-38BF-424B-9567-68F4C409DEE0}">
      <dgm:prSet/>
      <dgm:spPr/>
      <dgm:t>
        <a:bodyPr/>
        <a:lstStyle/>
        <a:p>
          <a:endParaRPr lang="es-ES" sz="1800"/>
        </a:p>
      </dgm:t>
    </dgm:pt>
    <dgm:pt modelId="{69818F3E-2DBC-4E6D-9F3E-8ACE8BD62D85}" type="sibTrans" cxnId="{56E2082C-38BF-424B-9567-68F4C409DEE0}">
      <dgm:prSet/>
      <dgm:spPr/>
      <dgm:t>
        <a:bodyPr/>
        <a:lstStyle/>
        <a:p>
          <a:endParaRPr lang="es-ES" sz="1800"/>
        </a:p>
      </dgm:t>
    </dgm:pt>
    <dgm:pt modelId="{E1DC17DF-D5DF-49EF-9DA1-4231358E71D6}">
      <dgm:prSet phldrT="[Texto]" custT="1"/>
      <dgm:spPr/>
      <dgm:t>
        <a:bodyPr/>
        <a:lstStyle/>
        <a:p>
          <a:r>
            <a:rPr lang="es-ES" sz="1800" smtClean="0"/>
            <a:t>Más </a:t>
          </a:r>
          <a:r>
            <a:rPr lang="es-ES" sz="1800" dirty="0" smtClean="0"/>
            <a:t>de un 10% de pacientes portadores de colelitiasis presentan coledocolitiasis.</a:t>
          </a:r>
          <a:endParaRPr lang="es-ES" sz="1800" dirty="0"/>
        </a:p>
      </dgm:t>
    </dgm:pt>
    <dgm:pt modelId="{1A18C3A1-2AFB-4FE8-8AA4-602DA0F7FBDB}" type="parTrans" cxnId="{F951B163-5C5F-4ABC-96B9-AB94DCC37556}">
      <dgm:prSet/>
      <dgm:spPr/>
      <dgm:t>
        <a:bodyPr/>
        <a:lstStyle/>
        <a:p>
          <a:endParaRPr lang="es-ES" sz="1800"/>
        </a:p>
      </dgm:t>
    </dgm:pt>
    <dgm:pt modelId="{3C00F5AD-0F3A-4984-9FCA-025961862186}" type="sibTrans" cxnId="{F951B163-5C5F-4ABC-96B9-AB94DCC37556}">
      <dgm:prSet/>
      <dgm:spPr/>
      <dgm:t>
        <a:bodyPr/>
        <a:lstStyle/>
        <a:p>
          <a:endParaRPr lang="es-ES" sz="1800"/>
        </a:p>
      </dgm:t>
    </dgm:pt>
    <dgm:pt modelId="{FD050982-559A-4F36-8573-F865EBF9B8C9}" type="pres">
      <dgm:prSet presAssocID="{BD3CDA96-70A1-4911-8066-76EA49DF61ED}" presName="cycle" presStyleCnt="0">
        <dgm:presLayoutVars>
          <dgm:dir/>
          <dgm:resizeHandles val="exact"/>
        </dgm:presLayoutVars>
      </dgm:prSet>
      <dgm:spPr/>
    </dgm:pt>
    <dgm:pt modelId="{DB58FEBC-9D1B-4ABB-8829-4964400CF291}" type="pres">
      <dgm:prSet presAssocID="{1D20DE8D-66F3-4EE5-8083-6DE144AE108D}" presName="node" presStyleLbl="node1" presStyleIdx="0" presStyleCnt="4" custScaleX="176991" custScaleY="137609">
        <dgm:presLayoutVars>
          <dgm:bulletEnabled val="1"/>
        </dgm:presLayoutVars>
      </dgm:prSet>
      <dgm:spPr/>
      <dgm:t>
        <a:bodyPr/>
        <a:lstStyle/>
        <a:p>
          <a:endParaRPr lang="es-ES"/>
        </a:p>
      </dgm:t>
    </dgm:pt>
    <dgm:pt modelId="{EAB4CA54-ABAB-4A5D-B8A3-5E97B2E5BC43}" type="pres">
      <dgm:prSet presAssocID="{1D20DE8D-66F3-4EE5-8083-6DE144AE108D}" presName="spNode" presStyleCnt="0"/>
      <dgm:spPr/>
    </dgm:pt>
    <dgm:pt modelId="{898BC3E2-F113-45BB-947E-6E91CE2BCCE4}" type="pres">
      <dgm:prSet presAssocID="{A8511E40-4B16-40AA-9DD3-0C2B05A50D7E}" presName="sibTrans" presStyleLbl="sibTrans1D1" presStyleIdx="0" presStyleCnt="4"/>
      <dgm:spPr/>
    </dgm:pt>
    <dgm:pt modelId="{67BD6123-F25B-4E8C-9045-D29CEB64CAE6}" type="pres">
      <dgm:prSet presAssocID="{9000A721-B284-42F5-8260-E792C4FABCBF}" presName="node" presStyleLbl="node1" presStyleIdx="1" presStyleCnt="4" custScaleX="176991" custScaleY="137609">
        <dgm:presLayoutVars>
          <dgm:bulletEnabled val="1"/>
        </dgm:presLayoutVars>
      </dgm:prSet>
      <dgm:spPr/>
    </dgm:pt>
    <dgm:pt modelId="{B2E33E2C-986F-4CF9-9981-12B42B2A8B71}" type="pres">
      <dgm:prSet presAssocID="{9000A721-B284-42F5-8260-E792C4FABCBF}" presName="spNode" presStyleCnt="0"/>
      <dgm:spPr/>
    </dgm:pt>
    <dgm:pt modelId="{7BD184AC-77B6-4E1A-9312-82BB3343A6CF}" type="pres">
      <dgm:prSet presAssocID="{3A08E050-EA70-4FEB-9F64-33A4220A72EB}" presName="sibTrans" presStyleLbl="sibTrans1D1" presStyleIdx="1" presStyleCnt="4"/>
      <dgm:spPr/>
    </dgm:pt>
    <dgm:pt modelId="{FE0B4C53-83FF-4719-A0C0-0B3C14B5DE68}" type="pres">
      <dgm:prSet presAssocID="{CF180AAD-3610-4976-AC96-CEE6CA7AB072}" presName="node" presStyleLbl="node1" presStyleIdx="2" presStyleCnt="4" custScaleX="176991" custScaleY="137609">
        <dgm:presLayoutVars>
          <dgm:bulletEnabled val="1"/>
        </dgm:presLayoutVars>
      </dgm:prSet>
      <dgm:spPr/>
    </dgm:pt>
    <dgm:pt modelId="{A8F31A9C-91E8-4E5E-95D6-367B8DE692DC}" type="pres">
      <dgm:prSet presAssocID="{CF180AAD-3610-4976-AC96-CEE6CA7AB072}" presName="spNode" presStyleCnt="0"/>
      <dgm:spPr/>
    </dgm:pt>
    <dgm:pt modelId="{B42DBB64-D4C5-4478-B5F7-31BB71F0A896}" type="pres">
      <dgm:prSet presAssocID="{69818F3E-2DBC-4E6D-9F3E-8ACE8BD62D85}" presName="sibTrans" presStyleLbl="sibTrans1D1" presStyleIdx="2" presStyleCnt="4"/>
      <dgm:spPr/>
    </dgm:pt>
    <dgm:pt modelId="{CC123684-3BAE-43CD-A0FD-C2BB5D01A29E}" type="pres">
      <dgm:prSet presAssocID="{E1DC17DF-D5DF-49EF-9DA1-4231358E71D6}" presName="node" presStyleLbl="node1" presStyleIdx="3" presStyleCnt="4" custScaleX="176991" custScaleY="137609">
        <dgm:presLayoutVars>
          <dgm:bulletEnabled val="1"/>
        </dgm:presLayoutVars>
      </dgm:prSet>
      <dgm:spPr/>
    </dgm:pt>
    <dgm:pt modelId="{3038C2A0-407E-4326-B86E-028D27F743A2}" type="pres">
      <dgm:prSet presAssocID="{E1DC17DF-D5DF-49EF-9DA1-4231358E71D6}" presName="spNode" presStyleCnt="0"/>
      <dgm:spPr/>
    </dgm:pt>
    <dgm:pt modelId="{6C70C86D-3C31-4CAD-90C7-4A27399415DE}" type="pres">
      <dgm:prSet presAssocID="{3C00F5AD-0F3A-4984-9FCA-025961862186}" presName="sibTrans" presStyleLbl="sibTrans1D1" presStyleIdx="3" presStyleCnt="4"/>
      <dgm:spPr/>
    </dgm:pt>
  </dgm:ptLst>
  <dgm:cxnLst>
    <dgm:cxn modelId="{343CE124-7A38-4C86-8601-4CB56957EE7A}" type="presOf" srcId="{3C00F5AD-0F3A-4984-9FCA-025961862186}" destId="{6C70C86D-3C31-4CAD-90C7-4A27399415DE}" srcOrd="0" destOrd="0" presId="urn:microsoft.com/office/officeart/2005/8/layout/cycle6"/>
    <dgm:cxn modelId="{8AF1283A-43EB-4DB2-8BC2-1E583359240F}" srcId="{BD3CDA96-70A1-4911-8066-76EA49DF61ED}" destId="{9000A721-B284-42F5-8260-E792C4FABCBF}" srcOrd="1" destOrd="0" parTransId="{1F4A89E8-757B-4ACA-989D-D391FFACFDA3}" sibTransId="{3A08E050-EA70-4FEB-9F64-33A4220A72EB}"/>
    <dgm:cxn modelId="{31330B23-5A9F-4762-8B02-F3D4575CA8C8}" type="presOf" srcId="{A8511E40-4B16-40AA-9DD3-0C2B05A50D7E}" destId="{898BC3E2-F113-45BB-947E-6E91CE2BCCE4}" srcOrd="0" destOrd="0" presId="urn:microsoft.com/office/officeart/2005/8/layout/cycle6"/>
    <dgm:cxn modelId="{56E2082C-38BF-424B-9567-68F4C409DEE0}" srcId="{BD3CDA96-70A1-4911-8066-76EA49DF61ED}" destId="{CF180AAD-3610-4976-AC96-CEE6CA7AB072}" srcOrd="2" destOrd="0" parTransId="{A9585A01-BB89-45B4-9761-57A136D84187}" sibTransId="{69818F3E-2DBC-4E6D-9F3E-8ACE8BD62D85}"/>
    <dgm:cxn modelId="{16F6819C-981A-4850-88A6-5BC8EBB1AC40}" type="presOf" srcId="{CF180AAD-3610-4976-AC96-CEE6CA7AB072}" destId="{FE0B4C53-83FF-4719-A0C0-0B3C14B5DE68}" srcOrd="0" destOrd="0" presId="urn:microsoft.com/office/officeart/2005/8/layout/cycle6"/>
    <dgm:cxn modelId="{AC0094D3-7701-401D-8F2A-8092EEB3E7EB}" type="presOf" srcId="{E1DC17DF-D5DF-49EF-9DA1-4231358E71D6}" destId="{CC123684-3BAE-43CD-A0FD-C2BB5D01A29E}" srcOrd="0" destOrd="0" presId="urn:microsoft.com/office/officeart/2005/8/layout/cycle6"/>
    <dgm:cxn modelId="{D6F88C78-6D1F-464A-A914-4DFB4E1B1017}" type="presOf" srcId="{3A08E050-EA70-4FEB-9F64-33A4220A72EB}" destId="{7BD184AC-77B6-4E1A-9312-82BB3343A6CF}" srcOrd="0" destOrd="0" presId="urn:microsoft.com/office/officeart/2005/8/layout/cycle6"/>
    <dgm:cxn modelId="{F951B163-5C5F-4ABC-96B9-AB94DCC37556}" srcId="{BD3CDA96-70A1-4911-8066-76EA49DF61ED}" destId="{E1DC17DF-D5DF-49EF-9DA1-4231358E71D6}" srcOrd="3" destOrd="0" parTransId="{1A18C3A1-2AFB-4FE8-8AA4-602DA0F7FBDB}" sibTransId="{3C00F5AD-0F3A-4984-9FCA-025961862186}"/>
    <dgm:cxn modelId="{F1BE69DD-02B4-4CE9-AB74-553FE6CB93E2}" type="presOf" srcId="{1D20DE8D-66F3-4EE5-8083-6DE144AE108D}" destId="{DB58FEBC-9D1B-4ABB-8829-4964400CF291}" srcOrd="0" destOrd="0" presId="urn:microsoft.com/office/officeart/2005/8/layout/cycle6"/>
    <dgm:cxn modelId="{12FD7E34-26F3-40B5-A3D0-A6098DF3EDF6}" type="presOf" srcId="{BD3CDA96-70A1-4911-8066-76EA49DF61ED}" destId="{FD050982-559A-4F36-8573-F865EBF9B8C9}" srcOrd="0" destOrd="0" presId="urn:microsoft.com/office/officeart/2005/8/layout/cycle6"/>
    <dgm:cxn modelId="{5EC8B756-C5D3-4E46-BA1F-FC131D15B6E6}" type="presOf" srcId="{69818F3E-2DBC-4E6D-9F3E-8ACE8BD62D85}" destId="{B42DBB64-D4C5-4478-B5F7-31BB71F0A896}" srcOrd="0" destOrd="0" presId="urn:microsoft.com/office/officeart/2005/8/layout/cycle6"/>
    <dgm:cxn modelId="{20D0E843-4A8E-48CF-9EB5-64F8109B276A}" type="presOf" srcId="{9000A721-B284-42F5-8260-E792C4FABCBF}" destId="{67BD6123-F25B-4E8C-9045-D29CEB64CAE6}" srcOrd="0" destOrd="0" presId="urn:microsoft.com/office/officeart/2005/8/layout/cycle6"/>
    <dgm:cxn modelId="{88F73EA9-8D08-478D-9CE9-43103C2CF16C}" srcId="{BD3CDA96-70A1-4911-8066-76EA49DF61ED}" destId="{1D20DE8D-66F3-4EE5-8083-6DE144AE108D}" srcOrd="0" destOrd="0" parTransId="{DD37C404-00BB-4427-99EC-B6394D9EE5FD}" sibTransId="{A8511E40-4B16-40AA-9DD3-0C2B05A50D7E}"/>
    <dgm:cxn modelId="{CE718758-085A-4FE6-B301-74AAD303EB33}" type="presParOf" srcId="{FD050982-559A-4F36-8573-F865EBF9B8C9}" destId="{DB58FEBC-9D1B-4ABB-8829-4964400CF291}" srcOrd="0" destOrd="0" presId="urn:microsoft.com/office/officeart/2005/8/layout/cycle6"/>
    <dgm:cxn modelId="{3B5E6193-66B3-4F35-94AF-84D577D83D25}" type="presParOf" srcId="{FD050982-559A-4F36-8573-F865EBF9B8C9}" destId="{EAB4CA54-ABAB-4A5D-B8A3-5E97B2E5BC43}" srcOrd="1" destOrd="0" presId="urn:microsoft.com/office/officeart/2005/8/layout/cycle6"/>
    <dgm:cxn modelId="{914F5871-9A86-4176-A608-A58FDFB89E2C}" type="presParOf" srcId="{FD050982-559A-4F36-8573-F865EBF9B8C9}" destId="{898BC3E2-F113-45BB-947E-6E91CE2BCCE4}" srcOrd="2" destOrd="0" presId="urn:microsoft.com/office/officeart/2005/8/layout/cycle6"/>
    <dgm:cxn modelId="{308B6CFD-9425-4D8C-9D03-4604EAD99156}" type="presParOf" srcId="{FD050982-559A-4F36-8573-F865EBF9B8C9}" destId="{67BD6123-F25B-4E8C-9045-D29CEB64CAE6}" srcOrd="3" destOrd="0" presId="urn:microsoft.com/office/officeart/2005/8/layout/cycle6"/>
    <dgm:cxn modelId="{130DF624-BB7A-499A-98B7-A1E2C9B62367}" type="presParOf" srcId="{FD050982-559A-4F36-8573-F865EBF9B8C9}" destId="{B2E33E2C-986F-4CF9-9981-12B42B2A8B71}" srcOrd="4" destOrd="0" presId="urn:microsoft.com/office/officeart/2005/8/layout/cycle6"/>
    <dgm:cxn modelId="{F18B592B-7116-40E6-B57C-04FC02A65D67}" type="presParOf" srcId="{FD050982-559A-4F36-8573-F865EBF9B8C9}" destId="{7BD184AC-77B6-4E1A-9312-82BB3343A6CF}" srcOrd="5" destOrd="0" presId="urn:microsoft.com/office/officeart/2005/8/layout/cycle6"/>
    <dgm:cxn modelId="{39D9FFD0-3F6B-4EB6-9A44-69E7DA79F8C6}" type="presParOf" srcId="{FD050982-559A-4F36-8573-F865EBF9B8C9}" destId="{FE0B4C53-83FF-4719-A0C0-0B3C14B5DE68}" srcOrd="6" destOrd="0" presId="urn:microsoft.com/office/officeart/2005/8/layout/cycle6"/>
    <dgm:cxn modelId="{A15C921B-0AB1-43BD-B50B-30BFFCB2CF25}" type="presParOf" srcId="{FD050982-559A-4F36-8573-F865EBF9B8C9}" destId="{A8F31A9C-91E8-4E5E-95D6-367B8DE692DC}" srcOrd="7" destOrd="0" presId="urn:microsoft.com/office/officeart/2005/8/layout/cycle6"/>
    <dgm:cxn modelId="{F8725810-1275-49B7-87FE-4488E7021695}" type="presParOf" srcId="{FD050982-559A-4F36-8573-F865EBF9B8C9}" destId="{B42DBB64-D4C5-4478-B5F7-31BB71F0A896}" srcOrd="8" destOrd="0" presId="urn:microsoft.com/office/officeart/2005/8/layout/cycle6"/>
    <dgm:cxn modelId="{F26667AF-3453-43FF-B65A-26FBB476A7E5}" type="presParOf" srcId="{FD050982-559A-4F36-8573-F865EBF9B8C9}" destId="{CC123684-3BAE-43CD-A0FD-C2BB5D01A29E}" srcOrd="9" destOrd="0" presId="urn:microsoft.com/office/officeart/2005/8/layout/cycle6"/>
    <dgm:cxn modelId="{ADCC3A53-E576-4713-BBA0-0AF868792B36}" type="presParOf" srcId="{FD050982-559A-4F36-8573-F865EBF9B8C9}" destId="{3038C2A0-407E-4326-B86E-028D27F743A2}" srcOrd="10" destOrd="0" presId="urn:microsoft.com/office/officeart/2005/8/layout/cycle6"/>
    <dgm:cxn modelId="{9DE49C26-1AC8-4BD3-91C9-149D13E7DEB9}" type="presParOf" srcId="{FD050982-559A-4F36-8573-F865EBF9B8C9}" destId="{6C70C86D-3C31-4CAD-90C7-4A27399415DE}" srcOrd="11" destOrd="0" presId="urn:microsoft.com/office/officeart/2005/8/layout/cycle6"/>
  </dgm:cxnLst>
  <dgm:bg/>
  <dgm:whole/>
</dgm:dataModel>
</file>

<file path=ppt/diagrams/data5.xml><?xml version="1.0" encoding="utf-8"?>
<dgm:dataModel xmlns:dgm="http://schemas.openxmlformats.org/drawingml/2006/diagram" xmlns:a="http://schemas.openxmlformats.org/drawingml/2006/main">
  <dgm:ptLst>
    <dgm:pt modelId="{529C6BDA-EA4D-4030-9212-DE17B3A89EC3}" type="doc">
      <dgm:prSet loTypeId="urn:microsoft.com/office/officeart/2005/8/layout/process1" loCatId="process" qsTypeId="urn:microsoft.com/office/officeart/2005/8/quickstyle/3d4" qsCatId="3D" csTypeId="urn:microsoft.com/office/officeart/2005/8/colors/accent3_3" csCatId="accent3" phldr="1"/>
      <dgm:spPr/>
    </dgm:pt>
    <dgm:pt modelId="{13F5C250-544F-4482-98ED-34B241676373}">
      <dgm:prSet phldrT="[Texto]" custT="1"/>
      <dgm:spPr/>
      <dgm:t>
        <a:bodyPr/>
        <a:lstStyle/>
        <a:p>
          <a:r>
            <a:rPr lang="es-ES_tradnl" sz="1600" dirty="0" smtClean="0"/>
            <a:t>Se define como litiasis residual al cálculo que persiste en la vía biliar después de una intervención quirúrgica realizada sobre la vesícula o la vía biliar, con un período menor a dos años de realizada la cirugía.</a:t>
          </a:r>
          <a:endParaRPr lang="es-ES" sz="1600" dirty="0"/>
        </a:p>
      </dgm:t>
    </dgm:pt>
    <dgm:pt modelId="{E8FE2443-58C2-4667-AD96-33D6E62BECDA}" type="parTrans" cxnId="{AD70DE68-655A-4457-89C1-91D18AF2E6EA}">
      <dgm:prSet/>
      <dgm:spPr/>
      <dgm:t>
        <a:bodyPr/>
        <a:lstStyle/>
        <a:p>
          <a:endParaRPr lang="es-ES" sz="1600"/>
        </a:p>
      </dgm:t>
    </dgm:pt>
    <dgm:pt modelId="{7853A832-D04F-427B-8C3A-64C8720D3347}" type="sibTrans" cxnId="{AD70DE68-655A-4457-89C1-91D18AF2E6EA}">
      <dgm:prSet custT="1"/>
      <dgm:spPr/>
      <dgm:t>
        <a:bodyPr/>
        <a:lstStyle/>
        <a:p>
          <a:endParaRPr lang="es-ES" sz="1600"/>
        </a:p>
      </dgm:t>
    </dgm:pt>
    <dgm:pt modelId="{62A15977-327E-4EFE-80A9-9A84A5523A64}">
      <dgm:prSet phldrT="[Texto]" custT="1"/>
      <dgm:spPr/>
      <dgm:t>
        <a:bodyPr/>
        <a:lstStyle/>
        <a:p>
          <a:r>
            <a:rPr lang="es-ES_tradnl" sz="1600" dirty="0" smtClean="0"/>
            <a:t>Estos cálculos suelen originarse en la vesícula biliar y migran hacia la vía biliar antes del acto operatorio o durante el transcurso del mismo. </a:t>
          </a:r>
          <a:endParaRPr lang="es-ES" sz="1600" dirty="0"/>
        </a:p>
      </dgm:t>
    </dgm:pt>
    <dgm:pt modelId="{B54FE0B5-831A-4EC9-A076-9CA2B42B29DF}" type="parTrans" cxnId="{76B1345A-6883-4E30-A6A9-25ECEC1B2DEF}">
      <dgm:prSet/>
      <dgm:spPr/>
      <dgm:t>
        <a:bodyPr/>
        <a:lstStyle/>
        <a:p>
          <a:endParaRPr lang="es-ES" sz="1600"/>
        </a:p>
      </dgm:t>
    </dgm:pt>
    <dgm:pt modelId="{A15294AE-2C9C-403A-B2FB-772EE3C3CEE2}" type="sibTrans" cxnId="{76B1345A-6883-4E30-A6A9-25ECEC1B2DEF}">
      <dgm:prSet custT="1"/>
      <dgm:spPr/>
      <dgm:t>
        <a:bodyPr/>
        <a:lstStyle/>
        <a:p>
          <a:endParaRPr lang="es-ES" sz="1600"/>
        </a:p>
      </dgm:t>
    </dgm:pt>
    <dgm:pt modelId="{0545EE31-2EE0-4390-A79C-AA44148B5425}">
      <dgm:prSet phldrT="[Texto]" custT="1"/>
      <dgm:spPr/>
      <dgm:t>
        <a:bodyPr/>
        <a:lstStyle/>
        <a:p>
          <a:r>
            <a:rPr lang="es-ES_tradnl" sz="1600" dirty="0" smtClean="0"/>
            <a:t>En su mayoría estos cálculos son de colesterol. </a:t>
          </a:r>
          <a:endParaRPr lang="es-ES" sz="1600" dirty="0"/>
        </a:p>
      </dgm:t>
    </dgm:pt>
    <dgm:pt modelId="{4DB747EF-8CF4-490C-A224-B46FA9D11195}" type="parTrans" cxnId="{1F3CE99E-BF0C-4909-94F8-53E6619D5184}">
      <dgm:prSet/>
      <dgm:spPr/>
      <dgm:t>
        <a:bodyPr/>
        <a:lstStyle/>
        <a:p>
          <a:endParaRPr lang="es-ES" sz="1600"/>
        </a:p>
      </dgm:t>
    </dgm:pt>
    <dgm:pt modelId="{6307CD7C-9416-488C-8502-BA7E4EFDE39D}" type="sibTrans" cxnId="{1F3CE99E-BF0C-4909-94F8-53E6619D5184}">
      <dgm:prSet custT="1"/>
      <dgm:spPr/>
      <dgm:t>
        <a:bodyPr/>
        <a:lstStyle/>
        <a:p>
          <a:endParaRPr lang="es-ES" sz="1600"/>
        </a:p>
      </dgm:t>
    </dgm:pt>
    <dgm:pt modelId="{961169A3-6765-4D15-A850-04D3A26B4D47}">
      <dgm:prSet phldrT="[Texto]" custT="1"/>
      <dgm:spPr/>
      <dgm:t>
        <a:bodyPr/>
        <a:lstStyle/>
        <a:p>
          <a:r>
            <a:rPr lang="es-ES_tradnl" sz="1600" smtClean="0"/>
            <a:t>Difiere </a:t>
          </a:r>
          <a:r>
            <a:rPr lang="es-ES_tradnl" sz="1600" dirty="0" smtClean="0"/>
            <a:t>de la litiasis </a:t>
          </a:r>
          <a:r>
            <a:rPr lang="es-ES_tradnl" sz="1600" dirty="0" err="1" smtClean="0"/>
            <a:t>recidivada</a:t>
          </a:r>
          <a:r>
            <a:rPr lang="es-ES_tradnl" sz="1600" dirty="0" smtClean="0"/>
            <a:t> que, a diferencia de la litiasis residual, es aquella que se forma en la vía biliar después de la cirugía biliar</a:t>
          </a:r>
          <a:endParaRPr lang="es-ES" sz="1600" dirty="0"/>
        </a:p>
      </dgm:t>
    </dgm:pt>
    <dgm:pt modelId="{53EF9F9E-F78A-46C5-B23F-5CA08875D609}" type="parTrans" cxnId="{3EBB3D75-09F9-4EE7-BB12-CDAFCC8DD560}">
      <dgm:prSet/>
      <dgm:spPr/>
      <dgm:t>
        <a:bodyPr/>
        <a:lstStyle/>
        <a:p>
          <a:endParaRPr lang="es-ES" sz="1600"/>
        </a:p>
      </dgm:t>
    </dgm:pt>
    <dgm:pt modelId="{345D8635-B3C1-43BE-B300-0EE853A31E51}" type="sibTrans" cxnId="{3EBB3D75-09F9-4EE7-BB12-CDAFCC8DD560}">
      <dgm:prSet/>
      <dgm:spPr/>
      <dgm:t>
        <a:bodyPr/>
        <a:lstStyle/>
        <a:p>
          <a:endParaRPr lang="es-ES" sz="1600"/>
        </a:p>
      </dgm:t>
    </dgm:pt>
    <dgm:pt modelId="{329FDCA8-6229-4AF1-B2DD-F2864D34D634}" type="pres">
      <dgm:prSet presAssocID="{529C6BDA-EA4D-4030-9212-DE17B3A89EC3}" presName="Name0" presStyleCnt="0">
        <dgm:presLayoutVars>
          <dgm:dir/>
          <dgm:resizeHandles val="exact"/>
        </dgm:presLayoutVars>
      </dgm:prSet>
      <dgm:spPr/>
    </dgm:pt>
    <dgm:pt modelId="{EA31F2E0-795E-4203-B2DC-DD7EEB06DA7A}" type="pres">
      <dgm:prSet presAssocID="{13F5C250-544F-4482-98ED-34B241676373}" presName="node" presStyleLbl="node1" presStyleIdx="0" presStyleCnt="4">
        <dgm:presLayoutVars>
          <dgm:bulletEnabled val="1"/>
        </dgm:presLayoutVars>
      </dgm:prSet>
      <dgm:spPr/>
      <dgm:t>
        <a:bodyPr/>
        <a:lstStyle/>
        <a:p>
          <a:endParaRPr lang="es-ES"/>
        </a:p>
      </dgm:t>
    </dgm:pt>
    <dgm:pt modelId="{C3F6C6A4-FA16-44DE-96A0-052B22CBA2CC}" type="pres">
      <dgm:prSet presAssocID="{7853A832-D04F-427B-8C3A-64C8720D3347}" presName="sibTrans" presStyleLbl="sibTrans2D1" presStyleIdx="0" presStyleCnt="3"/>
      <dgm:spPr/>
    </dgm:pt>
    <dgm:pt modelId="{00FD2F3B-9FEF-4585-8A53-CE0B43BEE4B7}" type="pres">
      <dgm:prSet presAssocID="{7853A832-D04F-427B-8C3A-64C8720D3347}" presName="connectorText" presStyleLbl="sibTrans2D1" presStyleIdx="0" presStyleCnt="3"/>
      <dgm:spPr/>
    </dgm:pt>
    <dgm:pt modelId="{39290EA0-B517-449A-8FDC-FD7517EF933C}" type="pres">
      <dgm:prSet presAssocID="{62A15977-327E-4EFE-80A9-9A84A5523A64}" presName="node" presStyleLbl="node1" presStyleIdx="1" presStyleCnt="4">
        <dgm:presLayoutVars>
          <dgm:bulletEnabled val="1"/>
        </dgm:presLayoutVars>
      </dgm:prSet>
      <dgm:spPr/>
      <dgm:t>
        <a:bodyPr/>
        <a:lstStyle/>
        <a:p>
          <a:endParaRPr lang="es-ES"/>
        </a:p>
      </dgm:t>
    </dgm:pt>
    <dgm:pt modelId="{50E1EC56-8180-4975-A9DC-789710834FE2}" type="pres">
      <dgm:prSet presAssocID="{A15294AE-2C9C-403A-B2FB-772EE3C3CEE2}" presName="sibTrans" presStyleLbl="sibTrans2D1" presStyleIdx="1" presStyleCnt="3"/>
      <dgm:spPr/>
    </dgm:pt>
    <dgm:pt modelId="{3F3FD0D6-F229-43C6-94FA-B9F801AE3606}" type="pres">
      <dgm:prSet presAssocID="{A15294AE-2C9C-403A-B2FB-772EE3C3CEE2}" presName="connectorText" presStyleLbl="sibTrans2D1" presStyleIdx="1" presStyleCnt="3"/>
      <dgm:spPr/>
    </dgm:pt>
    <dgm:pt modelId="{382D3B21-B12C-4EF5-8DFB-4188C15F0B29}" type="pres">
      <dgm:prSet presAssocID="{0545EE31-2EE0-4390-A79C-AA44148B5425}" presName="node" presStyleLbl="node1" presStyleIdx="2" presStyleCnt="4">
        <dgm:presLayoutVars>
          <dgm:bulletEnabled val="1"/>
        </dgm:presLayoutVars>
      </dgm:prSet>
      <dgm:spPr/>
    </dgm:pt>
    <dgm:pt modelId="{1B4DEF67-4738-4DAA-BBE8-80A7CEE544BD}" type="pres">
      <dgm:prSet presAssocID="{6307CD7C-9416-488C-8502-BA7E4EFDE39D}" presName="sibTrans" presStyleLbl="sibTrans2D1" presStyleIdx="2" presStyleCnt="3"/>
      <dgm:spPr/>
    </dgm:pt>
    <dgm:pt modelId="{E5DAB288-589D-4375-BC91-7593237BDB13}" type="pres">
      <dgm:prSet presAssocID="{6307CD7C-9416-488C-8502-BA7E4EFDE39D}" presName="connectorText" presStyleLbl="sibTrans2D1" presStyleIdx="2" presStyleCnt="3"/>
      <dgm:spPr/>
    </dgm:pt>
    <dgm:pt modelId="{D58E0F68-A1DB-4D4C-85F8-C115860612C0}" type="pres">
      <dgm:prSet presAssocID="{961169A3-6765-4D15-A850-04D3A26B4D47}" presName="node" presStyleLbl="node1" presStyleIdx="3" presStyleCnt="4">
        <dgm:presLayoutVars>
          <dgm:bulletEnabled val="1"/>
        </dgm:presLayoutVars>
      </dgm:prSet>
      <dgm:spPr/>
    </dgm:pt>
  </dgm:ptLst>
  <dgm:cxnLst>
    <dgm:cxn modelId="{98837030-C4A8-43F5-A512-A647302BB2B5}" type="presOf" srcId="{0545EE31-2EE0-4390-A79C-AA44148B5425}" destId="{382D3B21-B12C-4EF5-8DFB-4188C15F0B29}" srcOrd="0" destOrd="0" presId="urn:microsoft.com/office/officeart/2005/8/layout/process1"/>
    <dgm:cxn modelId="{76B1345A-6883-4E30-A6A9-25ECEC1B2DEF}" srcId="{529C6BDA-EA4D-4030-9212-DE17B3A89EC3}" destId="{62A15977-327E-4EFE-80A9-9A84A5523A64}" srcOrd="1" destOrd="0" parTransId="{B54FE0B5-831A-4EC9-A076-9CA2B42B29DF}" sibTransId="{A15294AE-2C9C-403A-B2FB-772EE3C3CEE2}"/>
    <dgm:cxn modelId="{AD70DE68-655A-4457-89C1-91D18AF2E6EA}" srcId="{529C6BDA-EA4D-4030-9212-DE17B3A89EC3}" destId="{13F5C250-544F-4482-98ED-34B241676373}" srcOrd="0" destOrd="0" parTransId="{E8FE2443-58C2-4667-AD96-33D6E62BECDA}" sibTransId="{7853A832-D04F-427B-8C3A-64C8720D3347}"/>
    <dgm:cxn modelId="{860D88CC-225E-4B7F-BC26-E47425C8036A}" type="presOf" srcId="{7853A832-D04F-427B-8C3A-64C8720D3347}" destId="{C3F6C6A4-FA16-44DE-96A0-052B22CBA2CC}" srcOrd="0" destOrd="0" presId="urn:microsoft.com/office/officeart/2005/8/layout/process1"/>
    <dgm:cxn modelId="{AB961C36-D537-4BE7-BBC1-039D936017D6}" type="presOf" srcId="{A15294AE-2C9C-403A-B2FB-772EE3C3CEE2}" destId="{50E1EC56-8180-4975-A9DC-789710834FE2}" srcOrd="0" destOrd="0" presId="urn:microsoft.com/office/officeart/2005/8/layout/process1"/>
    <dgm:cxn modelId="{761E187C-4EF9-4515-8097-C83B0681E713}" type="presOf" srcId="{13F5C250-544F-4482-98ED-34B241676373}" destId="{EA31F2E0-795E-4203-B2DC-DD7EEB06DA7A}" srcOrd="0" destOrd="0" presId="urn:microsoft.com/office/officeart/2005/8/layout/process1"/>
    <dgm:cxn modelId="{1F3CE99E-BF0C-4909-94F8-53E6619D5184}" srcId="{529C6BDA-EA4D-4030-9212-DE17B3A89EC3}" destId="{0545EE31-2EE0-4390-A79C-AA44148B5425}" srcOrd="2" destOrd="0" parTransId="{4DB747EF-8CF4-490C-A224-B46FA9D11195}" sibTransId="{6307CD7C-9416-488C-8502-BA7E4EFDE39D}"/>
    <dgm:cxn modelId="{3EBB3D75-09F9-4EE7-BB12-CDAFCC8DD560}" srcId="{529C6BDA-EA4D-4030-9212-DE17B3A89EC3}" destId="{961169A3-6765-4D15-A850-04D3A26B4D47}" srcOrd="3" destOrd="0" parTransId="{53EF9F9E-F78A-46C5-B23F-5CA08875D609}" sibTransId="{345D8635-B3C1-43BE-B300-0EE853A31E51}"/>
    <dgm:cxn modelId="{EABACD0A-832F-458C-B6DB-C32BCC2AF835}" type="presOf" srcId="{6307CD7C-9416-488C-8502-BA7E4EFDE39D}" destId="{E5DAB288-589D-4375-BC91-7593237BDB13}" srcOrd="1" destOrd="0" presId="urn:microsoft.com/office/officeart/2005/8/layout/process1"/>
    <dgm:cxn modelId="{7DB5F070-CD92-4176-B90A-7140A6EC22C6}" type="presOf" srcId="{A15294AE-2C9C-403A-B2FB-772EE3C3CEE2}" destId="{3F3FD0D6-F229-43C6-94FA-B9F801AE3606}" srcOrd="1" destOrd="0" presId="urn:microsoft.com/office/officeart/2005/8/layout/process1"/>
    <dgm:cxn modelId="{40794A96-E022-4AC3-9BAF-940C870650DC}" type="presOf" srcId="{6307CD7C-9416-488C-8502-BA7E4EFDE39D}" destId="{1B4DEF67-4738-4DAA-BBE8-80A7CEE544BD}" srcOrd="0" destOrd="0" presId="urn:microsoft.com/office/officeart/2005/8/layout/process1"/>
    <dgm:cxn modelId="{08503F99-F45B-4018-B818-C2BD5414D175}" type="presOf" srcId="{62A15977-327E-4EFE-80A9-9A84A5523A64}" destId="{39290EA0-B517-449A-8FDC-FD7517EF933C}" srcOrd="0" destOrd="0" presId="urn:microsoft.com/office/officeart/2005/8/layout/process1"/>
    <dgm:cxn modelId="{34079654-BF6C-4F67-B8BD-211BA1DD0ACA}" type="presOf" srcId="{7853A832-D04F-427B-8C3A-64C8720D3347}" destId="{00FD2F3B-9FEF-4585-8A53-CE0B43BEE4B7}" srcOrd="1" destOrd="0" presId="urn:microsoft.com/office/officeart/2005/8/layout/process1"/>
    <dgm:cxn modelId="{478EA96B-7307-4776-B756-B0D05A66034B}" type="presOf" srcId="{961169A3-6765-4D15-A850-04D3A26B4D47}" destId="{D58E0F68-A1DB-4D4C-85F8-C115860612C0}" srcOrd="0" destOrd="0" presId="urn:microsoft.com/office/officeart/2005/8/layout/process1"/>
    <dgm:cxn modelId="{05DAEC08-9D69-44A2-9646-D6F8D32F31F9}" type="presOf" srcId="{529C6BDA-EA4D-4030-9212-DE17B3A89EC3}" destId="{329FDCA8-6229-4AF1-B2DD-F2864D34D634}" srcOrd="0" destOrd="0" presId="urn:microsoft.com/office/officeart/2005/8/layout/process1"/>
    <dgm:cxn modelId="{119ECE12-63AD-4237-A336-F7FFC59B9A77}" type="presParOf" srcId="{329FDCA8-6229-4AF1-B2DD-F2864D34D634}" destId="{EA31F2E0-795E-4203-B2DC-DD7EEB06DA7A}" srcOrd="0" destOrd="0" presId="urn:microsoft.com/office/officeart/2005/8/layout/process1"/>
    <dgm:cxn modelId="{8E29A617-2EE0-4894-BA86-235AFA49CB23}" type="presParOf" srcId="{329FDCA8-6229-4AF1-B2DD-F2864D34D634}" destId="{C3F6C6A4-FA16-44DE-96A0-052B22CBA2CC}" srcOrd="1" destOrd="0" presId="urn:microsoft.com/office/officeart/2005/8/layout/process1"/>
    <dgm:cxn modelId="{7D5CD5BA-3F2B-45AD-88DD-187999C2508C}" type="presParOf" srcId="{C3F6C6A4-FA16-44DE-96A0-052B22CBA2CC}" destId="{00FD2F3B-9FEF-4585-8A53-CE0B43BEE4B7}" srcOrd="0" destOrd="0" presId="urn:microsoft.com/office/officeart/2005/8/layout/process1"/>
    <dgm:cxn modelId="{78FE5498-4D69-4882-BB21-5A9788089522}" type="presParOf" srcId="{329FDCA8-6229-4AF1-B2DD-F2864D34D634}" destId="{39290EA0-B517-449A-8FDC-FD7517EF933C}" srcOrd="2" destOrd="0" presId="urn:microsoft.com/office/officeart/2005/8/layout/process1"/>
    <dgm:cxn modelId="{BA4A994E-56B1-4012-99BB-1B70B6DD8598}" type="presParOf" srcId="{329FDCA8-6229-4AF1-B2DD-F2864D34D634}" destId="{50E1EC56-8180-4975-A9DC-789710834FE2}" srcOrd="3" destOrd="0" presId="urn:microsoft.com/office/officeart/2005/8/layout/process1"/>
    <dgm:cxn modelId="{BC71A3F9-2C20-4DD8-AB8B-B2E5F87E4B55}" type="presParOf" srcId="{50E1EC56-8180-4975-A9DC-789710834FE2}" destId="{3F3FD0D6-F229-43C6-94FA-B9F801AE3606}" srcOrd="0" destOrd="0" presId="urn:microsoft.com/office/officeart/2005/8/layout/process1"/>
    <dgm:cxn modelId="{0642C81A-AA44-454F-BDB2-8B6276CB9F4B}" type="presParOf" srcId="{329FDCA8-6229-4AF1-B2DD-F2864D34D634}" destId="{382D3B21-B12C-4EF5-8DFB-4188C15F0B29}" srcOrd="4" destOrd="0" presId="urn:microsoft.com/office/officeart/2005/8/layout/process1"/>
    <dgm:cxn modelId="{14DF031B-1A9B-4AF7-B1BA-98D1B3A2692A}" type="presParOf" srcId="{329FDCA8-6229-4AF1-B2DD-F2864D34D634}" destId="{1B4DEF67-4738-4DAA-BBE8-80A7CEE544BD}" srcOrd="5" destOrd="0" presId="urn:microsoft.com/office/officeart/2005/8/layout/process1"/>
    <dgm:cxn modelId="{8DA53749-D1CE-4661-A20F-812AE5D4CCB4}" type="presParOf" srcId="{1B4DEF67-4738-4DAA-BBE8-80A7CEE544BD}" destId="{E5DAB288-589D-4375-BC91-7593237BDB13}" srcOrd="0" destOrd="0" presId="urn:microsoft.com/office/officeart/2005/8/layout/process1"/>
    <dgm:cxn modelId="{706BBD53-03AC-43BF-8F65-5E38A6738949}" type="presParOf" srcId="{329FDCA8-6229-4AF1-B2DD-F2864D34D634}" destId="{D58E0F68-A1DB-4D4C-85F8-C115860612C0}" srcOrd="6" destOrd="0" presId="urn:microsoft.com/office/officeart/2005/8/layout/process1"/>
  </dgm:cxnLst>
  <dgm:bg/>
  <dgm:whole/>
</dgm:dataModel>
</file>

<file path=ppt/diagrams/data6.xml><?xml version="1.0" encoding="utf-8"?>
<dgm:dataModel xmlns:dgm="http://schemas.openxmlformats.org/drawingml/2006/diagram" xmlns:a="http://schemas.openxmlformats.org/drawingml/2006/main">
  <dgm:ptLst>
    <dgm:pt modelId="{03E004F7-04ED-40EB-B648-F6A00B6BA08D}" type="doc">
      <dgm:prSet loTypeId="urn:microsoft.com/office/officeart/2005/8/layout/cycle1" loCatId="cycle" qsTypeId="urn:microsoft.com/office/officeart/2005/8/quickstyle/3d4" qsCatId="3D" csTypeId="urn:microsoft.com/office/officeart/2005/8/colors/colorful3" csCatId="colorful" phldr="1"/>
      <dgm:spPr/>
      <dgm:t>
        <a:bodyPr/>
        <a:lstStyle/>
        <a:p>
          <a:endParaRPr lang="es-ES"/>
        </a:p>
      </dgm:t>
    </dgm:pt>
    <dgm:pt modelId="{DF00C5AB-8D65-40A6-AA03-C6853531BFE6}">
      <dgm:prSet phldrT="[Texto]" custT="1"/>
      <dgm:spPr/>
      <dgm:t>
        <a:bodyPr/>
        <a:lstStyle/>
        <a:p>
          <a:r>
            <a:rPr lang="es-ES_tradnl" sz="1800" dirty="0" smtClean="0">
              <a:latin typeface="+mj-lt"/>
            </a:rPr>
            <a:t>2% de los casos luego de una colecistectomía simple</a:t>
          </a:r>
          <a:endParaRPr lang="es-ES" sz="1800" dirty="0">
            <a:latin typeface="+mj-lt"/>
          </a:endParaRPr>
        </a:p>
      </dgm:t>
    </dgm:pt>
    <dgm:pt modelId="{6A3892C4-4054-4EA6-9967-165208BD78B9}" type="parTrans" cxnId="{8522A74E-11ED-4E49-AA8F-3123244C7568}">
      <dgm:prSet/>
      <dgm:spPr/>
      <dgm:t>
        <a:bodyPr/>
        <a:lstStyle/>
        <a:p>
          <a:endParaRPr lang="es-ES" sz="1800">
            <a:latin typeface="+mj-lt"/>
          </a:endParaRPr>
        </a:p>
      </dgm:t>
    </dgm:pt>
    <dgm:pt modelId="{E4D2271B-F194-45A9-B4D8-33686FAB6FC0}" type="sibTrans" cxnId="{8522A74E-11ED-4E49-AA8F-3123244C7568}">
      <dgm:prSet/>
      <dgm:spPr/>
      <dgm:t>
        <a:bodyPr/>
        <a:lstStyle/>
        <a:p>
          <a:endParaRPr lang="es-ES" sz="1800">
            <a:latin typeface="+mj-lt"/>
          </a:endParaRPr>
        </a:p>
      </dgm:t>
    </dgm:pt>
    <dgm:pt modelId="{23844798-8A5D-44F8-8C3B-9BF47A6FFF6E}">
      <dgm:prSet phldrT="[Texto]" custT="1"/>
      <dgm:spPr/>
      <dgm:t>
        <a:bodyPr/>
        <a:lstStyle/>
        <a:p>
          <a:r>
            <a:rPr lang="es-ES_tradnl" sz="1800" dirty="0" smtClean="0">
              <a:latin typeface="+mj-lt"/>
            </a:rPr>
            <a:t>4% al15% después de una exploración de la vía biliar </a:t>
          </a:r>
          <a:endParaRPr lang="es-ES" sz="1800" dirty="0">
            <a:latin typeface="+mj-lt"/>
          </a:endParaRPr>
        </a:p>
      </dgm:t>
    </dgm:pt>
    <dgm:pt modelId="{ACC01A35-C1F5-48ED-9646-7FCCB905B2C4}" type="parTrans" cxnId="{7789B1B6-7D5F-4971-B433-A5F37B0792B0}">
      <dgm:prSet/>
      <dgm:spPr/>
      <dgm:t>
        <a:bodyPr/>
        <a:lstStyle/>
        <a:p>
          <a:endParaRPr lang="es-ES" sz="1800">
            <a:latin typeface="+mj-lt"/>
          </a:endParaRPr>
        </a:p>
      </dgm:t>
    </dgm:pt>
    <dgm:pt modelId="{B0F26B0F-9DFF-4D99-87F9-413FBEEC4AEB}" type="sibTrans" cxnId="{7789B1B6-7D5F-4971-B433-A5F37B0792B0}">
      <dgm:prSet/>
      <dgm:spPr/>
      <dgm:t>
        <a:bodyPr/>
        <a:lstStyle/>
        <a:p>
          <a:endParaRPr lang="es-ES" sz="1800">
            <a:latin typeface="+mj-lt"/>
          </a:endParaRPr>
        </a:p>
      </dgm:t>
    </dgm:pt>
    <dgm:pt modelId="{F7E2A25F-F23D-4B89-ACBF-0AD2403E32FA}" type="pres">
      <dgm:prSet presAssocID="{03E004F7-04ED-40EB-B648-F6A00B6BA08D}" presName="cycle" presStyleCnt="0">
        <dgm:presLayoutVars>
          <dgm:dir/>
          <dgm:resizeHandles val="exact"/>
        </dgm:presLayoutVars>
      </dgm:prSet>
      <dgm:spPr/>
    </dgm:pt>
    <dgm:pt modelId="{BF2CFD1E-ADEA-4B20-9B6B-FAA78C64E936}" type="pres">
      <dgm:prSet presAssocID="{DF00C5AB-8D65-40A6-AA03-C6853531BFE6}" presName="dummy" presStyleCnt="0"/>
      <dgm:spPr/>
    </dgm:pt>
    <dgm:pt modelId="{F5406306-0A99-4C7B-BE18-0C8748F2D3AB}" type="pres">
      <dgm:prSet presAssocID="{DF00C5AB-8D65-40A6-AA03-C6853531BFE6}" presName="node" presStyleLbl="revTx" presStyleIdx="0" presStyleCnt="2" custScaleX="141123">
        <dgm:presLayoutVars>
          <dgm:bulletEnabled val="1"/>
        </dgm:presLayoutVars>
      </dgm:prSet>
      <dgm:spPr/>
      <dgm:t>
        <a:bodyPr/>
        <a:lstStyle/>
        <a:p>
          <a:endParaRPr lang="es-ES"/>
        </a:p>
      </dgm:t>
    </dgm:pt>
    <dgm:pt modelId="{53165A73-D43D-4F70-B562-C88A897CCCB6}" type="pres">
      <dgm:prSet presAssocID="{E4D2271B-F194-45A9-B4D8-33686FAB6FC0}" presName="sibTrans" presStyleLbl="node1" presStyleIdx="0" presStyleCnt="2"/>
      <dgm:spPr/>
    </dgm:pt>
    <dgm:pt modelId="{88CDF2AB-A9FA-409B-8901-86106C1DD14A}" type="pres">
      <dgm:prSet presAssocID="{23844798-8A5D-44F8-8C3B-9BF47A6FFF6E}" presName="dummy" presStyleCnt="0"/>
      <dgm:spPr/>
    </dgm:pt>
    <dgm:pt modelId="{4DE63116-C9A0-4FC2-B7B9-C3850713996B}" type="pres">
      <dgm:prSet presAssocID="{23844798-8A5D-44F8-8C3B-9BF47A6FFF6E}" presName="node" presStyleLbl="revTx" presStyleIdx="1" presStyleCnt="2" custScaleX="141123">
        <dgm:presLayoutVars>
          <dgm:bulletEnabled val="1"/>
        </dgm:presLayoutVars>
      </dgm:prSet>
      <dgm:spPr/>
      <dgm:t>
        <a:bodyPr/>
        <a:lstStyle/>
        <a:p>
          <a:endParaRPr lang="es-ES"/>
        </a:p>
      </dgm:t>
    </dgm:pt>
    <dgm:pt modelId="{B6CBEC39-2A09-4C79-B1D8-2D69E7D21F32}" type="pres">
      <dgm:prSet presAssocID="{B0F26B0F-9DFF-4D99-87F9-413FBEEC4AEB}" presName="sibTrans" presStyleLbl="node1" presStyleIdx="1" presStyleCnt="2"/>
      <dgm:spPr/>
    </dgm:pt>
  </dgm:ptLst>
  <dgm:cxnLst>
    <dgm:cxn modelId="{5FF9F98B-5140-4FC0-AE2F-93EB520875DC}" type="presOf" srcId="{E4D2271B-F194-45A9-B4D8-33686FAB6FC0}" destId="{53165A73-D43D-4F70-B562-C88A897CCCB6}" srcOrd="0" destOrd="0" presId="urn:microsoft.com/office/officeart/2005/8/layout/cycle1"/>
    <dgm:cxn modelId="{15DB104C-D28D-4CDB-8340-AC64F2B44953}" type="presOf" srcId="{23844798-8A5D-44F8-8C3B-9BF47A6FFF6E}" destId="{4DE63116-C9A0-4FC2-B7B9-C3850713996B}" srcOrd="0" destOrd="0" presId="urn:microsoft.com/office/officeart/2005/8/layout/cycle1"/>
    <dgm:cxn modelId="{F52C0581-5493-47A6-A5AA-FB580A6DF712}" type="presOf" srcId="{B0F26B0F-9DFF-4D99-87F9-413FBEEC4AEB}" destId="{B6CBEC39-2A09-4C79-B1D8-2D69E7D21F32}" srcOrd="0" destOrd="0" presId="urn:microsoft.com/office/officeart/2005/8/layout/cycle1"/>
    <dgm:cxn modelId="{3D7D19D1-A9A3-4F34-904B-F7C1A6AA734A}" type="presOf" srcId="{DF00C5AB-8D65-40A6-AA03-C6853531BFE6}" destId="{F5406306-0A99-4C7B-BE18-0C8748F2D3AB}" srcOrd="0" destOrd="0" presId="urn:microsoft.com/office/officeart/2005/8/layout/cycle1"/>
    <dgm:cxn modelId="{23BAEB1A-92E4-4540-80CD-DF13300F4603}" type="presOf" srcId="{03E004F7-04ED-40EB-B648-F6A00B6BA08D}" destId="{F7E2A25F-F23D-4B89-ACBF-0AD2403E32FA}" srcOrd="0" destOrd="0" presId="urn:microsoft.com/office/officeart/2005/8/layout/cycle1"/>
    <dgm:cxn modelId="{7789B1B6-7D5F-4971-B433-A5F37B0792B0}" srcId="{03E004F7-04ED-40EB-B648-F6A00B6BA08D}" destId="{23844798-8A5D-44F8-8C3B-9BF47A6FFF6E}" srcOrd="1" destOrd="0" parTransId="{ACC01A35-C1F5-48ED-9646-7FCCB905B2C4}" sibTransId="{B0F26B0F-9DFF-4D99-87F9-413FBEEC4AEB}"/>
    <dgm:cxn modelId="{8522A74E-11ED-4E49-AA8F-3123244C7568}" srcId="{03E004F7-04ED-40EB-B648-F6A00B6BA08D}" destId="{DF00C5AB-8D65-40A6-AA03-C6853531BFE6}" srcOrd="0" destOrd="0" parTransId="{6A3892C4-4054-4EA6-9967-165208BD78B9}" sibTransId="{E4D2271B-F194-45A9-B4D8-33686FAB6FC0}"/>
    <dgm:cxn modelId="{F585105A-6947-49BF-AD50-EA7FE13242CD}" type="presParOf" srcId="{F7E2A25F-F23D-4B89-ACBF-0AD2403E32FA}" destId="{BF2CFD1E-ADEA-4B20-9B6B-FAA78C64E936}" srcOrd="0" destOrd="0" presId="urn:microsoft.com/office/officeart/2005/8/layout/cycle1"/>
    <dgm:cxn modelId="{85F8C93B-4D54-4FE0-82B6-07CE82CCC353}" type="presParOf" srcId="{F7E2A25F-F23D-4B89-ACBF-0AD2403E32FA}" destId="{F5406306-0A99-4C7B-BE18-0C8748F2D3AB}" srcOrd="1" destOrd="0" presId="urn:microsoft.com/office/officeart/2005/8/layout/cycle1"/>
    <dgm:cxn modelId="{9310547F-089B-43BA-A599-D942A37126C2}" type="presParOf" srcId="{F7E2A25F-F23D-4B89-ACBF-0AD2403E32FA}" destId="{53165A73-D43D-4F70-B562-C88A897CCCB6}" srcOrd="2" destOrd="0" presId="urn:microsoft.com/office/officeart/2005/8/layout/cycle1"/>
    <dgm:cxn modelId="{95C664F3-AE94-4B63-AC9E-9A90C2168114}" type="presParOf" srcId="{F7E2A25F-F23D-4B89-ACBF-0AD2403E32FA}" destId="{88CDF2AB-A9FA-409B-8901-86106C1DD14A}" srcOrd="3" destOrd="0" presId="urn:microsoft.com/office/officeart/2005/8/layout/cycle1"/>
    <dgm:cxn modelId="{1866F704-975F-41EF-99F8-B8C234E28245}" type="presParOf" srcId="{F7E2A25F-F23D-4B89-ACBF-0AD2403E32FA}" destId="{4DE63116-C9A0-4FC2-B7B9-C3850713996B}" srcOrd="4" destOrd="0" presId="urn:microsoft.com/office/officeart/2005/8/layout/cycle1"/>
    <dgm:cxn modelId="{1F8E29DF-BAD6-4024-8435-35F1F5EAFDF1}" type="presParOf" srcId="{F7E2A25F-F23D-4B89-ACBF-0AD2403E32FA}" destId="{B6CBEC39-2A09-4C79-B1D8-2D69E7D21F32}" srcOrd="5" destOrd="0" presId="urn:microsoft.com/office/officeart/2005/8/layout/cycle1"/>
  </dgm:cxnLst>
  <dgm:bg/>
  <dgm:whole/>
</dgm:dataModel>
</file>

<file path=ppt/diagrams/data7.xml><?xml version="1.0" encoding="utf-8"?>
<dgm:dataModel xmlns:dgm="http://schemas.openxmlformats.org/drawingml/2006/diagram" xmlns:a="http://schemas.openxmlformats.org/drawingml/2006/main">
  <dgm:ptLst>
    <dgm:pt modelId="{8BBA85B6-ACF0-48B6-8B06-20B1798729C8}" type="doc">
      <dgm:prSet loTypeId="urn:microsoft.com/office/officeart/2005/8/layout/hierarchy3" loCatId="list" qsTypeId="urn:microsoft.com/office/officeart/2005/8/quickstyle/3d4" qsCatId="3D" csTypeId="urn:microsoft.com/office/officeart/2005/8/colors/accent3_1" csCatId="accent3" phldr="1"/>
      <dgm:spPr/>
      <dgm:t>
        <a:bodyPr/>
        <a:lstStyle/>
        <a:p>
          <a:endParaRPr lang="es-ES"/>
        </a:p>
      </dgm:t>
    </dgm:pt>
    <dgm:pt modelId="{F6350460-6526-46C7-B0E0-A5939B141926}">
      <dgm:prSet phldrT="[Texto]" custT="1"/>
      <dgm:spPr/>
      <dgm:t>
        <a:bodyPr/>
        <a:lstStyle/>
        <a:p>
          <a:r>
            <a:rPr lang="es-ES_tradnl" sz="1600" dirty="0" smtClean="0">
              <a:latin typeface="+mj-lt"/>
            </a:rPr>
            <a:t>La presencia de cálculos residuales implica la existencia de una patología no resuelta con posibles complicaciones graves</a:t>
          </a:r>
          <a:endParaRPr lang="es-ES" sz="1600" dirty="0">
            <a:latin typeface="+mj-lt"/>
          </a:endParaRPr>
        </a:p>
      </dgm:t>
    </dgm:pt>
    <dgm:pt modelId="{12657E77-7B3F-40C1-917A-360144866763}" type="parTrans" cxnId="{CCA09A38-5AD4-4B16-9CE9-7190BE65E481}">
      <dgm:prSet/>
      <dgm:spPr/>
      <dgm:t>
        <a:bodyPr/>
        <a:lstStyle/>
        <a:p>
          <a:endParaRPr lang="es-ES" sz="1600">
            <a:latin typeface="+mj-lt"/>
          </a:endParaRPr>
        </a:p>
      </dgm:t>
    </dgm:pt>
    <dgm:pt modelId="{8252A3B9-FEF4-4776-908F-E5B83893E117}" type="sibTrans" cxnId="{CCA09A38-5AD4-4B16-9CE9-7190BE65E481}">
      <dgm:prSet/>
      <dgm:spPr/>
      <dgm:t>
        <a:bodyPr/>
        <a:lstStyle/>
        <a:p>
          <a:endParaRPr lang="es-ES" sz="1600">
            <a:latin typeface="+mj-lt"/>
          </a:endParaRPr>
        </a:p>
      </dgm:t>
    </dgm:pt>
    <dgm:pt modelId="{F603B94C-F10F-42C9-A7B3-C6FC8389434C}">
      <dgm:prSet phldrT="[Texto]" custT="1"/>
      <dgm:spPr/>
      <dgm:t>
        <a:bodyPr/>
        <a:lstStyle/>
        <a:p>
          <a:r>
            <a:rPr lang="es-ES_tradnl" sz="1600" dirty="0" smtClean="0">
              <a:latin typeface="+mj-lt"/>
            </a:rPr>
            <a:t>Pancreatitis</a:t>
          </a:r>
          <a:endParaRPr lang="es-ES" sz="1600" dirty="0">
            <a:latin typeface="+mj-lt"/>
          </a:endParaRPr>
        </a:p>
      </dgm:t>
    </dgm:pt>
    <dgm:pt modelId="{BB68A4D0-1DAA-45CE-91DE-9AC421536DC0}" type="parTrans" cxnId="{155BAA7A-F07B-44D6-900B-F204AAE5ADA8}">
      <dgm:prSet/>
      <dgm:spPr/>
      <dgm:t>
        <a:bodyPr/>
        <a:lstStyle/>
        <a:p>
          <a:endParaRPr lang="es-ES" sz="1600">
            <a:latin typeface="+mj-lt"/>
          </a:endParaRPr>
        </a:p>
      </dgm:t>
    </dgm:pt>
    <dgm:pt modelId="{D6A89CCF-2E3E-4F5D-A3F9-51761CDCB19D}" type="sibTrans" cxnId="{155BAA7A-F07B-44D6-900B-F204AAE5ADA8}">
      <dgm:prSet/>
      <dgm:spPr/>
      <dgm:t>
        <a:bodyPr/>
        <a:lstStyle/>
        <a:p>
          <a:endParaRPr lang="es-ES" sz="1600">
            <a:latin typeface="+mj-lt"/>
          </a:endParaRPr>
        </a:p>
      </dgm:t>
    </dgm:pt>
    <dgm:pt modelId="{F3F93BDE-D665-42C5-B7FC-0BD89356FD12}">
      <dgm:prSet phldrT="[Texto]" custT="1"/>
      <dgm:spPr/>
      <dgm:t>
        <a:bodyPr/>
        <a:lstStyle/>
        <a:p>
          <a:r>
            <a:rPr lang="es-ES_tradnl" sz="1600" dirty="0" smtClean="0">
              <a:latin typeface="+mj-lt"/>
            </a:rPr>
            <a:t>Colangitis</a:t>
          </a:r>
          <a:endParaRPr lang="es-ES" sz="1600" dirty="0">
            <a:latin typeface="+mj-lt"/>
          </a:endParaRPr>
        </a:p>
      </dgm:t>
    </dgm:pt>
    <dgm:pt modelId="{D82211F5-1698-49CF-9A9A-C5F28B49CBAC}" type="parTrans" cxnId="{B8D258EE-9C04-4F28-ABFB-0139C3C20422}">
      <dgm:prSet/>
      <dgm:spPr/>
      <dgm:t>
        <a:bodyPr/>
        <a:lstStyle/>
        <a:p>
          <a:endParaRPr lang="es-ES" sz="1600">
            <a:latin typeface="+mj-lt"/>
          </a:endParaRPr>
        </a:p>
      </dgm:t>
    </dgm:pt>
    <dgm:pt modelId="{84701DDD-7FCA-48EE-8F99-C5D2286E75A1}" type="sibTrans" cxnId="{B8D258EE-9C04-4F28-ABFB-0139C3C20422}">
      <dgm:prSet/>
      <dgm:spPr/>
      <dgm:t>
        <a:bodyPr/>
        <a:lstStyle/>
        <a:p>
          <a:endParaRPr lang="es-ES" sz="1600">
            <a:latin typeface="+mj-lt"/>
          </a:endParaRPr>
        </a:p>
      </dgm:t>
    </dgm:pt>
    <dgm:pt modelId="{F43A8519-5838-4931-B89F-4E5868BC9752}" type="pres">
      <dgm:prSet presAssocID="{8BBA85B6-ACF0-48B6-8B06-20B1798729C8}" presName="diagram" presStyleCnt="0">
        <dgm:presLayoutVars>
          <dgm:chPref val="1"/>
          <dgm:dir/>
          <dgm:animOne val="branch"/>
          <dgm:animLvl val="lvl"/>
          <dgm:resizeHandles/>
        </dgm:presLayoutVars>
      </dgm:prSet>
      <dgm:spPr/>
    </dgm:pt>
    <dgm:pt modelId="{2B67659D-4EC8-451E-8BB1-0026ED90D442}" type="pres">
      <dgm:prSet presAssocID="{F6350460-6526-46C7-B0E0-A5939B141926}" presName="root" presStyleCnt="0"/>
      <dgm:spPr/>
    </dgm:pt>
    <dgm:pt modelId="{31910D75-0330-4CA8-A5D7-1A6B457060A4}" type="pres">
      <dgm:prSet presAssocID="{F6350460-6526-46C7-B0E0-A5939B141926}" presName="rootComposite" presStyleCnt="0"/>
      <dgm:spPr/>
    </dgm:pt>
    <dgm:pt modelId="{63818AA4-FD94-4C3C-A916-EBB45D4B3FBA}" type="pres">
      <dgm:prSet presAssocID="{F6350460-6526-46C7-B0E0-A5939B141926}" presName="rootText" presStyleLbl="node1" presStyleIdx="0" presStyleCnt="1" custScaleX="176639"/>
      <dgm:spPr/>
    </dgm:pt>
    <dgm:pt modelId="{2F1CB04C-422B-4674-A8BA-4F2552561028}" type="pres">
      <dgm:prSet presAssocID="{F6350460-6526-46C7-B0E0-A5939B141926}" presName="rootConnector" presStyleLbl="node1" presStyleIdx="0" presStyleCnt="1"/>
      <dgm:spPr/>
    </dgm:pt>
    <dgm:pt modelId="{B1373998-51D8-4020-B7D4-05ED59D438B2}" type="pres">
      <dgm:prSet presAssocID="{F6350460-6526-46C7-B0E0-A5939B141926}" presName="childShape" presStyleCnt="0"/>
      <dgm:spPr/>
    </dgm:pt>
    <dgm:pt modelId="{7AD0C310-2AA7-409D-9C6E-72EC5CB5A1A2}" type="pres">
      <dgm:prSet presAssocID="{BB68A4D0-1DAA-45CE-91DE-9AC421536DC0}" presName="Name13" presStyleLbl="parChTrans1D2" presStyleIdx="0" presStyleCnt="2"/>
      <dgm:spPr/>
    </dgm:pt>
    <dgm:pt modelId="{A4407C8C-3188-496E-87C2-27CD582B9AE8}" type="pres">
      <dgm:prSet presAssocID="{F603B94C-F10F-42C9-A7B3-C6FC8389434C}" presName="childText" presStyleLbl="bgAcc1" presStyleIdx="0" presStyleCnt="2">
        <dgm:presLayoutVars>
          <dgm:bulletEnabled val="1"/>
        </dgm:presLayoutVars>
      </dgm:prSet>
      <dgm:spPr/>
    </dgm:pt>
    <dgm:pt modelId="{AFE6773B-3001-49A8-85A6-A6B2204C9DBB}" type="pres">
      <dgm:prSet presAssocID="{D82211F5-1698-49CF-9A9A-C5F28B49CBAC}" presName="Name13" presStyleLbl="parChTrans1D2" presStyleIdx="1" presStyleCnt="2"/>
      <dgm:spPr/>
    </dgm:pt>
    <dgm:pt modelId="{4C1AC463-4796-44F9-AF14-A47F491B6F5E}" type="pres">
      <dgm:prSet presAssocID="{F3F93BDE-D665-42C5-B7FC-0BD89356FD12}" presName="childText" presStyleLbl="bgAcc1" presStyleIdx="1" presStyleCnt="2">
        <dgm:presLayoutVars>
          <dgm:bulletEnabled val="1"/>
        </dgm:presLayoutVars>
      </dgm:prSet>
      <dgm:spPr/>
    </dgm:pt>
  </dgm:ptLst>
  <dgm:cxnLst>
    <dgm:cxn modelId="{CCA09A38-5AD4-4B16-9CE9-7190BE65E481}" srcId="{8BBA85B6-ACF0-48B6-8B06-20B1798729C8}" destId="{F6350460-6526-46C7-B0E0-A5939B141926}" srcOrd="0" destOrd="0" parTransId="{12657E77-7B3F-40C1-917A-360144866763}" sibTransId="{8252A3B9-FEF4-4776-908F-E5B83893E117}"/>
    <dgm:cxn modelId="{C453BCAA-C87E-494A-A4E5-1E43ACED2350}" type="presOf" srcId="{F6350460-6526-46C7-B0E0-A5939B141926}" destId="{2F1CB04C-422B-4674-A8BA-4F2552561028}" srcOrd="1" destOrd="0" presId="urn:microsoft.com/office/officeart/2005/8/layout/hierarchy3"/>
    <dgm:cxn modelId="{2916B74C-A89C-4BB4-BC54-0330D67B6EB5}" type="presOf" srcId="{F603B94C-F10F-42C9-A7B3-C6FC8389434C}" destId="{A4407C8C-3188-496E-87C2-27CD582B9AE8}" srcOrd="0" destOrd="0" presId="urn:microsoft.com/office/officeart/2005/8/layout/hierarchy3"/>
    <dgm:cxn modelId="{8352C28B-7AEE-4C08-9ED8-E751F38DA9E5}" type="presOf" srcId="{D82211F5-1698-49CF-9A9A-C5F28B49CBAC}" destId="{AFE6773B-3001-49A8-85A6-A6B2204C9DBB}" srcOrd="0" destOrd="0" presId="urn:microsoft.com/office/officeart/2005/8/layout/hierarchy3"/>
    <dgm:cxn modelId="{9BE82F14-4F57-4ACF-900C-8C7CAF4526D7}" type="presOf" srcId="{BB68A4D0-1DAA-45CE-91DE-9AC421536DC0}" destId="{7AD0C310-2AA7-409D-9C6E-72EC5CB5A1A2}" srcOrd="0" destOrd="0" presId="urn:microsoft.com/office/officeart/2005/8/layout/hierarchy3"/>
    <dgm:cxn modelId="{776C0F39-03B5-4529-B770-8387230AE2D5}" type="presOf" srcId="{F6350460-6526-46C7-B0E0-A5939B141926}" destId="{63818AA4-FD94-4C3C-A916-EBB45D4B3FBA}" srcOrd="0" destOrd="0" presId="urn:microsoft.com/office/officeart/2005/8/layout/hierarchy3"/>
    <dgm:cxn modelId="{D9D72608-C447-462F-BD83-32F1C1E95618}" type="presOf" srcId="{8BBA85B6-ACF0-48B6-8B06-20B1798729C8}" destId="{F43A8519-5838-4931-B89F-4E5868BC9752}" srcOrd="0" destOrd="0" presId="urn:microsoft.com/office/officeart/2005/8/layout/hierarchy3"/>
    <dgm:cxn modelId="{3AD57C49-3508-4439-8193-F941C55754A7}" type="presOf" srcId="{F3F93BDE-D665-42C5-B7FC-0BD89356FD12}" destId="{4C1AC463-4796-44F9-AF14-A47F491B6F5E}" srcOrd="0" destOrd="0" presId="urn:microsoft.com/office/officeart/2005/8/layout/hierarchy3"/>
    <dgm:cxn modelId="{155BAA7A-F07B-44D6-900B-F204AAE5ADA8}" srcId="{F6350460-6526-46C7-B0E0-A5939B141926}" destId="{F603B94C-F10F-42C9-A7B3-C6FC8389434C}" srcOrd="0" destOrd="0" parTransId="{BB68A4D0-1DAA-45CE-91DE-9AC421536DC0}" sibTransId="{D6A89CCF-2E3E-4F5D-A3F9-51761CDCB19D}"/>
    <dgm:cxn modelId="{B8D258EE-9C04-4F28-ABFB-0139C3C20422}" srcId="{F6350460-6526-46C7-B0E0-A5939B141926}" destId="{F3F93BDE-D665-42C5-B7FC-0BD89356FD12}" srcOrd="1" destOrd="0" parTransId="{D82211F5-1698-49CF-9A9A-C5F28B49CBAC}" sibTransId="{84701DDD-7FCA-48EE-8F99-C5D2286E75A1}"/>
    <dgm:cxn modelId="{6B1CF354-5E49-454D-84D8-7DFC0C8B56C4}" type="presParOf" srcId="{F43A8519-5838-4931-B89F-4E5868BC9752}" destId="{2B67659D-4EC8-451E-8BB1-0026ED90D442}" srcOrd="0" destOrd="0" presId="urn:microsoft.com/office/officeart/2005/8/layout/hierarchy3"/>
    <dgm:cxn modelId="{3B1566A2-33C0-4DB5-8F55-DAD121067946}" type="presParOf" srcId="{2B67659D-4EC8-451E-8BB1-0026ED90D442}" destId="{31910D75-0330-4CA8-A5D7-1A6B457060A4}" srcOrd="0" destOrd="0" presId="urn:microsoft.com/office/officeart/2005/8/layout/hierarchy3"/>
    <dgm:cxn modelId="{AD9F279D-2759-4708-998A-8E94DEF827E6}" type="presParOf" srcId="{31910D75-0330-4CA8-A5D7-1A6B457060A4}" destId="{63818AA4-FD94-4C3C-A916-EBB45D4B3FBA}" srcOrd="0" destOrd="0" presId="urn:microsoft.com/office/officeart/2005/8/layout/hierarchy3"/>
    <dgm:cxn modelId="{E550BCDB-A1BC-4CFF-BEA0-44EB6B668F95}" type="presParOf" srcId="{31910D75-0330-4CA8-A5D7-1A6B457060A4}" destId="{2F1CB04C-422B-4674-A8BA-4F2552561028}" srcOrd="1" destOrd="0" presId="urn:microsoft.com/office/officeart/2005/8/layout/hierarchy3"/>
    <dgm:cxn modelId="{64C51176-C0D7-4649-B2CD-6421869B216D}" type="presParOf" srcId="{2B67659D-4EC8-451E-8BB1-0026ED90D442}" destId="{B1373998-51D8-4020-B7D4-05ED59D438B2}" srcOrd="1" destOrd="0" presId="urn:microsoft.com/office/officeart/2005/8/layout/hierarchy3"/>
    <dgm:cxn modelId="{80317C85-D446-42A1-9823-5A9428331EC0}" type="presParOf" srcId="{B1373998-51D8-4020-B7D4-05ED59D438B2}" destId="{7AD0C310-2AA7-409D-9C6E-72EC5CB5A1A2}" srcOrd="0" destOrd="0" presId="urn:microsoft.com/office/officeart/2005/8/layout/hierarchy3"/>
    <dgm:cxn modelId="{60F817B1-60F4-4D6B-9D95-413F6C098A92}" type="presParOf" srcId="{B1373998-51D8-4020-B7D4-05ED59D438B2}" destId="{A4407C8C-3188-496E-87C2-27CD582B9AE8}" srcOrd="1" destOrd="0" presId="urn:microsoft.com/office/officeart/2005/8/layout/hierarchy3"/>
    <dgm:cxn modelId="{A633C397-5531-461F-9468-0C3A149BCE79}" type="presParOf" srcId="{B1373998-51D8-4020-B7D4-05ED59D438B2}" destId="{AFE6773B-3001-49A8-85A6-A6B2204C9DBB}" srcOrd="2" destOrd="0" presId="urn:microsoft.com/office/officeart/2005/8/layout/hierarchy3"/>
    <dgm:cxn modelId="{09FFC1D6-1B9C-4E26-A864-EE5C2273C486}" type="presParOf" srcId="{B1373998-51D8-4020-B7D4-05ED59D438B2}" destId="{4C1AC463-4796-44F9-AF14-A47F491B6F5E}" srcOrd="3" destOrd="0" presId="urn:microsoft.com/office/officeart/2005/8/layout/hierarchy3"/>
  </dgm:cxnLst>
  <dgm:bg/>
  <dgm:whole/>
</dgm:dataModel>
</file>

<file path=ppt/diagrams/data8.xml><?xml version="1.0" encoding="utf-8"?>
<dgm:dataModel xmlns:dgm="http://schemas.openxmlformats.org/drawingml/2006/diagram" xmlns:a="http://schemas.openxmlformats.org/drawingml/2006/main">
  <dgm:ptLst>
    <dgm:pt modelId="{1D8B8921-BBCE-461E-A84A-103DC1555A48}" type="doc">
      <dgm:prSet loTypeId="urn:microsoft.com/office/officeart/2005/8/layout/process1" loCatId="process" qsTypeId="urn:microsoft.com/office/officeart/2005/8/quickstyle/3d4" qsCatId="3D" csTypeId="urn:microsoft.com/office/officeart/2005/8/colors/colorful3" csCatId="colorful" phldr="1"/>
      <dgm:spPr/>
    </dgm:pt>
    <dgm:pt modelId="{3FEE5387-5D8D-470E-99D6-2F4311F24B41}">
      <dgm:prSet phldrT="[Texto]" custT="1"/>
      <dgm:spPr/>
      <dgm:t>
        <a:bodyPr/>
        <a:lstStyle/>
        <a:p>
          <a:r>
            <a:rPr lang="es-ES" sz="1600" dirty="0" smtClean="0"/>
            <a:t>La alta prevalencia de la patología biliar en nuestro país hace que esta sea una causa frecuente de consulta médica por dolor abdominal.</a:t>
          </a:r>
          <a:endParaRPr lang="es-ES" sz="1600" dirty="0"/>
        </a:p>
      </dgm:t>
    </dgm:pt>
    <dgm:pt modelId="{280CC0DD-8E74-426C-9A9C-BF9F629AD260}" type="parTrans" cxnId="{5B007CBB-D2F1-43B8-99C3-ABD1B39C2F44}">
      <dgm:prSet/>
      <dgm:spPr/>
      <dgm:t>
        <a:bodyPr/>
        <a:lstStyle/>
        <a:p>
          <a:endParaRPr lang="es-ES" sz="1600"/>
        </a:p>
      </dgm:t>
    </dgm:pt>
    <dgm:pt modelId="{3B8D1A43-844D-4EE8-AEC7-9187D6E0F463}" type="sibTrans" cxnId="{5B007CBB-D2F1-43B8-99C3-ABD1B39C2F44}">
      <dgm:prSet/>
      <dgm:spPr/>
      <dgm:t>
        <a:bodyPr/>
        <a:lstStyle/>
        <a:p>
          <a:endParaRPr lang="es-ES" sz="1600"/>
        </a:p>
      </dgm:t>
    </dgm:pt>
    <dgm:pt modelId="{46621437-CD28-4559-8659-55DF6847077D}">
      <dgm:prSet phldrT="[Texto]" custT="1"/>
      <dgm:spPr/>
      <dgm:t>
        <a:bodyPr/>
        <a:lstStyle/>
        <a:p>
          <a:r>
            <a:rPr lang="es-ES" sz="1600" dirty="0" smtClean="0"/>
            <a:t>El factor común presente en la gran mayoría de las enfermedades de la vía biliar es la Colelitiasis. </a:t>
          </a:r>
          <a:endParaRPr lang="es-ES" sz="1600" dirty="0"/>
        </a:p>
      </dgm:t>
    </dgm:pt>
    <dgm:pt modelId="{289582E3-E1DF-403A-A4ED-09C77ECC1B6B}" type="parTrans" cxnId="{B62B3CEB-36CF-40AF-A921-D052635B30AD}">
      <dgm:prSet/>
      <dgm:spPr/>
      <dgm:t>
        <a:bodyPr/>
        <a:lstStyle/>
        <a:p>
          <a:endParaRPr lang="es-ES" sz="1600"/>
        </a:p>
      </dgm:t>
    </dgm:pt>
    <dgm:pt modelId="{12B0C39E-B470-4B94-B01E-DB08525FA9C9}" type="sibTrans" cxnId="{B62B3CEB-36CF-40AF-A921-D052635B30AD}">
      <dgm:prSet/>
      <dgm:spPr/>
      <dgm:t>
        <a:bodyPr/>
        <a:lstStyle/>
        <a:p>
          <a:endParaRPr lang="es-ES" sz="1600"/>
        </a:p>
      </dgm:t>
    </dgm:pt>
    <dgm:pt modelId="{68E3E3E1-D596-4B3B-904C-5855042D1186}">
      <dgm:prSet phldrT="[Texto]" custT="1"/>
      <dgm:spPr/>
      <dgm:t>
        <a:bodyPr/>
        <a:lstStyle/>
        <a:p>
          <a:r>
            <a:rPr lang="es-ES" sz="1600" dirty="0" smtClean="0"/>
            <a:t>La complicación más frecuente, la Coledocolitiasis, se ha reportado con cifras hasta de un 20%. </a:t>
          </a:r>
          <a:endParaRPr lang="es-ES" sz="1600" dirty="0"/>
        </a:p>
      </dgm:t>
    </dgm:pt>
    <dgm:pt modelId="{62BC83B8-5A14-46F5-B986-2DDF2FAD6DB7}" type="parTrans" cxnId="{F6F3B813-B2D9-4635-BC89-0455A2CA198F}">
      <dgm:prSet/>
      <dgm:spPr/>
      <dgm:t>
        <a:bodyPr/>
        <a:lstStyle/>
        <a:p>
          <a:endParaRPr lang="es-ES" sz="1600"/>
        </a:p>
      </dgm:t>
    </dgm:pt>
    <dgm:pt modelId="{F39FD588-ADC2-4D0E-A1D8-76CF700063A7}" type="sibTrans" cxnId="{F6F3B813-B2D9-4635-BC89-0455A2CA198F}">
      <dgm:prSet/>
      <dgm:spPr/>
      <dgm:t>
        <a:bodyPr/>
        <a:lstStyle/>
        <a:p>
          <a:endParaRPr lang="es-ES" sz="1600"/>
        </a:p>
      </dgm:t>
    </dgm:pt>
    <dgm:pt modelId="{30FEEEA6-4C97-46C8-AE79-81DCDA903901}" type="pres">
      <dgm:prSet presAssocID="{1D8B8921-BBCE-461E-A84A-103DC1555A48}" presName="Name0" presStyleCnt="0">
        <dgm:presLayoutVars>
          <dgm:dir/>
          <dgm:resizeHandles val="exact"/>
        </dgm:presLayoutVars>
      </dgm:prSet>
      <dgm:spPr/>
    </dgm:pt>
    <dgm:pt modelId="{D3E37BFF-2A1C-4B82-AC25-5EC88C0702AA}" type="pres">
      <dgm:prSet presAssocID="{3FEE5387-5D8D-470E-99D6-2F4311F24B41}" presName="node" presStyleLbl="node1" presStyleIdx="0" presStyleCnt="3">
        <dgm:presLayoutVars>
          <dgm:bulletEnabled val="1"/>
        </dgm:presLayoutVars>
      </dgm:prSet>
      <dgm:spPr/>
    </dgm:pt>
    <dgm:pt modelId="{E43A107C-C997-47D1-AE9A-DEA30F740964}" type="pres">
      <dgm:prSet presAssocID="{3B8D1A43-844D-4EE8-AEC7-9187D6E0F463}" presName="sibTrans" presStyleLbl="sibTrans2D1" presStyleIdx="0" presStyleCnt="2"/>
      <dgm:spPr/>
    </dgm:pt>
    <dgm:pt modelId="{BD4B9330-990B-45A9-A028-52A03FFFD753}" type="pres">
      <dgm:prSet presAssocID="{3B8D1A43-844D-4EE8-AEC7-9187D6E0F463}" presName="connectorText" presStyleLbl="sibTrans2D1" presStyleIdx="0" presStyleCnt="2"/>
      <dgm:spPr/>
    </dgm:pt>
    <dgm:pt modelId="{22699510-BF90-4218-B8DF-41E1E886D640}" type="pres">
      <dgm:prSet presAssocID="{46621437-CD28-4559-8659-55DF6847077D}" presName="node" presStyleLbl="node1" presStyleIdx="1" presStyleCnt="3">
        <dgm:presLayoutVars>
          <dgm:bulletEnabled val="1"/>
        </dgm:presLayoutVars>
      </dgm:prSet>
      <dgm:spPr/>
    </dgm:pt>
    <dgm:pt modelId="{1645E9E6-907F-405E-BA08-73DBCEB108C0}" type="pres">
      <dgm:prSet presAssocID="{12B0C39E-B470-4B94-B01E-DB08525FA9C9}" presName="sibTrans" presStyleLbl="sibTrans2D1" presStyleIdx="1" presStyleCnt="2"/>
      <dgm:spPr/>
    </dgm:pt>
    <dgm:pt modelId="{036D74EE-7F36-4813-9C13-D0197EC0AFC5}" type="pres">
      <dgm:prSet presAssocID="{12B0C39E-B470-4B94-B01E-DB08525FA9C9}" presName="connectorText" presStyleLbl="sibTrans2D1" presStyleIdx="1" presStyleCnt="2"/>
      <dgm:spPr/>
    </dgm:pt>
    <dgm:pt modelId="{2839D88A-721D-46E2-8190-3AB7450E44BC}" type="pres">
      <dgm:prSet presAssocID="{68E3E3E1-D596-4B3B-904C-5855042D1186}" presName="node" presStyleLbl="node1" presStyleIdx="2" presStyleCnt="3">
        <dgm:presLayoutVars>
          <dgm:bulletEnabled val="1"/>
        </dgm:presLayoutVars>
      </dgm:prSet>
      <dgm:spPr/>
    </dgm:pt>
  </dgm:ptLst>
  <dgm:cxnLst>
    <dgm:cxn modelId="{BB078BF6-AC1D-4DF0-97DC-53757494A552}" type="presOf" srcId="{3FEE5387-5D8D-470E-99D6-2F4311F24B41}" destId="{D3E37BFF-2A1C-4B82-AC25-5EC88C0702AA}" srcOrd="0" destOrd="0" presId="urn:microsoft.com/office/officeart/2005/8/layout/process1"/>
    <dgm:cxn modelId="{5B007CBB-D2F1-43B8-99C3-ABD1B39C2F44}" srcId="{1D8B8921-BBCE-461E-A84A-103DC1555A48}" destId="{3FEE5387-5D8D-470E-99D6-2F4311F24B41}" srcOrd="0" destOrd="0" parTransId="{280CC0DD-8E74-426C-9A9C-BF9F629AD260}" sibTransId="{3B8D1A43-844D-4EE8-AEC7-9187D6E0F463}"/>
    <dgm:cxn modelId="{8DA0C6EA-ED2E-41C3-B1A9-7E1D764D292B}" type="presOf" srcId="{3B8D1A43-844D-4EE8-AEC7-9187D6E0F463}" destId="{BD4B9330-990B-45A9-A028-52A03FFFD753}" srcOrd="1" destOrd="0" presId="urn:microsoft.com/office/officeart/2005/8/layout/process1"/>
    <dgm:cxn modelId="{BB166D9E-527D-49FB-9B67-71CB56693D7F}" type="presOf" srcId="{68E3E3E1-D596-4B3B-904C-5855042D1186}" destId="{2839D88A-721D-46E2-8190-3AB7450E44BC}" srcOrd="0" destOrd="0" presId="urn:microsoft.com/office/officeart/2005/8/layout/process1"/>
    <dgm:cxn modelId="{59D46489-AD91-4F43-A06C-1C29139CE199}" type="presOf" srcId="{12B0C39E-B470-4B94-B01E-DB08525FA9C9}" destId="{036D74EE-7F36-4813-9C13-D0197EC0AFC5}" srcOrd="1" destOrd="0" presId="urn:microsoft.com/office/officeart/2005/8/layout/process1"/>
    <dgm:cxn modelId="{A1BCCE8B-8E65-4F24-8265-40B8A49DD026}" type="presOf" srcId="{12B0C39E-B470-4B94-B01E-DB08525FA9C9}" destId="{1645E9E6-907F-405E-BA08-73DBCEB108C0}" srcOrd="0" destOrd="0" presId="urn:microsoft.com/office/officeart/2005/8/layout/process1"/>
    <dgm:cxn modelId="{B62B3CEB-36CF-40AF-A921-D052635B30AD}" srcId="{1D8B8921-BBCE-461E-A84A-103DC1555A48}" destId="{46621437-CD28-4559-8659-55DF6847077D}" srcOrd="1" destOrd="0" parTransId="{289582E3-E1DF-403A-A4ED-09C77ECC1B6B}" sibTransId="{12B0C39E-B470-4B94-B01E-DB08525FA9C9}"/>
    <dgm:cxn modelId="{F6F3B813-B2D9-4635-BC89-0455A2CA198F}" srcId="{1D8B8921-BBCE-461E-A84A-103DC1555A48}" destId="{68E3E3E1-D596-4B3B-904C-5855042D1186}" srcOrd="2" destOrd="0" parTransId="{62BC83B8-5A14-46F5-B986-2DDF2FAD6DB7}" sibTransId="{F39FD588-ADC2-4D0E-A1D8-76CF700063A7}"/>
    <dgm:cxn modelId="{D4AF6648-9E28-46BF-8131-9338128E228F}" type="presOf" srcId="{46621437-CD28-4559-8659-55DF6847077D}" destId="{22699510-BF90-4218-B8DF-41E1E886D640}" srcOrd="0" destOrd="0" presId="urn:microsoft.com/office/officeart/2005/8/layout/process1"/>
    <dgm:cxn modelId="{D67A6488-0142-4926-9867-F302B7D12F2A}" type="presOf" srcId="{1D8B8921-BBCE-461E-A84A-103DC1555A48}" destId="{30FEEEA6-4C97-46C8-AE79-81DCDA903901}" srcOrd="0" destOrd="0" presId="urn:microsoft.com/office/officeart/2005/8/layout/process1"/>
    <dgm:cxn modelId="{D5090093-19D9-4AEC-B1DD-AE9E5B89B9D4}" type="presOf" srcId="{3B8D1A43-844D-4EE8-AEC7-9187D6E0F463}" destId="{E43A107C-C997-47D1-AE9A-DEA30F740964}" srcOrd="0" destOrd="0" presId="urn:microsoft.com/office/officeart/2005/8/layout/process1"/>
    <dgm:cxn modelId="{39835220-4DB2-4D44-A254-CA6FDFD6E502}" type="presParOf" srcId="{30FEEEA6-4C97-46C8-AE79-81DCDA903901}" destId="{D3E37BFF-2A1C-4B82-AC25-5EC88C0702AA}" srcOrd="0" destOrd="0" presId="urn:microsoft.com/office/officeart/2005/8/layout/process1"/>
    <dgm:cxn modelId="{7035C66B-570F-46A7-AD97-ABB961599F65}" type="presParOf" srcId="{30FEEEA6-4C97-46C8-AE79-81DCDA903901}" destId="{E43A107C-C997-47D1-AE9A-DEA30F740964}" srcOrd="1" destOrd="0" presId="urn:microsoft.com/office/officeart/2005/8/layout/process1"/>
    <dgm:cxn modelId="{1CC1389B-516F-466C-B9C7-1D84E0EE2A5F}" type="presParOf" srcId="{E43A107C-C997-47D1-AE9A-DEA30F740964}" destId="{BD4B9330-990B-45A9-A028-52A03FFFD753}" srcOrd="0" destOrd="0" presId="urn:microsoft.com/office/officeart/2005/8/layout/process1"/>
    <dgm:cxn modelId="{910F3D7D-437E-4119-B9E0-7813C0FF32CD}" type="presParOf" srcId="{30FEEEA6-4C97-46C8-AE79-81DCDA903901}" destId="{22699510-BF90-4218-B8DF-41E1E886D640}" srcOrd="2" destOrd="0" presId="urn:microsoft.com/office/officeart/2005/8/layout/process1"/>
    <dgm:cxn modelId="{D6E40F37-23B0-4159-9E6C-FA18BDCF56CA}" type="presParOf" srcId="{30FEEEA6-4C97-46C8-AE79-81DCDA903901}" destId="{1645E9E6-907F-405E-BA08-73DBCEB108C0}" srcOrd="3" destOrd="0" presId="urn:microsoft.com/office/officeart/2005/8/layout/process1"/>
    <dgm:cxn modelId="{911D7305-0355-4626-BF0A-1F664993975C}" type="presParOf" srcId="{1645E9E6-907F-405E-BA08-73DBCEB108C0}" destId="{036D74EE-7F36-4813-9C13-D0197EC0AFC5}" srcOrd="0" destOrd="0" presId="urn:microsoft.com/office/officeart/2005/8/layout/process1"/>
    <dgm:cxn modelId="{4C2DF1F8-EF40-4F81-B547-F943554875BC}" type="presParOf" srcId="{30FEEEA6-4C97-46C8-AE79-81DCDA903901}" destId="{2839D88A-721D-46E2-8190-3AB7450E44BC}" srcOrd="4" destOrd="0" presId="urn:microsoft.com/office/officeart/2005/8/layout/process1"/>
  </dgm:cxnLst>
  <dgm:bg/>
  <dgm:whole/>
</dgm:dataModel>
</file>

<file path=ppt/diagrams/data9.xml><?xml version="1.0" encoding="utf-8"?>
<dgm:dataModel xmlns:dgm="http://schemas.openxmlformats.org/drawingml/2006/diagram" xmlns:a="http://schemas.openxmlformats.org/drawingml/2006/main">
  <dgm:ptLst>
    <dgm:pt modelId="{B3670F36-0371-478E-8E42-86715D265B03}" type="doc">
      <dgm:prSet loTypeId="urn:microsoft.com/office/officeart/2005/8/layout/vProcess5" loCatId="process" qsTypeId="urn:microsoft.com/office/officeart/2005/8/quickstyle/3d4" qsCatId="3D" csTypeId="urn:microsoft.com/office/officeart/2005/8/colors/colorful3" csCatId="colorful" phldr="1"/>
      <dgm:spPr/>
      <dgm:t>
        <a:bodyPr/>
        <a:lstStyle/>
        <a:p>
          <a:endParaRPr lang="es-ES"/>
        </a:p>
      </dgm:t>
    </dgm:pt>
    <dgm:pt modelId="{58D21CDA-849E-4D35-B17E-8FC399E8D48A}">
      <dgm:prSet phldrT="[Texto]" custT="1"/>
      <dgm:spPr/>
      <dgm:t>
        <a:bodyPr/>
        <a:lstStyle/>
        <a:p>
          <a:r>
            <a:rPr lang="es-ES" sz="1600" dirty="0" smtClean="0"/>
            <a:t>La alta prevalencia de la patología biliar en nuestro país hace que esta sea una causa frecuente de consulta médica por dolor abdominal. </a:t>
          </a:r>
          <a:endParaRPr lang="es-ES" sz="1600" dirty="0"/>
        </a:p>
      </dgm:t>
    </dgm:pt>
    <dgm:pt modelId="{8E21E624-95D3-48F1-A0EE-DBAECCC47C30}" type="parTrans" cxnId="{57C8FF97-BDF1-4837-B16F-B43AE3F67F07}">
      <dgm:prSet/>
      <dgm:spPr/>
      <dgm:t>
        <a:bodyPr/>
        <a:lstStyle/>
        <a:p>
          <a:endParaRPr lang="es-ES" sz="1600"/>
        </a:p>
      </dgm:t>
    </dgm:pt>
    <dgm:pt modelId="{C790F91A-000C-4DB1-B1C5-EE3E13A06A42}" type="sibTrans" cxnId="{57C8FF97-BDF1-4837-B16F-B43AE3F67F07}">
      <dgm:prSet custT="1"/>
      <dgm:spPr/>
      <dgm:t>
        <a:bodyPr/>
        <a:lstStyle/>
        <a:p>
          <a:endParaRPr lang="es-ES" sz="1600"/>
        </a:p>
      </dgm:t>
    </dgm:pt>
    <dgm:pt modelId="{CAB3EE28-4647-46CB-B302-7A794B98934A}">
      <dgm:prSet phldrT="[Texto]" custT="1"/>
      <dgm:spPr/>
      <dgm:t>
        <a:bodyPr/>
        <a:lstStyle/>
        <a:p>
          <a:r>
            <a:rPr lang="es-ES" sz="1600" dirty="0" smtClean="0"/>
            <a:t>El factor común presente en la gran mayoría de las enfermedades de la vía biliar es la Colelitiasis. </a:t>
          </a:r>
          <a:endParaRPr lang="es-ES" sz="1600" dirty="0"/>
        </a:p>
      </dgm:t>
    </dgm:pt>
    <dgm:pt modelId="{5B2E87F6-49A7-4C37-B5C3-2CC20527D383}" type="parTrans" cxnId="{D4B8C9A6-5B3B-4B65-8FB2-82C58501575C}">
      <dgm:prSet/>
      <dgm:spPr/>
      <dgm:t>
        <a:bodyPr/>
        <a:lstStyle/>
        <a:p>
          <a:endParaRPr lang="es-ES" sz="1600"/>
        </a:p>
      </dgm:t>
    </dgm:pt>
    <dgm:pt modelId="{0EE26199-0F55-4A03-AFA0-B7D6E2469695}" type="sibTrans" cxnId="{D4B8C9A6-5B3B-4B65-8FB2-82C58501575C}">
      <dgm:prSet custT="1"/>
      <dgm:spPr/>
      <dgm:t>
        <a:bodyPr/>
        <a:lstStyle/>
        <a:p>
          <a:endParaRPr lang="es-ES" sz="1600"/>
        </a:p>
      </dgm:t>
    </dgm:pt>
    <dgm:pt modelId="{871BA238-EF46-49A0-BAB9-467007A9A189}">
      <dgm:prSet phldrT="[Texto]" custT="1"/>
      <dgm:spPr/>
      <dgm:t>
        <a:bodyPr/>
        <a:lstStyle/>
        <a:p>
          <a:r>
            <a:rPr lang="es-ES" sz="1600" dirty="0" smtClean="0"/>
            <a:t>La complicación más frecuente, la Coledocolitiasis, se ha reportado con cifras hasta de un 20%. </a:t>
          </a:r>
          <a:endParaRPr lang="es-ES" sz="1600" dirty="0"/>
        </a:p>
      </dgm:t>
    </dgm:pt>
    <dgm:pt modelId="{DD4AC71F-0997-420F-B630-A7A43D7CC69C}" type="parTrans" cxnId="{17E10116-DAED-40EB-AB21-358A7AAB738D}">
      <dgm:prSet/>
      <dgm:spPr/>
      <dgm:t>
        <a:bodyPr/>
        <a:lstStyle/>
        <a:p>
          <a:endParaRPr lang="es-ES" sz="1600"/>
        </a:p>
      </dgm:t>
    </dgm:pt>
    <dgm:pt modelId="{8DFBF463-4345-4714-9313-69E1DBEC572E}" type="sibTrans" cxnId="{17E10116-DAED-40EB-AB21-358A7AAB738D}">
      <dgm:prSet custT="1"/>
      <dgm:spPr/>
      <dgm:t>
        <a:bodyPr/>
        <a:lstStyle/>
        <a:p>
          <a:endParaRPr lang="es-ES" sz="1600"/>
        </a:p>
      </dgm:t>
    </dgm:pt>
    <dgm:pt modelId="{7EA1325E-3B1C-4291-BF18-A30D6FF8B547}">
      <dgm:prSet phldrT="[Texto]" custT="1"/>
      <dgm:spPr/>
      <dgm:t>
        <a:bodyPr/>
        <a:lstStyle/>
        <a:p>
          <a:r>
            <a:rPr lang="es-ES" sz="1600" smtClean="0"/>
            <a:t>Debido </a:t>
          </a:r>
          <a:r>
            <a:rPr lang="es-ES" sz="1600" dirty="0" smtClean="0"/>
            <a:t>a la importancia de esta patología es imprescindible para todo médico en formación conocer las bases teóricas y lograr un buen manejo práctico de las distintas formas de manifestación de esta enfermedad.</a:t>
          </a:r>
          <a:endParaRPr lang="es-ES" sz="1600" dirty="0"/>
        </a:p>
      </dgm:t>
    </dgm:pt>
    <dgm:pt modelId="{4E1F6616-C854-491A-A31D-D00D266BF2FD}" type="parTrans" cxnId="{BDA12FCB-B3EF-45F7-8A6E-770CA9517C43}">
      <dgm:prSet/>
      <dgm:spPr/>
      <dgm:t>
        <a:bodyPr/>
        <a:lstStyle/>
        <a:p>
          <a:endParaRPr lang="es-ES" sz="1600"/>
        </a:p>
      </dgm:t>
    </dgm:pt>
    <dgm:pt modelId="{52DE6C6A-7FCF-4A29-A193-FBA5C8FA34DE}" type="sibTrans" cxnId="{BDA12FCB-B3EF-45F7-8A6E-770CA9517C43}">
      <dgm:prSet/>
      <dgm:spPr/>
      <dgm:t>
        <a:bodyPr/>
        <a:lstStyle/>
        <a:p>
          <a:endParaRPr lang="es-ES" sz="1600"/>
        </a:p>
      </dgm:t>
    </dgm:pt>
    <dgm:pt modelId="{D288BF53-5ECC-4C28-9FC0-F4FFCB005F4E}" type="pres">
      <dgm:prSet presAssocID="{B3670F36-0371-478E-8E42-86715D265B03}" presName="outerComposite" presStyleCnt="0">
        <dgm:presLayoutVars>
          <dgm:chMax val="5"/>
          <dgm:dir/>
          <dgm:resizeHandles val="exact"/>
        </dgm:presLayoutVars>
      </dgm:prSet>
      <dgm:spPr/>
    </dgm:pt>
    <dgm:pt modelId="{B22E9F42-B4AF-4356-9360-372B1EDFE81F}" type="pres">
      <dgm:prSet presAssocID="{B3670F36-0371-478E-8E42-86715D265B03}" presName="dummyMaxCanvas" presStyleCnt="0">
        <dgm:presLayoutVars/>
      </dgm:prSet>
      <dgm:spPr/>
    </dgm:pt>
    <dgm:pt modelId="{8B2D77BE-B80F-4CE7-AE90-94A15F6701AF}" type="pres">
      <dgm:prSet presAssocID="{B3670F36-0371-478E-8E42-86715D265B03}" presName="FourNodes_1" presStyleLbl="node1" presStyleIdx="0" presStyleCnt="4">
        <dgm:presLayoutVars>
          <dgm:bulletEnabled val="1"/>
        </dgm:presLayoutVars>
      </dgm:prSet>
      <dgm:spPr/>
    </dgm:pt>
    <dgm:pt modelId="{CEDE9DEB-FEDD-4136-AB41-6C78AC3CCE85}" type="pres">
      <dgm:prSet presAssocID="{B3670F36-0371-478E-8E42-86715D265B03}" presName="FourNodes_2" presStyleLbl="node1" presStyleIdx="1" presStyleCnt="4">
        <dgm:presLayoutVars>
          <dgm:bulletEnabled val="1"/>
        </dgm:presLayoutVars>
      </dgm:prSet>
      <dgm:spPr/>
    </dgm:pt>
    <dgm:pt modelId="{7DD9B795-CF8C-4A2E-BD71-53EAC3C05C5A}" type="pres">
      <dgm:prSet presAssocID="{B3670F36-0371-478E-8E42-86715D265B03}" presName="FourNodes_3" presStyleLbl="node1" presStyleIdx="2" presStyleCnt="4">
        <dgm:presLayoutVars>
          <dgm:bulletEnabled val="1"/>
        </dgm:presLayoutVars>
      </dgm:prSet>
      <dgm:spPr/>
    </dgm:pt>
    <dgm:pt modelId="{F5C6CC92-EF89-492F-9562-6F0CAB7F8887}" type="pres">
      <dgm:prSet presAssocID="{B3670F36-0371-478E-8E42-86715D265B03}" presName="FourNodes_4" presStyleLbl="node1" presStyleIdx="3" presStyleCnt="4">
        <dgm:presLayoutVars>
          <dgm:bulletEnabled val="1"/>
        </dgm:presLayoutVars>
      </dgm:prSet>
      <dgm:spPr/>
    </dgm:pt>
    <dgm:pt modelId="{BED3D8E5-56CC-4200-AD2C-7A628BAB2BF0}" type="pres">
      <dgm:prSet presAssocID="{B3670F36-0371-478E-8E42-86715D265B03}" presName="FourConn_1-2" presStyleLbl="fgAccFollowNode1" presStyleIdx="0" presStyleCnt="3">
        <dgm:presLayoutVars>
          <dgm:bulletEnabled val="1"/>
        </dgm:presLayoutVars>
      </dgm:prSet>
      <dgm:spPr/>
    </dgm:pt>
    <dgm:pt modelId="{CFFBC9D2-7E6F-4D85-B957-15E3BC26F65D}" type="pres">
      <dgm:prSet presAssocID="{B3670F36-0371-478E-8E42-86715D265B03}" presName="FourConn_2-3" presStyleLbl="fgAccFollowNode1" presStyleIdx="1" presStyleCnt="3">
        <dgm:presLayoutVars>
          <dgm:bulletEnabled val="1"/>
        </dgm:presLayoutVars>
      </dgm:prSet>
      <dgm:spPr/>
    </dgm:pt>
    <dgm:pt modelId="{D3DFA10F-454B-4441-8796-76DC8DEABC30}" type="pres">
      <dgm:prSet presAssocID="{B3670F36-0371-478E-8E42-86715D265B03}" presName="FourConn_3-4" presStyleLbl="fgAccFollowNode1" presStyleIdx="2" presStyleCnt="3">
        <dgm:presLayoutVars>
          <dgm:bulletEnabled val="1"/>
        </dgm:presLayoutVars>
      </dgm:prSet>
      <dgm:spPr/>
    </dgm:pt>
    <dgm:pt modelId="{9253DF9C-C778-4746-ABC4-C504283E4E2A}" type="pres">
      <dgm:prSet presAssocID="{B3670F36-0371-478E-8E42-86715D265B03}" presName="FourNodes_1_text" presStyleLbl="node1" presStyleIdx="3" presStyleCnt="4">
        <dgm:presLayoutVars>
          <dgm:bulletEnabled val="1"/>
        </dgm:presLayoutVars>
      </dgm:prSet>
      <dgm:spPr/>
    </dgm:pt>
    <dgm:pt modelId="{03F96182-4311-4B21-9889-6477674A6853}" type="pres">
      <dgm:prSet presAssocID="{B3670F36-0371-478E-8E42-86715D265B03}" presName="FourNodes_2_text" presStyleLbl="node1" presStyleIdx="3" presStyleCnt="4">
        <dgm:presLayoutVars>
          <dgm:bulletEnabled val="1"/>
        </dgm:presLayoutVars>
      </dgm:prSet>
      <dgm:spPr/>
    </dgm:pt>
    <dgm:pt modelId="{9FA22E31-CE2E-4B73-BC39-FBD77F42C4DB}" type="pres">
      <dgm:prSet presAssocID="{B3670F36-0371-478E-8E42-86715D265B03}" presName="FourNodes_3_text" presStyleLbl="node1" presStyleIdx="3" presStyleCnt="4">
        <dgm:presLayoutVars>
          <dgm:bulletEnabled val="1"/>
        </dgm:presLayoutVars>
      </dgm:prSet>
      <dgm:spPr/>
    </dgm:pt>
    <dgm:pt modelId="{30698B47-339F-4FAF-969B-9651B093D813}" type="pres">
      <dgm:prSet presAssocID="{B3670F36-0371-478E-8E42-86715D265B03}" presName="FourNodes_4_text" presStyleLbl="node1" presStyleIdx="3" presStyleCnt="4">
        <dgm:presLayoutVars>
          <dgm:bulletEnabled val="1"/>
        </dgm:presLayoutVars>
      </dgm:prSet>
      <dgm:spPr/>
    </dgm:pt>
  </dgm:ptLst>
  <dgm:cxnLst>
    <dgm:cxn modelId="{B218A095-C098-4F08-BC0F-C4B4E55A9E29}" type="presOf" srcId="{58D21CDA-849E-4D35-B17E-8FC399E8D48A}" destId="{8B2D77BE-B80F-4CE7-AE90-94A15F6701AF}" srcOrd="0" destOrd="0" presId="urn:microsoft.com/office/officeart/2005/8/layout/vProcess5"/>
    <dgm:cxn modelId="{D4B8C9A6-5B3B-4B65-8FB2-82C58501575C}" srcId="{B3670F36-0371-478E-8E42-86715D265B03}" destId="{CAB3EE28-4647-46CB-B302-7A794B98934A}" srcOrd="1" destOrd="0" parTransId="{5B2E87F6-49A7-4C37-B5C3-2CC20527D383}" sibTransId="{0EE26199-0F55-4A03-AFA0-B7D6E2469695}"/>
    <dgm:cxn modelId="{36A9459A-321E-4570-B0B2-B0BD11F49CA2}" type="presOf" srcId="{7EA1325E-3B1C-4291-BF18-A30D6FF8B547}" destId="{30698B47-339F-4FAF-969B-9651B093D813}" srcOrd="1" destOrd="0" presId="urn:microsoft.com/office/officeart/2005/8/layout/vProcess5"/>
    <dgm:cxn modelId="{193759EC-773F-4F57-9371-7B3A8ACA6E6D}" type="presOf" srcId="{871BA238-EF46-49A0-BAB9-467007A9A189}" destId="{9FA22E31-CE2E-4B73-BC39-FBD77F42C4DB}" srcOrd="1" destOrd="0" presId="urn:microsoft.com/office/officeart/2005/8/layout/vProcess5"/>
    <dgm:cxn modelId="{B3A6FAD8-C5EF-4A84-977D-D05D18A84B05}" type="presOf" srcId="{871BA238-EF46-49A0-BAB9-467007A9A189}" destId="{7DD9B795-CF8C-4A2E-BD71-53EAC3C05C5A}" srcOrd="0" destOrd="0" presId="urn:microsoft.com/office/officeart/2005/8/layout/vProcess5"/>
    <dgm:cxn modelId="{3D521C2D-CF45-4DE5-B0E6-6348A726C95F}" type="presOf" srcId="{0EE26199-0F55-4A03-AFA0-B7D6E2469695}" destId="{CFFBC9D2-7E6F-4D85-B957-15E3BC26F65D}" srcOrd="0" destOrd="0" presId="urn:microsoft.com/office/officeart/2005/8/layout/vProcess5"/>
    <dgm:cxn modelId="{338C5CB9-B88D-456C-AECC-D3B798DFBE9A}" type="presOf" srcId="{B3670F36-0371-478E-8E42-86715D265B03}" destId="{D288BF53-5ECC-4C28-9FC0-F4FFCB005F4E}" srcOrd="0" destOrd="0" presId="urn:microsoft.com/office/officeart/2005/8/layout/vProcess5"/>
    <dgm:cxn modelId="{D11B1E1E-A29B-4C68-B3BA-85895AA1A3C8}" type="presOf" srcId="{CAB3EE28-4647-46CB-B302-7A794B98934A}" destId="{CEDE9DEB-FEDD-4136-AB41-6C78AC3CCE85}" srcOrd="0" destOrd="0" presId="urn:microsoft.com/office/officeart/2005/8/layout/vProcess5"/>
    <dgm:cxn modelId="{02F6C674-8591-4AC4-92DD-A77C99D052AE}" type="presOf" srcId="{7EA1325E-3B1C-4291-BF18-A30D6FF8B547}" destId="{F5C6CC92-EF89-492F-9562-6F0CAB7F8887}" srcOrd="0" destOrd="0" presId="urn:microsoft.com/office/officeart/2005/8/layout/vProcess5"/>
    <dgm:cxn modelId="{17E10116-DAED-40EB-AB21-358A7AAB738D}" srcId="{B3670F36-0371-478E-8E42-86715D265B03}" destId="{871BA238-EF46-49A0-BAB9-467007A9A189}" srcOrd="2" destOrd="0" parTransId="{DD4AC71F-0997-420F-B630-A7A43D7CC69C}" sibTransId="{8DFBF463-4345-4714-9313-69E1DBEC572E}"/>
    <dgm:cxn modelId="{57C8FF97-BDF1-4837-B16F-B43AE3F67F07}" srcId="{B3670F36-0371-478E-8E42-86715D265B03}" destId="{58D21CDA-849E-4D35-B17E-8FC399E8D48A}" srcOrd="0" destOrd="0" parTransId="{8E21E624-95D3-48F1-A0EE-DBAECCC47C30}" sibTransId="{C790F91A-000C-4DB1-B1C5-EE3E13A06A42}"/>
    <dgm:cxn modelId="{161C188E-0A8F-4780-AE4B-3F51E2242EFF}" type="presOf" srcId="{58D21CDA-849E-4D35-B17E-8FC399E8D48A}" destId="{9253DF9C-C778-4746-ABC4-C504283E4E2A}" srcOrd="1" destOrd="0" presId="urn:microsoft.com/office/officeart/2005/8/layout/vProcess5"/>
    <dgm:cxn modelId="{ABE3AC77-356D-430C-AFC3-4B1710D85313}" type="presOf" srcId="{C790F91A-000C-4DB1-B1C5-EE3E13A06A42}" destId="{BED3D8E5-56CC-4200-AD2C-7A628BAB2BF0}" srcOrd="0" destOrd="0" presId="urn:microsoft.com/office/officeart/2005/8/layout/vProcess5"/>
    <dgm:cxn modelId="{E0197A9A-51F0-4CE9-A279-B5C6F0091980}" type="presOf" srcId="{8DFBF463-4345-4714-9313-69E1DBEC572E}" destId="{D3DFA10F-454B-4441-8796-76DC8DEABC30}" srcOrd="0" destOrd="0" presId="urn:microsoft.com/office/officeart/2005/8/layout/vProcess5"/>
    <dgm:cxn modelId="{BDA12FCB-B3EF-45F7-8A6E-770CA9517C43}" srcId="{B3670F36-0371-478E-8E42-86715D265B03}" destId="{7EA1325E-3B1C-4291-BF18-A30D6FF8B547}" srcOrd="3" destOrd="0" parTransId="{4E1F6616-C854-491A-A31D-D00D266BF2FD}" sibTransId="{52DE6C6A-7FCF-4A29-A193-FBA5C8FA34DE}"/>
    <dgm:cxn modelId="{5961C812-6C3D-43B9-AF2C-65AB0A4FF437}" type="presOf" srcId="{CAB3EE28-4647-46CB-B302-7A794B98934A}" destId="{03F96182-4311-4B21-9889-6477674A6853}" srcOrd="1" destOrd="0" presId="urn:microsoft.com/office/officeart/2005/8/layout/vProcess5"/>
    <dgm:cxn modelId="{531A6451-1D56-46B9-BD31-77AE0C351841}" type="presParOf" srcId="{D288BF53-5ECC-4C28-9FC0-F4FFCB005F4E}" destId="{B22E9F42-B4AF-4356-9360-372B1EDFE81F}" srcOrd="0" destOrd="0" presId="urn:microsoft.com/office/officeart/2005/8/layout/vProcess5"/>
    <dgm:cxn modelId="{BC7D80AE-593D-4DE0-BCBF-93BA60B1F694}" type="presParOf" srcId="{D288BF53-5ECC-4C28-9FC0-F4FFCB005F4E}" destId="{8B2D77BE-B80F-4CE7-AE90-94A15F6701AF}" srcOrd="1" destOrd="0" presId="urn:microsoft.com/office/officeart/2005/8/layout/vProcess5"/>
    <dgm:cxn modelId="{3FA1B9EA-95E1-4A90-A0E6-6FEC4F37E97F}" type="presParOf" srcId="{D288BF53-5ECC-4C28-9FC0-F4FFCB005F4E}" destId="{CEDE9DEB-FEDD-4136-AB41-6C78AC3CCE85}" srcOrd="2" destOrd="0" presId="urn:microsoft.com/office/officeart/2005/8/layout/vProcess5"/>
    <dgm:cxn modelId="{476160BF-CC48-4EEE-85B2-57A68B584248}" type="presParOf" srcId="{D288BF53-5ECC-4C28-9FC0-F4FFCB005F4E}" destId="{7DD9B795-CF8C-4A2E-BD71-53EAC3C05C5A}" srcOrd="3" destOrd="0" presId="urn:microsoft.com/office/officeart/2005/8/layout/vProcess5"/>
    <dgm:cxn modelId="{D5898FEE-8272-402E-8C47-6A69DC22FA32}" type="presParOf" srcId="{D288BF53-5ECC-4C28-9FC0-F4FFCB005F4E}" destId="{F5C6CC92-EF89-492F-9562-6F0CAB7F8887}" srcOrd="4" destOrd="0" presId="urn:microsoft.com/office/officeart/2005/8/layout/vProcess5"/>
    <dgm:cxn modelId="{4B717910-C87F-462A-8767-6846864CD858}" type="presParOf" srcId="{D288BF53-5ECC-4C28-9FC0-F4FFCB005F4E}" destId="{BED3D8E5-56CC-4200-AD2C-7A628BAB2BF0}" srcOrd="5" destOrd="0" presId="urn:microsoft.com/office/officeart/2005/8/layout/vProcess5"/>
    <dgm:cxn modelId="{2E19B026-6AAB-4ED5-B344-C6FD24AC9E2D}" type="presParOf" srcId="{D288BF53-5ECC-4C28-9FC0-F4FFCB005F4E}" destId="{CFFBC9D2-7E6F-4D85-B957-15E3BC26F65D}" srcOrd="6" destOrd="0" presId="urn:microsoft.com/office/officeart/2005/8/layout/vProcess5"/>
    <dgm:cxn modelId="{E0940A7C-F85E-4B10-8837-529085D99F5B}" type="presParOf" srcId="{D288BF53-5ECC-4C28-9FC0-F4FFCB005F4E}" destId="{D3DFA10F-454B-4441-8796-76DC8DEABC30}" srcOrd="7" destOrd="0" presId="urn:microsoft.com/office/officeart/2005/8/layout/vProcess5"/>
    <dgm:cxn modelId="{B4E6315F-6211-4ED4-8232-0B92EAB25F4D}" type="presParOf" srcId="{D288BF53-5ECC-4C28-9FC0-F4FFCB005F4E}" destId="{9253DF9C-C778-4746-ABC4-C504283E4E2A}" srcOrd="8" destOrd="0" presId="urn:microsoft.com/office/officeart/2005/8/layout/vProcess5"/>
    <dgm:cxn modelId="{A334C809-933E-410A-A82F-C8EF471599E0}" type="presParOf" srcId="{D288BF53-5ECC-4C28-9FC0-F4FFCB005F4E}" destId="{03F96182-4311-4B21-9889-6477674A6853}" srcOrd="9" destOrd="0" presId="urn:microsoft.com/office/officeart/2005/8/layout/vProcess5"/>
    <dgm:cxn modelId="{413ED8EB-5B90-4C6F-A371-9BBAD0D4A51B}" type="presParOf" srcId="{D288BF53-5ECC-4C28-9FC0-F4FFCB005F4E}" destId="{9FA22E31-CE2E-4B73-BC39-FBD77F42C4DB}" srcOrd="10" destOrd="0" presId="urn:microsoft.com/office/officeart/2005/8/layout/vProcess5"/>
    <dgm:cxn modelId="{4628F9A0-5BD9-4E42-8C0E-043D58120977}" type="presParOf" srcId="{D288BF53-5ECC-4C28-9FC0-F4FFCB005F4E}" destId="{30698B47-339F-4FAF-969B-9651B093D813}" srcOrd="11" destOrd="0" presId="urn:microsoft.com/office/officeart/2005/8/layout/vProcess5"/>
  </dgm:cxnLst>
  <dgm:bg/>
  <dgm:whole/>
</dgm:dataModel>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9479AB93-3E8C-48BD-B63B-233B58E3E913}" type="datetimeFigureOut">
              <a:rPr lang="es-ES" smtClean="0"/>
              <a:t>14/11/2013</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F5F6A288-6131-4AC8-AD45-5532AF3C9241}"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479AB93-3E8C-48BD-B63B-233B58E3E913}" type="datetimeFigureOut">
              <a:rPr lang="es-ES" smtClean="0"/>
              <a:t>14/11/2013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5F6A288-6131-4AC8-AD45-5532AF3C9241}"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479AB93-3E8C-48BD-B63B-233B58E3E913}" type="datetimeFigureOut">
              <a:rPr lang="es-ES" smtClean="0"/>
              <a:t>14/11/2013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5F6A288-6131-4AC8-AD45-5532AF3C9241}"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479AB93-3E8C-48BD-B63B-233B58E3E913}" type="datetimeFigureOut">
              <a:rPr lang="es-ES" smtClean="0"/>
              <a:t>14/11/2013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5F6A288-6131-4AC8-AD45-5532AF3C9241}"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9479AB93-3E8C-48BD-B63B-233B58E3E913}" type="datetimeFigureOut">
              <a:rPr lang="es-ES" smtClean="0"/>
              <a:t>14/11/2013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5F6A288-6131-4AC8-AD45-5532AF3C9241}"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9479AB93-3E8C-48BD-B63B-233B58E3E913}" type="datetimeFigureOut">
              <a:rPr lang="es-ES" smtClean="0"/>
              <a:t>14/11/2013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5F6A288-6131-4AC8-AD45-5532AF3C9241}"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9479AB93-3E8C-48BD-B63B-233B58E3E913}" type="datetimeFigureOut">
              <a:rPr lang="es-ES" smtClean="0"/>
              <a:t>14/11/2013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5F6A288-6131-4AC8-AD45-5532AF3C9241}"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9479AB93-3E8C-48BD-B63B-233B58E3E913}" type="datetimeFigureOut">
              <a:rPr lang="es-ES" smtClean="0"/>
              <a:t>14/11/2013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5F6A288-6131-4AC8-AD45-5532AF3C9241}"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479AB93-3E8C-48BD-B63B-233B58E3E913}" type="datetimeFigureOut">
              <a:rPr lang="es-ES" smtClean="0"/>
              <a:t>14/11/2013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5F6A288-6131-4AC8-AD45-5532AF3C9241}"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9479AB93-3E8C-48BD-B63B-233B58E3E913}" type="datetimeFigureOut">
              <a:rPr lang="es-ES" smtClean="0"/>
              <a:t>14/11/2013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5F6A288-6131-4AC8-AD45-5532AF3C9241}"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9479AB93-3E8C-48BD-B63B-233B58E3E913}" type="datetimeFigureOut">
              <a:rPr lang="es-ES" smtClean="0"/>
              <a:t>14/11/2013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F5F6A288-6131-4AC8-AD45-5532AF3C9241}" type="slidenum">
              <a:rPr lang="es-ES" smtClean="0"/>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479AB93-3E8C-48BD-B63B-233B58E3E913}" type="datetimeFigureOut">
              <a:rPr lang="es-ES" smtClean="0"/>
              <a:t>14/11/2013</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5F6A288-6131-4AC8-AD45-5532AF3C9241}" type="slidenum">
              <a:rPr lang="es-ES" smtClean="0"/>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85786" y="2143116"/>
            <a:ext cx="7772400" cy="642942"/>
          </a:xfrm>
        </p:spPr>
        <p:txBody>
          <a:bodyPr/>
          <a:lstStyle/>
          <a:p>
            <a:pPr algn="ctr"/>
            <a:r>
              <a:rPr lang="es-MX" sz="2800" dirty="0" smtClean="0"/>
              <a:t>CIRUGÍA GENERAL</a:t>
            </a:r>
            <a:endParaRPr lang="es-ES" sz="2800" dirty="0"/>
          </a:p>
        </p:txBody>
      </p:sp>
      <p:sp>
        <p:nvSpPr>
          <p:cNvPr id="3" name="2 Subtítulo"/>
          <p:cNvSpPr>
            <a:spLocks noGrp="1"/>
          </p:cNvSpPr>
          <p:nvPr>
            <p:ph type="subTitle" idx="1"/>
          </p:nvPr>
        </p:nvSpPr>
        <p:spPr>
          <a:xfrm>
            <a:off x="785786" y="1571612"/>
            <a:ext cx="7772400" cy="808674"/>
          </a:xfrm>
        </p:spPr>
        <p:txBody>
          <a:bodyPr>
            <a:normAutofit fontScale="92500"/>
          </a:bodyPr>
          <a:lstStyle/>
          <a:p>
            <a:r>
              <a:rPr lang="es-MX" sz="3600" dirty="0" smtClean="0"/>
              <a:t>HOSPITAL REGIONAL DE RIO BLANCO</a:t>
            </a:r>
            <a:endParaRPr lang="es-ES" sz="3600" dirty="0"/>
          </a:p>
        </p:txBody>
      </p:sp>
      <p:sp>
        <p:nvSpPr>
          <p:cNvPr id="25601" name="Rectangle 1"/>
          <p:cNvSpPr>
            <a:spLocks noChangeArrowheads="1"/>
          </p:cNvSpPr>
          <p:nvPr/>
        </p:nvSpPr>
        <p:spPr bwMode="auto">
          <a:xfrm>
            <a:off x="714348" y="3000372"/>
            <a:ext cx="7858180" cy="24314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5486400" algn="l"/>
              </a:tabLst>
            </a:pPr>
            <a:r>
              <a:rPr lang="es-MX" sz="2000" i="1" dirty="0" smtClean="0">
                <a:latin typeface="Arial Narrow" pitchFamily="34" charset="0"/>
                <a:cs typeface="Times New Roman" pitchFamily="18" charset="0"/>
              </a:rPr>
              <a:t>Protocolo de Investigación</a:t>
            </a:r>
            <a:endParaRPr lang="es-MX" sz="2800" i="1" dirty="0" smtClean="0">
              <a:latin typeface="Arial Narrow"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5486400" algn="l"/>
              </a:tabLst>
            </a:pPr>
            <a:endParaRPr lang="es-MX" sz="2800" b="1" i="1" u="sng" dirty="0" smtClean="0">
              <a:latin typeface="Arial Narrow"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5486400" algn="l"/>
              </a:tabLst>
            </a:pPr>
            <a:r>
              <a:rPr lang="es-MX" sz="2800" b="1" i="1" u="sng" dirty="0" smtClean="0">
                <a:latin typeface="Arial Narrow" pitchFamily="34" charset="0"/>
                <a:cs typeface="Times New Roman" pitchFamily="18" charset="0"/>
              </a:rPr>
              <a:t>“ Colangiografía Transoperatoria Selectiva para el diagnóstico de Coledocolitasis ” </a:t>
            </a:r>
          </a:p>
          <a:p>
            <a:pPr marL="0" marR="0" lvl="0" indent="0" algn="ctr" defTabSz="914400" rtl="0" eaLnBrk="1" fontAlgn="base" latinLnBrk="0" hangingPunct="1">
              <a:lnSpc>
                <a:spcPct val="100000"/>
              </a:lnSpc>
              <a:spcBef>
                <a:spcPct val="0"/>
              </a:spcBef>
              <a:spcAft>
                <a:spcPct val="0"/>
              </a:spcAft>
              <a:buClrTx/>
              <a:buSzTx/>
              <a:buFontTx/>
              <a:buNone/>
              <a:tabLst>
                <a:tab pos="5486400" algn="l"/>
              </a:tabLst>
            </a:pPr>
            <a:r>
              <a:rPr kumimoji="0" lang="es-MX" sz="2000" b="1" i="1" u="sng" strike="noStrike" cap="none" normalizeH="0" baseline="0" dirty="0" smtClean="0">
                <a:ln>
                  <a:noFill/>
                </a:ln>
                <a:solidFill>
                  <a:schemeClr val="tx1"/>
                </a:solidFill>
                <a:effectLst/>
                <a:latin typeface="Arial Narrow" pitchFamily="34" charset="0"/>
                <a:cs typeface="Times New Roman" pitchFamily="18" charset="0"/>
              </a:rPr>
              <a:t>Rio Blanco, 2013</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5486400" algn="l"/>
              </a:tabLst>
            </a:pPr>
            <a:endParaRPr kumimoji="0" lang="es-E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4 Rectángulo"/>
          <p:cNvSpPr/>
          <p:nvPr/>
        </p:nvSpPr>
        <p:spPr>
          <a:xfrm>
            <a:off x="5921643" y="5903893"/>
            <a:ext cx="3222357" cy="954107"/>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MX" sz="2800" b="1" spc="150" dirty="0" smtClean="0">
                <a:ln w="11430"/>
                <a:solidFill>
                  <a:srgbClr val="F8F8F8"/>
                </a:solidFill>
                <a:effectLst>
                  <a:outerShdw blurRad="25400" algn="tl" rotWithShape="0">
                    <a:srgbClr val="000000">
                      <a:alpha val="43000"/>
                    </a:srgbClr>
                  </a:outerShdw>
                </a:effectLst>
                <a:latin typeface="Aldhabi" pitchFamily="2" charset="-78"/>
                <a:cs typeface="Aldhabi" pitchFamily="2" charset="-78"/>
              </a:rPr>
              <a:t>Katherin V. Ramos Santana</a:t>
            </a:r>
          </a:p>
          <a:p>
            <a:pPr algn="ctr"/>
            <a:r>
              <a:rPr lang="es-MX" sz="2800" b="1" spc="150" dirty="0" smtClean="0">
                <a:ln w="11430"/>
                <a:solidFill>
                  <a:srgbClr val="F8F8F8"/>
                </a:solidFill>
                <a:effectLst>
                  <a:outerShdw blurRad="25400" algn="tl" rotWithShape="0">
                    <a:srgbClr val="000000">
                      <a:alpha val="43000"/>
                    </a:srgbClr>
                  </a:outerShdw>
                </a:effectLst>
                <a:latin typeface="Aldhabi" pitchFamily="2" charset="-78"/>
                <a:cs typeface="Aldhabi" pitchFamily="2" charset="-78"/>
              </a:rPr>
              <a:t>R1 CG</a:t>
            </a:r>
            <a:endParaRPr lang="es-ES" sz="2800" b="1" spc="150" dirty="0">
              <a:ln w="11430"/>
              <a:solidFill>
                <a:srgbClr val="F8F8F8"/>
              </a:solidFill>
              <a:effectLst>
                <a:outerShdw blurRad="25400" algn="tl" rotWithShape="0">
                  <a:srgbClr val="000000">
                    <a:alpha val="43000"/>
                  </a:srgbClr>
                </a:outerShdw>
              </a:effectLst>
              <a:latin typeface="Aldhabi" pitchFamily="2" charset="-78"/>
              <a:cs typeface="Aldhabi"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071546"/>
            <a:ext cx="8229600" cy="938962"/>
          </a:xfrm>
        </p:spPr>
        <p:txBody>
          <a:bodyPr>
            <a:normAutofit/>
          </a:bodyPr>
          <a:lstStyle/>
          <a:p>
            <a:pPr algn="ctr"/>
            <a:r>
              <a:rPr lang="es-MX" sz="4000" dirty="0" smtClean="0"/>
              <a:t>Planteamiento del Problema</a:t>
            </a:r>
            <a:endParaRPr lang="es-ES" sz="4000" dirty="0"/>
          </a:p>
        </p:txBody>
      </p:sp>
      <p:sp>
        <p:nvSpPr>
          <p:cNvPr id="3" name="2 Marcador de contenido"/>
          <p:cNvSpPr>
            <a:spLocks noGrp="1"/>
          </p:cNvSpPr>
          <p:nvPr>
            <p:ph idx="1"/>
          </p:nvPr>
        </p:nvSpPr>
        <p:spPr/>
        <p:txBody>
          <a:bodyPr/>
          <a:lstStyle/>
          <a:p>
            <a:pPr>
              <a:buNone/>
            </a:pPr>
            <a:endParaRPr lang="es-ES" dirty="0" smtClean="0"/>
          </a:p>
          <a:p>
            <a:pPr>
              <a:buNone/>
            </a:pPr>
            <a:endParaRPr lang="es-ES" dirty="0" smtClean="0"/>
          </a:p>
          <a:p>
            <a:pPr>
              <a:buNone/>
            </a:pPr>
            <a:endParaRPr lang="es-ES" dirty="0" smtClean="0"/>
          </a:p>
          <a:p>
            <a:pPr algn="ctr">
              <a:buNone/>
            </a:pPr>
            <a:r>
              <a:rPr lang="es-ES" dirty="0" smtClean="0"/>
              <a:t>¿</a:t>
            </a:r>
            <a:r>
              <a:rPr lang="es-ES" dirty="0" smtClean="0"/>
              <a:t>Cuál es la frecuencia de Coledocolitiasis residual,  tras una exploración de la vía biliar</a:t>
            </a:r>
            <a:r>
              <a:rPr lang="es-ES" dirty="0" smtClean="0"/>
              <a:t>?</a:t>
            </a:r>
            <a:endParaRPr lang="es-E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857232"/>
            <a:ext cx="8229600" cy="796086"/>
          </a:xfrm>
        </p:spPr>
        <p:txBody>
          <a:bodyPr>
            <a:normAutofit fontScale="90000"/>
          </a:bodyPr>
          <a:lstStyle/>
          <a:p>
            <a:r>
              <a:rPr lang="es-MX" dirty="0" smtClean="0"/>
              <a:t>Hipótesis</a:t>
            </a:r>
            <a:endParaRPr lang="es-ES" dirty="0"/>
          </a:p>
        </p:txBody>
      </p:sp>
      <p:graphicFrame>
        <p:nvGraphicFramePr>
          <p:cNvPr id="4" name="3 Marcador de contenido"/>
          <p:cNvGraphicFramePr>
            <a:graphicFrameLocks noGrp="1"/>
          </p:cNvGraphicFramePr>
          <p:nvPr>
            <p:ph idx="1"/>
          </p:nvPr>
        </p:nvGraphicFramePr>
        <p:xfrm>
          <a:off x="285720" y="1935163"/>
          <a:ext cx="857256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1071546"/>
            <a:ext cx="8229600" cy="796086"/>
          </a:xfrm>
        </p:spPr>
        <p:txBody>
          <a:bodyPr>
            <a:normAutofit/>
          </a:bodyPr>
          <a:lstStyle/>
          <a:p>
            <a:pPr algn="ctr"/>
            <a:r>
              <a:rPr lang="es-MX" sz="4000" dirty="0" smtClean="0"/>
              <a:t>Objetivo General</a:t>
            </a:r>
            <a:endParaRPr lang="es-ES" sz="4000" dirty="0"/>
          </a:p>
        </p:txBody>
      </p:sp>
      <p:sp>
        <p:nvSpPr>
          <p:cNvPr id="3" name="2 Marcador de contenido"/>
          <p:cNvSpPr>
            <a:spLocks noGrp="1"/>
          </p:cNvSpPr>
          <p:nvPr>
            <p:ph idx="1"/>
          </p:nvPr>
        </p:nvSpPr>
        <p:spPr>
          <a:xfrm>
            <a:off x="857224" y="2643182"/>
            <a:ext cx="7643866" cy="1857388"/>
          </a:xfrm>
        </p:spPr>
        <p:style>
          <a:lnRef idx="2">
            <a:schemeClr val="accent2"/>
          </a:lnRef>
          <a:fillRef idx="1">
            <a:schemeClr val="lt1"/>
          </a:fillRef>
          <a:effectRef idx="0">
            <a:schemeClr val="accent2"/>
          </a:effectRef>
          <a:fontRef idx="minor">
            <a:schemeClr val="dk1"/>
          </a:fontRef>
        </p:style>
        <p:txBody>
          <a:bodyPr>
            <a:normAutofit/>
          </a:bodyPr>
          <a:lstStyle/>
          <a:p>
            <a:pPr algn="ctr">
              <a:buNone/>
            </a:pPr>
            <a:endParaRPr lang="es-ES" sz="2000" dirty="0" smtClean="0"/>
          </a:p>
          <a:p>
            <a:pPr algn="ctr">
              <a:buNone/>
            </a:pPr>
            <a:r>
              <a:rPr lang="es-ES" sz="2000" dirty="0" smtClean="0"/>
              <a:t>Identificar </a:t>
            </a:r>
            <a:r>
              <a:rPr lang="es-ES" sz="2000" dirty="0" smtClean="0"/>
              <a:t>el tratamiento de la litiasis de la vía biliar principal con la mínima incidencia de complicaciones, litiasis residual y estancia postoperatoria.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24648"/>
          </a:xfrm>
        </p:spPr>
        <p:txBody>
          <a:bodyPr>
            <a:normAutofit/>
          </a:bodyPr>
          <a:lstStyle/>
          <a:p>
            <a:pPr algn="ctr"/>
            <a:r>
              <a:rPr lang="es-MX" sz="4000" dirty="0" smtClean="0"/>
              <a:t>Objetivos Particulares</a:t>
            </a:r>
            <a:endParaRPr lang="es-ES" sz="4000" dirty="0"/>
          </a:p>
        </p:txBody>
      </p:sp>
      <p:graphicFrame>
        <p:nvGraphicFramePr>
          <p:cNvPr id="4" name="3 Marcador de contenido"/>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928670"/>
            <a:ext cx="8229600" cy="724648"/>
          </a:xfrm>
        </p:spPr>
        <p:txBody>
          <a:bodyPr>
            <a:normAutofit/>
          </a:bodyPr>
          <a:lstStyle/>
          <a:p>
            <a:pPr algn="ctr"/>
            <a:r>
              <a:rPr lang="es-MX" sz="4000" dirty="0" smtClean="0"/>
              <a:t>Objetivos Particulares</a:t>
            </a:r>
            <a:endParaRPr lang="es-ES" sz="4000" dirty="0"/>
          </a:p>
        </p:txBody>
      </p:sp>
      <p:graphicFrame>
        <p:nvGraphicFramePr>
          <p:cNvPr id="4" name="3 Marcador de contenido"/>
          <p:cNvGraphicFramePr>
            <a:graphicFrameLocks noGrp="1"/>
          </p:cNvGraphicFramePr>
          <p:nvPr>
            <p:ph idx="1"/>
          </p:nvPr>
        </p:nvGraphicFramePr>
        <p:xfrm>
          <a:off x="714348" y="2071678"/>
          <a:ext cx="7715304" cy="30654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96086"/>
          </a:xfrm>
        </p:spPr>
        <p:txBody>
          <a:bodyPr>
            <a:normAutofit/>
          </a:bodyPr>
          <a:lstStyle/>
          <a:p>
            <a:pPr algn="ctr"/>
            <a:r>
              <a:rPr lang="es-MX" sz="4000" dirty="0" smtClean="0"/>
              <a:t>Diseño Metodológico</a:t>
            </a:r>
            <a:endParaRPr lang="es-ES" sz="4000" dirty="0"/>
          </a:p>
        </p:txBody>
      </p:sp>
      <p:sp>
        <p:nvSpPr>
          <p:cNvPr id="3" name="2 Marcador de contenido"/>
          <p:cNvSpPr>
            <a:spLocks noGrp="1"/>
          </p:cNvSpPr>
          <p:nvPr>
            <p:ph idx="1"/>
          </p:nvPr>
        </p:nvSpPr>
        <p:spPr/>
        <p:txBody>
          <a:bodyPr>
            <a:normAutofit/>
          </a:bodyPr>
          <a:lstStyle/>
          <a:p>
            <a:pPr algn="just"/>
            <a:r>
              <a:rPr lang="es-ES" sz="2000" dirty="0" smtClean="0">
                <a:latin typeface="+mj-lt"/>
              </a:rPr>
              <a:t>Es un estudio descriptivo, prospectivo, de campo y de corte longitudinal, que puede ser de utilidad diagnostica en pacientes postoperados de Colecistopatía </a:t>
            </a:r>
            <a:r>
              <a:rPr lang="es-ES" sz="2000" dirty="0" smtClean="0">
                <a:latin typeface="+mj-lt"/>
              </a:rPr>
              <a:t>litiásica, </a:t>
            </a:r>
            <a:r>
              <a:rPr lang="es-ES" sz="2000" dirty="0" smtClean="0">
                <a:latin typeface="+mj-lt"/>
              </a:rPr>
              <a:t>con diagnostico posterior de coledocolitiasis residual</a:t>
            </a:r>
            <a:r>
              <a:rPr lang="es-ES" sz="2000" dirty="0" smtClean="0">
                <a:latin typeface="+mj-lt"/>
              </a:rPr>
              <a:t>.</a:t>
            </a:r>
          </a:p>
          <a:p>
            <a:pPr algn="just"/>
            <a:endParaRPr lang="es-MX" sz="2000" dirty="0" smtClean="0">
              <a:latin typeface="+mj-lt"/>
            </a:endParaRPr>
          </a:p>
          <a:p>
            <a:pPr algn="just"/>
            <a:endParaRPr lang="es-ES" sz="2000" dirty="0" smtClean="0">
              <a:latin typeface="+mj-lt"/>
            </a:endParaRPr>
          </a:p>
          <a:p>
            <a:pPr algn="just"/>
            <a:r>
              <a:rPr lang="es-ES" sz="2000" dirty="0" smtClean="0">
                <a:latin typeface="+mj-lt"/>
              </a:rPr>
              <a:t>La muestra se tomara de forma aleatoria simple tomando en cuenta solo pacientes postoperados en el Hospital Regional de Rio Blanco con diagnóstico previo de colecistopatía </a:t>
            </a:r>
            <a:r>
              <a:rPr lang="es-ES" sz="2000" dirty="0" smtClean="0">
                <a:latin typeface="+mj-lt"/>
              </a:rPr>
              <a:t>litiásica, </a:t>
            </a:r>
            <a:r>
              <a:rPr lang="es-ES" sz="2000" dirty="0" smtClean="0">
                <a:latin typeface="+mj-lt"/>
              </a:rPr>
              <a:t>y diagnostico posterior de coledocolitiasis residual.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96086"/>
          </a:xfrm>
        </p:spPr>
        <p:txBody>
          <a:bodyPr>
            <a:normAutofit/>
          </a:bodyPr>
          <a:lstStyle/>
          <a:p>
            <a:r>
              <a:rPr lang="es-MX" sz="4000" dirty="0" smtClean="0"/>
              <a:t>Criterios de Inclusión</a:t>
            </a:r>
            <a:endParaRPr lang="es-ES" sz="4000" dirty="0"/>
          </a:p>
        </p:txBody>
      </p:sp>
      <p:graphicFrame>
        <p:nvGraphicFramePr>
          <p:cNvPr id="4" name="3 Marcador de contenido"/>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928670"/>
            <a:ext cx="8229600" cy="653210"/>
          </a:xfrm>
        </p:spPr>
        <p:txBody>
          <a:bodyPr>
            <a:normAutofit/>
          </a:bodyPr>
          <a:lstStyle/>
          <a:p>
            <a:r>
              <a:rPr lang="es-MX" sz="3600" dirty="0" smtClean="0"/>
              <a:t>Criterios de Exclusión</a:t>
            </a:r>
            <a:endParaRPr lang="es-ES" sz="3600" dirty="0"/>
          </a:p>
        </p:txBody>
      </p:sp>
      <p:graphicFrame>
        <p:nvGraphicFramePr>
          <p:cNvPr id="4" name="3 Marcador de contenido"/>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600" dirty="0" smtClean="0"/>
              <a:t>Criterios de Eliminación</a:t>
            </a:r>
            <a:endParaRPr lang="es-ES" sz="3600" dirty="0"/>
          </a:p>
        </p:txBody>
      </p:sp>
      <p:graphicFrame>
        <p:nvGraphicFramePr>
          <p:cNvPr id="4" name="3 Marcador de contenido"/>
          <p:cNvGraphicFramePr>
            <a:graphicFrameLocks noGrp="1"/>
          </p:cNvGraphicFramePr>
          <p:nvPr>
            <p:ph idx="1"/>
          </p:nvPr>
        </p:nvGraphicFramePr>
        <p:xfrm>
          <a:off x="457200" y="2285992"/>
          <a:ext cx="8229600" cy="2500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28596" y="1071546"/>
          <a:ext cx="8229600" cy="55388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867524"/>
          </a:xfrm>
        </p:spPr>
        <p:txBody>
          <a:bodyPr>
            <a:normAutofit/>
          </a:bodyPr>
          <a:lstStyle/>
          <a:p>
            <a:r>
              <a:rPr lang="es-MX" sz="4400" dirty="0" smtClean="0"/>
              <a:t>INTRODUCCION…</a:t>
            </a:r>
            <a:endParaRPr lang="es-ES" sz="4400" dirty="0"/>
          </a:p>
        </p:txBody>
      </p:sp>
      <p:graphicFrame>
        <p:nvGraphicFramePr>
          <p:cNvPr id="4" name="3 Marcador de contenido"/>
          <p:cNvGraphicFramePr>
            <a:graphicFrameLocks noGrp="1"/>
          </p:cNvGraphicFramePr>
          <p:nvPr>
            <p:ph idx="1"/>
          </p:nvPr>
        </p:nvGraphicFramePr>
        <p:xfrm>
          <a:off x="285720" y="1935163"/>
          <a:ext cx="840108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653210"/>
          </a:xfrm>
        </p:spPr>
        <p:txBody>
          <a:bodyPr>
            <a:normAutofit fontScale="90000"/>
          </a:bodyPr>
          <a:lstStyle/>
          <a:p>
            <a:r>
              <a:rPr lang="es-MX" sz="4000" dirty="0" smtClean="0"/>
              <a:t>Tipo de Variables</a:t>
            </a:r>
            <a:endParaRPr lang="es-ES" sz="4000" dirty="0"/>
          </a:p>
        </p:txBody>
      </p:sp>
      <p:sp>
        <p:nvSpPr>
          <p:cNvPr id="3" name="2 Marcador de contenido"/>
          <p:cNvSpPr>
            <a:spLocks noGrp="1"/>
          </p:cNvSpPr>
          <p:nvPr>
            <p:ph idx="1"/>
          </p:nvPr>
        </p:nvSpPr>
        <p:spPr>
          <a:xfrm>
            <a:off x="457200" y="1500174"/>
            <a:ext cx="8229600" cy="4824426"/>
          </a:xfrm>
        </p:spPr>
        <p:txBody>
          <a:bodyPr>
            <a:normAutofit/>
          </a:bodyPr>
          <a:lstStyle/>
          <a:p>
            <a:pPr algn="just">
              <a:buNone/>
            </a:pPr>
            <a:endParaRPr lang="es-ES" sz="2000" dirty="0" smtClean="0"/>
          </a:p>
          <a:p>
            <a:pPr algn="just">
              <a:buNone/>
            </a:pPr>
            <a:r>
              <a:rPr lang="es-ES" sz="2000" dirty="0" smtClean="0"/>
              <a:t>Las </a:t>
            </a:r>
            <a:r>
              <a:rPr lang="es-ES" sz="2000" dirty="0" smtClean="0"/>
              <a:t>variables que se manejan en el siguiente trabajo se clasifican como sigue</a:t>
            </a:r>
            <a:r>
              <a:rPr lang="es-ES" sz="2000" dirty="0" smtClean="0"/>
              <a:t>:</a:t>
            </a:r>
          </a:p>
          <a:p>
            <a:pPr algn="just">
              <a:buNone/>
            </a:pPr>
            <a:endParaRPr lang="es-ES" sz="2000" dirty="0" smtClean="0"/>
          </a:p>
          <a:p>
            <a:pPr lvl="0" algn="just"/>
            <a:r>
              <a:rPr lang="es-ES" sz="2000" dirty="0" smtClean="0">
                <a:solidFill>
                  <a:schemeClr val="accent3">
                    <a:lumMod val="75000"/>
                  </a:schemeClr>
                </a:solidFill>
              </a:rPr>
              <a:t>Variable </a:t>
            </a:r>
            <a:r>
              <a:rPr lang="es-ES" sz="2000" dirty="0" smtClean="0">
                <a:solidFill>
                  <a:schemeClr val="accent3">
                    <a:lumMod val="75000"/>
                  </a:schemeClr>
                </a:solidFill>
              </a:rPr>
              <a:t>independiente </a:t>
            </a:r>
            <a:r>
              <a:rPr lang="es-ES" sz="2000" dirty="0" smtClean="0"/>
              <a:t>es el diagnostico definitivo de Coledocolitiasis residual en los primeros dos años después de la </a:t>
            </a:r>
            <a:r>
              <a:rPr lang="es-ES" sz="2000" dirty="0" smtClean="0"/>
              <a:t>cirugía</a:t>
            </a:r>
          </a:p>
          <a:p>
            <a:pPr lvl="0" algn="just"/>
            <a:endParaRPr lang="es-MX" sz="2000" dirty="0" smtClean="0"/>
          </a:p>
          <a:p>
            <a:pPr lvl="0" algn="just"/>
            <a:endParaRPr lang="es-ES" sz="2000" dirty="0" smtClean="0"/>
          </a:p>
          <a:p>
            <a:pPr lvl="0" algn="just"/>
            <a:r>
              <a:rPr lang="es-ES" sz="2000" dirty="0" smtClean="0">
                <a:solidFill>
                  <a:schemeClr val="accent3">
                    <a:lumMod val="75000"/>
                  </a:schemeClr>
                </a:solidFill>
              </a:rPr>
              <a:t>V</a:t>
            </a:r>
            <a:r>
              <a:rPr lang="es-ES" sz="2000" dirty="0" smtClean="0">
                <a:solidFill>
                  <a:schemeClr val="accent3">
                    <a:lumMod val="75000"/>
                  </a:schemeClr>
                </a:solidFill>
              </a:rPr>
              <a:t>ariable dependiente: </a:t>
            </a:r>
            <a:r>
              <a:rPr lang="es-ES" sz="2000" dirty="0" smtClean="0"/>
              <a:t>Pacientes </a:t>
            </a:r>
            <a:r>
              <a:rPr lang="es-ES" sz="2000" dirty="0" smtClean="0"/>
              <a:t>operados en esta institución HRRB, ambas variables son cualitativas y de interés primario  para resolver el problema de nuestro estudio.</a:t>
            </a:r>
          </a:p>
          <a:p>
            <a:pPr algn="just"/>
            <a:endParaRPr lang="es-E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14422"/>
            <a:ext cx="8229600" cy="5110178"/>
          </a:xfrm>
        </p:spPr>
        <p:txBody>
          <a:bodyPr>
            <a:normAutofit/>
          </a:bodyPr>
          <a:lstStyle/>
          <a:p>
            <a:pPr lvl="0" algn="just"/>
            <a:endParaRPr lang="es-ES" sz="2000" dirty="0" smtClean="0"/>
          </a:p>
          <a:p>
            <a:pPr lvl="0" algn="just"/>
            <a:r>
              <a:rPr lang="es-ES" sz="2000" dirty="0" smtClean="0"/>
              <a:t>Las </a:t>
            </a:r>
            <a:r>
              <a:rPr lang="es-ES" sz="2000" dirty="0" smtClean="0">
                <a:solidFill>
                  <a:schemeClr val="accent3">
                    <a:lumMod val="75000"/>
                  </a:schemeClr>
                </a:solidFill>
              </a:rPr>
              <a:t>variables universales </a:t>
            </a:r>
            <a:r>
              <a:rPr lang="es-ES" sz="2000" dirty="0" smtClean="0"/>
              <a:t>de nuestro estudio son: El registro de cada paciente por edad, genero, tipo de colecistopatía </a:t>
            </a:r>
            <a:r>
              <a:rPr lang="es-ES" sz="2000" dirty="0" err="1" smtClean="0"/>
              <a:t>litiasica</a:t>
            </a:r>
            <a:r>
              <a:rPr lang="es-ES" sz="2000" dirty="0" smtClean="0"/>
              <a:t> y tiempo de evolución. </a:t>
            </a:r>
          </a:p>
          <a:p>
            <a:pPr algn="just">
              <a:buNone/>
            </a:pPr>
            <a:endParaRPr lang="es-MX" sz="2000" dirty="0" smtClean="0"/>
          </a:p>
          <a:p>
            <a:pPr algn="just">
              <a:buNone/>
            </a:pPr>
            <a:endParaRPr lang="es-ES" sz="2000" dirty="0" smtClean="0"/>
          </a:p>
          <a:p>
            <a:pPr lvl="0" algn="just"/>
            <a:r>
              <a:rPr lang="es-ES" sz="2000" dirty="0" smtClean="0"/>
              <a:t>Las </a:t>
            </a:r>
            <a:r>
              <a:rPr lang="es-ES" sz="2000" dirty="0" smtClean="0">
                <a:solidFill>
                  <a:schemeClr val="accent3">
                    <a:lumMod val="75000"/>
                  </a:schemeClr>
                </a:solidFill>
              </a:rPr>
              <a:t>variables extrañas </a:t>
            </a:r>
            <a:r>
              <a:rPr lang="es-ES" sz="2000" dirty="0" smtClean="0"/>
              <a:t>que podrían interferir  en la variable dependiente podrían ser: Pacientes operados en HRRB pero mayor a dos años de la intervención quirúrgica, sustrato socioeconómico que impida la realización de CPRE como diagnostico de coledocolitiasis residual. </a:t>
            </a:r>
          </a:p>
          <a:p>
            <a:pPr algn="just"/>
            <a:endParaRPr lang="es-E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96086"/>
          </a:xfrm>
        </p:spPr>
        <p:txBody>
          <a:bodyPr>
            <a:noAutofit/>
          </a:bodyPr>
          <a:lstStyle/>
          <a:p>
            <a:r>
              <a:rPr lang="es-MX" sz="3600" dirty="0" smtClean="0"/>
              <a:t>Definición Operacional de las Variables:</a:t>
            </a:r>
            <a:endParaRPr lang="es-ES" sz="3600" dirty="0"/>
          </a:p>
        </p:txBody>
      </p:sp>
      <p:sp>
        <p:nvSpPr>
          <p:cNvPr id="3" name="2 Marcador de contenido"/>
          <p:cNvSpPr>
            <a:spLocks noGrp="1"/>
          </p:cNvSpPr>
          <p:nvPr>
            <p:ph idx="1"/>
          </p:nvPr>
        </p:nvSpPr>
        <p:spPr>
          <a:xfrm>
            <a:off x="428596" y="1714488"/>
            <a:ext cx="8229600" cy="4389120"/>
          </a:xfrm>
        </p:spPr>
        <p:txBody>
          <a:bodyPr>
            <a:normAutofit/>
          </a:bodyPr>
          <a:lstStyle/>
          <a:p>
            <a:pPr lvl="0" algn="just">
              <a:buNone/>
            </a:pPr>
            <a:r>
              <a:rPr lang="es-ES" sz="2000" i="1" dirty="0" smtClean="0"/>
              <a:t>Escala de medición para las </a:t>
            </a:r>
            <a:r>
              <a:rPr lang="es-ES" sz="2000" i="1" dirty="0" smtClean="0"/>
              <a:t>variables</a:t>
            </a:r>
          </a:p>
          <a:p>
            <a:pPr lvl="0" algn="just">
              <a:buNone/>
            </a:pPr>
            <a:endParaRPr lang="es-ES" sz="2000" dirty="0" smtClean="0"/>
          </a:p>
          <a:p>
            <a:pPr algn="just"/>
            <a:r>
              <a:rPr lang="es-ES" sz="2000" dirty="0" smtClean="0"/>
              <a:t>Se utilizara la escala nominal con categorías excluyentes, con esta escala obtendremos la frecuencia de la categoría más frecuente al manipular el conteo de las unidades que pertenecen a la misma categoría.</a:t>
            </a:r>
          </a:p>
          <a:p>
            <a:pPr algn="just">
              <a:buNone/>
            </a:pPr>
            <a:endParaRPr lang="es-ES" sz="2000" i="1" dirty="0" smtClean="0"/>
          </a:p>
          <a:p>
            <a:pPr algn="just">
              <a:buNone/>
            </a:pPr>
            <a:r>
              <a:rPr lang="es-ES" sz="2000" i="1" dirty="0" smtClean="0"/>
              <a:t>Unidad </a:t>
            </a:r>
            <a:r>
              <a:rPr lang="es-ES" sz="2000" i="1" dirty="0" smtClean="0"/>
              <a:t>de medición de las </a:t>
            </a:r>
            <a:r>
              <a:rPr lang="es-ES" sz="2000" i="1" dirty="0" smtClean="0"/>
              <a:t>variables</a:t>
            </a:r>
          </a:p>
          <a:p>
            <a:pPr algn="just">
              <a:buNone/>
            </a:pPr>
            <a:endParaRPr lang="es-ES" sz="2000" dirty="0" smtClean="0"/>
          </a:p>
          <a:p>
            <a:pPr algn="just"/>
            <a:r>
              <a:rPr lang="es-ES" sz="2000" dirty="0" smtClean="0"/>
              <a:t>Será arbitraria en base a conveniencias prácticas de los investigadores, obteniéndose las subunidades que pertenecen a cada categoría.</a:t>
            </a:r>
          </a:p>
          <a:p>
            <a:pPr algn="just"/>
            <a:endParaRPr lang="es-ES"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857232"/>
            <a:ext cx="8229600" cy="724648"/>
          </a:xfrm>
        </p:spPr>
        <p:txBody>
          <a:bodyPr>
            <a:normAutofit/>
          </a:bodyPr>
          <a:lstStyle/>
          <a:p>
            <a:r>
              <a:rPr lang="es-MX" sz="4000" dirty="0" smtClean="0"/>
              <a:t>Nivel de Significancia</a:t>
            </a:r>
            <a:endParaRPr lang="es-ES" sz="4000" dirty="0"/>
          </a:p>
        </p:txBody>
      </p:sp>
      <p:sp>
        <p:nvSpPr>
          <p:cNvPr id="3" name="2 Marcador de contenido"/>
          <p:cNvSpPr>
            <a:spLocks noGrp="1"/>
          </p:cNvSpPr>
          <p:nvPr>
            <p:ph idx="1"/>
          </p:nvPr>
        </p:nvSpPr>
        <p:spPr/>
        <p:txBody>
          <a:bodyPr>
            <a:normAutofit/>
          </a:bodyPr>
          <a:lstStyle/>
          <a:p>
            <a:pPr>
              <a:buNone/>
            </a:pPr>
            <a:r>
              <a:rPr lang="es-MX" sz="2400" dirty="0" smtClean="0">
                <a:latin typeface="+mj-lt"/>
              </a:rPr>
              <a:t>Tabla de Contingencia Estadística: Para registrar y analizar la relación entre variables.</a:t>
            </a:r>
          </a:p>
          <a:p>
            <a:endParaRPr lang="es-MX" sz="2400" dirty="0" smtClean="0">
              <a:latin typeface="+mj-lt"/>
            </a:endParaRPr>
          </a:p>
          <a:p>
            <a:pPr algn="ctr">
              <a:buNone/>
            </a:pPr>
            <a:endParaRPr lang="es-MX" sz="2400" dirty="0" smtClean="0">
              <a:solidFill>
                <a:schemeClr val="accent2">
                  <a:lumMod val="60000"/>
                  <a:lumOff val="40000"/>
                </a:schemeClr>
              </a:solidFill>
              <a:latin typeface="+mj-lt"/>
            </a:endParaRPr>
          </a:p>
          <a:p>
            <a:pPr algn="ctr">
              <a:buNone/>
            </a:pPr>
            <a:r>
              <a:rPr lang="es-MX" sz="2400" i="1" dirty="0" smtClean="0">
                <a:solidFill>
                  <a:schemeClr val="accent2">
                    <a:lumMod val="60000"/>
                    <a:lumOff val="40000"/>
                  </a:schemeClr>
                </a:solidFill>
                <a:latin typeface="+mj-lt"/>
              </a:rPr>
              <a:t>PRUEBA DE X2 DE PEARSON</a:t>
            </a:r>
          </a:p>
          <a:p>
            <a:pPr>
              <a:buNone/>
            </a:pPr>
            <a:endParaRPr lang="es-MX" sz="2400" dirty="0" smtClean="0">
              <a:latin typeface="+mj-lt"/>
            </a:endParaRPr>
          </a:p>
          <a:p>
            <a:pPr>
              <a:buNone/>
            </a:pPr>
            <a:endParaRPr lang="es-MX" sz="2400" dirty="0" smtClean="0">
              <a:latin typeface="+mj-lt"/>
            </a:endParaRPr>
          </a:p>
          <a:p>
            <a:pPr algn="ctr">
              <a:buNone/>
            </a:pPr>
            <a:r>
              <a:rPr lang="es-MX" sz="2400" dirty="0" smtClean="0">
                <a:latin typeface="+mj-lt"/>
              </a:rPr>
              <a:t>Las cifras de la tabla son una muestra de la población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24648"/>
          </a:xfrm>
        </p:spPr>
        <p:txBody>
          <a:bodyPr>
            <a:normAutofit/>
          </a:bodyPr>
          <a:lstStyle/>
          <a:p>
            <a:r>
              <a:rPr lang="es-MX" sz="4400" dirty="0" smtClean="0"/>
              <a:t>Proceso Estadístico</a:t>
            </a:r>
            <a:endParaRPr lang="es-ES" sz="4400" dirty="0"/>
          </a:p>
        </p:txBody>
      </p:sp>
      <p:sp>
        <p:nvSpPr>
          <p:cNvPr id="3" name="2 Marcador de contenido"/>
          <p:cNvSpPr>
            <a:spLocks noGrp="1"/>
          </p:cNvSpPr>
          <p:nvPr>
            <p:ph idx="1"/>
          </p:nvPr>
        </p:nvSpPr>
        <p:spPr>
          <a:xfrm>
            <a:off x="457200" y="1643050"/>
            <a:ext cx="8229600" cy="4681550"/>
          </a:xfrm>
        </p:spPr>
        <p:txBody>
          <a:bodyPr>
            <a:normAutofit/>
          </a:bodyPr>
          <a:lstStyle/>
          <a:p>
            <a:pPr lvl="0" algn="just">
              <a:buNone/>
            </a:pPr>
            <a:r>
              <a:rPr lang="es-ES" sz="2000" i="1" dirty="0" smtClean="0"/>
              <a:t>Recopilación: </a:t>
            </a:r>
            <a:endParaRPr lang="es-ES" sz="2000" dirty="0" smtClean="0"/>
          </a:p>
          <a:p>
            <a:pPr algn="just"/>
            <a:r>
              <a:rPr lang="es-ES" sz="2000" dirty="0" smtClean="0"/>
              <a:t>Se utilizara una hoja de captación de datos, donde serán recopiladas las variables de interés primario, a partir de las fuentes primarias de información.</a:t>
            </a:r>
          </a:p>
          <a:p>
            <a:pPr algn="just">
              <a:buNone/>
            </a:pPr>
            <a:endParaRPr lang="es-ES" sz="2000" i="1" dirty="0" smtClean="0"/>
          </a:p>
          <a:p>
            <a:pPr algn="just">
              <a:buNone/>
            </a:pPr>
            <a:r>
              <a:rPr lang="es-ES" sz="2000" i="1" dirty="0" smtClean="0"/>
              <a:t>Organización</a:t>
            </a:r>
            <a:r>
              <a:rPr lang="es-ES" sz="2000" i="1" dirty="0" smtClean="0"/>
              <a:t>:</a:t>
            </a:r>
            <a:endParaRPr lang="es-ES" sz="2000" dirty="0" smtClean="0"/>
          </a:p>
          <a:p>
            <a:pPr algn="just"/>
            <a:r>
              <a:rPr lang="es-ES" sz="2000" dirty="0" smtClean="0"/>
              <a:t>Los datos se organizarán primeramente en 2 categorías a partir de la hoja donde se capturaron los datos preliminares, estas son:</a:t>
            </a:r>
          </a:p>
          <a:p>
            <a:pPr lvl="0" algn="just">
              <a:buNone/>
            </a:pPr>
            <a:endParaRPr lang="es-ES" sz="2000" dirty="0" smtClean="0"/>
          </a:p>
          <a:p>
            <a:pPr lvl="0" algn="just">
              <a:buFont typeface="Wingdings" pitchFamily="2" charset="2"/>
              <a:buChar char="ü"/>
            </a:pPr>
            <a:r>
              <a:rPr lang="es-ES" sz="2000" dirty="0" smtClean="0"/>
              <a:t>Pacientes </a:t>
            </a:r>
            <a:r>
              <a:rPr lang="es-ES" sz="2000" dirty="0" smtClean="0"/>
              <a:t>con diagnostico de Colecistopatía litiásica </a:t>
            </a:r>
          </a:p>
          <a:p>
            <a:pPr lvl="0" algn="just">
              <a:buFont typeface="Wingdings" pitchFamily="2" charset="2"/>
              <a:buChar char="ü"/>
            </a:pPr>
            <a:r>
              <a:rPr lang="es-ES" sz="2000" dirty="0" smtClean="0"/>
              <a:t>Pacientes con </a:t>
            </a:r>
            <a:r>
              <a:rPr lang="es-ES" sz="2000" dirty="0" smtClean="0"/>
              <a:t>diagnóstico </a:t>
            </a:r>
            <a:r>
              <a:rPr lang="es-ES" sz="2000" dirty="0" smtClean="0"/>
              <a:t>de Coledocolitiasis residual en menos de 2 años de la Qx</a:t>
            </a:r>
          </a:p>
          <a:p>
            <a:pPr algn="just"/>
            <a:endParaRPr lang="es-ES"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714356"/>
            <a:ext cx="8229600" cy="724648"/>
          </a:xfrm>
        </p:spPr>
        <p:txBody>
          <a:bodyPr>
            <a:normAutofit/>
          </a:bodyPr>
          <a:lstStyle/>
          <a:p>
            <a:r>
              <a:rPr lang="es-MX" sz="4000" dirty="0" smtClean="0"/>
              <a:t>Proceso Estadístico</a:t>
            </a:r>
            <a:endParaRPr lang="es-ES" sz="4000" dirty="0"/>
          </a:p>
        </p:txBody>
      </p:sp>
      <p:sp>
        <p:nvSpPr>
          <p:cNvPr id="3" name="2 Marcador de contenido"/>
          <p:cNvSpPr>
            <a:spLocks noGrp="1"/>
          </p:cNvSpPr>
          <p:nvPr>
            <p:ph idx="1"/>
          </p:nvPr>
        </p:nvSpPr>
        <p:spPr>
          <a:xfrm>
            <a:off x="357158" y="1571612"/>
            <a:ext cx="8429684" cy="4786346"/>
          </a:xfrm>
        </p:spPr>
        <p:txBody>
          <a:bodyPr>
            <a:normAutofit fontScale="62500" lnSpcReduction="20000"/>
          </a:bodyPr>
          <a:lstStyle/>
          <a:p>
            <a:pPr>
              <a:buNone/>
            </a:pPr>
            <a:r>
              <a:rPr lang="es-ES" dirty="0" smtClean="0"/>
              <a:t>Posteriormente y de acuerdo a los intereses de los investigadores se organizara de la siguiente manera en la hoja donde se capturaron los datos preliminares.</a:t>
            </a:r>
          </a:p>
          <a:p>
            <a:pPr lvl="0">
              <a:buNone/>
            </a:pPr>
            <a:endParaRPr lang="es-ES" dirty="0" smtClean="0"/>
          </a:p>
          <a:p>
            <a:pPr lvl="0">
              <a:buNone/>
            </a:pPr>
            <a:r>
              <a:rPr lang="es-ES" i="1" u="sng" dirty="0" smtClean="0"/>
              <a:t>Pacientes </a:t>
            </a:r>
            <a:r>
              <a:rPr lang="es-ES" i="1" u="sng" dirty="0" smtClean="0"/>
              <a:t>con diagnostico definitivo de Coledocolitiasis Residual Mediante CPRE</a:t>
            </a:r>
          </a:p>
          <a:p>
            <a:pPr lvl="0">
              <a:buFont typeface="Wingdings" pitchFamily="2" charset="2"/>
              <a:buChar char="v"/>
            </a:pPr>
            <a:r>
              <a:rPr lang="es-ES" dirty="0" smtClean="0"/>
              <a:t>Pacientes Operados en HRRB</a:t>
            </a:r>
          </a:p>
          <a:p>
            <a:pPr lvl="0">
              <a:buNone/>
            </a:pPr>
            <a:r>
              <a:rPr lang="es-ES" dirty="0" smtClean="0"/>
              <a:t>		</a:t>
            </a:r>
          </a:p>
          <a:p>
            <a:pPr lvl="0">
              <a:buNone/>
            </a:pPr>
            <a:r>
              <a:rPr lang="es-ES" dirty="0" smtClean="0"/>
              <a:t>Con </a:t>
            </a:r>
            <a:r>
              <a:rPr lang="es-ES" dirty="0" smtClean="0"/>
              <a:t>CTO</a:t>
            </a:r>
          </a:p>
          <a:p>
            <a:pPr lvl="0">
              <a:buFont typeface="Wingdings" pitchFamily="2" charset="2"/>
              <a:buChar char="ü"/>
            </a:pPr>
            <a:r>
              <a:rPr lang="es-ES" dirty="0" smtClean="0"/>
              <a:t>Antecedente o presencia de ictericia.</a:t>
            </a:r>
          </a:p>
          <a:p>
            <a:pPr lvl="0">
              <a:buFont typeface="Wingdings" pitchFamily="2" charset="2"/>
              <a:buChar char="ü"/>
            </a:pPr>
            <a:r>
              <a:rPr lang="es-ES" dirty="0" smtClean="0"/>
              <a:t>Coledocolitiasis o colédoco con diámetro mayor de 6 mm, observado por </a:t>
            </a:r>
            <a:r>
              <a:rPr lang="es-ES" dirty="0" err="1" smtClean="0"/>
              <a:t>ultrasonografía</a:t>
            </a:r>
            <a:r>
              <a:rPr lang="es-ES" dirty="0" smtClean="0"/>
              <a:t>.</a:t>
            </a:r>
          </a:p>
          <a:p>
            <a:pPr lvl="0">
              <a:buFont typeface="Wingdings" pitchFamily="2" charset="2"/>
              <a:buChar char="ü"/>
            </a:pPr>
            <a:r>
              <a:rPr lang="es-ES" dirty="0" smtClean="0"/>
              <a:t>Alteración de una o más de las pruebas de funcionamiento hepático (bilirrubinas, fosfatasa alcalina o transaminasas en dos veces más de su valor de referencia).</a:t>
            </a:r>
          </a:p>
          <a:p>
            <a:pPr lvl="0">
              <a:buFont typeface="Wingdings" pitchFamily="2" charset="2"/>
              <a:buChar char="ü"/>
            </a:pPr>
            <a:r>
              <a:rPr lang="es-ES" dirty="0" smtClean="0"/>
              <a:t>Diámetro del conducto cístico de 3 mm o más.</a:t>
            </a:r>
          </a:p>
          <a:p>
            <a:pPr lvl="0">
              <a:buFont typeface="Wingdings" pitchFamily="2" charset="2"/>
              <a:buChar char="ü"/>
            </a:pPr>
            <a:r>
              <a:rPr lang="es-ES" dirty="0" smtClean="0"/>
              <a:t>Colédoco con diámetro de 8 mm o más.</a:t>
            </a:r>
          </a:p>
          <a:p>
            <a:pPr>
              <a:buNone/>
            </a:pPr>
            <a:r>
              <a:rPr lang="es-ES" dirty="0" smtClean="0"/>
              <a:t> </a:t>
            </a:r>
          </a:p>
          <a:p>
            <a:pPr lvl="0">
              <a:buNone/>
            </a:pPr>
            <a:r>
              <a:rPr lang="es-ES" dirty="0" smtClean="0"/>
              <a:t>		Sin CTO</a:t>
            </a:r>
          </a:p>
          <a:p>
            <a:pPr lvl="0">
              <a:buNone/>
            </a:pPr>
            <a:endParaRPr lang="es-ES" dirty="0" smtClean="0"/>
          </a:p>
          <a:p>
            <a:pPr>
              <a:buFont typeface="Wingdings" pitchFamily="2" charset="2"/>
              <a:buChar char="v"/>
            </a:pPr>
            <a:r>
              <a:rPr lang="es-ES" dirty="0" smtClean="0"/>
              <a:t>Pacientes No operados en HRRB</a:t>
            </a:r>
          </a:p>
          <a:p>
            <a:pPr>
              <a:buNone/>
            </a:pPr>
            <a:r>
              <a:rPr lang="es-ES" dirty="0" smtClean="0"/>
              <a:t> </a:t>
            </a:r>
          </a:p>
          <a:p>
            <a:pPr lvl="0">
              <a:buNone/>
            </a:pPr>
            <a:r>
              <a:rPr lang="es-ES" i="1" u="sng" dirty="0" smtClean="0"/>
              <a:t>Pacientes </a:t>
            </a:r>
            <a:r>
              <a:rPr lang="es-ES" i="1" u="sng" dirty="0" smtClean="0"/>
              <a:t>sin diagnostico de Coledocolitiasis Residual</a:t>
            </a:r>
          </a:p>
          <a:p>
            <a:endParaRPr lang="es-E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857232"/>
            <a:ext cx="8229600" cy="724648"/>
          </a:xfrm>
        </p:spPr>
        <p:txBody>
          <a:bodyPr>
            <a:normAutofit/>
          </a:bodyPr>
          <a:lstStyle/>
          <a:p>
            <a:r>
              <a:rPr lang="es-MX" sz="4000" dirty="0" smtClean="0"/>
              <a:t>Proceso Estadístico</a:t>
            </a:r>
            <a:endParaRPr lang="es-ES" sz="4000" dirty="0"/>
          </a:p>
        </p:txBody>
      </p:sp>
      <p:sp>
        <p:nvSpPr>
          <p:cNvPr id="3" name="2 Marcador de contenido"/>
          <p:cNvSpPr>
            <a:spLocks noGrp="1"/>
          </p:cNvSpPr>
          <p:nvPr>
            <p:ph idx="1"/>
          </p:nvPr>
        </p:nvSpPr>
        <p:spPr/>
        <p:txBody>
          <a:bodyPr>
            <a:normAutofit/>
          </a:bodyPr>
          <a:lstStyle/>
          <a:p>
            <a:pPr algn="just"/>
            <a:r>
              <a:rPr lang="es-ES_tradnl" sz="2000" dirty="0" smtClean="0"/>
              <a:t>Incidencia acumulada. Se define como el número de casos nuevos de una enfermedad que se producen en un período de tiempo. Es la probabilidad de que un individuo desarrolle la enfermedad en ese período </a:t>
            </a:r>
            <a:endParaRPr lang="es-ES" sz="2000" dirty="0" smtClean="0"/>
          </a:p>
          <a:p>
            <a:pPr algn="just">
              <a:buNone/>
            </a:pPr>
            <a:endParaRPr lang="es-ES" sz="2000" dirty="0"/>
          </a:p>
        </p:txBody>
      </p:sp>
      <p:pic>
        <p:nvPicPr>
          <p:cNvPr id="4" name="3 Imagen"/>
          <p:cNvPicPr/>
          <p:nvPr/>
        </p:nvPicPr>
        <p:blipFill>
          <a:blip r:embed="rId2"/>
          <a:srcRect/>
          <a:stretch>
            <a:fillRect/>
          </a:stretch>
        </p:blipFill>
        <p:spPr bwMode="auto">
          <a:xfrm>
            <a:off x="2428860" y="3643314"/>
            <a:ext cx="4214842" cy="928694"/>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smtClean="0"/>
              <a:t>Proceso Estadístico</a:t>
            </a:r>
            <a:endParaRPr lang="es-ES" sz="4000" dirty="0"/>
          </a:p>
        </p:txBody>
      </p:sp>
      <p:sp>
        <p:nvSpPr>
          <p:cNvPr id="3" name="2 Marcador de contenido"/>
          <p:cNvSpPr>
            <a:spLocks noGrp="1"/>
          </p:cNvSpPr>
          <p:nvPr>
            <p:ph idx="1"/>
          </p:nvPr>
        </p:nvSpPr>
        <p:spPr/>
        <p:txBody>
          <a:bodyPr>
            <a:normAutofit/>
          </a:bodyPr>
          <a:lstStyle/>
          <a:p>
            <a:r>
              <a:rPr lang="es-ES" sz="2000" dirty="0" smtClean="0"/>
              <a:t>Densidad de incidencia. Se define como el número de casos nuevos de la enfermedad que se producen en un período de tiempo, teniendo en cuenta la información que aporta cada uno de los individuos.</a:t>
            </a:r>
          </a:p>
          <a:p>
            <a:endParaRPr lang="es-ES" sz="2000" dirty="0"/>
          </a:p>
        </p:txBody>
      </p:sp>
      <p:pic>
        <p:nvPicPr>
          <p:cNvPr id="4" name="3 Imagen"/>
          <p:cNvPicPr/>
          <p:nvPr/>
        </p:nvPicPr>
        <p:blipFill>
          <a:blip r:embed="rId2"/>
          <a:srcRect/>
          <a:stretch>
            <a:fillRect/>
          </a:stretch>
        </p:blipFill>
        <p:spPr bwMode="auto">
          <a:xfrm>
            <a:off x="2714612" y="3143248"/>
            <a:ext cx="3500462" cy="1481146"/>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Análisis</a:t>
            </a:r>
            <a:endParaRPr lang="es-ES" dirty="0"/>
          </a:p>
        </p:txBody>
      </p:sp>
      <p:sp>
        <p:nvSpPr>
          <p:cNvPr id="3" name="2 Marcador de contenido"/>
          <p:cNvSpPr>
            <a:spLocks noGrp="1"/>
          </p:cNvSpPr>
          <p:nvPr>
            <p:ph idx="1"/>
          </p:nvPr>
        </p:nvSpPr>
        <p:spPr/>
        <p:txBody>
          <a:bodyPr>
            <a:normAutofit/>
          </a:bodyPr>
          <a:lstStyle/>
          <a:p>
            <a:pPr algn="just"/>
            <a:endParaRPr lang="es-ES" sz="2000" dirty="0" smtClean="0"/>
          </a:p>
          <a:p>
            <a:pPr algn="just"/>
            <a:r>
              <a:rPr lang="es-ES" sz="2000" dirty="0" smtClean="0"/>
              <a:t>Será </a:t>
            </a:r>
            <a:r>
              <a:rPr lang="es-ES" sz="2000" dirty="0" smtClean="0"/>
              <a:t>realizado mediante pruebas de </a:t>
            </a:r>
            <a:r>
              <a:rPr lang="es-ES" sz="2000" dirty="0" smtClean="0"/>
              <a:t>estadística </a:t>
            </a:r>
            <a:r>
              <a:rPr lang="es-ES" sz="2000" dirty="0" smtClean="0"/>
              <a:t>para valorar la frecuencia de nuestras variables de interés primario con la misma población. </a:t>
            </a:r>
            <a:endParaRPr lang="es-ES" sz="2000" dirty="0" smtClean="0"/>
          </a:p>
          <a:p>
            <a:pPr algn="just"/>
            <a:endParaRPr lang="es-ES" sz="2000" dirty="0" smtClean="0"/>
          </a:p>
          <a:p>
            <a:pPr algn="just"/>
            <a:r>
              <a:rPr lang="es-ES" sz="2000" dirty="0" smtClean="0"/>
              <a:t>Se </a:t>
            </a:r>
            <a:r>
              <a:rPr lang="es-ES" sz="2000" dirty="0" smtClean="0"/>
              <a:t>elaborara una tabla de contingencia donde se clasificaran las variables de forma simultanea, para calcular los valores de frecuencias esperadas y las frecuencias que se espera encontrar, al comparar estás se observara el nivel de discrepancia entre ellas, además de corroborar la relación de estas variables como se propuso en la hipótesis del presente trabajo.</a:t>
            </a:r>
          </a:p>
          <a:p>
            <a:pPr algn="just"/>
            <a:endParaRPr lang="es-ES"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1000108"/>
            <a:ext cx="8229600" cy="724648"/>
          </a:xfrm>
        </p:spPr>
        <p:txBody>
          <a:bodyPr>
            <a:normAutofit/>
          </a:bodyPr>
          <a:lstStyle/>
          <a:p>
            <a:r>
              <a:rPr lang="es-MX" sz="4000" dirty="0" smtClean="0"/>
              <a:t>Ética del Estudio</a:t>
            </a:r>
            <a:endParaRPr lang="es-ES" sz="4000" dirty="0"/>
          </a:p>
        </p:txBody>
      </p:sp>
      <p:sp>
        <p:nvSpPr>
          <p:cNvPr id="3" name="2 Marcador de contenido"/>
          <p:cNvSpPr>
            <a:spLocks noGrp="1"/>
          </p:cNvSpPr>
          <p:nvPr>
            <p:ph idx="1"/>
          </p:nvPr>
        </p:nvSpPr>
        <p:spPr/>
        <p:txBody>
          <a:bodyPr>
            <a:normAutofit/>
          </a:bodyPr>
          <a:lstStyle/>
          <a:p>
            <a:pPr>
              <a:buNone/>
            </a:pPr>
            <a:endParaRPr lang="es-ES_tradnl" sz="2000" dirty="0" smtClean="0"/>
          </a:p>
          <a:p>
            <a:pPr>
              <a:buNone/>
            </a:pPr>
            <a:r>
              <a:rPr lang="es-ES_tradnl" sz="2000" dirty="0" smtClean="0"/>
              <a:t>Los </a:t>
            </a:r>
            <a:r>
              <a:rPr lang="es-ES_tradnl" sz="2000" dirty="0" smtClean="0"/>
              <a:t>riesgos que se pueden encontrar:</a:t>
            </a:r>
            <a:endParaRPr lang="es-ES" sz="2000" dirty="0" smtClean="0"/>
          </a:p>
          <a:p>
            <a:pPr lvl="0"/>
            <a:endParaRPr lang="es-ES" sz="2000" dirty="0" smtClean="0"/>
          </a:p>
          <a:p>
            <a:pPr lvl="0"/>
            <a:r>
              <a:rPr lang="es-ES" sz="2000" dirty="0" smtClean="0"/>
              <a:t>No </a:t>
            </a:r>
            <a:r>
              <a:rPr lang="es-ES" sz="2000" dirty="0" smtClean="0"/>
              <a:t>diagnosticar coledocolitiasis residual mediante CPRE por falta de recursos económicos para su realización</a:t>
            </a:r>
          </a:p>
          <a:p>
            <a:pPr lvl="0"/>
            <a:endParaRPr lang="es-ES" sz="2000" dirty="0" smtClean="0"/>
          </a:p>
          <a:p>
            <a:pPr lvl="0"/>
            <a:r>
              <a:rPr lang="es-ES" sz="2000" dirty="0" smtClean="0"/>
              <a:t>No </a:t>
            </a:r>
            <a:r>
              <a:rPr lang="es-ES" sz="2000" dirty="0" smtClean="0"/>
              <a:t>contar con la infraestructura para la realización de CTO, previas indicaciones para su realización</a:t>
            </a:r>
          </a:p>
          <a:p>
            <a:pPr lvl="0"/>
            <a:endParaRPr lang="es-ES" sz="2000" dirty="0" smtClean="0"/>
          </a:p>
          <a:p>
            <a:pPr lvl="0"/>
            <a:r>
              <a:rPr lang="es-ES" sz="2000" dirty="0" err="1" smtClean="0"/>
              <a:t>Lesion</a:t>
            </a:r>
            <a:r>
              <a:rPr lang="es-ES" sz="2000" dirty="0" smtClean="0"/>
              <a:t> </a:t>
            </a:r>
            <a:r>
              <a:rPr lang="es-ES" sz="2000" dirty="0" smtClean="0"/>
              <a:t>de la </a:t>
            </a:r>
            <a:r>
              <a:rPr lang="es-ES" sz="2000" dirty="0" smtClean="0"/>
              <a:t>vía </a:t>
            </a:r>
            <a:r>
              <a:rPr lang="es-ES" sz="2000" dirty="0" smtClean="0"/>
              <a:t>biliar mediante la CTO</a:t>
            </a:r>
          </a:p>
          <a:p>
            <a:endParaRPr lang="es-E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867524"/>
          </a:xfrm>
        </p:spPr>
        <p:txBody>
          <a:bodyPr>
            <a:normAutofit/>
          </a:bodyPr>
          <a:lstStyle/>
          <a:p>
            <a:r>
              <a:rPr lang="es-MX" sz="4400" dirty="0" smtClean="0"/>
              <a:t>INTRODUCCION…</a:t>
            </a:r>
            <a:endParaRPr lang="es-ES" sz="4400" dirty="0"/>
          </a:p>
        </p:txBody>
      </p:sp>
      <p:graphicFrame>
        <p:nvGraphicFramePr>
          <p:cNvPr id="4" name="3 Marcador de contenido"/>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928670"/>
            <a:ext cx="8229600" cy="796086"/>
          </a:xfrm>
        </p:spPr>
        <p:txBody>
          <a:bodyPr>
            <a:normAutofit/>
          </a:bodyPr>
          <a:lstStyle/>
          <a:p>
            <a:r>
              <a:rPr lang="es-MX" sz="4000" dirty="0" smtClean="0"/>
              <a:t>Ética del Estudio</a:t>
            </a:r>
            <a:endParaRPr lang="es-ES" sz="4000" dirty="0"/>
          </a:p>
        </p:txBody>
      </p:sp>
      <p:sp>
        <p:nvSpPr>
          <p:cNvPr id="3" name="2 Marcador de contenido"/>
          <p:cNvSpPr>
            <a:spLocks noGrp="1"/>
          </p:cNvSpPr>
          <p:nvPr>
            <p:ph idx="1"/>
          </p:nvPr>
        </p:nvSpPr>
        <p:spPr/>
        <p:txBody>
          <a:bodyPr>
            <a:normAutofit/>
          </a:bodyPr>
          <a:lstStyle/>
          <a:p>
            <a:pPr algn="just">
              <a:buNone/>
            </a:pPr>
            <a:endParaRPr lang="es-ES_tradnl" sz="2000" dirty="0" smtClean="0"/>
          </a:p>
          <a:p>
            <a:pPr algn="just">
              <a:buNone/>
            </a:pPr>
            <a:r>
              <a:rPr lang="es-ES_tradnl" sz="2000" dirty="0" smtClean="0"/>
              <a:t>Por </a:t>
            </a:r>
            <a:r>
              <a:rPr lang="es-ES_tradnl" sz="2000" dirty="0" smtClean="0"/>
              <a:t>otra parte los beneficios a los que corresponden serán:</a:t>
            </a:r>
            <a:endParaRPr lang="es-ES" sz="2000" dirty="0" smtClean="0"/>
          </a:p>
          <a:p>
            <a:pPr lvl="0" algn="just"/>
            <a:endParaRPr lang="es-ES" sz="2000" dirty="0" smtClean="0"/>
          </a:p>
          <a:p>
            <a:pPr lvl="0" algn="just"/>
            <a:r>
              <a:rPr lang="es-ES" sz="2000" dirty="0" smtClean="0"/>
              <a:t>Identificar </a:t>
            </a:r>
            <a:r>
              <a:rPr lang="es-ES" sz="2000" dirty="0" smtClean="0"/>
              <a:t>que pacientes son candidatos para la realización de CTO</a:t>
            </a:r>
          </a:p>
          <a:p>
            <a:pPr lvl="0" algn="just"/>
            <a:endParaRPr lang="es-ES" sz="2000" dirty="0" smtClean="0"/>
          </a:p>
          <a:p>
            <a:pPr lvl="0" algn="just"/>
            <a:r>
              <a:rPr lang="es-ES" sz="2000" dirty="0" smtClean="0"/>
              <a:t>Conocer </a:t>
            </a:r>
            <a:r>
              <a:rPr lang="es-ES" sz="2000" dirty="0" smtClean="0"/>
              <a:t>las complicaciones </a:t>
            </a:r>
            <a:r>
              <a:rPr lang="es-ES" sz="2000" dirty="0" err="1" smtClean="0"/>
              <a:t>transoperatorias</a:t>
            </a:r>
            <a:r>
              <a:rPr lang="es-ES" sz="2000" dirty="0" smtClean="0"/>
              <a:t> o posoperatorias secundarias a la realización de </a:t>
            </a:r>
            <a:r>
              <a:rPr lang="es-ES" sz="2000" dirty="0" err="1" smtClean="0"/>
              <a:t>colangiografía</a:t>
            </a:r>
            <a:r>
              <a:rPr lang="es-ES" sz="2000" dirty="0" smtClean="0"/>
              <a:t> </a:t>
            </a:r>
            <a:r>
              <a:rPr lang="es-ES" sz="2000" dirty="0" err="1" smtClean="0"/>
              <a:t>transoperatoria</a:t>
            </a:r>
            <a:r>
              <a:rPr lang="es-ES" sz="2000" dirty="0" smtClean="0"/>
              <a:t>.</a:t>
            </a:r>
          </a:p>
          <a:p>
            <a:pPr lvl="0" algn="just"/>
            <a:endParaRPr lang="es-ES" sz="2000" dirty="0" smtClean="0"/>
          </a:p>
          <a:p>
            <a:pPr lvl="0" algn="just"/>
            <a:r>
              <a:rPr lang="es-ES" sz="2000" dirty="0" smtClean="0"/>
              <a:t>Complicaciones </a:t>
            </a:r>
            <a:r>
              <a:rPr lang="es-ES" sz="2000" dirty="0" err="1" smtClean="0"/>
              <a:t>transoperatorias</a:t>
            </a:r>
            <a:r>
              <a:rPr lang="es-ES" sz="2000" dirty="0" smtClean="0"/>
              <a:t> o posoperatorias secundarias a la falta en la realización de dicho procedimiento</a:t>
            </a:r>
            <a:r>
              <a:rPr lang="es-ES" sz="2000" dirty="0" smtClean="0"/>
              <a:t>.</a:t>
            </a:r>
            <a:endParaRPr lang="es-ES"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INTRODUCCION…</a:t>
            </a:r>
            <a:endParaRPr lang="es-ES" dirty="0"/>
          </a:p>
        </p:txBody>
      </p:sp>
      <p:graphicFrame>
        <p:nvGraphicFramePr>
          <p:cNvPr id="4" name="3 Marcador de contenido"/>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785794"/>
            <a:ext cx="8229600" cy="653210"/>
          </a:xfrm>
        </p:spPr>
        <p:txBody>
          <a:bodyPr>
            <a:noAutofit/>
          </a:bodyPr>
          <a:lstStyle/>
          <a:p>
            <a:pPr lvl="0" algn="ctr"/>
            <a:r>
              <a:rPr lang="es-ES" sz="2400" dirty="0" smtClean="0"/>
              <a:t>Según datos internacionales los cálculos biliares se encuentran </a:t>
            </a:r>
            <a:r>
              <a:rPr lang="es-ES" sz="2400" dirty="0" smtClean="0"/>
              <a:t>en:</a:t>
            </a:r>
            <a:endParaRPr lang="es-ES" sz="2400" dirty="0"/>
          </a:p>
        </p:txBody>
      </p:sp>
      <p:graphicFrame>
        <p:nvGraphicFramePr>
          <p:cNvPr id="4" name="3 Marcador de contenido"/>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ES_tradnl" sz="2400" dirty="0" smtClean="0"/>
              <a:t>La litiasis residual del colédoco es una de las principales complicaciones de la cirugía biliar en la </a:t>
            </a:r>
            <a:r>
              <a:rPr lang="es-ES_tradnl" sz="2400" dirty="0" smtClean="0"/>
              <a:t>actualidad… </a:t>
            </a:r>
            <a:endParaRPr lang="es-ES" sz="2400" dirty="0"/>
          </a:p>
        </p:txBody>
      </p:sp>
      <p:graphicFrame>
        <p:nvGraphicFramePr>
          <p:cNvPr id="6" name="5 Marcador de contenido"/>
          <p:cNvGraphicFramePr>
            <a:graphicFrameLocks noGrp="1"/>
          </p:cNvGraphicFramePr>
          <p:nvPr>
            <p:ph idx="1"/>
          </p:nvPr>
        </p:nvGraphicFramePr>
        <p:xfrm>
          <a:off x="285720" y="1935163"/>
          <a:ext cx="8643998"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867524"/>
          </a:xfrm>
        </p:spPr>
        <p:txBody>
          <a:bodyPr>
            <a:noAutofit/>
          </a:bodyPr>
          <a:lstStyle/>
          <a:p>
            <a:pPr algn="ctr"/>
            <a:r>
              <a:rPr lang="es-ES_tradnl" sz="2000" dirty="0" smtClean="0"/>
              <a:t>La presencia de litiasis residual se observa en aproximadamente </a:t>
            </a:r>
            <a:r>
              <a:rPr lang="es-ES_tradnl" sz="2000" dirty="0" smtClean="0"/>
              <a:t>:</a:t>
            </a:r>
            <a:endParaRPr lang="es-ES" sz="2000" dirty="0"/>
          </a:p>
        </p:txBody>
      </p:sp>
      <p:graphicFrame>
        <p:nvGraphicFramePr>
          <p:cNvPr id="4" name="3 Marcador de contenido"/>
          <p:cNvGraphicFramePr>
            <a:graphicFrameLocks noGrp="1"/>
          </p:cNvGraphicFramePr>
          <p:nvPr>
            <p:ph idx="1"/>
          </p:nvPr>
        </p:nvGraphicFramePr>
        <p:xfrm>
          <a:off x="500034" y="1785926"/>
          <a:ext cx="8258204" cy="30654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9697" name="Rectangle 1"/>
          <p:cNvSpPr>
            <a:spLocks noChangeArrowheads="1"/>
          </p:cNvSpPr>
          <p:nvPr/>
        </p:nvSpPr>
        <p:spPr bwMode="auto">
          <a:xfrm>
            <a:off x="500034" y="5357826"/>
            <a:ext cx="8215371"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90488" algn="l"/>
                <a:tab pos="1381125" algn="l"/>
              </a:tabLst>
            </a:pPr>
            <a:r>
              <a:rPr kumimoji="0" lang="es-ES" sz="2000" b="0" i="0" u="none" strike="noStrike" cap="none" normalizeH="0" baseline="0" dirty="0" smtClean="0">
                <a:ln>
                  <a:noFill/>
                </a:ln>
                <a:solidFill>
                  <a:schemeClr val="tx1"/>
                </a:solidFill>
                <a:effectLst/>
                <a:latin typeface="+mj-lt"/>
                <a:ea typeface="Times New Roman" pitchFamily="18" charset="0"/>
                <a:cs typeface="Arial" pitchFamily="34" charset="0"/>
              </a:rPr>
              <a:t>La presencia de litiasis residual es más frecuente si la exploración de la vía biliar es positiva, entendiéndose como positiva la presencia de litiasis en la vía biliar.</a:t>
            </a:r>
            <a:endParaRPr kumimoji="0" lang="es-ES" sz="2000" b="0" i="0" u="none" strike="noStrike" cap="none" normalizeH="0" baseline="0" dirty="0" smtClean="0">
              <a:ln>
                <a:noFill/>
              </a:ln>
              <a:solidFill>
                <a:schemeClr val="tx1"/>
              </a:solidFill>
              <a:effectLst/>
              <a:latin typeface="+mj-lt"/>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96086"/>
          </a:xfrm>
        </p:spPr>
        <p:txBody>
          <a:bodyPr>
            <a:normAutofit/>
          </a:bodyPr>
          <a:lstStyle/>
          <a:p>
            <a:r>
              <a:rPr lang="es-MX" sz="4000" dirty="0" smtClean="0"/>
              <a:t>INTRODUCCIÓN</a:t>
            </a:r>
            <a:endParaRPr lang="es-ES" sz="4000" dirty="0"/>
          </a:p>
        </p:txBody>
      </p:sp>
      <p:graphicFrame>
        <p:nvGraphicFramePr>
          <p:cNvPr id="4" name="3 Marcador de contenido"/>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857232"/>
            <a:ext cx="8229600" cy="796086"/>
          </a:xfrm>
        </p:spPr>
        <p:txBody>
          <a:bodyPr>
            <a:normAutofit/>
          </a:bodyPr>
          <a:lstStyle/>
          <a:p>
            <a:r>
              <a:rPr lang="es-MX" sz="4400" dirty="0" smtClean="0"/>
              <a:t>JUSTIFICACION</a:t>
            </a:r>
            <a:endParaRPr lang="es-ES" sz="4400" dirty="0"/>
          </a:p>
        </p:txBody>
      </p:sp>
      <p:graphicFrame>
        <p:nvGraphicFramePr>
          <p:cNvPr id="4" name="3 Marcador de contenido"/>
          <p:cNvGraphicFramePr>
            <a:graphicFrameLocks noGrp="1"/>
          </p:cNvGraphicFramePr>
          <p:nvPr>
            <p:ph idx="1"/>
          </p:nvPr>
        </p:nvGraphicFramePr>
        <p:xfrm>
          <a:off x="214282" y="1785926"/>
          <a:ext cx="8786874" cy="2422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Rectángulo"/>
          <p:cNvSpPr/>
          <p:nvPr/>
        </p:nvSpPr>
        <p:spPr>
          <a:xfrm>
            <a:off x="1214414" y="4929198"/>
            <a:ext cx="6500858" cy="1200329"/>
          </a:xfrm>
          <a:prstGeom prst="rect">
            <a:avLst/>
          </a:prstGeom>
        </p:spPr>
        <p:txBody>
          <a:bodyPr wrap="square">
            <a:spAutoFit/>
          </a:bodyPr>
          <a:lstStyle/>
          <a:p>
            <a:pPr lvl="0" algn="ctr"/>
            <a:r>
              <a:rPr lang="es-ES" dirty="0" smtClean="0"/>
              <a:t>Debido a la importancia de esta patología es imprescindible para todo médico en formación conocer las bases teóricas y lograr un buen manejo práctico de las distintas formas de manifestación de esta enfermedad.</a:t>
            </a:r>
            <a:endParaRPr lang="es-ES" dirty="0"/>
          </a:p>
        </p:txBody>
      </p:sp>
      <p:sp>
        <p:nvSpPr>
          <p:cNvPr id="6" name="5 Cerrar llave"/>
          <p:cNvSpPr/>
          <p:nvPr/>
        </p:nvSpPr>
        <p:spPr>
          <a:xfrm rot="5400000">
            <a:off x="4393405" y="35695"/>
            <a:ext cx="357190" cy="8715436"/>
          </a:xfrm>
          <a:prstGeom prst="rightBrace">
            <a:avLst>
              <a:gd name="adj1" fmla="val 87102"/>
              <a:gd name="adj2" fmla="val 5016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171</TotalTime>
  <Words>1761</Words>
  <Application>Microsoft Office PowerPoint</Application>
  <PresentationFormat>Presentación en pantalla (4:3)</PresentationFormat>
  <Paragraphs>170</Paragraphs>
  <Slides>30</Slides>
  <Notes>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Flujo</vt:lpstr>
      <vt:lpstr>CIRUGÍA GENERAL</vt:lpstr>
      <vt:lpstr>INTRODUCCION…</vt:lpstr>
      <vt:lpstr>INTRODUCCION…</vt:lpstr>
      <vt:lpstr>INTRODUCCION…</vt:lpstr>
      <vt:lpstr>Según datos internacionales los cálculos biliares se encuentran en:</vt:lpstr>
      <vt:lpstr>La litiasis residual del colédoco es una de las principales complicaciones de la cirugía biliar en la actualidad… </vt:lpstr>
      <vt:lpstr>La presencia de litiasis residual se observa en aproximadamente :</vt:lpstr>
      <vt:lpstr>INTRODUCCIÓN</vt:lpstr>
      <vt:lpstr>JUSTIFICACION</vt:lpstr>
      <vt:lpstr>Planteamiento del Problema</vt:lpstr>
      <vt:lpstr>Hipótesis</vt:lpstr>
      <vt:lpstr>Objetivo General</vt:lpstr>
      <vt:lpstr>Objetivos Particulares</vt:lpstr>
      <vt:lpstr>Objetivos Particulares</vt:lpstr>
      <vt:lpstr>Diseño Metodológico</vt:lpstr>
      <vt:lpstr>Criterios de Inclusión</vt:lpstr>
      <vt:lpstr>Criterios de Exclusión</vt:lpstr>
      <vt:lpstr>Criterios de Eliminación</vt:lpstr>
      <vt:lpstr>Diapositiva 19</vt:lpstr>
      <vt:lpstr>Tipo de Variables</vt:lpstr>
      <vt:lpstr>Diapositiva 21</vt:lpstr>
      <vt:lpstr>Definición Operacional de las Variables:</vt:lpstr>
      <vt:lpstr>Nivel de Significancia</vt:lpstr>
      <vt:lpstr>Proceso Estadístico</vt:lpstr>
      <vt:lpstr>Proceso Estadístico</vt:lpstr>
      <vt:lpstr>Proceso Estadístico</vt:lpstr>
      <vt:lpstr>Proceso Estadístico</vt:lpstr>
      <vt:lpstr>Análisis</vt:lpstr>
      <vt:lpstr>Ética del Estudio</vt:lpstr>
      <vt:lpstr>Ética del Estudio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CIRUGÍA GENERAL</dc:title>
  <dc:creator>Pc</dc:creator>
  <cp:lastModifiedBy>Pc</cp:lastModifiedBy>
  <cp:revision>23</cp:revision>
  <dcterms:created xsi:type="dcterms:W3CDTF">2013-11-15T05:36:23Z</dcterms:created>
  <dcterms:modified xsi:type="dcterms:W3CDTF">2013-11-15T08:27:37Z</dcterms:modified>
</cp:coreProperties>
</file>