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93F9EB-6161-4201-A111-95F521433CFB}" type="datetimeFigureOut">
              <a:rPr lang="es-ES" smtClean="0"/>
              <a:t>21/02/2014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AFB6F0-F54E-4AC8-AA58-4FC5428C192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857232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PERINATALES EN LA PACIENTE CON EMBARAZO COMPLICADO CON DIABETES GESTACIONAL Y PREGESTACIONAL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DR EDUARDO DAVID VELAZQUEZ LOPEZ</a:t>
            </a:r>
          </a:p>
          <a:p>
            <a:r>
              <a:rPr lang="es-MX" sz="1800" dirty="0" smtClean="0"/>
              <a:t>RESIDENTE DE 4° AÑO DE GINECOLOGIA Y OBSTETRICIA</a:t>
            </a:r>
            <a:endParaRPr lang="es-E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071810"/>
            <a:ext cx="8229600" cy="1143000"/>
          </a:xfrm>
        </p:spPr>
        <p:txBody>
          <a:bodyPr/>
          <a:lstStyle/>
          <a:p>
            <a:r>
              <a:rPr lang="es-MX" dirty="0" smtClean="0"/>
              <a:t>GRACIAS.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DIABETES GESTACIONAL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 Trastorno de tolerancia a los hidratos de carbono que conduce a una hiperglucemia de gravedad variable cuyo comienzo o primer </a:t>
            </a:r>
            <a:r>
              <a:rPr lang="es-MX" dirty="0" err="1" smtClean="0"/>
              <a:t>diagnósticose</a:t>
            </a:r>
            <a:r>
              <a:rPr lang="es-MX" dirty="0" smtClean="0"/>
              <a:t> produce durante el embarazo, sea cual sea el tratamiento necesario y la evolución en el postparto.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DIABETES PREGESTACIONAL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    Es aquella que se diagnostica previo al embarazo, de las cuales la más común es la diabetes tipo 2, caracterizada por presentarse tarde en la vida, resistencia periférica a la insulina, relativa </a:t>
            </a:r>
            <a:r>
              <a:rPr lang="es-MX" dirty="0" err="1" smtClean="0"/>
              <a:t>insulinodeficiencia</a:t>
            </a:r>
            <a:r>
              <a:rPr lang="es-MX" dirty="0" smtClean="0"/>
              <a:t>, obesidad; y desarrollo de complicaciones, vasculares, renales y neurológicas.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 prevalencia de diabetes </a:t>
            </a:r>
            <a:r>
              <a:rPr lang="es-MX" dirty="0" err="1" smtClean="0"/>
              <a:t>gestacional</a:t>
            </a:r>
            <a:r>
              <a:rPr lang="es-MX" dirty="0" smtClean="0"/>
              <a:t> a nivel mundial se ha estimado en 7%. En México, dependiendo de la prueba, los criterios diagnósticos utilizados y de la población estudiada se ha reportado entre 3% a 19.6%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 Diabetes </a:t>
            </a:r>
            <a:r>
              <a:rPr lang="es-MX" dirty="0" err="1" smtClean="0"/>
              <a:t>Mellitus</a:t>
            </a:r>
            <a:r>
              <a:rPr lang="es-MX" dirty="0" smtClean="0"/>
              <a:t> </a:t>
            </a:r>
            <a:r>
              <a:rPr lang="es-MX" dirty="0" err="1" smtClean="0"/>
              <a:t>gestacional</a:t>
            </a:r>
            <a:r>
              <a:rPr lang="es-MX" dirty="0" smtClean="0"/>
              <a:t> afecta entre el 2% y 5% de las mujeres embarazadas.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 Y METODOS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Mediante un diseño retrospectivo y comparativo. Se revisaron el registro de pacientes embarazadas que lleva el servicio de perinatología del Hospital de </a:t>
            </a:r>
            <a:r>
              <a:rPr lang="es-MX" dirty="0" err="1" smtClean="0"/>
              <a:t>Gineco</a:t>
            </a:r>
            <a:r>
              <a:rPr lang="es-MX" dirty="0" err="1"/>
              <a:t>-</a:t>
            </a:r>
            <a:r>
              <a:rPr lang="es-MX" dirty="0" err="1" smtClean="0"/>
              <a:t>pediatria</a:t>
            </a:r>
            <a:r>
              <a:rPr lang="es-MX" dirty="0" smtClean="0"/>
              <a:t> IMSS no. 71, desde el mes de Agosto del 2012 al mes de Julio del 2013.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INCLUSIÓN.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Pacientes embarazadas</a:t>
            </a:r>
          </a:p>
          <a:p>
            <a:r>
              <a:rPr lang="es-MX" dirty="0" smtClean="0"/>
              <a:t>Mayores de 20 años de edad.</a:t>
            </a:r>
          </a:p>
          <a:p>
            <a:r>
              <a:rPr lang="es-MX" dirty="0" smtClean="0"/>
              <a:t>Cuya gestación estuvo complicada con Diabetes </a:t>
            </a:r>
            <a:r>
              <a:rPr lang="es-MX" dirty="0" err="1" smtClean="0"/>
              <a:t>Mellitus</a:t>
            </a:r>
            <a:r>
              <a:rPr lang="es-MX" dirty="0" smtClean="0"/>
              <a:t> pre </a:t>
            </a:r>
            <a:r>
              <a:rPr lang="es-MX" dirty="0" err="1" smtClean="0"/>
              <a:t>gestacional</a:t>
            </a:r>
            <a:r>
              <a:rPr lang="es-MX" dirty="0" smtClean="0"/>
              <a:t> o </a:t>
            </a:r>
            <a:r>
              <a:rPr lang="es-MX" dirty="0" err="1" smtClean="0"/>
              <a:t>gestacional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Control prenatal y resolución del embarazo en el HGP No. 71 IMSS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287 pacientes.- 106 diabéticas, 181 sin diabetes.</a:t>
            </a:r>
          </a:p>
          <a:p>
            <a:r>
              <a:rPr lang="es-MX" dirty="0" smtClean="0"/>
              <a:t>Edad promedio 26+- 3</a:t>
            </a:r>
          </a:p>
          <a:p>
            <a:r>
              <a:rPr lang="es-MX" dirty="0" smtClean="0"/>
              <a:t>Hipertensión arterial.- 19% en diabéticas vs 17% no diabéticas.</a:t>
            </a:r>
          </a:p>
          <a:p>
            <a:pPr algn="just"/>
            <a:r>
              <a:rPr lang="es-MX" dirty="0" smtClean="0"/>
              <a:t>Alteraciones del liquido amniótico.- 24% diabéticas vs 7% no diabéticas.</a:t>
            </a:r>
          </a:p>
          <a:p>
            <a:r>
              <a:rPr lang="es-MX" dirty="0" smtClean="0"/>
              <a:t>Cesáreas.- 79% diabéticas vs 27% no diabéticas.</a:t>
            </a:r>
          </a:p>
          <a:p>
            <a:r>
              <a:rPr lang="es-MX" dirty="0" err="1" smtClean="0"/>
              <a:t>Macrosomía</a:t>
            </a:r>
            <a:r>
              <a:rPr lang="es-MX" dirty="0" smtClean="0"/>
              <a:t>.- 38% diabéticas vs 27% no diabéticas.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riesgos perinatales encontrados en este estudio fueron mayor incidencia de cesárea, </a:t>
            </a:r>
            <a:r>
              <a:rPr lang="es-MX" dirty="0" err="1" smtClean="0"/>
              <a:t>macrosomía</a:t>
            </a:r>
            <a:r>
              <a:rPr lang="es-MX" dirty="0" smtClean="0"/>
              <a:t> y alteraciones del liquido amniótico de acuerdo con la literatura.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</TotalTime>
  <Words>357</Words>
  <Application>Microsoft Office PowerPoint</Application>
  <PresentationFormat>Presentación en pantalla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RESULTADOS PERINATALES EN LA PACIENTE CON EMBARAZO COMPLICADO CON DIABETES GESTACIONAL Y PREGESTACIONAL</vt:lpstr>
      <vt:lpstr>DIABETES GESTACIONAL</vt:lpstr>
      <vt:lpstr>DIABETES PREGESTACIONAL</vt:lpstr>
      <vt:lpstr>Diapositiva 4</vt:lpstr>
      <vt:lpstr>Diapositiva 5</vt:lpstr>
      <vt:lpstr>MATERIAL  Y METODOS</vt:lpstr>
      <vt:lpstr>CRITERIOS DE INCLUSIÓN.</vt:lpstr>
      <vt:lpstr>RESULTADOS</vt:lpstr>
      <vt:lpstr>CONCLUSIÓN</vt:lpstr>
      <vt:lpstr>GRACIAS.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PERINATALES EN LA PACIENTE CON EMBARAZO COMPLICADO CON DIABETES GESTACIONAL Y PREGESTACIONAL</dc:title>
  <dc:creator>Laura Moreno</dc:creator>
  <cp:lastModifiedBy>Laura Moreno</cp:lastModifiedBy>
  <cp:revision>4</cp:revision>
  <dcterms:created xsi:type="dcterms:W3CDTF">2014-02-21T23:38:27Z</dcterms:created>
  <dcterms:modified xsi:type="dcterms:W3CDTF">2014-02-22T00:15:38Z</dcterms:modified>
</cp:coreProperties>
</file>