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78846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145568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2511681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76372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3422189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78027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176553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36875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144241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248765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D4DFDA-A14F-4E13-AEBF-A3F2CCEAC961}" type="datetimeFigureOut">
              <a:rPr lang="es-MX" smtClean="0"/>
              <a:t>12/01/2014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56910B8-08C3-41BD-88DB-1DEBFA6D1F41}" type="slidenum">
              <a:rPr lang="es-MX" smtClean="0"/>
              <a:t>‹Nº›</a:t>
            </a:fld>
            <a:endParaRPr lang="es-MX"/>
          </a:p>
        </p:txBody>
      </p:sp>
    </p:spTree>
    <p:extLst>
      <p:ext uri="{BB962C8B-B14F-4D97-AF65-F5344CB8AC3E}">
        <p14:creationId xmlns:p14="http://schemas.microsoft.com/office/powerpoint/2010/main" val="37435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4DFDA-A14F-4E13-AEBF-A3F2CCEAC961}" type="datetimeFigureOut">
              <a:rPr lang="es-MX" smtClean="0"/>
              <a:t>12/01/2014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910B8-08C3-41BD-88DB-1DEBFA6D1F41}" type="slidenum">
              <a:rPr lang="es-MX" smtClean="0"/>
              <a:t>‹Nº›</a:t>
            </a:fld>
            <a:endParaRPr lang="es-MX"/>
          </a:p>
        </p:txBody>
      </p:sp>
    </p:spTree>
    <p:extLst>
      <p:ext uri="{BB962C8B-B14F-4D97-AF65-F5344CB8AC3E}">
        <p14:creationId xmlns:p14="http://schemas.microsoft.com/office/powerpoint/2010/main" val="268430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412776"/>
            <a:ext cx="7772400" cy="1470025"/>
          </a:xfrm>
        </p:spPr>
        <p:txBody>
          <a:bodyPr>
            <a:normAutofit fontScale="90000"/>
          </a:bodyPr>
          <a:lstStyle/>
          <a:p>
            <a:r>
              <a:rPr lang="es-MX" b="1" i="1" dirty="0"/>
              <a:t>“ASOCIACION DE ACTIVIDAD LABORAL DE LA MUJER CON LA SATISFACCION MARITAL”</a:t>
            </a:r>
            <a:r>
              <a:rPr lang="es-MX" dirty="0"/>
              <a:t/>
            </a:r>
            <a:br>
              <a:rPr lang="es-MX" dirty="0"/>
            </a:br>
            <a:r>
              <a:rPr lang="es-ES" b="1" i="1" dirty="0"/>
              <a:t> </a:t>
            </a:r>
            <a:r>
              <a:rPr lang="es-MX" dirty="0"/>
              <a:t/>
            </a:r>
            <a:br>
              <a:rPr lang="es-MX" dirty="0"/>
            </a:br>
            <a:endParaRPr lang="es-MX" dirty="0"/>
          </a:p>
        </p:txBody>
      </p:sp>
      <p:sp>
        <p:nvSpPr>
          <p:cNvPr id="3" name="2 Subtítulo"/>
          <p:cNvSpPr>
            <a:spLocks noGrp="1"/>
          </p:cNvSpPr>
          <p:nvPr>
            <p:ph type="subTitle" idx="1"/>
          </p:nvPr>
        </p:nvSpPr>
        <p:spPr>
          <a:xfrm>
            <a:off x="755576" y="3212976"/>
            <a:ext cx="7704856" cy="3168352"/>
          </a:xfrm>
        </p:spPr>
        <p:txBody>
          <a:bodyPr>
            <a:normAutofit fontScale="62500" lnSpcReduction="20000"/>
          </a:bodyPr>
          <a:lstStyle/>
          <a:p>
            <a:r>
              <a:rPr lang="es-ES" b="1" dirty="0"/>
              <a:t>INSTITUTO MEXICANO DEL SEGURO </a:t>
            </a:r>
            <a:r>
              <a:rPr lang="es-ES" b="1" dirty="0" smtClean="0"/>
              <a:t>SOCIAL</a:t>
            </a:r>
          </a:p>
          <a:p>
            <a:r>
              <a:rPr lang="es-ES" b="1" smtClean="0"/>
              <a:t>UNIVERSIDAD VERACRUZANA</a:t>
            </a:r>
            <a:endParaRPr lang="es-ES" b="1" dirty="0" smtClean="0"/>
          </a:p>
          <a:p>
            <a:endParaRPr lang="es-ES" b="1" dirty="0" smtClean="0"/>
          </a:p>
          <a:p>
            <a:r>
              <a:rPr lang="es-ES" sz="3100" dirty="0"/>
              <a:t>ESPECIALIDAD DE:</a:t>
            </a:r>
            <a:endParaRPr lang="es-MX" sz="3100" dirty="0"/>
          </a:p>
          <a:p>
            <a:r>
              <a:rPr lang="es-ES" b="1" dirty="0"/>
              <a:t>MEDICINA FAMILIAR</a:t>
            </a:r>
            <a:endParaRPr lang="es-MX" dirty="0"/>
          </a:p>
          <a:p>
            <a:r>
              <a:rPr lang="es-MX" dirty="0" smtClean="0"/>
              <a:t>Autor</a:t>
            </a:r>
          </a:p>
          <a:p>
            <a:r>
              <a:rPr lang="es-MX" dirty="0" smtClean="0"/>
              <a:t> </a:t>
            </a:r>
            <a:r>
              <a:rPr lang="es-MX" b="1" dirty="0"/>
              <a:t>DRA.  ADRIELA MARCENY CANO HERNANDEZ</a:t>
            </a:r>
            <a:endParaRPr lang="es-MX" dirty="0"/>
          </a:p>
          <a:p>
            <a:r>
              <a:rPr lang="es-MX" dirty="0" smtClean="0"/>
              <a:t>Asesores</a:t>
            </a:r>
          </a:p>
          <a:p>
            <a:r>
              <a:rPr lang="es-MX" b="1" dirty="0" smtClean="0"/>
              <a:t>DR</a:t>
            </a:r>
            <a:r>
              <a:rPr lang="es-MX" b="1" dirty="0"/>
              <a:t>. RAFAEL S. RODRÍGUEZ CASTELLANOS</a:t>
            </a:r>
            <a:endParaRPr lang="es-MX" dirty="0"/>
          </a:p>
          <a:p>
            <a:r>
              <a:rPr lang="es-MX" b="1" dirty="0"/>
              <a:t>DRA. SONIA IRMA ROJAS CARRERA</a:t>
            </a:r>
            <a:endParaRPr lang="es-MX" dirty="0"/>
          </a:p>
          <a:p>
            <a:endParaRPr lang="es-MX" dirty="0"/>
          </a:p>
        </p:txBody>
      </p:sp>
    </p:spTree>
    <p:extLst>
      <p:ext uri="{BB962C8B-B14F-4D97-AF65-F5344CB8AC3E}">
        <p14:creationId xmlns:p14="http://schemas.microsoft.com/office/powerpoint/2010/main" val="1082149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CONCLUSIONES</a:t>
            </a:r>
            <a:endParaRPr lang="es-MX" dirty="0"/>
          </a:p>
        </p:txBody>
      </p:sp>
      <p:sp>
        <p:nvSpPr>
          <p:cNvPr id="3" name="2 Marcador de contenido"/>
          <p:cNvSpPr>
            <a:spLocks noGrp="1"/>
          </p:cNvSpPr>
          <p:nvPr>
            <p:ph idx="1"/>
          </p:nvPr>
        </p:nvSpPr>
        <p:spPr/>
        <p:txBody>
          <a:bodyPr/>
          <a:lstStyle/>
          <a:p>
            <a:r>
              <a:rPr lang="es-ES" dirty="0"/>
              <a:t>En conclusión  </a:t>
            </a:r>
            <a:r>
              <a:rPr lang="es-MX" dirty="0"/>
              <a:t>No existe asociación entre la actividad laboral de la mujer con la satisfacción marital. No hay estudios similares al realizado en ésta tesis. </a:t>
            </a:r>
          </a:p>
          <a:p>
            <a:endParaRPr lang="es-MX" dirty="0"/>
          </a:p>
        </p:txBody>
      </p:sp>
    </p:spTree>
    <p:extLst>
      <p:ext uri="{BB962C8B-B14F-4D97-AF65-F5344CB8AC3E}">
        <p14:creationId xmlns:p14="http://schemas.microsoft.com/office/powerpoint/2010/main" val="1273870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MX" dirty="0"/>
          </a:p>
        </p:txBody>
      </p:sp>
      <p:sp>
        <p:nvSpPr>
          <p:cNvPr id="3" name="2 Marcador de contenido"/>
          <p:cNvSpPr>
            <a:spLocks noGrp="1"/>
          </p:cNvSpPr>
          <p:nvPr>
            <p:ph idx="1"/>
          </p:nvPr>
        </p:nvSpPr>
        <p:spPr/>
        <p:txBody>
          <a:bodyPr>
            <a:normAutofit fontScale="85000" lnSpcReduction="10000"/>
          </a:bodyPr>
          <a:lstStyle/>
          <a:p>
            <a:pPr algn="just"/>
            <a:r>
              <a:rPr lang="es-MX" dirty="0"/>
              <a:t>La familia es un sistema relacional que conecta al individuo con el grupo amplio, llamado sociedad. para Andolfi (1977), la familia es un sistema relacional, lo que implica verla como un todo orgánico que supera y articula entre sí los diversos componentes individuales, el esposo y la esposa; y la relación que entre ellos se genera forman juntos una unidad más compleja, denominada subsistema </a:t>
            </a:r>
            <a:r>
              <a:rPr lang="es-MX" dirty="0" smtClean="0"/>
              <a:t>conyugal.</a:t>
            </a:r>
          </a:p>
          <a:p>
            <a:pPr algn="just"/>
            <a:r>
              <a:rPr lang="es-MX" dirty="0"/>
              <a:t>La satisfacción marital se encuentra íntimamente vinculada con la felicidad (freedman 1978) o la infelicidad</a:t>
            </a:r>
            <a:r>
              <a:rPr lang="es-MX" dirty="0" smtClean="0"/>
              <a:t>.</a:t>
            </a:r>
          </a:p>
          <a:p>
            <a:endParaRPr lang="es-MX" dirty="0"/>
          </a:p>
        </p:txBody>
      </p:sp>
    </p:spTree>
    <p:extLst>
      <p:ext uri="{BB962C8B-B14F-4D97-AF65-F5344CB8AC3E}">
        <p14:creationId xmlns:p14="http://schemas.microsoft.com/office/powerpoint/2010/main" val="1923973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JUSTIFICACION</a:t>
            </a:r>
            <a:endParaRPr lang="es-MX" dirty="0"/>
          </a:p>
        </p:txBody>
      </p:sp>
      <p:sp>
        <p:nvSpPr>
          <p:cNvPr id="3" name="2 Marcador de contenido"/>
          <p:cNvSpPr>
            <a:spLocks noGrp="1"/>
          </p:cNvSpPr>
          <p:nvPr>
            <p:ph idx="1"/>
          </p:nvPr>
        </p:nvSpPr>
        <p:spPr/>
        <p:txBody>
          <a:bodyPr>
            <a:normAutofit fontScale="55000" lnSpcReduction="20000"/>
          </a:bodyPr>
          <a:lstStyle/>
          <a:p>
            <a:pPr marL="0" indent="0">
              <a:buNone/>
            </a:pPr>
            <a:r>
              <a:rPr lang="es-MX" dirty="0"/>
              <a:t> </a:t>
            </a:r>
          </a:p>
          <a:p>
            <a:r>
              <a:rPr lang="es-MX" dirty="0"/>
              <a:t>El </a:t>
            </a:r>
            <a:r>
              <a:rPr lang="es-MX" dirty="0" smtClean="0"/>
              <a:t>matrimonio es una </a:t>
            </a:r>
            <a:r>
              <a:rPr lang="es-MX" dirty="0"/>
              <a:t>institución social, reconocida como legítima por la sociedad, que consiste en la unión de dos personas para establecer una comunidad de vida. </a:t>
            </a:r>
            <a:endParaRPr lang="es-MX" dirty="0" smtClean="0"/>
          </a:p>
          <a:p>
            <a:r>
              <a:rPr lang="es-MX" dirty="0" smtClean="0"/>
              <a:t>De </a:t>
            </a:r>
            <a:r>
              <a:rPr lang="es-MX" dirty="0"/>
              <a:t>manera opuesta </a:t>
            </a:r>
            <a:r>
              <a:rPr lang="es-MX" dirty="0" smtClean="0"/>
              <a:t>el divorcio </a:t>
            </a:r>
            <a:r>
              <a:rPr lang="es-MX" dirty="0"/>
              <a:t>significa disolver, separar, apartar a las personas que vivían en una estrecha relación. </a:t>
            </a:r>
            <a:endParaRPr lang="es-MX" dirty="0" smtClean="0"/>
          </a:p>
          <a:p>
            <a:r>
              <a:rPr lang="es-MX" dirty="0" smtClean="0"/>
              <a:t>En </a:t>
            </a:r>
            <a:r>
              <a:rPr lang="es-MX" dirty="0"/>
              <a:t>los últimos años, el número de divorcios en México se ha incrementado considerablemente; y una de las causas a la que se ha asociado es  el nuevo rol en la mujer, que la vuelve un ser independiente económicamente, motivo por  el cual se ha decidido realizar éste estudio; ya que en el Municipio de Veracruz, específicamente en la UMF 61 no se cuenta con datos que nos apoyen ésta teoría.</a:t>
            </a:r>
          </a:p>
          <a:p>
            <a:r>
              <a:rPr lang="es-MX" dirty="0"/>
              <a:t>La vulnerabilidad de este estudio radica en el temor de expresar sus sentimientos, ya que a pesar de que se tratará de un estudio con confidencialidad, el temor de ser descubierto o de expresarse libremente se ve afectado por nuestra cultura. Así como también en lo complicado y limitado que se hace analizar la familia desde un enfoque lineal. </a:t>
            </a:r>
          </a:p>
          <a:p>
            <a:r>
              <a:rPr lang="es-MX" dirty="0"/>
              <a:t>Contamos con la facilidad de realizar éste estudio ya que contamos con la población necesaria afiliada a la UMF.</a:t>
            </a:r>
          </a:p>
          <a:p>
            <a:pPr marL="0" indent="0">
              <a:buNone/>
            </a:pPr>
            <a:endParaRPr lang="es-MX" dirty="0"/>
          </a:p>
        </p:txBody>
      </p:sp>
    </p:spTree>
    <p:extLst>
      <p:ext uri="{BB962C8B-B14F-4D97-AF65-F5344CB8AC3E}">
        <p14:creationId xmlns:p14="http://schemas.microsoft.com/office/powerpoint/2010/main" val="1549510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3" name="2 Marcador de contenido"/>
          <p:cNvSpPr>
            <a:spLocks noGrp="1"/>
          </p:cNvSpPr>
          <p:nvPr>
            <p:ph idx="1"/>
          </p:nvPr>
        </p:nvSpPr>
        <p:spPr/>
        <p:txBody>
          <a:bodyPr/>
          <a:lstStyle/>
          <a:p>
            <a:pPr marL="0" indent="0" algn="ctr">
              <a:buNone/>
            </a:pPr>
            <a:r>
              <a:rPr lang="es-MX" b="1" dirty="0"/>
              <a:t>¿CUAL ES LA ASOCIACION DE LA ACTIVIDAD LABORAL DE LA MUJER CON LA SATISFACCION MARITAL?</a:t>
            </a:r>
            <a:endParaRPr lang="es-MX" dirty="0"/>
          </a:p>
          <a:p>
            <a:endParaRPr lang="es-MX" dirty="0"/>
          </a:p>
        </p:txBody>
      </p:sp>
    </p:spTree>
    <p:extLst>
      <p:ext uri="{BB962C8B-B14F-4D97-AF65-F5344CB8AC3E}">
        <p14:creationId xmlns:p14="http://schemas.microsoft.com/office/powerpoint/2010/main" val="14830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HIPOTESIS DEL TRABAJO</a:t>
            </a:r>
            <a:endParaRPr lang="es-MX" dirty="0"/>
          </a:p>
        </p:txBody>
      </p:sp>
      <p:sp>
        <p:nvSpPr>
          <p:cNvPr id="3" name="2 Marcador de contenido"/>
          <p:cNvSpPr>
            <a:spLocks noGrp="1"/>
          </p:cNvSpPr>
          <p:nvPr>
            <p:ph idx="1"/>
          </p:nvPr>
        </p:nvSpPr>
        <p:spPr/>
        <p:txBody>
          <a:bodyPr/>
          <a:lstStyle/>
          <a:p>
            <a:r>
              <a:rPr lang="es-MX" b="1" dirty="0"/>
              <a:t>La actividad laboral de la mujer esta asociada con la satisfacción marital </a:t>
            </a:r>
            <a:r>
              <a:rPr lang="es-MX" b="1" dirty="0" smtClean="0"/>
              <a:t>.</a:t>
            </a:r>
            <a:endParaRPr lang="es-MX" dirty="0"/>
          </a:p>
          <a:p>
            <a:pPr marL="0" indent="0">
              <a:buNone/>
            </a:pPr>
            <a:r>
              <a:rPr lang="es-MX" b="1" dirty="0"/>
              <a:t/>
            </a:r>
            <a:br>
              <a:rPr lang="es-MX" b="1" dirty="0"/>
            </a:br>
            <a:r>
              <a:rPr lang="es-MX" b="1" dirty="0"/>
              <a:t> </a:t>
            </a:r>
            <a:endParaRPr lang="es-MX" dirty="0"/>
          </a:p>
          <a:p>
            <a:pPr marL="0" indent="0">
              <a:buNone/>
            </a:pPr>
            <a:endParaRPr lang="es-MX" dirty="0"/>
          </a:p>
        </p:txBody>
      </p:sp>
    </p:spTree>
    <p:extLst>
      <p:ext uri="{BB962C8B-B14F-4D97-AF65-F5344CB8AC3E}">
        <p14:creationId xmlns:p14="http://schemas.microsoft.com/office/powerpoint/2010/main" val="64861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p:spPr>
        <p:txBody>
          <a:bodyPr/>
          <a:lstStyle/>
          <a:p>
            <a:r>
              <a:rPr lang="es-MX" dirty="0" smtClean="0"/>
              <a:t>METODOLOGIA</a:t>
            </a:r>
            <a:endParaRPr lang="es-MX" dirty="0"/>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764704"/>
            <a:ext cx="9144000" cy="3320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991446"/>
            <a:ext cx="9144000" cy="3470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785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5121"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2888" y="358775"/>
            <a:ext cx="6118225" cy="614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32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55000" lnSpcReduction="20000"/>
          </a:bodyPr>
          <a:lstStyle/>
          <a:p>
            <a:r>
              <a:rPr lang="es-MX" b="1" dirty="0"/>
              <a:t>Criterios de inclusión:</a:t>
            </a:r>
            <a:endParaRPr lang="es-MX" dirty="0"/>
          </a:p>
          <a:p>
            <a:pPr lvl="0"/>
            <a:r>
              <a:rPr lang="es-MX" dirty="0"/>
              <a:t>Derechohabientes adscritos a la UMF 61</a:t>
            </a:r>
          </a:p>
          <a:p>
            <a:pPr lvl="0"/>
            <a:r>
              <a:rPr lang="es-MX" dirty="0"/>
              <a:t>Que este viviendo bajo un mismo techo</a:t>
            </a:r>
          </a:p>
          <a:p>
            <a:pPr lvl="0"/>
            <a:r>
              <a:rPr lang="es-MX" dirty="0"/>
              <a:t>Que tenga más de 1 año de matrimonio</a:t>
            </a:r>
          </a:p>
          <a:p>
            <a:r>
              <a:rPr lang="es-MX" b="1" dirty="0"/>
              <a:t> </a:t>
            </a:r>
            <a:endParaRPr lang="es-MX" dirty="0"/>
          </a:p>
          <a:p>
            <a:r>
              <a:rPr lang="es-MX" b="1" dirty="0"/>
              <a:t>Criterios de exclusión:</a:t>
            </a:r>
            <a:endParaRPr lang="es-MX" dirty="0"/>
          </a:p>
          <a:p>
            <a:pPr lvl="0"/>
            <a:r>
              <a:rPr lang="es-MX" dirty="0"/>
              <a:t>Que se encuentra alguna pareja con enfermedad terminal ó alguna enfermedad  psiquiátrica.</a:t>
            </a:r>
          </a:p>
          <a:p>
            <a:pPr lvl="0"/>
            <a:r>
              <a:rPr lang="es-MX" dirty="0"/>
              <a:t>Con pareja con discapacidad mental</a:t>
            </a:r>
          </a:p>
          <a:p>
            <a:pPr lvl="0"/>
            <a:r>
              <a:rPr lang="es-MX" dirty="0"/>
              <a:t>Cuestionarios incompletos</a:t>
            </a:r>
          </a:p>
          <a:p>
            <a:r>
              <a:rPr lang="es-MX" dirty="0"/>
              <a:t> </a:t>
            </a:r>
          </a:p>
          <a:p>
            <a:r>
              <a:rPr lang="es-MX" dirty="0"/>
              <a:t> </a:t>
            </a:r>
          </a:p>
          <a:p>
            <a:r>
              <a:rPr lang="es-MX" b="1" dirty="0" smtClean="0"/>
              <a:t>TIPO </a:t>
            </a:r>
            <a:r>
              <a:rPr lang="es-MX" b="1" dirty="0"/>
              <a:t>DE DISEÑO:</a:t>
            </a:r>
            <a:endParaRPr lang="es-MX" dirty="0"/>
          </a:p>
          <a:p>
            <a:r>
              <a:rPr lang="es-MX" b="1" dirty="0"/>
              <a:t>Encuesta transversal analítica.</a:t>
            </a:r>
            <a:endParaRPr lang="es-MX" dirty="0"/>
          </a:p>
          <a:p>
            <a:r>
              <a:rPr lang="es-MX" b="1" dirty="0"/>
              <a:t> </a:t>
            </a:r>
            <a:endParaRPr lang="es-MX" dirty="0"/>
          </a:p>
          <a:p>
            <a:endParaRPr lang="es-MX" dirty="0"/>
          </a:p>
        </p:txBody>
      </p:sp>
    </p:spTree>
    <p:extLst>
      <p:ext uri="{BB962C8B-B14F-4D97-AF65-F5344CB8AC3E}">
        <p14:creationId xmlns:p14="http://schemas.microsoft.com/office/powerpoint/2010/main" val="172055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RESULTADOS</a:t>
            </a:r>
            <a:endParaRPr lang="es-MX" dirty="0"/>
          </a:p>
        </p:txBody>
      </p:sp>
      <p:sp>
        <p:nvSpPr>
          <p:cNvPr id="3" name="2 Marcador de contenido"/>
          <p:cNvSpPr>
            <a:spLocks noGrp="1"/>
          </p:cNvSpPr>
          <p:nvPr>
            <p:ph idx="1"/>
          </p:nvPr>
        </p:nvSpPr>
        <p:spPr/>
        <p:txBody>
          <a:bodyPr>
            <a:normAutofit fontScale="92500" lnSpcReduction="20000"/>
          </a:bodyPr>
          <a:lstStyle/>
          <a:p>
            <a:pPr algn="just"/>
            <a:r>
              <a:rPr lang="es-MX" dirty="0"/>
              <a:t>Quedaron incluidos en el estudio  375 participantes, de éstas 160 mujeres correspondieron al grupo de trabajadoras y 215 mujeres al grupo de no trabajadoras.</a:t>
            </a:r>
          </a:p>
          <a:p>
            <a:pPr algn="just"/>
            <a:r>
              <a:rPr lang="es-MX" dirty="0" smtClean="0"/>
              <a:t>En </a:t>
            </a:r>
            <a:r>
              <a:rPr lang="es-MX" dirty="0"/>
              <a:t>cuanto a la asociación entre satisfacción marital y actividad laboral cabe señalar que no hubo significancia estadística ya que en el grupo de mujeres Trabajadoras la asociación fue de 54.61 y para las mujeres No Trabajadoras fue de 54.41 lo cual fue estadísticamente no significativo.</a:t>
            </a:r>
            <a:endParaRPr lang="es-MX" dirty="0"/>
          </a:p>
        </p:txBody>
      </p:sp>
    </p:spTree>
    <p:extLst>
      <p:ext uri="{BB962C8B-B14F-4D97-AF65-F5344CB8AC3E}">
        <p14:creationId xmlns:p14="http://schemas.microsoft.com/office/powerpoint/2010/main" val="23765957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305</Words>
  <Application>Microsoft Office PowerPoint</Application>
  <PresentationFormat>Presentación en pantalla (4:3)</PresentationFormat>
  <Paragraphs>46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“ASOCIACION DE ACTIVIDAD LABORAL DE LA MUJER CON LA SATISFACCION MARITAL”   </vt:lpstr>
      <vt:lpstr>INTRODUCCION</vt:lpstr>
      <vt:lpstr>JUSTIFICACION</vt:lpstr>
      <vt:lpstr>PLANTEAMIENTO DEL PROBLEMA</vt:lpstr>
      <vt:lpstr>HIPOTESIS DEL TRABAJO</vt:lpstr>
      <vt:lpstr>METODOLOGIA</vt:lpstr>
      <vt:lpstr>Presentación de PowerPoint</vt:lpstr>
      <vt:lpstr>Presentación de PowerPoint</vt:lpstr>
      <vt:lpstr>RESULTADOS</vt:lpstr>
      <vt:lpstr>CONCLUSIONES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“ASOCIACION DE ACTIVIDAD LABORAL DE LA MUJER CON LA SATISFACCION MARITAL”</dc:title>
  <dc:creator>jardin</dc:creator>
  <cp:lastModifiedBy>jardin</cp:lastModifiedBy>
  <cp:revision>5</cp:revision>
  <dcterms:created xsi:type="dcterms:W3CDTF">2014-01-02T04:20:17Z</dcterms:created>
  <dcterms:modified xsi:type="dcterms:W3CDTF">2014-01-12T21:02:05Z</dcterms:modified>
</cp:coreProperties>
</file>