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C0ED56-C260-40E7-BE3C-1A8B08B6BE2F}" v="486" dt="2023-03-30T15:39:00.530"/>
    <p1510:client id="{7C11C9D1-C22A-4FFB-9CEA-C6EED19D531D}" v="10" dt="2023-03-31T00:47:46.6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118"/>
  </p:normalViewPr>
  <p:slideViewPr>
    <p:cSldViewPr snapToGrid="0">
      <p:cViewPr varScale="1">
        <p:scale>
          <a:sx n="79" d="100"/>
          <a:sy n="79" d="100"/>
        </p:scale>
        <p:origin x="1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lazquez Ruiz Arturo" userId="dcf38031-9f84-4702-b6ef-e13a4a9d4ef3" providerId="ADAL" clId="{4DF98740-4D81-424C-AAAB-2C92410E3CEC}"/>
    <pc:docChg chg="custSel modSld">
      <pc:chgData name="Velazquez Ruiz Arturo" userId="dcf38031-9f84-4702-b6ef-e13a4a9d4ef3" providerId="ADAL" clId="{4DF98740-4D81-424C-AAAB-2C92410E3CEC}" dt="2023-03-30T19:27:21.803" v="66" actId="20577"/>
      <pc:docMkLst>
        <pc:docMk/>
      </pc:docMkLst>
      <pc:sldChg chg="delSp modSp mod">
        <pc:chgData name="Velazquez Ruiz Arturo" userId="dcf38031-9f84-4702-b6ef-e13a4a9d4ef3" providerId="ADAL" clId="{4DF98740-4D81-424C-AAAB-2C92410E3CEC}" dt="2023-03-30T19:27:21.803" v="66" actId="20577"/>
        <pc:sldMkLst>
          <pc:docMk/>
          <pc:sldMk cId="3859555316" sldId="261"/>
        </pc:sldMkLst>
        <pc:spChg chg="del mod">
          <ac:chgData name="Velazquez Ruiz Arturo" userId="dcf38031-9f84-4702-b6ef-e13a4a9d4ef3" providerId="ADAL" clId="{4DF98740-4D81-424C-AAAB-2C92410E3CEC}" dt="2023-03-30T19:27:08.905" v="19" actId="478"/>
          <ac:spMkLst>
            <pc:docMk/>
            <pc:sldMk cId="3859555316" sldId="261"/>
            <ac:spMk id="9" creationId="{37FBB82F-E929-A9D7-1B00-8F2B774AD123}"/>
          </ac:spMkLst>
        </pc:spChg>
        <pc:spChg chg="mod">
          <ac:chgData name="Velazquez Ruiz Arturo" userId="dcf38031-9f84-4702-b6ef-e13a4a9d4ef3" providerId="ADAL" clId="{4DF98740-4D81-424C-AAAB-2C92410E3CEC}" dt="2023-03-30T19:27:21.803" v="66" actId="20577"/>
          <ac:spMkLst>
            <pc:docMk/>
            <pc:sldMk cId="3859555316" sldId="261"/>
            <ac:spMk id="10" creationId="{6C3A026B-F279-CA8E-266B-8D54FA4CD9A7}"/>
          </ac:spMkLst>
        </pc:spChg>
      </pc:sldChg>
    </pc:docChg>
  </pc:docChgLst>
  <pc:docChgLst>
    <pc:chgData name="Velazquez Ruiz Arturo" userId="dcf38031-9f84-4702-b6ef-e13a4a9d4ef3" providerId="ADAL" clId="{7C11C9D1-C22A-4FFB-9CEA-C6EED19D531D}"/>
    <pc:docChg chg="undo custSel addSld delSld modSld">
      <pc:chgData name="Velazquez Ruiz Arturo" userId="dcf38031-9f84-4702-b6ef-e13a4a9d4ef3" providerId="ADAL" clId="{7C11C9D1-C22A-4FFB-9CEA-C6EED19D531D}" dt="2023-03-31T00:50:42.254" v="373" actId="20577"/>
      <pc:docMkLst>
        <pc:docMk/>
      </pc:docMkLst>
      <pc:sldChg chg="modSp mod">
        <pc:chgData name="Velazquez Ruiz Arturo" userId="dcf38031-9f84-4702-b6ef-e13a4a9d4ef3" providerId="ADAL" clId="{7C11C9D1-C22A-4FFB-9CEA-C6EED19D531D}" dt="2023-03-31T00:50:21.858" v="360" actId="20577"/>
        <pc:sldMkLst>
          <pc:docMk/>
          <pc:sldMk cId="356444718" sldId="256"/>
        </pc:sldMkLst>
        <pc:spChg chg="mod">
          <ac:chgData name="Velazquez Ruiz Arturo" userId="dcf38031-9f84-4702-b6ef-e13a4a9d4ef3" providerId="ADAL" clId="{7C11C9D1-C22A-4FFB-9CEA-C6EED19D531D}" dt="2023-03-31T00:50:21.858" v="360" actId="20577"/>
          <ac:spMkLst>
            <pc:docMk/>
            <pc:sldMk cId="356444718" sldId="256"/>
            <ac:spMk id="25" creationId="{EF3187F2-BD5D-EEF6-0803-CB4F003AF44F}"/>
          </ac:spMkLst>
        </pc:spChg>
        <pc:spChg chg="mod">
          <ac:chgData name="Velazquez Ruiz Arturo" userId="dcf38031-9f84-4702-b6ef-e13a4a9d4ef3" providerId="ADAL" clId="{7C11C9D1-C22A-4FFB-9CEA-C6EED19D531D}" dt="2023-03-31T00:46:15.439" v="181" actId="1076"/>
          <ac:spMkLst>
            <pc:docMk/>
            <pc:sldMk cId="356444718" sldId="256"/>
            <ac:spMk id="30" creationId="{306E9652-267E-A228-77D9-ADA6923AE201}"/>
          </ac:spMkLst>
        </pc:spChg>
      </pc:sldChg>
      <pc:sldChg chg="del">
        <pc:chgData name="Velazquez Ruiz Arturo" userId="dcf38031-9f84-4702-b6ef-e13a4a9d4ef3" providerId="ADAL" clId="{7C11C9D1-C22A-4FFB-9CEA-C6EED19D531D}" dt="2023-03-31T00:34:30.844" v="1" actId="47"/>
        <pc:sldMkLst>
          <pc:docMk/>
          <pc:sldMk cId="2919221049" sldId="257"/>
        </pc:sldMkLst>
      </pc:sldChg>
      <pc:sldChg chg="modSp mod">
        <pc:chgData name="Velazquez Ruiz Arturo" userId="dcf38031-9f84-4702-b6ef-e13a4a9d4ef3" providerId="ADAL" clId="{7C11C9D1-C22A-4FFB-9CEA-C6EED19D531D}" dt="2023-03-31T00:48:46.591" v="311" actId="6549"/>
        <pc:sldMkLst>
          <pc:docMk/>
          <pc:sldMk cId="1136439071" sldId="258"/>
        </pc:sldMkLst>
        <pc:spChg chg="mod">
          <ac:chgData name="Velazquez Ruiz Arturo" userId="dcf38031-9f84-4702-b6ef-e13a4a9d4ef3" providerId="ADAL" clId="{7C11C9D1-C22A-4FFB-9CEA-C6EED19D531D}" dt="2023-03-31T00:48:46.591" v="311" actId="6549"/>
          <ac:spMkLst>
            <pc:docMk/>
            <pc:sldMk cId="1136439071" sldId="258"/>
            <ac:spMk id="9" creationId="{3C066700-7937-061C-99E4-784E9264B647}"/>
          </ac:spMkLst>
        </pc:spChg>
      </pc:sldChg>
      <pc:sldChg chg="addSp modSp mod">
        <pc:chgData name="Velazquez Ruiz Arturo" userId="dcf38031-9f84-4702-b6ef-e13a4a9d4ef3" providerId="ADAL" clId="{7C11C9D1-C22A-4FFB-9CEA-C6EED19D531D}" dt="2023-03-31T00:50:10.275" v="358" actId="1076"/>
        <pc:sldMkLst>
          <pc:docMk/>
          <pc:sldMk cId="1949905360" sldId="259"/>
        </pc:sldMkLst>
        <pc:spChg chg="mod">
          <ac:chgData name="Velazquez Ruiz Arturo" userId="dcf38031-9f84-4702-b6ef-e13a4a9d4ef3" providerId="ADAL" clId="{7C11C9D1-C22A-4FFB-9CEA-C6EED19D531D}" dt="2023-03-31T00:50:10.275" v="358" actId="1076"/>
          <ac:spMkLst>
            <pc:docMk/>
            <pc:sldMk cId="1949905360" sldId="259"/>
            <ac:spMk id="3" creationId="{DF5AB093-A406-EB83-0C64-9FB5F602BB5A}"/>
          </ac:spMkLst>
        </pc:spChg>
        <pc:spChg chg="mod">
          <ac:chgData name="Velazquez Ruiz Arturo" userId="dcf38031-9f84-4702-b6ef-e13a4a9d4ef3" providerId="ADAL" clId="{7C11C9D1-C22A-4FFB-9CEA-C6EED19D531D}" dt="2023-03-31T00:49:55.618" v="354" actId="20577"/>
          <ac:spMkLst>
            <pc:docMk/>
            <pc:sldMk cId="1949905360" sldId="259"/>
            <ac:spMk id="25" creationId="{EF3187F2-BD5D-EEF6-0803-CB4F003AF44F}"/>
          </ac:spMkLst>
        </pc:spChg>
        <pc:spChg chg="mod">
          <ac:chgData name="Velazquez Ruiz Arturo" userId="dcf38031-9f84-4702-b6ef-e13a4a9d4ef3" providerId="ADAL" clId="{7C11C9D1-C22A-4FFB-9CEA-C6EED19D531D}" dt="2023-03-31T00:50:00.038" v="356" actId="20577"/>
          <ac:spMkLst>
            <pc:docMk/>
            <pc:sldMk cId="1949905360" sldId="259"/>
            <ac:spMk id="27" creationId="{E42AD1B1-B42F-CF53-3E31-6D6598BCE3A8}"/>
          </ac:spMkLst>
        </pc:spChg>
        <pc:spChg chg="add mod">
          <ac:chgData name="Velazquez Ruiz Arturo" userId="dcf38031-9f84-4702-b6ef-e13a4a9d4ef3" providerId="ADAL" clId="{7C11C9D1-C22A-4FFB-9CEA-C6EED19D531D}" dt="2023-03-31T00:46:18.484" v="182"/>
          <ac:spMkLst>
            <pc:docMk/>
            <pc:sldMk cId="1949905360" sldId="259"/>
            <ac:spMk id="28" creationId="{D42B20E8-F281-794C-B9A4-60333436DF95}"/>
          </ac:spMkLst>
        </pc:spChg>
      </pc:sldChg>
      <pc:sldChg chg="del">
        <pc:chgData name="Velazquez Ruiz Arturo" userId="dcf38031-9f84-4702-b6ef-e13a4a9d4ef3" providerId="ADAL" clId="{7C11C9D1-C22A-4FFB-9CEA-C6EED19D531D}" dt="2023-03-31T00:34:29.120" v="0" actId="47"/>
        <pc:sldMkLst>
          <pc:docMk/>
          <pc:sldMk cId="3506960593" sldId="260"/>
        </pc:sldMkLst>
      </pc:sldChg>
      <pc:sldChg chg="modSp mod">
        <pc:chgData name="Velazquez Ruiz Arturo" userId="dcf38031-9f84-4702-b6ef-e13a4a9d4ef3" providerId="ADAL" clId="{7C11C9D1-C22A-4FFB-9CEA-C6EED19D531D}" dt="2023-03-31T00:50:42.254" v="373" actId="20577"/>
        <pc:sldMkLst>
          <pc:docMk/>
          <pc:sldMk cId="3859555316" sldId="261"/>
        </pc:sldMkLst>
        <pc:spChg chg="mod">
          <ac:chgData name="Velazquez Ruiz Arturo" userId="dcf38031-9f84-4702-b6ef-e13a4a9d4ef3" providerId="ADAL" clId="{7C11C9D1-C22A-4FFB-9CEA-C6EED19D531D}" dt="2023-03-31T00:50:42.254" v="373" actId="20577"/>
          <ac:spMkLst>
            <pc:docMk/>
            <pc:sldMk cId="3859555316" sldId="261"/>
            <ac:spMk id="10" creationId="{6C3A026B-F279-CA8E-266B-8D54FA4CD9A7}"/>
          </ac:spMkLst>
        </pc:spChg>
      </pc:sldChg>
      <pc:sldChg chg="addSp delSp modSp add mod chgLayout">
        <pc:chgData name="Velazquez Ruiz Arturo" userId="dcf38031-9f84-4702-b6ef-e13a4a9d4ef3" providerId="ADAL" clId="{7C11C9D1-C22A-4FFB-9CEA-C6EED19D531D}" dt="2023-03-31T00:47:37.721" v="231" actId="20577"/>
        <pc:sldMkLst>
          <pc:docMk/>
          <pc:sldMk cId="2668610317" sldId="262"/>
        </pc:sldMkLst>
        <pc:spChg chg="add mod ord">
          <ac:chgData name="Velazquez Ruiz Arturo" userId="dcf38031-9f84-4702-b6ef-e13a4a9d4ef3" providerId="ADAL" clId="{7C11C9D1-C22A-4FFB-9CEA-C6EED19D531D}" dt="2023-03-31T00:47:24.960" v="217" actId="14100"/>
          <ac:spMkLst>
            <pc:docMk/>
            <pc:sldMk cId="2668610317" sldId="262"/>
            <ac:spMk id="2" creationId="{80185155-6BF5-0A84-2FF0-31F9750034A4}"/>
          </ac:spMkLst>
        </pc:spChg>
        <pc:spChg chg="add mod ord">
          <ac:chgData name="Velazquez Ruiz Arturo" userId="dcf38031-9f84-4702-b6ef-e13a4a9d4ef3" providerId="ADAL" clId="{7C11C9D1-C22A-4FFB-9CEA-C6EED19D531D}" dt="2023-03-31T00:47:37.721" v="231" actId="20577"/>
          <ac:spMkLst>
            <pc:docMk/>
            <pc:sldMk cId="2668610317" sldId="262"/>
            <ac:spMk id="3" creationId="{C962DC18-5EB3-7CB7-063B-52E479BE65BA}"/>
          </ac:spMkLst>
        </pc:spChg>
        <pc:spChg chg="del">
          <ac:chgData name="Velazquez Ruiz Arturo" userId="dcf38031-9f84-4702-b6ef-e13a4a9d4ef3" providerId="ADAL" clId="{7C11C9D1-C22A-4FFB-9CEA-C6EED19D531D}" dt="2023-03-31T00:47:03.717" v="214" actId="478"/>
          <ac:spMkLst>
            <pc:docMk/>
            <pc:sldMk cId="2668610317" sldId="262"/>
            <ac:spMk id="9" creationId="{3C066700-7937-061C-99E4-784E9264B647}"/>
          </ac:spMkLst>
        </pc:spChg>
      </pc:sldChg>
      <pc:sldChg chg="modSp add mod">
        <pc:chgData name="Velazquez Ruiz Arturo" userId="dcf38031-9f84-4702-b6ef-e13a4a9d4ef3" providerId="ADAL" clId="{7C11C9D1-C22A-4FFB-9CEA-C6EED19D531D}" dt="2023-03-31T00:47:56.814" v="259" actId="20577"/>
        <pc:sldMkLst>
          <pc:docMk/>
          <pc:sldMk cId="462053797" sldId="263"/>
        </pc:sldMkLst>
        <pc:spChg chg="mod">
          <ac:chgData name="Velazquez Ruiz Arturo" userId="dcf38031-9f84-4702-b6ef-e13a4a9d4ef3" providerId="ADAL" clId="{7C11C9D1-C22A-4FFB-9CEA-C6EED19D531D}" dt="2023-03-31T00:47:56.814" v="259" actId="20577"/>
          <ac:spMkLst>
            <pc:docMk/>
            <pc:sldMk cId="462053797" sldId="263"/>
            <ac:spMk id="2" creationId="{80185155-6BF5-0A84-2FF0-31F9750034A4}"/>
          </ac:spMkLst>
        </pc:spChg>
      </pc:sldChg>
      <pc:sldChg chg="add del">
        <pc:chgData name="Velazquez Ruiz Arturo" userId="dcf38031-9f84-4702-b6ef-e13a4a9d4ef3" providerId="ADAL" clId="{7C11C9D1-C22A-4FFB-9CEA-C6EED19D531D}" dt="2023-03-31T00:46:38.721" v="187"/>
        <pc:sldMkLst>
          <pc:docMk/>
          <pc:sldMk cId="599806571" sldId="263"/>
        </pc:sldMkLst>
      </pc:sldChg>
      <pc:sldChg chg="modSp add mod">
        <pc:chgData name="Velazquez Ruiz Arturo" userId="dcf38031-9f84-4702-b6ef-e13a4a9d4ef3" providerId="ADAL" clId="{7C11C9D1-C22A-4FFB-9CEA-C6EED19D531D}" dt="2023-03-31T00:48:05.255" v="270" actId="20577"/>
        <pc:sldMkLst>
          <pc:docMk/>
          <pc:sldMk cId="1094071208" sldId="264"/>
        </pc:sldMkLst>
        <pc:spChg chg="mod">
          <ac:chgData name="Velazquez Ruiz Arturo" userId="dcf38031-9f84-4702-b6ef-e13a4a9d4ef3" providerId="ADAL" clId="{7C11C9D1-C22A-4FFB-9CEA-C6EED19D531D}" dt="2023-03-31T00:48:05.255" v="270" actId="20577"/>
          <ac:spMkLst>
            <pc:docMk/>
            <pc:sldMk cId="1094071208" sldId="264"/>
            <ac:spMk id="2" creationId="{80185155-6BF5-0A84-2FF0-31F9750034A4}"/>
          </ac:spMkLst>
        </pc:spChg>
      </pc:sldChg>
      <pc:sldChg chg="add del">
        <pc:chgData name="Velazquez Ruiz Arturo" userId="dcf38031-9f84-4702-b6ef-e13a4a9d4ef3" providerId="ADAL" clId="{7C11C9D1-C22A-4FFB-9CEA-C6EED19D531D}" dt="2023-03-31T00:46:38.294" v="186"/>
        <pc:sldMkLst>
          <pc:docMk/>
          <pc:sldMk cId="3304171959" sldId="264"/>
        </pc:sldMkLst>
      </pc:sldChg>
      <pc:sldChg chg="modSp add mod">
        <pc:chgData name="Velazquez Ruiz Arturo" userId="dcf38031-9f84-4702-b6ef-e13a4a9d4ef3" providerId="ADAL" clId="{7C11C9D1-C22A-4FFB-9CEA-C6EED19D531D}" dt="2023-03-31T00:48:19.626" v="291" actId="20577"/>
        <pc:sldMkLst>
          <pc:docMk/>
          <pc:sldMk cId="1850447191" sldId="265"/>
        </pc:sldMkLst>
        <pc:spChg chg="mod">
          <ac:chgData name="Velazquez Ruiz Arturo" userId="dcf38031-9f84-4702-b6ef-e13a4a9d4ef3" providerId="ADAL" clId="{7C11C9D1-C22A-4FFB-9CEA-C6EED19D531D}" dt="2023-03-31T00:48:19.626" v="291" actId="20577"/>
          <ac:spMkLst>
            <pc:docMk/>
            <pc:sldMk cId="1850447191" sldId="265"/>
            <ac:spMk id="2" creationId="{80185155-6BF5-0A84-2FF0-31F9750034A4}"/>
          </ac:spMkLst>
        </pc:spChg>
      </pc:sldChg>
      <pc:sldChg chg="modSp add mod">
        <pc:chgData name="Velazquez Ruiz Arturo" userId="dcf38031-9f84-4702-b6ef-e13a4a9d4ef3" providerId="ADAL" clId="{7C11C9D1-C22A-4FFB-9CEA-C6EED19D531D}" dt="2023-03-31T00:48:23.986" v="303" actId="20577"/>
        <pc:sldMkLst>
          <pc:docMk/>
          <pc:sldMk cId="1224852115" sldId="266"/>
        </pc:sldMkLst>
        <pc:spChg chg="mod">
          <ac:chgData name="Velazquez Ruiz Arturo" userId="dcf38031-9f84-4702-b6ef-e13a4a9d4ef3" providerId="ADAL" clId="{7C11C9D1-C22A-4FFB-9CEA-C6EED19D531D}" dt="2023-03-31T00:48:23.986" v="303" actId="20577"/>
          <ac:spMkLst>
            <pc:docMk/>
            <pc:sldMk cId="1224852115" sldId="266"/>
            <ac:spMk id="2" creationId="{80185155-6BF5-0A84-2FF0-31F9750034A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B0029-501D-F542-904E-59487493155E}" type="datetimeFigureOut">
              <a:rPr lang="es-ES_tradnl" smtClean="0"/>
              <a:t>30/03/2023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DB1E-4C02-1948-B9A3-FB98EEA2405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4462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B0029-501D-F542-904E-59487493155E}" type="datetimeFigureOut">
              <a:rPr lang="es-ES_tradnl" smtClean="0"/>
              <a:t>30/03/2023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DB1E-4C02-1948-B9A3-FB98EEA2405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11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B0029-501D-F542-904E-59487493155E}" type="datetimeFigureOut">
              <a:rPr lang="es-ES_tradnl" smtClean="0"/>
              <a:t>30/03/2023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DB1E-4C02-1948-B9A3-FB98EEA2405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8095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B0029-501D-F542-904E-59487493155E}" type="datetimeFigureOut">
              <a:rPr lang="es-ES_tradnl" smtClean="0"/>
              <a:t>30/03/2023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DB1E-4C02-1948-B9A3-FB98EEA2405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58959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B0029-501D-F542-904E-59487493155E}" type="datetimeFigureOut">
              <a:rPr lang="es-ES_tradnl" smtClean="0"/>
              <a:t>30/03/2023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DB1E-4C02-1948-B9A3-FB98EEA2405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2495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B0029-501D-F542-904E-59487493155E}" type="datetimeFigureOut">
              <a:rPr lang="es-ES_tradnl" smtClean="0"/>
              <a:t>30/03/2023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DB1E-4C02-1948-B9A3-FB98EEA2405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6335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B0029-501D-F542-904E-59487493155E}" type="datetimeFigureOut">
              <a:rPr lang="es-ES_tradnl" smtClean="0"/>
              <a:t>30/03/2023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DB1E-4C02-1948-B9A3-FB98EEA2405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080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B0029-501D-F542-904E-59487493155E}" type="datetimeFigureOut">
              <a:rPr lang="es-ES_tradnl" smtClean="0"/>
              <a:t>30/03/2023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DB1E-4C02-1948-B9A3-FB98EEA2405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1220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B0029-501D-F542-904E-59487493155E}" type="datetimeFigureOut">
              <a:rPr lang="es-ES_tradnl" smtClean="0"/>
              <a:t>30/03/2023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DB1E-4C02-1948-B9A3-FB98EEA2405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03556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B0029-501D-F542-904E-59487493155E}" type="datetimeFigureOut">
              <a:rPr lang="es-ES_tradnl" smtClean="0"/>
              <a:t>30/03/2023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DB1E-4C02-1948-B9A3-FB98EEA2405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2132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B0029-501D-F542-904E-59487493155E}" type="datetimeFigureOut">
              <a:rPr lang="es-ES_tradnl" smtClean="0"/>
              <a:t>30/03/2023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DB1E-4C02-1948-B9A3-FB98EEA2405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5386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B0029-501D-F542-904E-59487493155E}" type="datetimeFigureOut">
              <a:rPr lang="es-ES_tradnl" smtClean="0"/>
              <a:t>30/03/2023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BDB1E-4C02-1948-B9A3-FB98EEA2405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884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>
            <a:extLst>
              <a:ext uri="{FF2B5EF4-FFF2-40B4-BE49-F238E27FC236}">
                <a16:creationId xmlns:a16="http://schemas.microsoft.com/office/drawing/2014/main" id="{FB604190-5312-BF11-6F22-339091671F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10055" t="21268" r="19655" b="10107"/>
          <a:stretch/>
        </p:blipFill>
        <p:spPr>
          <a:xfrm>
            <a:off x="0" y="860126"/>
            <a:ext cx="9154011" cy="5954400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9C9BAE80-D1FF-F5B8-C755-88B869BA3230}"/>
              </a:ext>
            </a:extLst>
          </p:cNvPr>
          <p:cNvGrpSpPr/>
          <p:nvPr/>
        </p:nvGrpSpPr>
        <p:grpSpPr>
          <a:xfrm>
            <a:off x="1378369" y="146896"/>
            <a:ext cx="6387261" cy="551363"/>
            <a:chOff x="1276528" y="183732"/>
            <a:chExt cx="6391674" cy="551744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6C1FC3E7-E6E0-4CC7-E9F1-EA08356EBC5B}"/>
                </a:ext>
              </a:extLst>
            </p:cNvPr>
            <p:cNvGrpSpPr/>
            <p:nvPr/>
          </p:nvGrpSpPr>
          <p:grpSpPr>
            <a:xfrm>
              <a:off x="1276528" y="183732"/>
              <a:ext cx="6391674" cy="551744"/>
              <a:chOff x="2452619" y="135173"/>
              <a:chExt cx="6391674" cy="551744"/>
            </a:xfrm>
          </p:grpSpPr>
          <p:pic>
            <p:nvPicPr>
              <p:cNvPr id="5" name="Picture 22">
                <a:extLst>
                  <a:ext uri="{FF2B5EF4-FFF2-40B4-BE49-F238E27FC236}">
                    <a16:creationId xmlns:a16="http://schemas.microsoft.com/office/drawing/2014/main" id="{52F674EE-62C5-F7A3-5554-31EB244185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8317" r="7897"/>
              <a:stretch>
                <a:fillRect/>
              </a:stretch>
            </p:blipFill>
            <p:spPr>
              <a:xfrm>
                <a:off x="2930440" y="189275"/>
                <a:ext cx="391127" cy="466819"/>
              </a:xfrm>
              <a:prstGeom prst="rect">
                <a:avLst/>
              </a:prstGeom>
            </p:spPr>
          </p:pic>
          <p:pic>
            <p:nvPicPr>
              <p:cNvPr id="6" name="Picture 23">
                <a:extLst>
                  <a:ext uri="{FF2B5EF4-FFF2-40B4-BE49-F238E27FC236}">
                    <a16:creationId xmlns:a16="http://schemas.microsoft.com/office/drawing/2014/main" id="{33B6C54D-08C4-1D14-C810-E54DB8D79C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2452619" y="168726"/>
                <a:ext cx="379014" cy="466820"/>
              </a:xfrm>
              <a:prstGeom prst="rect">
                <a:avLst/>
              </a:prstGeom>
            </p:spPr>
          </p:pic>
          <p:pic>
            <p:nvPicPr>
              <p:cNvPr id="7" name="Picture 24">
                <a:extLst>
                  <a:ext uri="{FF2B5EF4-FFF2-40B4-BE49-F238E27FC236}">
                    <a16:creationId xmlns:a16="http://schemas.microsoft.com/office/drawing/2014/main" id="{44C73402-FBDB-6480-9FE3-10FAF8CCEC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17344" t="6932" r="17748" b="6524"/>
              <a:stretch>
                <a:fillRect/>
              </a:stretch>
            </p:blipFill>
            <p:spPr>
              <a:xfrm>
                <a:off x="3507867" y="189274"/>
                <a:ext cx="519635" cy="466820"/>
              </a:xfrm>
              <a:prstGeom prst="rect">
                <a:avLst/>
              </a:prstGeom>
            </p:spPr>
          </p:pic>
          <p:pic>
            <p:nvPicPr>
              <p:cNvPr id="8" name="Picture 25">
                <a:extLst>
                  <a:ext uri="{FF2B5EF4-FFF2-40B4-BE49-F238E27FC236}">
                    <a16:creationId xmlns:a16="http://schemas.microsoft.com/office/drawing/2014/main" id="{078D93BC-B4E0-CAF2-5F7E-ACC1DE7E6C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18640" y="189275"/>
                <a:ext cx="390644" cy="466819"/>
              </a:xfrm>
              <a:prstGeom prst="rect">
                <a:avLst/>
              </a:prstGeom>
            </p:spPr>
          </p:pic>
          <p:pic>
            <p:nvPicPr>
              <p:cNvPr id="9" name="Picture 26">
                <a:extLst>
                  <a:ext uri="{FF2B5EF4-FFF2-40B4-BE49-F238E27FC236}">
                    <a16:creationId xmlns:a16="http://schemas.microsoft.com/office/drawing/2014/main" id="{D16356AC-D9F0-1E85-EEC6-4C8C462030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>
                <a:off x="4836468" y="189274"/>
                <a:ext cx="337580" cy="466820"/>
              </a:xfrm>
              <a:prstGeom prst="rect">
                <a:avLst/>
              </a:prstGeom>
            </p:spPr>
          </p:pic>
          <p:pic>
            <p:nvPicPr>
              <p:cNvPr id="10" name="Picture 27">
                <a:extLst>
                  <a:ext uri="{FF2B5EF4-FFF2-40B4-BE49-F238E27FC236}">
                    <a16:creationId xmlns:a16="http://schemas.microsoft.com/office/drawing/2014/main" id="{0651689E-A6F8-9A54-A56B-A244F7E072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>
              <a:xfrm>
                <a:off x="5391468" y="189275"/>
                <a:ext cx="284036" cy="466819"/>
              </a:xfrm>
              <a:prstGeom prst="rect">
                <a:avLst/>
              </a:prstGeom>
            </p:spPr>
          </p:pic>
          <p:pic>
            <p:nvPicPr>
              <p:cNvPr id="11" name="Picture 28">
                <a:extLst>
                  <a:ext uri="{FF2B5EF4-FFF2-40B4-BE49-F238E27FC236}">
                    <a16:creationId xmlns:a16="http://schemas.microsoft.com/office/drawing/2014/main" id="{6B894339-4806-5971-32DA-D192E3D2B9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5869504" y="189274"/>
                <a:ext cx="332825" cy="466820"/>
              </a:xfrm>
              <a:prstGeom prst="rect">
                <a:avLst/>
              </a:prstGeom>
            </p:spPr>
          </p:pic>
          <p:pic>
            <p:nvPicPr>
              <p:cNvPr id="12" name="Picture 29">
                <a:extLst>
                  <a:ext uri="{FF2B5EF4-FFF2-40B4-BE49-F238E27FC236}">
                    <a16:creationId xmlns:a16="http://schemas.microsoft.com/office/drawing/2014/main" id="{CCBA4669-1A50-9B17-0EB8-A68FBD90C5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 t="570" b="570"/>
              <a:stretch>
                <a:fillRect/>
              </a:stretch>
            </p:blipFill>
            <p:spPr>
              <a:xfrm>
                <a:off x="6417671" y="189275"/>
                <a:ext cx="441161" cy="466819"/>
              </a:xfrm>
              <a:prstGeom prst="rect">
                <a:avLst/>
              </a:prstGeom>
            </p:spPr>
          </p:pic>
          <p:pic>
            <p:nvPicPr>
              <p:cNvPr id="13" name="Picture 30">
                <a:extLst>
                  <a:ext uri="{FF2B5EF4-FFF2-40B4-BE49-F238E27FC236}">
                    <a16:creationId xmlns:a16="http://schemas.microsoft.com/office/drawing/2014/main" id="{9D7CA024-C41F-DACE-38D1-282A560A25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7733990" y="189274"/>
                <a:ext cx="415258" cy="466820"/>
              </a:xfrm>
              <a:prstGeom prst="rect">
                <a:avLst/>
              </a:prstGeom>
            </p:spPr>
          </p:pic>
          <p:pic>
            <p:nvPicPr>
              <p:cNvPr id="14" name="Picture 31">
                <a:extLst>
                  <a:ext uri="{FF2B5EF4-FFF2-40B4-BE49-F238E27FC236}">
                    <a16:creationId xmlns:a16="http://schemas.microsoft.com/office/drawing/2014/main" id="{AAFD9F76-0CB7-378F-3DB5-5DE09FF563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rcRect t="3135"/>
              <a:stretch>
                <a:fillRect/>
              </a:stretch>
            </p:blipFill>
            <p:spPr>
              <a:xfrm>
                <a:off x="8218932" y="135173"/>
                <a:ext cx="625361" cy="551744"/>
              </a:xfrm>
              <a:prstGeom prst="rect">
                <a:avLst/>
              </a:prstGeom>
            </p:spPr>
          </p:pic>
        </p:grp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0B2539D9-C82D-C88B-25A4-CDFC3782D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816988" y="259361"/>
              <a:ext cx="625361" cy="466819"/>
            </a:xfrm>
            <a:prstGeom prst="rect">
              <a:avLst/>
            </a:prstGeom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34D18D7-239A-A083-D8F4-509438FF1EE5}"/>
              </a:ext>
            </a:extLst>
          </p:cNvPr>
          <p:cNvSpPr/>
          <p:nvPr/>
        </p:nvSpPr>
        <p:spPr>
          <a:xfrm>
            <a:off x="-6002" y="857128"/>
            <a:ext cx="9150001" cy="2746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accent6"/>
              </a:solidFill>
            </a:endParaRPr>
          </a:p>
        </p:txBody>
      </p:sp>
      <p:sp>
        <p:nvSpPr>
          <p:cNvPr id="18" name="TextBox 57">
            <a:extLst>
              <a:ext uri="{FF2B5EF4-FFF2-40B4-BE49-F238E27FC236}">
                <a16:creationId xmlns:a16="http://schemas.microsoft.com/office/drawing/2014/main" id="{9D193BD4-A8A8-C386-3CE4-0C15039F1966}"/>
              </a:ext>
            </a:extLst>
          </p:cNvPr>
          <p:cNvSpPr txBox="1"/>
          <p:nvPr/>
        </p:nvSpPr>
        <p:spPr>
          <a:xfrm>
            <a:off x="0" y="1380919"/>
            <a:ext cx="9144000" cy="4167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45"/>
              </a:lnSpc>
            </a:pPr>
            <a:r>
              <a:rPr lang="en-US" b="1" dirty="0">
                <a:solidFill>
                  <a:srgbClr val="039C47"/>
                </a:solidFill>
                <a:latin typeface="Arialle Bold"/>
              </a:rPr>
              <a:t>RED DE VIVIENDA Y HÁBITAT SUSTENTABLE DE MÉXICO</a:t>
            </a:r>
          </a:p>
        </p:txBody>
      </p:sp>
      <p:sp>
        <p:nvSpPr>
          <p:cNvPr id="19" name="TextBox 57">
            <a:extLst>
              <a:ext uri="{FF2B5EF4-FFF2-40B4-BE49-F238E27FC236}">
                <a16:creationId xmlns:a16="http://schemas.microsoft.com/office/drawing/2014/main" id="{E718444B-38A0-72A4-6D4E-3DF8EC46E0DC}"/>
              </a:ext>
            </a:extLst>
          </p:cNvPr>
          <p:cNvSpPr txBox="1"/>
          <p:nvPr/>
        </p:nvSpPr>
        <p:spPr>
          <a:xfrm>
            <a:off x="-6002" y="1139643"/>
            <a:ext cx="9150001" cy="4167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45"/>
              </a:lnSpc>
            </a:pPr>
            <a:r>
              <a:rPr lang="en-US" b="1" dirty="0">
                <a:solidFill>
                  <a:srgbClr val="039C47"/>
                </a:solidFill>
                <a:latin typeface="Arialle Bold"/>
              </a:rPr>
              <a:t>XIII CONGRESO INTERNACIONAL DE LA </a:t>
            </a:r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id="{A1CFEFAD-2FE4-939F-B72F-2033ED03ABBA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13003" t="8346" r="10866" b="1598"/>
          <a:stretch>
            <a:fillRect/>
          </a:stretch>
        </p:blipFill>
        <p:spPr>
          <a:xfrm>
            <a:off x="143260" y="6156958"/>
            <a:ext cx="668855" cy="655881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CFF5E054-29A8-6211-9ADE-03E580B47483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41985" t="27451" r="39033" b="45363"/>
          <a:stretch>
            <a:fillRect/>
          </a:stretch>
        </p:blipFill>
        <p:spPr>
          <a:xfrm>
            <a:off x="998436" y="6159928"/>
            <a:ext cx="815493" cy="655882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224D301A-5935-7B4F-49DA-FCE63327166A}"/>
              </a:ext>
            </a:extLst>
          </p:cNvPr>
          <p:cNvSpPr/>
          <p:nvPr/>
        </p:nvSpPr>
        <p:spPr>
          <a:xfrm>
            <a:off x="1861344" y="6470016"/>
            <a:ext cx="7292667" cy="2746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1F8015D-D470-A454-D2C0-E06894F712E5}"/>
              </a:ext>
            </a:extLst>
          </p:cNvPr>
          <p:cNvSpPr txBox="1"/>
          <p:nvPr/>
        </p:nvSpPr>
        <p:spPr>
          <a:xfrm>
            <a:off x="0" y="3119718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/>
              <a:t>Nombre de la Ponencia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032FD1E-F0AF-3F76-536D-0CC433C173ED}"/>
              </a:ext>
            </a:extLst>
          </p:cNvPr>
          <p:cNvSpPr txBox="1"/>
          <p:nvPr/>
        </p:nvSpPr>
        <p:spPr>
          <a:xfrm>
            <a:off x="-6002" y="2580510"/>
            <a:ext cx="914399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dirty="0"/>
              <a:t>Mesa: 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F3187F2-BD5D-EEF6-0803-CB4F003AF44F}"/>
              </a:ext>
            </a:extLst>
          </p:cNvPr>
          <p:cNvSpPr txBox="1"/>
          <p:nvPr/>
        </p:nvSpPr>
        <p:spPr>
          <a:xfrm>
            <a:off x="1" y="4303059"/>
            <a:ext cx="913799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sz="2000" dirty="0"/>
              <a:t>Integrantes:</a:t>
            </a:r>
          </a:p>
          <a:p>
            <a:pPr algn="ctr"/>
            <a:r>
              <a:rPr lang="es-ES_tradnl" sz="2000" dirty="0"/>
              <a:t>Grado, Nombre(s) y Apellidos, </a:t>
            </a:r>
            <a:r>
              <a:rPr lang="es-ES_tradnl" sz="2000" u="sng" dirty="0"/>
              <a:t>SIN ABREVIATURAS</a:t>
            </a:r>
            <a:endParaRPr lang="es-ES_tradnl" sz="2000" u="sng" dirty="0">
              <a:cs typeface="Calibri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60D3B48-9D21-FF2F-33E3-D635AA9CFF79}"/>
              </a:ext>
            </a:extLst>
          </p:cNvPr>
          <p:cNvSpPr txBox="1"/>
          <p:nvPr/>
        </p:nvSpPr>
        <p:spPr>
          <a:xfrm>
            <a:off x="1613243" y="1744709"/>
            <a:ext cx="6121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chemeClr val="accent1"/>
                </a:solidFill>
              </a:rPr>
              <a:t>“CONSTRUYENDO NORMAS PARA UNA VIVIENDA ADECUADA”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42AD1B1-B42F-CF53-3E31-6D6598BCE3A8}"/>
              </a:ext>
            </a:extLst>
          </p:cNvPr>
          <p:cNvSpPr txBox="1"/>
          <p:nvPr/>
        </p:nvSpPr>
        <p:spPr>
          <a:xfrm>
            <a:off x="-6002" y="5480973"/>
            <a:ext cx="9137996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i="1" dirty="0"/>
              <a:t>Institución de Educación Superior</a:t>
            </a:r>
          </a:p>
          <a:p>
            <a:pPr algn="ctr"/>
            <a:r>
              <a:rPr lang="es-ES_tradnl" i="1" dirty="0">
                <a:cs typeface="Calibri"/>
              </a:rPr>
              <a:t>Nombre del Cuerpo Académico</a:t>
            </a:r>
          </a:p>
          <a:p>
            <a:pPr algn="ctr"/>
            <a:endParaRPr lang="es-ES_tradnl" i="1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306E9652-267E-A228-77D9-ADA6923AE201}"/>
              </a:ext>
            </a:extLst>
          </p:cNvPr>
          <p:cNvSpPr txBox="1"/>
          <p:nvPr/>
        </p:nvSpPr>
        <p:spPr>
          <a:xfrm>
            <a:off x="1709218" y="6454227"/>
            <a:ext cx="7436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200" dirty="0">
                <a:solidFill>
                  <a:schemeClr val="bg1"/>
                </a:solidFill>
              </a:rPr>
              <a:t>20 y 21 de abril 2023. Xalapa-Enríquez, Veracruz.</a:t>
            </a:r>
          </a:p>
        </p:txBody>
      </p:sp>
    </p:spTree>
    <p:extLst>
      <p:ext uri="{BB962C8B-B14F-4D97-AF65-F5344CB8AC3E}">
        <p14:creationId xmlns:p14="http://schemas.microsoft.com/office/powerpoint/2010/main" val="356444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DF1328E-B31C-C852-CB59-5891EB2C78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10055" t="21268" r="19655" b="10107"/>
          <a:stretch/>
        </p:blipFill>
        <p:spPr>
          <a:xfrm>
            <a:off x="0" y="860126"/>
            <a:ext cx="9154011" cy="5954400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9C9BAE80-D1FF-F5B8-C755-88B869BA3230}"/>
              </a:ext>
            </a:extLst>
          </p:cNvPr>
          <p:cNvGrpSpPr/>
          <p:nvPr/>
        </p:nvGrpSpPr>
        <p:grpSpPr>
          <a:xfrm>
            <a:off x="1378369" y="146896"/>
            <a:ext cx="6387261" cy="551363"/>
            <a:chOff x="1276528" y="183732"/>
            <a:chExt cx="6391674" cy="551744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6C1FC3E7-E6E0-4CC7-E9F1-EA08356EBC5B}"/>
                </a:ext>
              </a:extLst>
            </p:cNvPr>
            <p:cNvGrpSpPr/>
            <p:nvPr/>
          </p:nvGrpSpPr>
          <p:grpSpPr>
            <a:xfrm>
              <a:off x="1276528" y="183732"/>
              <a:ext cx="6391674" cy="551744"/>
              <a:chOff x="2452619" y="135173"/>
              <a:chExt cx="6391674" cy="551744"/>
            </a:xfrm>
          </p:grpSpPr>
          <p:pic>
            <p:nvPicPr>
              <p:cNvPr id="5" name="Picture 22">
                <a:extLst>
                  <a:ext uri="{FF2B5EF4-FFF2-40B4-BE49-F238E27FC236}">
                    <a16:creationId xmlns:a16="http://schemas.microsoft.com/office/drawing/2014/main" id="{52F674EE-62C5-F7A3-5554-31EB244185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8317" r="7897"/>
              <a:stretch>
                <a:fillRect/>
              </a:stretch>
            </p:blipFill>
            <p:spPr>
              <a:xfrm>
                <a:off x="2930440" y="189275"/>
                <a:ext cx="391127" cy="466819"/>
              </a:xfrm>
              <a:prstGeom prst="rect">
                <a:avLst/>
              </a:prstGeom>
            </p:spPr>
          </p:pic>
          <p:pic>
            <p:nvPicPr>
              <p:cNvPr id="6" name="Picture 23">
                <a:extLst>
                  <a:ext uri="{FF2B5EF4-FFF2-40B4-BE49-F238E27FC236}">
                    <a16:creationId xmlns:a16="http://schemas.microsoft.com/office/drawing/2014/main" id="{33B6C54D-08C4-1D14-C810-E54DB8D79C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2452619" y="168726"/>
                <a:ext cx="379014" cy="466820"/>
              </a:xfrm>
              <a:prstGeom prst="rect">
                <a:avLst/>
              </a:prstGeom>
            </p:spPr>
          </p:pic>
          <p:pic>
            <p:nvPicPr>
              <p:cNvPr id="7" name="Picture 24">
                <a:extLst>
                  <a:ext uri="{FF2B5EF4-FFF2-40B4-BE49-F238E27FC236}">
                    <a16:creationId xmlns:a16="http://schemas.microsoft.com/office/drawing/2014/main" id="{44C73402-FBDB-6480-9FE3-10FAF8CCEC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17344" t="6932" r="17748" b="6524"/>
              <a:stretch>
                <a:fillRect/>
              </a:stretch>
            </p:blipFill>
            <p:spPr>
              <a:xfrm>
                <a:off x="3507867" y="189274"/>
                <a:ext cx="519635" cy="466820"/>
              </a:xfrm>
              <a:prstGeom prst="rect">
                <a:avLst/>
              </a:prstGeom>
            </p:spPr>
          </p:pic>
          <p:pic>
            <p:nvPicPr>
              <p:cNvPr id="8" name="Picture 25">
                <a:extLst>
                  <a:ext uri="{FF2B5EF4-FFF2-40B4-BE49-F238E27FC236}">
                    <a16:creationId xmlns:a16="http://schemas.microsoft.com/office/drawing/2014/main" id="{078D93BC-B4E0-CAF2-5F7E-ACC1DE7E6C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18640" y="189275"/>
                <a:ext cx="390644" cy="466819"/>
              </a:xfrm>
              <a:prstGeom prst="rect">
                <a:avLst/>
              </a:prstGeom>
            </p:spPr>
          </p:pic>
          <p:pic>
            <p:nvPicPr>
              <p:cNvPr id="9" name="Picture 26">
                <a:extLst>
                  <a:ext uri="{FF2B5EF4-FFF2-40B4-BE49-F238E27FC236}">
                    <a16:creationId xmlns:a16="http://schemas.microsoft.com/office/drawing/2014/main" id="{D16356AC-D9F0-1E85-EEC6-4C8C462030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>
                <a:off x="4836468" y="189274"/>
                <a:ext cx="337580" cy="466820"/>
              </a:xfrm>
              <a:prstGeom prst="rect">
                <a:avLst/>
              </a:prstGeom>
            </p:spPr>
          </p:pic>
          <p:pic>
            <p:nvPicPr>
              <p:cNvPr id="10" name="Picture 27">
                <a:extLst>
                  <a:ext uri="{FF2B5EF4-FFF2-40B4-BE49-F238E27FC236}">
                    <a16:creationId xmlns:a16="http://schemas.microsoft.com/office/drawing/2014/main" id="{0651689E-A6F8-9A54-A56B-A244F7E072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>
              <a:xfrm>
                <a:off x="5391468" y="189275"/>
                <a:ext cx="284036" cy="466819"/>
              </a:xfrm>
              <a:prstGeom prst="rect">
                <a:avLst/>
              </a:prstGeom>
            </p:spPr>
          </p:pic>
          <p:pic>
            <p:nvPicPr>
              <p:cNvPr id="11" name="Picture 28">
                <a:extLst>
                  <a:ext uri="{FF2B5EF4-FFF2-40B4-BE49-F238E27FC236}">
                    <a16:creationId xmlns:a16="http://schemas.microsoft.com/office/drawing/2014/main" id="{6B894339-4806-5971-32DA-D192E3D2B9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5869504" y="189274"/>
                <a:ext cx="332825" cy="466820"/>
              </a:xfrm>
              <a:prstGeom prst="rect">
                <a:avLst/>
              </a:prstGeom>
            </p:spPr>
          </p:pic>
          <p:pic>
            <p:nvPicPr>
              <p:cNvPr id="12" name="Picture 29">
                <a:extLst>
                  <a:ext uri="{FF2B5EF4-FFF2-40B4-BE49-F238E27FC236}">
                    <a16:creationId xmlns:a16="http://schemas.microsoft.com/office/drawing/2014/main" id="{CCBA4669-1A50-9B17-0EB8-A68FBD90C5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 t="570" b="570"/>
              <a:stretch>
                <a:fillRect/>
              </a:stretch>
            </p:blipFill>
            <p:spPr>
              <a:xfrm>
                <a:off x="6417671" y="189275"/>
                <a:ext cx="441161" cy="466819"/>
              </a:xfrm>
              <a:prstGeom prst="rect">
                <a:avLst/>
              </a:prstGeom>
            </p:spPr>
          </p:pic>
          <p:pic>
            <p:nvPicPr>
              <p:cNvPr id="13" name="Picture 30">
                <a:extLst>
                  <a:ext uri="{FF2B5EF4-FFF2-40B4-BE49-F238E27FC236}">
                    <a16:creationId xmlns:a16="http://schemas.microsoft.com/office/drawing/2014/main" id="{9D7CA024-C41F-DACE-38D1-282A560A25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7733990" y="189274"/>
                <a:ext cx="415258" cy="466820"/>
              </a:xfrm>
              <a:prstGeom prst="rect">
                <a:avLst/>
              </a:prstGeom>
            </p:spPr>
          </p:pic>
          <p:pic>
            <p:nvPicPr>
              <p:cNvPr id="14" name="Picture 31">
                <a:extLst>
                  <a:ext uri="{FF2B5EF4-FFF2-40B4-BE49-F238E27FC236}">
                    <a16:creationId xmlns:a16="http://schemas.microsoft.com/office/drawing/2014/main" id="{AAFD9F76-0CB7-378F-3DB5-5DE09FF563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rcRect t="3135"/>
              <a:stretch>
                <a:fillRect/>
              </a:stretch>
            </p:blipFill>
            <p:spPr>
              <a:xfrm>
                <a:off x="8218932" y="135173"/>
                <a:ext cx="625361" cy="551744"/>
              </a:xfrm>
              <a:prstGeom prst="rect">
                <a:avLst/>
              </a:prstGeom>
            </p:spPr>
          </p:pic>
        </p:grp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0B2539D9-C82D-C88B-25A4-CDFC3782D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816988" y="259361"/>
              <a:ext cx="625361" cy="466819"/>
            </a:xfrm>
            <a:prstGeom prst="rect">
              <a:avLst/>
            </a:prstGeom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34D18D7-239A-A083-D8F4-509438FF1EE5}"/>
              </a:ext>
            </a:extLst>
          </p:cNvPr>
          <p:cNvSpPr/>
          <p:nvPr/>
        </p:nvSpPr>
        <p:spPr>
          <a:xfrm>
            <a:off x="-6002" y="857128"/>
            <a:ext cx="9150001" cy="2746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accent6"/>
              </a:solidFill>
            </a:endParaRPr>
          </a:p>
        </p:txBody>
      </p:sp>
      <p:sp>
        <p:nvSpPr>
          <p:cNvPr id="18" name="TextBox 57">
            <a:extLst>
              <a:ext uri="{FF2B5EF4-FFF2-40B4-BE49-F238E27FC236}">
                <a16:creationId xmlns:a16="http://schemas.microsoft.com/office/drawing/2014/main" id="{9D193BD4-A8A8-C386-3CE4-0C15039F1966}"/>
              </a:ext>
            </a:extLst>
          </p:cNvPr>
          <p:cNvSpPr txBox="1"/>
          <p:nvPr/>
        </p:nvSpPr>
        <p:spPr>
          <a:xfrm>
            <a:off x="0" y="1380919"/>
            <a:ext cx="9144000" cy="4167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45"/>
              </a:lnSpc>
            </a:pPr>
            <a:r>
              <a:rPr lang="en-US" b="1" dirty="0">
                <a:solidFill>
                  <a:srgbClr val="039C47"/>
                </a:solidFill>
                <a:latin typeface="Arialle Bold"/>
              </a:rPr>
              <a:t>RED DE VIVIENDA Y HÁBITAT SUSTENTABLE DE MÉXICO</a:t>
            </a:r>
          </a:p>
        </p:txBody>
      </p:sp>
      <p:sp>
        <p:nvSpPr>
          <p:cNvPr id="19" name="TextBox 57">
            <a:extLst>
              <a:ext uri="{FF2B5EF4-FFF2-40B4-BE49-F238E27FC236}">
                <a16:creationId xmlns:a16="http://schemas.microsoft.com/office/drawing/2014/main" id="{E718444B-38A0-72A4-6D4E-3DF8EC46E0DC}"/>
              </a:ext>
            </a:extLst>
          </p:cNvPr>
          <p:cNvSpPr txBox="1"/>
          <p:nvPr/>
        </p:nvSpPr>
        <p:spPr>
          <a:xfrm>
            <a:off x="-6002" y="1139643"/>
            <a:ext cx="9150001" cy="4167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45"/>
              </a:lnSpc>
            </a:pPr>
            <a:r>
              <a:rPr lang="en-US" b="1" dirty="0">
                <a:solidFill>
                  <a:srgbClr val="039C47"/>
                </a:solidFill>
                <a:latin typeface="Arialle Bold"/>
              </a:rPr>
              <a:t>XIII CONGRESO INTERNACIONAL DE LA </a:t>
            </a:r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id="{A1CFEFAD-2FE4-939F-B72F-2033ED03ABBA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13003" t="8346" r="10866" b="1598"/>
          <a:stretch>
            <a:fillRect/>
          </a:stretch>
        </p:blipFill>
        <p:spPr>
          <a:xfrm>
            <a:off x="143260" y="6156958"/>
            <a:ext cx="668855" cy="655881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CFF5E054-29A8-6211-9ADE-03E580B47483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41985" t="27451" r="39033" b="45363"/>
          <a:stretch>
            <a:fillRect/>
          </a:stretch>
        </p:blipFill>
        <p:spPr>
          <a:xfrm>
            <a:off x="998436" y="6159928"/>
            <a:ext cx="815493" cy="655882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224D301A-5935-7B4F-49DA-FCE63327166A}"/>
              </a:ext>
            </a:extLst>
          </p:cNvPr>
          <p:cNvSpPr/>
          <p:nvPr/>
        </p:nvSpPr>
        <p:spPr>
          <a:xfrm>
            <a:off x="1861344" y="6470016"/>
            <a:ext cx="7292667" cy="2746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1F8015D-D470-A454-D2C0-E06894F712E5}"/>
              </a:ext>
            </a:extLst>
          </p:cNvPr>
          <p:cNvSpPr txBox="1"/>
          <p:nvPr/>
        </p:nvSpPr>
        <p:spPr>
          <a:xfrm>
            <a:off x="0" y="3119718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/>
              <a:t>Servicios básicos, materiales e instalaciones en la producción vigente de vivienda adecuada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032FD1E-F0AF-3F76-536D-0CC433C173ED}"/>
              </a:ext>
            </a:extLst>
          </p:cNvPr>
          <p:cNvSpPr txBox="1"/>
          <p:nvPr/>
        </p:nvSpPr>
        <p:spPr>
          <a:xfrm>
            <a:off x="-6002" y="2580510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Mesa 2: Habitabilidad, disponibilidad de servicios, materiales e instalaciones.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F3187F2-BD5D-EEF6-0803-CB4F003AF44F}"/>
              </a:ext>
            </a:extLst>
          </p:cNvPr>
          <p:cNvSpPr txBox="1"/>
          <p:nvPr/>
        </p:nvSpPr>
        <p:spPr>
          <a:xfrm>
            <a:off x="1" y="4303059"/>
            <a:ext cx="91379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/>
              <a:t>Dra. Ma Guadalupe Noemi Uehara Guerrero, </a:t>
            </a:r>
          </a:p>
          <a:p>
            <a:pPr algn="ctr"/>
            <a:r>
              <a:rPr lang="es-ES_tradnl" sz="2000" dirty="0"/>
              <a:t>Dr. Juan Andrés Sánchez García</a:t>
            </a:r>
          </a:p>
          <a:p>
            <a:pPr algn="ctr"/>
            <a:r>
              <a:rPr lang="es-ES_tradnl" sz="2000" dirty="0"/>
              <a:t>Mtro. Alfredo Cerqueda Méndez</a:t>
            </a:r>
          </a:p>
          <a:p>
            <a:pPr algn="ctr"/>
            <a:endParaRPr lang="es-ES_tradnl" sz="2000" dirty="0"/>
          </a:p>
          <a:p>
            <a:pPr algn="ctr"/>
            <a:endParaRPr lang="es-ES_tradnl" sz="200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60D3B48-9D21-FF2F-33E3-D635AA9CFF79}"/>
              </a:ext>
            </a:extLst>
          </p:cNvPr>
          <p:cNvSpPr txBox="1"/>
          <p:nvPr/>
        </p:nvSpPr>
        <p:spPr>
          <a:xfrm>
            <a:off x="1613243" y="1744709"/>
            <a:ext cx="6121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chemeClr val="accent1"/>
                </a:solidFill>
              </a:rPr>
              <a:t>“CONSTRUYENDO NORMAS PARA UNA VIVIENDA ADECUADA”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42AD1B1-B42F-CF53-3E31-6D6598BCE3A8}"/>
              </a:ext>
            </a:extLst>
          </p:cNvPr>
          <p:cNvSpPr txBox="1"/>
          <p:nvPr/>
        </p:nvSpPr>
        <p:spPr>
          <a:xfrm>
            <a:off x="-6002" y="5480973"/>
            <a:ext cx="9137996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i="1" dirty="0"/>
              <a:t>Facultad de Arquitectura - Xalapa, Universidad Veracruzana</a:t>
            </a:r>
          </a:p>
          <a:p>
            <a:pPr algn="ctr"/>
            <a:r>
              <a:rPr lang="es-ES_tradnl" i="1" dirty="0">
                <a:cs typeface="Calibri"/>
              </a:rPr>
              <a:t>UVCA452 Arquitectura y Urbanismo para el Desarrollo</a:t>
            </a:r>
          </a:p>
          <a:p>
            <a:pPr algn="ctr"/>
            <a:endParaRPr lang="es-ES_tradnl" i="1" dirty="0">
              <a:cs typeface="Calibri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5AB093-A406-EB83-0C64-9FB5F602BB5A}"/>
              </a:ext>
            </a:extLst>
          </p:cNvPr>
          <p:cNvSpPr txBox="1"/>
          <p:nvPr/>
        </p:nvSpPr>
        <p:spPr>
          <a:xfrm rot="18903016">
            <a:off x="630328" y="1796278"/>
            <a:ext cx="811606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600" dirty="0">
                <a:solidFill>
                  <a:srgbClr val="FF0000"/>
                </a:solidFill>
              </a:rPr>
              <a:t>EJEMPLO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42B20E8-F281-794C-B9A4-60333436DF95}"/>
              </a:ext>
            </a:extLst>
          </p:cNvPr>
          <p:cNvSpPr txBox="1"/>
          <p:nvPr/>
        </p:nvSpPr>
        <p:spPr>
          <a:xfrm>
            <a:off x="1709218" y="6454227"/>
            <a:ext cx="7436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200" dirty="0">
                <a:solidFill>
                  <a:schemeClr val="bg1"/>
                </a:solidFill>
              </a:rPr>
              <a:t>20 y 21 de abril 2023. Xalapa-Enríquez, Veracruz.</a:t>
            </a:r>
          </a:p>
        </p:txBody>
      </p:sp>
    </p:spTree>
    <p:extLst>
      <p:ext uri="{BB962C8B-B14F-4D97-AF65-F5344CB8AC3E}">
        <p14:creationId xmlns:p14="http://schemas.microsoft.com/office/powerpoint/2010/main" val="1949905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4E991E20-B26F-25FD-24BF-3E61F520AE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003" t="8346" r="10866" b="1598"/>
          <a:stretch>
            <a:fillRect/>
          </a:stretch>
        </p:blipFill>
        <p:spPr>
          <a:xfrm>
            <a:off x="143260" y="6156958"/>
            <a:ext cx="668855" cy="655881"/>
          </a:xfrm>
          <a:prstGeom prst="rect">
            <a:avLst/>
          </a:prstGeom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9951CC40-B264-0F7D-0262-8DCA22929E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985" t="27451" r="39033" b="45363"/>
          <a:stretch>
            <a:fillRect/>
          </a:stretch>
        </p:blipFill>
        <p:spPr>
          <a:xfrm>
            <a:off x="998436" y="6159928"/>
            <a:ext cx="815493" cy="65588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55EC6F5-F87B-5AFD-3EBB-65323AD39233}"/>
              </a:ext>
            </a:extLst>
          </p:cNvPr>
          <p:cNvSpPr/>
          <p:nvPr/>
        </p:nvSpPr>
        <p:spPr>
          <a:xfrm>
            <a:off x="1851333" y="6156958"/>
            <a:ext cx="7292667" cy="2746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AD69A6-610F-955D-F549-A7D76047B590}"/>
              </a:ext>
            </a:extLst>
          </p:cNvPr>
          <p:cNvSpPr txBox="1"/>
          <p:nvPr/>
        </p:nvSpPr>
        <p:spPr>
          <a:xfrm>
            <a:off x="2000250" y="6140416"/>
            <a:ext cx="7171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</a:rPr>
              <a:t>XIII CONGRESO INTERNACIONAL DE LA RED DE VIVIENDA Y HÁBITAT SUSTENTABLE DE MÉXICO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425C604-1068-F6D0-5F96-5E16EC1D2338}"/>
              </a:ext>
            </a:extLst>
          </p:cNvPr>
          <p:cNvSpPr txBox="1"/>
          <p:nvPr/>
        </p:nvSpPr>
        <p:spPr>
          <a:xfrm>
            <a:off x="1851333" y="6448193"/>
            <a:ext cx="4808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/>
              <a:t>“CONSTRUYENDO NORMAS PARA UNA VIVIENDA ADECUADA”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C3A026B-F279-CA8E-266B-8D54FA4CD9A7}"/>
              </a:ext>
            </a:extLst>
          </p:cNvPr>
          <p:cNvSpPr txBox="1"/>
          <p:nvPr/>
        </p:nvSpPr>
        <p:spPr>
          <a:xfrm>
            <a:off x="342303" y="950881"/>
            <a:ext cx="8263865" cy="406265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s-ES_tradnl" sz="2000" dirty="0"/>
              <a:t>EL TIEMPO DISPONIBLE PARA EXPOSICIÓN SERÁ DE: </a:t>
            </a:r>
            <a:r>
              <a:rPr lang="es-ES_tradnl" sz="2000" b="1" dirty="0"/>
              <a:t>10 MINUTOS</a:t>
            </a:r>
            <a:endParaRPr lang="en-US" b="1" dirty="0"/>
          </a:p>
          <a:p>
            <a:pPr algn="ctr"/>
            <a:endParaRPr lang="es-ES_tradnl" sz="2000" dirty="0"/>
          </a:p>
          <a:p>
            <a:pPr algn="ctr"/>
            <a:r>
              <a:rPr lang="es-ES_tradnl" sz="2000" dirty="0"/>
              <a:t>POR LO QUE SE SUGIERE UN </a:t>
            </a:r>
            <a:r>
              <a:rPr lang="es-ES_tradnl" sz="2000" b="1" dirty="0"/>
              <a:t>MÁXIMO DE 10 DIAPOSITIVAS</a:t>
            </a:r>
          </a:p>
          <a:p>
            <a:pPr algn="ctr"/>
            <a:endParaRPr lang="es-ES_tradnl" sz="2000" dirty="0">
              <a:cs typeface="Calibri"/>
            </a:endParaRPr>
          </a:p>
          <a:p>
            <a:pPr algn="ctr"/>
            <a:r>
              <a:rPr lang="es-ES_tradnl" sz="2000" dirty="0">
                <a:cs typeface="Calibri"/>
              </a:rPr>
              <a:t>LA ESTRUCTURA SUGERIDA ES LA SIGUIENTE (puede ajustarse según el tema):</a:t>
            </a:r>
          </a:p>
          <a:p>
            <a:pPr algn="ctr"/>
            <a:endParaRPr lang="es-ES_tradnl" sz="2000" dirty="0">
              <a:cs typeface="Calibri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S_tradnl" sz="2000" dirty="0">
                <a:cs typeface="Calibri"/>
              </a:rPr>
              <a:t>Introducción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S_tradnl" sz="2000" dirty="0">
                <a:cs typeface="Calibri"/>
              </a:rPr>
              <a:t>Fundamentos teóricos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S_tradnl" sz="2000" dirty="0">
                <a:cs typeface="Calibri"/>
              </a:rPr>
              <a:t>Metodología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S_tradnl" sz="2000" dirty="0">
                <a:cs typeface="Calibri"/>
              </a:rPr>
              <a:t>Resultados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S_tradnl" sz="2000" dirty="0">
                <a:cs typeface="Calibri"/>
              </a:rPr>
              <a:t>Conclusiones</a:t>
            </a:r>
          </a:p>
          <a:p>
            <a:pPr algn="ctr"/>
            <a:endParaRPr lang="es-ES_tradnl" sz="2000" dirty="0">
              <a:cs typeface="Calibri"/>
            </a:endParaRPr>
          </a:p>
          <a:p>
            <a:pPr algn="ctr"/>
            <a:endParaRPr lang="es-ES_tradn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9555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0DD754FE-3DF2-952A-C950-C8A3B30F22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10055" t="21268" r="28594" b="10107"/>
          <a:stretch/>
        </p:blipFill>
        <p:spPr>
          <a:xfrm>
            <a:off x="0" y="0"/>
            <a:ext cx="9144000" cy="6814526"/>
          </a:xfrm>
          <a:prstGeom prst="rect">
            <a:avLst/>
          </a:prstGeom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78F19495-DDBE-5D9F-C785-3C28B91BF2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003" t="8346" r="10866" b="1598"/>
          <a:stretch>
            <a:fillRect/>
          </a:stretch>
        </p:blipFill>
        <p:spPr>
          <a:xfrm>
            <a:off x="143260" y="6156958"/>
            <a:ext cx="668855" cy="655881"/>
          </a:xfrm>
          <a:prstGeom prst="rect">
            <a:avLst/>
          </a:prstGeom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701E2BBF-3A3C-B6B5-D613-EB091253FB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985" t="27451" r="39033" b="45363"/>
          <a:stretch>
            <a:fillRect/>
          </a:stretch>
        </p:blipFill>
        <p:spPr>
          <a:xfrm>
            <a:off x="998436" y="6159928"/>
            <a:ext cx="815493" cy="65588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AA9D5C8-8D4C-4B28-6DA5-89B03DE7E383}"/>
              </a:ext>
            </a:extLst>
          </p:cNvPr>
          <p:cNvSpPr/>
          <p:nvPr/>
        </p:nvSpPr>
        <p:spPr>
          <a:xfrm>
            <a:off x="1851333" y="6156958"/>
            <a:ext cx="7292667" cy="2746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D841191-757E-2ED5-1100-56031F95E562}"/>
              </a:ext>
            </a:extLst>
          </p:cNvPr>
          <p:cNvSpPr txBox="1"/>
          <p:nvPr/>
        </p:nvSpPr>
        <p:spPr>
          <a:xfrm>
            <a:off x="2000250" y="6140416"/>
            <a:ext cx="7171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</a:rPr>
              <a:t>XIII CONGRESO INTERNACIONAL DE LA RED DE VIVIENDA Y HÁBITAT SUSTENTABLE DE MÉXICO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E5F239-64D1-3D0C-A817-B1A8A1C49324}"/>
              </a:ext>
            </a:extLst>
          </p:cNvPr>
          <p:cNvSpPr txBox="1"/>
          <p:nvPr/>
        </p:nvSpPr>
        <p:spPr>
          <a:xfrm>
            <a:off x="1851333" y="6448193"/>
            <a:ext cx="4808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/>
              <a:t>“CONSTRUYENDO NORMAS PARA UNA VIVIENDA ADECUADA”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185155-6BF5-0A84-2FF0-31F975003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66006"/>
          </a:xfrm>
        </p:spPr>
        <p:txBody>
          <a:bodyPr>
            <a:normAutofit/>
          </a:bodyPr>
          <a:lstStyle/>
          <a:p>
            <a:r>
              <a:rPr lang="es-MX" sz="4000" dirty="0"/>
              <a:t>Introducción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62DC18-5EB3-7CB7-063B-52E479BE6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47673"/>
            <a:ext cx="7886700" cy="5129290"/>
          </a:xfrm>
        </p:spPr>
        <p:txBody>
          <a:bodyPr>
            <a:normAutofit/>
          </a:bodyPr>
          <a:lstStyle/>
          <a:p>
            <a:r>
              <a:rPr lang="es-MX" sz="2400" dirty="0"/>
              <a:t>Texto e imágenes</a:t>
            </a:r>
          </a:p>
        </p:txBody>
      </p:sp>
    </p:spTree>
    <p:extLst>
      <p:ext uri="{BB962C8B-B14F-4D97-AF65-F5344CB8AC3E}">
        <p14:creationId xmlns:p14="http://schemas.microsoft.com/office/powerpoint/2010/main" val="2668610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0DD754FE-3DF2-952A-C950-C8A3B30F22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10055" t="21268" r="28594" b="10107"/>
          <a:stretch/>
        </p:blipFill>
        <p:spPr>
          <a:xfrm>
            <a:off x="0" y="0"/>
            <a:ext cx="9144000" cy="6814526"/>
          </a:xfrm>
          <a:prstGeom prst="rect">
            <a:avLst/>
          </a:prstGeom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78F19495-DDBE-5D9F-C785-3C28B91BF2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003" t="8346" r="10866" b="1598"/>
          <a:stretch>
            <a:fillRect/>
          </a:stretch>
        </p:blipFill>
        <p:spPr>
          <a:xfrm>
            <a:off x="143260" y="6156958"/>
            <a:ext cx="668855" cy="655881"/>
          </a:xfrm>
          <a:prstGeom prst="rect">
            <a:avLst/>
          </a:prstGeom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701E2BBF-3A3C-B6B5-D613-EB091253FB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985" t="27451" r="39033" b="45363"/>
          <a:stretch>
            <a:fillRect/>
          </a:stretch>
        </p:blipFill>
        <p:spPr>
          <a:xfrm>
            <a:off x="998436" y="6159928"/>
            <a:ext cx="815493" cy="65588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AA9D5C8-8D4C-4B28-6DA5-89B03DE7E383}"/>
              </a:ext>
            </a:extLst>
          </p:cNvPr>
          <p:cNvSpPr/>
          <p:nvPr/>
        </p:nvSpPr>
        <p:spPr>
          <a:xfrm>
            <a:off x="1851333" y="6156958"/>
            <a:ext cx="7292667" cy="2746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D841191-757E-2ED5-1100-56031F95E562}"/>
              </a:ext>
            </a:extLst>
          </p:cNvPr>
          <p:cNvSpPr txBox="1"/>
          <p:nvPr/>
        </p:nvSpPr>
        <p:spPr>
          <a:xfrm>
            <a:off x="2000250" y="6140416"/>
            <a:ext cx="7171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</a:rPr>
              <a:t>XIII CONGRESO INTERNACIONAL DE LA RED DE VIVIENDA Y HÁBITAT SUSTENTABLE DE MÉXICO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E5F239-64D1-3D0C-A817-B1A8A1C49324}"/>
              </a:ext>
            </a:extLst>
          </p:cNvPr>
          <p:cNvSpPr txBox="1"/>
          <p:nvPr/>
        </p:nvSpPr>
        <p:spPr>
          <a:xfrm>
            <a:off x="1851333" y="6448193"/>
            <a:ext cx="4808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/>
              <a:t>“CONSTRUYENDO NORMAS PARA UNA VIVIENDA ADECUADA”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185155-6BF5-0A84-2FF0-31F975003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66006"/>
          </a:xfrm>
        </p:spPr>
        <p:txBody>
          <a:bodyPr>
            <a:normAutofit/>
          </a:bodyPr>
          <a:lstStyle/>
          <a:p>
            <a:r>
              <a:rPr lang="es-MX" sz="4000" dirty="0"/>
              <a:t>Fundamentos teóricos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62DC18-5EB3-7CB7-063B-52E479BE6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47673"/>
            <a:ext cx="7886700" cy="5129290"/>
          </a:xfrm>
        </p:spPr>
        <p:txBody>
          <a:bodyPr>
            <a:normAutofit/>
          </a:bodyPr>
          <a:lstStyle/>
          <a:p>
            <a:r>
              <a:rPr lang="es-MX" sz="2400" dirty="0"/>
              <a:t>Texto e imágenes</a:t>
            </a:r>
          </a:p>
        </p:txBody>
      </p:sp>
    </p:spTree>
    <p:extLst>
      <p:ext uri="{BB962C8B-B14F-4D97-AF65-F5344CB8AC3E}">
        <p14:creationId xmlns:p14="http://schemas.microsoft.com/office/powerpoint/2010/main" val="462053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0DD754FE-3DF2-952A-C950-C8A3B30F22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10055" t="21268" r="28594" b="10107"/>
          <a:stretch/>
        </p:blipFill>
        <p:spPr>
          <a:xfrm>
            <a:off x="0" y="0"/>
            <a:ext cx="9144000" cy="6814526"/>
          </a:xfrm>
          <a:prstGeom prst="rect">
            <a:avLst/>
          </a:prstGeom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78F19495-DDBE-5D9F-C785-3C28B91BF2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003" t="8346" r="10866" b="1598"/>
          <a:stretch>
            <a:fillRect/>
          </a:stretch>
        </p:blipFill>
        <p:spPr>
          <a:xfrm>
            <a:off x="143260" y="6156958"/>
            <a:ext cx="668855" cy="655881"/>
          </a:xfrm>
          <a:prstGeom prst="rect">
            <a:avLst/>
          </a:prstGeom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701E2BBF-3A3C-B6B5-D613-EB091253FB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985" t="27451" r="39033" b="45363"/>
          <a:stretch>
            <a:fillRect/>
          </a:stretch>
        </p:blipFill>
        <p:spPr>
          <a:xfrm>
            <a:off x="998436" y="6159928"/>
            <a:ext cx="815493" cy="65588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AA9D5C8-8D4C-4B28-6DA5-89B03DE7E383}"/>
              </a:ext>
            </a:extLst>
          </p:cNvPr>
          <p:cNvSpPr/>
          <p:nvPr/>
        </p:nvSpPr>
        <p:spPr>
          <a:xfrm>
            <a:off x="1851333" y="6156958"/>
            <a:ext cx="7292667" cy="2746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D841191-757E-2ED5-1100-56031F95E562}"/>
              </a:ext>
            </a:extLst>
          </p:cNvPr>
          <p:cNvSpPr txBox="1"/>
          <p:nvPr/>
        </p:nvSpPr>
        <p:spPr>
          <a:xfrm>
            <a:off x="2000250" y="6140416"/>
            <a:ext cx="7171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</a:rPr>
              <a:t>XIII CONGRESO INTERNACIONAL DE LA RED DE VIVIENDA Y HÁBITAT SUSTENTABLE DE MÉXICO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E5F239-64D1-3D0C-A817-B1A8A1C49324}"/>
              </a:ext>
            </a:extLst>
          </p:cNvPr>
          <p:cNvSpPr txBox="1"/>
          <p:nvPr/>
        </p:nvSpPr>
        <p:spPr>
          <a:xfrm>
            <a:off x="1851333" y="6448193"/>
            <a:ext cx="4808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/>
              <a:t>“CONSTRUYENDO NORMAS PARA UNA VIVIENDA ADECUADA”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185155-6BF5-0A84-2FF0-31F975003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66006"/>
          </a:xfrm>
        </p:spPr>
        <p:txBody>
          <a:bodyPr>
            <a:normAutofit/>
          </a:bodyPr>
          <a:lstStyle/>
          <a:p>
            <a:r>
              <a:rPr lang="es-MX" sz="4000" dirty="0"/>
              <a:t>Metodología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62DC18-5EB3-7CB7-063B-52E479BE6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47673"/>
            <a:ext cx="7886700" cy="5129290"/>
          </a:xfrm>
        </p:spPr>
        <p:txBody>
          <a:bodyPr>
            <a:normAutofit/>
          </a:bodyPr>
          <a:lstStyle/>
          <a:p>
            <a:r>
              <a:rPr lang="es-MX" sz="2400" dirty="0"/>
              <a:t>Texto e imágenes</a:t>
            </a:r>
          </a:p>
        </p:txBody>
      </p:sp>
    </p:spTree>
    <p:extLst>
      <p:ext uri="{BB962C8B-B14F-4D97-AF65-F5344CB8AC3E}">
        <p14:creationId xmlns:p14="http://schemas.microsoft.com/office/powerpoint/2010/main" val="1094071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0DD754FE-3DF2-952A-C950-C8A3B30F22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10055" t="21268" r="28594" b="10107"/>
          <a:stretch/>
        </p:blipFill>
        <p:spPr>
          <a:xfrm>
            <a:off x="0" y="0"/>
            <a:ext cx="9144000" cy="6814526"/>
          </a:xfrm>
          <a:prstGeom prst="rect">
            <a:avLst/>
          </a:prstGeom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78F19495-DDBE-5D9F-C785-3C28B91BF2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003" t="8346" r="10866" b="1598"/>
          <a:stretch>
            <a:fillRect/>
          </a:stretch>
        </p:blipFill>
        <p:spPr>
          <a:xfrm>
            <a:off x="143260" y="6156958"/>
            <a:ext cx="668855" cy="655881"/>
          </a:xfrm>
          <a:prstGeom prst="rect">
            <a:avLst/>
          </a:prstGeom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701E2BBF-3A3C-B6B5-D613-EB091253FB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985" t="27451" r="39033" b="45363"/>
          <a:stretch>
            <a:fillRect/>
          </a:stretch>
        </p:blipFill>
        <p:spPr>
          <a:xfrm>
            <a:off x="998436" y="6159928"/>
            <a:ext cx="815493" cy="65588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AA9D5C8-8D4C-4B28-6DA5-89B03DE7E383}"/>
              </a:ext>
            </a:extLst>
          </p:cNvPr>
          <p:cNvSpPr/>
          <p:nvPr/>
        </p:nvSpPr>
        <p:spPr>
          <a:xfrm>
            <a:off x="1851333" y="6156958"/>
            <a:ext cx="7292667" cy="2746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D841191-757E-2ED5-1100-56031F95E562}"/>
              </a:ext>
            </a:extLst>
          </p:cNvPr>
          <p:cNvSpPr txBox="1"/>
          <p:nvPr/>
        </p:nvSpPr>
        <p:spPr>
          <a:xfrm>
            <a:off x="2000250" y="6140416"/>
            <a:ext cx="7171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</a:rPr>
              <a:t>XIII CONGRESO INTERNACIONAL DE LA RED DE VIVIENDA Y HÁBITAT SUSTENTABLE DE MÉXICO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E5F239-64D1-3D0C-A817-B1A8A1C49324}"/>
              </a:ext>
            </a:extLst>
          </p:cNvPr>
          <p:cNvSpPr txBox="1"/>
          <p:nvPr/>
        </p:nvSpPr>
        <p:spPr>
          <a:xfrm>
            <a:off x="1851333" y="6448193"/>
            <a:ext cx="4808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/>
              <a:t>“CONSTRUYENDO NORMAS PARA UNA VIVIENDA ADECUADA”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185155-6BF5-0A84-2FF0-31F975003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66006"/>
          </a:xfrm>
        </p:spPr>
        <p:txBody>
          <a:bodyPr>
            <a:normAutofit/>
          </a:bodyPr>
          <a:lstStyle/>
          <a:p>
            <a:r>
              <a:rPr lang="es-MX" sz="4000" dirty="0"/>
              <a:t>Resultados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62DC18-5EB3-7CB7-063B-52E479BE6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47673"/>
            <a:ext cx="7886700" cy="5129290"/>
          </a:xfrm>
        </p:spPr>
        <p:txBody>
          <a:bodyPr>
            <a:normAutofit/>
          </a:bodyPr>
          <a:lstStyle/>
          <a:p>
            <a:r>
              <a:rPr lang="es-MX" sz="2400" dirty="0"/>
              <a:t>Texto e imágenes</a:t>
            </a:r>
          </a:p>
        </p:txBody>
      </p:sp>
    </p:spTree>
    <p:extLst>
      <p:ext uri="{BB962C8B-B14F-4D97-AF65-F5344CB8AC3E}">
        <p14:creationId xmlns:p14="http://schemas.microsoft.com/office/powerpoint/2010/main" val="1850447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0DD754FE-3DF2-952A-C950-C8A3B30F22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10055" t="21268" r="28594" b="10107"/>
          <a:stretch/>
        </p:blipFill>
        <p:spPr>
          <a:xfrm>
            <a:off x="0" y="0"/>
            <a:ext cx="9144000" cy="6814526"/>
          </a:xfrm>
          <a:prstGeom prst="rect">
            <a:avLst/>
          </a:prstGeom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78F19495-DDBE-5D9F-C785-3C28B91BF2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003" t="8346" r="10866" b="1598"/>
          <a:stretch>
            <a:fillRect/>
          </a:stretch>
        </p:blipFill>
        <p:spPr>
          <a:xfrm>
            <a:off x="143260" y="6156958"/>
            <a:ext cx="668855" cy="655881"/>
          </a:xfrm>
          <a:prstGeom prst="rect">
            <a:avLst/>
          </a:prstGeom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701E2BBF-3A3C-B6B5-D613-EB091253FB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985" t="27451" r="39033" b="45363"/>
          <a:stretch>
            <a:fillRect/>
          </a:stretch>
        </p:blipFill>
        <p:spPr>
          <a:xfrm>
            <a:off x="998436" y="6159928"/>
            <a:ext cx="815493" cy="65588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AA9D5C8-8D4C-4B28-6DA5-89B03DE7E383}"/>
              </a:ext>
            </a:extLst>
          </p:cNvPr>
          <p:cNvSpPr/>
          <p:nvPr/>
        </p:nvSpPr>
        <p:spPr>
          <a:xfrm>
            <a:off x="1851333" y="6156958"/>
            <a:ext cx="7292667" cy="2746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D841191-757E-2ED5-1100-56031F95E562}"/>
              </a:ext>
            </a:extLst>
          </p:cNvPr>
          <p:cNvSpPr txBox="1"/>
          <p:nvPr/>
        </p:nvSpPr>
        <p:spPr>
          <a:xfrm>
            <a:off x="2000250" y="6140416"/>
            <a:ext cx="7171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</a:rPr>
              <a:t>XIII CONGRESO INTERNACIONAL DE LA RED DE VIVIENDA Y HÁBITAT SUSTENTABLE DE MÉXICO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E5F239-64D1-3D0C-A817-B1A8A1C49324}"/>
              </a:ext>
            </a:extLst>
          </p:cNvPr>
          <p:cNvSpPr txBox="1"/>
          <p:nvPr/>
        </p:nvSpPr>
        <p:spPr>
          <a:xfrm>
            <a:off x="1851333" y="6448193"/>
            <a:ext cx="4808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/>
              <a:t>“CONSTRUYENDO NORMAS PARA UNA VIVIENDA ADECUADA”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185155-6BF5-0A84-2FF0-31F975003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66006"/>
          </a:xfrm>
        </p:spPr>
        <p:txBody>
          <a:bodyPr>
            <a:normAutofit/>
          </a:bodyPr>
          <a:lstStyle/>
          <a:p>
            <a:r>
              <a:rPr lang="es-MX" sz="4000" dirty="0"/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62DC18-5EB3-7CB7-063B-52E479BE6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47673"/>
            <a:ext cx="7886700" cy="5129290"/>
          </a:xfrm>
        </p:spPr>
        <p:txBody>
          <a:bodyPr>
            <a:normAutofit/>
          </a:bodyPr>
          <a:lstStyle/>
          <a:p>
            <a:r>
              <a:rPr lang="es-MX" sz="2400" dirty="0"/>
              <a:t>Texto e imágenes</a:t>
            </a:r>
          </a:p>
        </p:txBody>
      </p:sp>
    </p:spTree>
    <p:extLst>
      <p:ext uri="{BB962C8B-B14F-4D97-AF65-F5344CB8AC3E}">
        <p14:creationId xmlns:p14="http://schemas.microsoft.com/office/powerpoint/2010/main" val="1224852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0DD754FE-3DF2-952A-C950-C8A3B30F22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10055" t="21268" r="28594" b="10107"/>
          <a:stretch/>
        </p:blipFill>
        <p:spPr>
          <a:xfrm>
            <a:off x="0" y="0"/>
            <a:ext cx="9144000" cy="6814526"/>
          </a:xfrm>
          <a:prstGeom prst="rect">
            <a:avLst/>
          </a:prstGeom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78F19495-DDBE-5D9F-C785-3C28B91BF2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003" t="8346" r="10866" b="1598"/>
          <a:stretch>
            <a:fillRect/>
          </a:stretch>
        </p:blipFill>
        <p:spPr>
          <a:xfrm>
            <a:off x="143260" y="6156958"/>
            <a:ext cx="668855" cy="655881"/>
          </a:xfrm>
          <a:prstGeom prst="rect">
            <a:avLst/>
          </a:prstGeom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701E2BBF-3A3C-B6B5-D613-EB091253FB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985" t="27451" r="39033" b="45363"/>
          <a:stretch>
            <a:fillRect/>
          </a:stretch>
        </p:blipFill>
        <p:spPr>
          <a:xfrm>
            <a:off x="998436" y="6159928"/>
            <a:ext cx="815493" cy="65588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AA9D5C8-8D4C-4B28-6DA5-89B03DE7E383}"/>
              </a:ext>
            </a:extLst>
          </p:cNvPr>
          <p:cNvSpPr/>
          <p:nvPr/>
        </p:nvSpPr>
        <p:spPr>
          <a:xfrm>
            <a:off x="1851333" y="6156958"/>
            <a:ext cx="7292667" cy="2746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D841191-757E-2ED5-1100-56031F95E562}"/>
              </a:ext>
            </a:extLst>
          </p:cNvPr>
          <p:cNvSpPr txBox="1"/>
          <p:nvPr/>
        </p:nvSpPr>
        <p:spPr>
          <a:xfrm>
            <a:off x="2000250" y="6140416"/>
            <a:ext cx="7171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</a:rPr>
              <a:t>XIII CONGRESO INTERNACIONAL DE LA RED DE VIVIENDA Y HÁBITAT SUSTENTABLE DE MÉXICO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E5F239-64D1-3D0C-A817-B1A8A1C49324}"/>
              </a:ext>
            </a:extLst>
          </p:cNvPr>
          <p:cNvSpPr txBox="1"/>
          <p:nvPr/>
        </p:nvSpPr>
        <p:spPr>
          <a:xfrm>
            <a:off x="1851333" y="6448193"/>
            <a:ext cx="4808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/>
              <a:t>“CONSTRUYENDO NORMAS PARA UNA VIVIENDA ADECUADA”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C066700-7937-061C-99E4-784E9264B647}"/>
              </a:ext>
            </a:extLst>
          </p:cNvPr>
          <p:cNvSpPr txBox="1"/>
          <p:nvPr/>
        </p:nvSpPr>
        <p:spPr>
          <a:xfrm>
            <a:off x="1" y="2967779"/>
            <a:ext cx="913799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sz="2400" dirty="0"/>
              <a:t>Correo(s) de contacto:</a:t>
            </a:r>
          </a:p>
        </p:txBody>
      </p:sp>
    </p:spTree>
    <p:extLst>
      <p:ext uri="{BB962C8B-B14F-4D97-AF65-F5344CB8AC3E}">
        <p14:creationId xmlns:p14="http://schemas.microsoft.com/office/powerpoint/2010/main" val="11364390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92</TotalTime>
  <Words>366</Words>
  <Application>Microsoft Office PowerPoint</Application>
  <PresentationFormat>Presentación en pantalla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Arialle Bold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Introducción</vt:lpstr>
      <vt:lpstr>Fundamentos teóricos</vt:lpstr>
      <vt:lpstr>Metodología</vt:lpstr>
      <vt:lpstr>Resultados</vt:lpstr>
      <vt:lpstr>Conclusiones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Segura Contreras Ramon Guillermo</dc:creator>
  <cp:lastModifiedBy>dictaminador</cp:lastModifiedBy>
  <cp:revision>66</cp:revision>
  <dcterms:created xsi:type="dcterms:W3CDTF">2023-03-29T00:54:31Z</dcterms:created>
  <dcterms:modified xsi:type="dcterms:W3CDTF">2023-03-31T00:50:47Z</dcterms:modified>
</cp:coreProperties>
</file>