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695" r:id="rId2"/>
  </p:sldMasterIdLst>
  <p:sldIdLst>
    <p:sldId id="436" r:id="rId3"/>
    <p:sldId id="262" r:id="rId4"/>
    <p:sldId id="258" r:id="rId5"/>
    <p:sldId id="266" r:id="rId6"/>
    <p:sldId id="302" r:id="rId7"/>
    <p:sldId id="268" r:id="rId8"/>
    <p:sldId id="300" r:id="rId9"/>
    <p:sldId id="277" r:id="rId10"/>
    <p:sldId id="267" r:id="rId11"/>
    <p:sldId id="312" r:id="rId12"/>
    <p:sldId id="311" r:id="rId13"/>
    <p:sldId id="437" r:id="rId14"/>
    <p:sldId id="270" r:id="rId15"/>
    <p:sldId id="271" r:id="rId16"/>
    <p:sldId id="305" r:id="rId17"/>
    <p:sldId id="306" r:id="rId18"/>
    <p:sldId id="308" r:id="rId19"/>
    <p:sldId id="307" r:id="rId20"/>
    <p:sldId id="309" r:id="rId21"/>
    <p:sldId id="310" r:id="rId22"/>
    <p:sldId id="284" r:id="rId23"/>
    <p:sldId id="289" r:id="rId24"/>
    <p:sldId id="285" r:id="rId25"/>
    <p:sldId id="301" r:id="rId26"/>
    <p:sldId id="286" r:id="rId27"/>
    <p:sldId id="281" r:id="rId28"/>
    <p:sldId id="283" r:id="rId29"/>
    <p:sldId id="287" r:id="rId30"/>
    <p:sldId id="303" r:id="rId31"/>
    <p:sldId id="282" r:id="rId32"/>
    <p:sldId id="304" r:id="rId33"/>
    <p:sldId id="269" r:id="rId34"/>
    <p:sldId id="313" r:id="rId35"/>
    <p:sldId id="290" r:id="rId36"/>
    <p:sldId id="296" r:id="rId37"/>
    <p:sldId id="297" r:id="rId38"/>
    <p:sldId id="291" r:id="rId39"/>
    <p:sldId id="299" r:id="rId40"/>
    <p:sldId id="298" r:id="rId41"/>
    <p:sldId id="294" r:id="rId42"/>
    <p:sldId id="295" r:id="rId43"/>
    <p:sldId id="314" r:id="rId44"/>
    <p:sldId id="257" r:id="rId45"/>
    <p:sldId id="28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26309-3C63-4D31-8589-65838A7F51D9}" v="325" dt="2020-05-16T22:54:3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82" d="100"/>
          <a:sy n="82"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lazquez Ruiz Arturo" userId="dcf38031-9f84-4702-b6ef-e13a4a9d4ef3" providerId="ADAL" clId="{61326309-3C63-4D31-8589-65838A7F51D9}"/>
    <pc:docChg chg="undo redo custSel addSld delSld modSld sldOrd modMainMaster">
      <pc:chgData name="Velazquez Ruiz Arturo" userId="dcf38031-9f84-4702-b6ef-e13a4a9d4ef3" providerId="ADAL" clId="{61326309-3C63-4D31-8589-65838A7F51D9}" dt="2020-05-17T16:24:44.533" v="3689" actId="20577"/>
      <pc:docMkLst>
        <pc:docMk/>
      </pc:docMkLst>
      <pc:sldChg chg="modSp del mod setBg">
        <pc:chgData name="Velazquez Ruiz Arturo" userId="dcf38031-9f84-4702-b6ef-e13a4a9d4ef3" providerId="ADAL" clId="{61326309-3C63-4D31-8589-65838A7F51D9}" dt="2020-05-16T22:31:32.152" v="3517" actId="47"/>
        <pc:sldMkLst>
          <pc:docMk/>
          <pc:sldMk cId="596308556" sldId="256"/>
        </pc:sldMkLst>
        <pc:spChg chg="mod">
          <ac:chgData name="Velazquez Ruiz Arturo" userId="dcf38031-9f84-4702-b6ef-e13a4a9d4ef3" providerId="ADAL" clId="{61326309-3C63-4D31-8589-65838A7F51D9}" dt="2020-05-08T23:44:40.595" v="766" actId="27636"/>
          <ac:spMkLst>
            <pc:docMk/>
            <pc:sldMk cId="596308556" sldId="256"/>
            <ac:spMk id="2" creationId="{6729DDED-F875-4534-92F2-6B005CBA28E4}"/>
          </ac:spMkLst>
        </pc:spChg>
        <pc:spChg chg="mod">
          <ac:chgData name="Velazquez Ruiz Arturo" userId="dcf38031-9f84-4702-b6ef-e13a4a9d4ef3" providerId="ADAL" clId="{61326309-3C63-4D31-8589-65838A7F51D9}" dt="2020-05-08T23:51:22.213" v="1114" actId="14100"/>
          <ac:spMkLst>
            <pc:docMk/>
            <pc:sldMk cId="596308556" sldId="256"/>
            <ac:spMk id="3" creationId="{AB4FA568-7F58-4C52-AEEA-2B42EB4BD2FF}"/>
          </ac:spMkLst>
        </pc:spChg>
      </pc:sldChg>
      <pc:sldChg chg="addSp modSp mod">
        <pc:chgData name="Velazquez Ruiz Arturo" userId="dcf38031-9f84-4702-b6ef-e13a4a9d4ef3" providerId="ADAL" clId="{61326309-3C63-4D31-8589-65838A7F51D9}" dt="2020-05-16T22:24:55.527" v="3417" actId="20577"/>
        <pc:sldMkLst>
          <pc:docMk/>
          <pc:sldMk cId="3878691636" sldId="257"/>
        </pc:sldMkLst>
        <pc:spChg chg="mod">
          <ac:chgData name="Velazquez Ruiz Arturo" userId="dcf38031-9f84-4702-b6ef-e13a4a9d4ef3" providerId="ADAL" clId="{61326309-3C63-4D31-8589-65838A7F51D9}" dt="2020-05-16T22:24:47.768" v="3405" actId="14100"/>
          <ac:spMkLst>
            <pc:docMk/>
            <pc:sldMk cId="3878691636" sldId="257"/>
            <ac:spMk id="2" creationId="{A66DD31E-51C7-4C82-94F3-BFA28234DE2A}"/>
          </ac:spMkLst>
        </pc:spChg>
        <pc:spChg chg="mod">
          <ac:chgData name="Velazquez Ruiz Arturo" userId="dcf38031-9f84-4702-b6ef-e13a4a9d4ef3" providerId="ADAL" clId="{61326309-3C63-4D31-8589-65838A7F51D9}" dt="2020-05-08T23:49:17.727" v="790" actId="14100"/>
          <ac:spMkLst>
            <pc:docMk/>
            <pc:sldMk cId="3878691636" sldId="257"/>
            <ac:spMk id="3" creationId="{CA26BA0A-A50F-4B34-89C3-323DFEB483D7}"/>
          </ac:spMkLst>
        </pc:spChg>
        <pc:spChg chg="add mod">
          <ac:chgData name="Velazquez Ruiz Arturo" userId="dcf38031-9f84-4702-b6ef-e13a4a9d4ef3" providerId="ADAL" clId="{61326309-3C63-4D31-8589-65838A7F51D9}" dt="2020-05-16T22:24:55.527" v="3417" actId="20577"/>
          <ac:spMkLst>
            <pc:docMk/>
            <pc:sldMk cId="3878691636" sldId="257"/>
            <ac:spMk id="5" creationId="{4E0D4DFA-4E32-4762-A807-BF285129A689}"/>
          </ac:spMkLst>
        </pc:spChg>
        <pc:picChg chg="add mod">
          <ac:chgData name="Velazquez Ruiz Arturo" userId="dcf38031-9f84-4702-b6ef-e13a4a9d4ef3" providerId="ADAL" clId="{61326309-3C63-4D31-8589-65838A7F51D9}" dt="2020-05-16T22:24:44.536" v="3404"/>
          <ac:picMkLst>
            <pc:docMk/>
            <pc:sldMk cId="3878691636" sldId="257"/>
            <ac:picMk id="4" creationId="{376D5E00-9076-4825-A73F-DBE0DFE6C9FB}"/>
          </ac:picMkLst>
        </pc:picChg>
      </pc:sldChg>
      <pc:sldChg chg="addSp delSp modSp mod">
        <pc:chgData name="Velazquez Ruiz Arturo" userId="dcf38031-9f84-4702-b6ef-e13a4a9d4ef3" providerId="ADAL" clId="{61326309-3C63-4D31-8589-65838A7F51D9}" dt="2020-05-16T22:21:04.751" v="3318" actId="1076"/>
        <pc:sldMkLst>
          <pc:docMk/>
          <pc:sldMk cId="1345684916" sldId="258"/>
        </pc:sldMkLst>
        <pc:spChg chg="mod">
          <ac:chgData name="Velazquez Ruiz Arturo" userId="dcf38031-9f84-4702-b6ef-e13a4a9d4ef3" providerId="ADAL" clId="{61326309-3C63-4D31-8589-65838A7F51D9}" dt="2020-05-15T16:17:21.930" v="2404" actId="13926"/>
          <ac:spMkLst>
            <pc:docMk/>
            <pc:sldMk cId="1345684916" sldId="258"/>
            <ac:spMk id="2" creationId="{7B401BD8-2AC6-4398-BF7A-8097CD7391A7}"/>
          </ac:spMkLst>
        </pc:spChg>
        <pc:spChg chg="add mod">
          <ac:chgData name="Velazquez Ruiz Arturo" userId="dcf38031-9f84-4702-b6ef-e13a4a9d4ef3" providerId="ADAL" clId="{61326309-3C63-4D31-8589-65838A7F51D9}" dt="2020-05-16T22:20:43.843" v="3314" actId="1076"/>
          <ac:spMkLst>
            <pc:docMk/>
            <pc:sldMk cId="1345684916" sldId="258"/>
            <ac:spMk id="5" creationId="{03AD3FC9-8029-4403-AB0E-668C6CD68BBC}"/>
          </ac:spMkLst>
        </pc:spChg>
        <pc:spChg chg="add del mod">
          <ac:chgData name="Velazquez Ruiz Arturo" userId="dcf38031-9f84-4702-b6ef-e13a4a9d4ef3" providerId="ADAL" clId="{61326309-3C63-4D31-8589-65838A7F51D9}" dt="2020-05-14T15:44:23.324" v="1884" actId="478"/>
          <ac:spMkLst>
            <pc:docMk/>
            <pc:sldMk cId="1345684916" sldId="258"/>
            <ac:spMk id="5" creationId="{21A74863-D7B7-4B2A-AE02-51E5C8FFFC7A}"/>
          </ac:spMkLst>
        </pc:spChg>
        <pc:graphicFrameChg chg="del mod modGraphic">
          <ac:chgData name="Velazquez Ruiz Arturo" userId="dcf38031-9f84-4702-b6ef-e13a4a9d4ef3" providerId="ADAL" clId="{61326309-3C63-4D31-8589-65838A7F51D9}" dt="2020-05-14T15:43:54.460" v="1875" actId="478"/>
          <ac:graphicFrameMkLst>
            <pc:docMk/>
            <pc:sldMk cId="1345684916" sldId="258"/>
            <ac:graphicFrameMk id="4" creationId="{39A38E15-1A5F-4306-AF37-E628F29E4EB0}"/>
          </ac:graphicFrameMkLst>
        </pc:graphicFrameChg>
        <pc:graphicFrameChg chg="add del mod">
          <ac:chgData name="Velazquez Ruiz Arturo" userId="dcf38031-9f84-4702-b6ef-e13a4a9d4ef3" providerId="ADAL" clId="{61326309-3C63-4D31-8589-65838A7F51D9}" dt="2020-05-14T15:44:03.002" v="1881"/>
          <ac:graphicFrameMkLst>
            <pc:docMk/>
            <pc:sldMk cId="1345684916" sldId="258"/>
            <ac:graphicFrameMk id="6" creationId="{D9388900-24DB-4712-AA9D-26F48E1C5854}"/>
          </ac:graphicFrameMkLst>
        </pc:graphicFrameChg>
        <pc:graphicFrameChg chg="add mod modGraphic">
          <ac:chgData name="Velazquez Ruiz Arturo" userId="dcf38031-9f84-4702-b6ef-e13a4a9d4ef3" providerId="ADAL" clId="{61326309-3C63-4D31-8589-65838A7F51D9}" dt="2020-05-16T00:55:06.583" v="2407" actId="20577"/>
          <ac:graphicFrameMkLst>
            <pc:docMk/>
            <pc:sldMk cId="1345684916" sldId="258"/>
            <ac:graphicFrameMk id="7" creationId="{743A6F95-FF43-4F0D-AF8B-4B40E0D0B64B}"/>
          </ac:graphicFrameMkLst>
        </pc:graphicFrameChg>
        <pc:picChg chg="add mod">
          <ac:chgData name="Velazquez Ruiz Arturo" userId="dcf38031-9f84-4702-b6ef-e13a4a9d4ef3" providerId="ADAL" clId="{61326309-3C63-4D31-8589-65838A7F51D9}" dt="2020-05-16T22:21:04.751" v="3318" actId="1076"/>
          <ac:picMkLst>
            <pc:docMk/>
            <pc:sldMk cId="1345684916" sldId="258"/>
            <ac:picMk id="4" creationId="{B07B8FF4-FB08-407F-8B81-E9CE1E58EDCD}"/>
          </ac:picMkLst>
        </pc:picChg>
      </pc:sldChg>
      <pc:sldChg chg="addSp delSp modSp del mod">
        <pc:chgData name="Velazquez Ruiz Arturo" userId="dcf38031-9f84-4702-b6ef-e13a4a9d4ef3" providerId="ADAL" clId="{61326309-3C63-4D31-8589-65838A7F51D9}" dt="2020-05-16T22:25:57.288" v="3423" actId="47"/>
        <pc:sldMkLst>
          <pc:docMk/>
          <pc:sldMk cId="2787074943" sldId="259"/>
        </pc:sldMkLst>
        <pc:spChg chg="mod">
          <ac:chgData name="Velazquez Ruiz Arturo" userId="dcf38031-9f84-4702-b6ef-e13a4a9d4ef3" providerId="ADAL" clId="{61326309-3C63-4D31-8589-65838A7F51D9}" dt="2020-05-08T23:52:12.581" v="1120"/>
          <ac:spMkLst>
            <pc:docMk/>
            <pc:sldMk cId="2787074943" sldId="259"/>
            <ac:spMk id="2" creationId="{3DAF671D-A37A-418F-864F-4933403FA242}"/>
          </ac:spMkLst>
        </pc:spChg>
        <pc:spChg chg="del mod">
          <ac:chgData name="Velazquez Ruiz Arturo" userId="dcf38031-9f84-4702-b6ef-e13a4a9d4ef3" providerId="ADAL" clId="{61326309-3C63-4D31-8589-65838A7F51D9}" dt="2020-05-08T23:52:07.622" v="1118"/>
          <ac:spMkLst>
            <pc:docMk/>
            <pc:sldMk cId="2787074943" sldId="259"/>
            <ac:spMk id="3" creationId="{D63D8769-80BD-4DD4-9856-A7CCD452D489}"/>
          </ac:spMkLst>
        </pc:spChg>
        <pc:spChg chg="add del mod">
          <ac:chgData name="Velazquez Ruiz Arturo" userId="dcf38031-9f84-4702-b6ef-e13a4a9d4ef3" providerId="ADAL" clId="{61326309-3C63-4D31-8589-65838A7F51D9}" dt="2020-05-08T23:52:12.581" v="1120"/>
          <ac:spMkLst>
            <pc:docMk/>
            <pc:sldMk cId="2787074943" sldId="259"/>
            <ac:spMk id="4" creationId="{C5899751-E394-45DC-BD92-493B7B6A057E}"/>
          </ac:spMkLst>
        </pc:spChg>
        <pc:spChg chg="add del mod">
          <ac:chgData name="Velazquez Ruiz Arturo" userId="dcf38031-9f84-4702-b6ef-e13a4a9d4ef3" providerId="ADAL" clId="{61326309-3C63-4D31-8589-65838A7F51D9}" dt="2020-05-08T23:52:12.581" v="1120"/>
          <ac:spMkLst>
            <pc:docMk/>
            <pc:sldMk cId="2787074943" sldId="259"/>
            <ac:spMk id="5" creationId="{809BFF8D-CDCC-410F-9EA4-AB5394D03BEF}"/>
          </ac:spMkLst>
        </pc:spChg>
        <pc:spChg chg="add mod">
          <ac:chgData name="Velazquez Ruiz Arturo" userId="dcf38031-9f84-4702-b6ef-e13a4a9d4ef3" providerId="ADAL" clId="{61326309-3C63-4D31-8589-65838A7F51D9}" dt="2020-05-08T23:52:12.581" v="1120"/>
          <ac:spMkLst>
            <pc:docMk/>
            <pc:sldMk cId="2787074943" sldId="259"/>
            <ac:spMk id="6" creationId="{1514118A-DD7B-49BC-8697-E6B6CE2A9E19}"/>
          </ac:spMkLst>
        </pc:spChg>
        <pc:spChg chg="add mod">
          <ac:chgData name="Velazquez Ruiz Arturo" userId="dcf38031-9f84-4702-b6ef-e13a4a9d4ef3" providerId="ADAL" clId="{61326309-3C63-4D31-8589-65838A7F51D9}" dt="2020-05-08T23:52:12.581" v="1120"/>
          <ac:spMkLst>
            <pc:docMk/>
            <pc:sldMk cId="2787074943" sldId="259"/>
            <ac:spMk id="7" creationId="{0FB88095-C127-418C-8A70-EA1EFA908681}"/>
          </ac:spMkLst>
        </pc:spChg>
      </pc:sldChg>
      <pc:sldChg chg="addSp delSp modSp del mod">
        <pc:chgData name="Velazquez Ruiz Arturo" userId="dcf38031-9f84-4702-b6ef-e13a4a9d4ef3" providerId="ADAL" clId="{61326309-3C63-4D31-8589-65838A7F51D9}" dt="2020-05-16T22:27:39.093" v="3475" actId="47"/>
        <pc:sldMkLst>
          <pc:docMk/>
          <pc:sldMk cId="1120133927" sldId="260"/>
        </pc:sldMkLst>
        <pc:spChg chg="mod">
          <ac:chgData name="Velazquez Ruiz Arturo" userId="dcf38031-9f84-4702-b6ef-e13a4a9d4ef3" providerId="ADAL" clId="{61326309-3C63-4D31-8589-65838A7F51D9}" dt="2020-05-08T23:52:30.074" v="1124" actId="27636"/>
          <ac:spMkLst>
            <pc:docMk/>
            <pc:sldMk cId="1120133927" sldId="260"/>
            <ac:spMk id="2" creationId="{3DAF671D-A37A-418F-864F-4933403FA242}"/>
          </ac:spMkLst>
        </pc:spChg>
        <pc:spChg chg="del mod">
          <ac:chgData name="Velazquez Ruiz Arturo" userId="dcf38031-9f84-4702-b6ef-e13a4a9d4ef3" providerId="ADAL" clId="{61326309-3C63-4D31-8589-65838A7F51D9}" dt="2020-05-08T23:52:30.005" v="1123"/>
          <ac:spMkLst>
            <pc:docMk/>
            <pc:sldMk cId="1120133927" sldId="260"/>
            <ac:spMk id="3" creationId="{D63D8769-80BD-4DD4-9856-A7CCD452D489}"/>
          </ac:spMkLst>
        </pc:spChg>
        <pc:spChg chg="add mod">
          <ac:chgData name="Velazquez Ruiz Arturo" userId="dcf38031-9f84-4702-b6ef-e13a4a9d4ef3" providerId="ADAL" clId="{61326309-3C63-4D31-8589-65838A7F51D9}" dt="2020-05-08T23:52:30.005" v="1123"/>
          <ac:spMkLst>
            <pc:docMk/>
            <pc:sldMk cId="1120133927" sldId="260"/>
            <ac:spMk id="4" creationId="{9651A097-9D63-45CC-812F-A936851C4B6D}"/>
          </ac:spMkLst>
        </pc:spChg>
        <pc:spChg chg="add mod">
          <ac:chgData name="Velazquez Ruiz Arturo" userId="dcf38031-9f84-4702-b6ef-e13a4a9d4ef3" providerId="ADAL" clId="{61326309-3C63-4D31-8589-65838A7F51D9}" dt="2020-05-08T23:52:30.005" v="1123"/>
          <ac:spMkLst>
            <pc:docMk/>
            <pc:sldMk cId="1120133927" sldId="260"/>
            <ac:spMk id="5" creationId="{EE3C6D81-0392-4E2B-A6A3-073802DA6D85}"/>
          </ac:spMkLst>
        </pc:spChg>
      </pc:sldChg>
      <pc:sldChg chg="addSp delSp modSp add del mod">
        <pc:chgData name="Velazquez Ruiz Arturo" userId="dcf38031-9f84-4702-b6ef-e13a4a9d4ef3" providerId="ADAL" clId="{61326309-3C63-4D31-8589-65838A7F51D9}" dt="2020-05-16T22:27:10.489" v="3454" actId="47"/>
        <pc:sldMkLst>
          <pc:docMk/>
          <pc:sldMk cId="2602947851" sldId="261"/>
        </pc:sldMkLst>
        <pc:spChg chg="mod">
          <ac:chgData name="Velazquez Ruiz Arturo" userId="dcf38031-9f84-4702-b6ef-e13a4a9d4ef3" providerId="ADAL" clId="{61326309-3C63-4D31-8589-65838A7F51D9}" dt="2020-05-08T23:51:45.321" v="1117" actId="27636"/>
          <ac:spMkLst>
            <pc:docMk/>
            <pc:sldMk cId="2602947851" sldId="261"/>
            <ac:spMk id="2" creationId="{3DAF671D-A37A-418F-864F-4933403FA242}"/>
          </ac:spMkLst>
        </pc:spChg>
        <pc:spChg chg="del mod">
          <ac:chgData name="Velazquez Ruiz Arturo" userId="dcf38031-9f84-4702-b6ef-e13a4a9d4ef3" providerId="ADAL" clId="{61326309-3C63-4D31-8589-65838A7F51D9}" dt="2020-05-08T23:51:45.236" v="1116"/>
          <ac:spMkLst>
            <pc:docMk/>
            <pc:sldMk cId="2602947851" sldId="261"/>
            <ac:spMk id="3" creationId="{D63D8769-80BD-4DD4-9856-A7CCD452D489}"/>
          </ac:spMkLst>
        </pc:spChg>
        <pc:spChg chg="add mod">
          <ac:chgData name="Velazquez Ruiz Arturo" userId="dcf38031-9f84-4702-b6ef-e13a4a9d4ef3" providerId="ADAL" clId="{61326309-3C63-4D31-8589-65838A7F51D9}" dt="2020-05-08T23:51:45.236" v="1116"/>
          <ac:spMkLst>
            <pc:docMk/>
            <pc:sldMk cId="2602947851" sldId="261"/>
            <ac:spMk id="4" creationId="{43ECC2B8-5F5E-4675-8277-657F1940843E}"/>
          </ac:spMkLst>
        </pc:spChg>
        <pc:spChg chg="add mod">
          <ac:chgData name="Velazquez Ruiz Arturo" userId="dcf38031-9f84-4702-b6ef-e13a4a9d4ef3" providerId="ADAL" clId="{61326309-3C63-4D31-8589-65838A7F51D9}" dt="2020-05-08T23:51:45.236" v="1116"/>
          <ac:spMkLst>
            <pc:docMk/>
            <pc:sldMk cId="2602947851" sldId="261"/>
            <ac:spMk id="5" creationId="{0CB2F49A-6358-4291-B3A0-1923CD0BF752}"/>
          </ac:spMkLst>
        </pc:spChg>
      </pc:sldChg>
      <pc:sldChg chg="delSp modSp add mod setBg">
        <pc:chgData name="Velazquez Ruiz Arturo" userId="dcf38031-9f84-4702-b6ef-e13a4a9d4ef3" providerId="ADAL" clId="{61326309-3C63-4D31-8589-65838A7F51D9}" dt="2020-05-16T22:25:52.797" v="3422" actId="478"/>
        <pc:sldMkLst>
          <pc:docMk/>
          <pc:sldMk cId="185172522" sldId="262"/>
        </pc:sldMkLst>
        <pc:spChg chg="mod">
          <ac:chgData name="Velazquez Ruiz Arturo" userId="dcf38031-9f84-4702-b6ef-e13a4a9d4ef3" providerId="ADAL" clId="{61326309-3C63-4D31-8589-65838A7F51D9}" dt="2020-05-16T22:20:16.675" v="3286" actId="20577"/>
          <ac:spMkLst>
            <pc:docMk/>
            <pc:sldMk cId="185172522" sldId="262"/>
            <ac:spMk id="10" creationId="{D9F2DD10-47D9-489A-B5EA-40B1AF0908AA}"/>
          </ac:spMkLst>
        </pc:spChg>
        <pc:spChg chg="mod">
          <ac:chgData name="Velazquez Ruiz Arturo" userId="dcf38031-9f84-4702-b6ef-e13a4a9d4ef3" providerId="ADAL" clId="{61326309-3C63-4D31-8589-65838A7F51D9}" dt="2020-05-16T22:20:09.678" v="3264" actId="1076"/>
          <ac:spMkLst>
            <pc:docMk/>
            <pc:sldMk cId="185172522" sldId="262"/>
            <ac:spMk id="15" creationId="{27448C41-8F68-44FE-8C4C-856E83B2B3FE}"/>
          </ac:spMkLst>
        </pc:spChg>
        <pc:spChg chg="del mod">
          <ac:chgData name="Velazquez Ruiz Arturo" userId="dcf38031-9f84-4702-b6ef-e13a4a9d4ef3" providerId="ADAL" clId="{61326309-3C63-4D31-8589-65838A7F51D9}" dt="2020-05-16T22:25:52.797" v="3422" actId="478"/>
          <ac:spMkLst>
            <pc:docMk/>
            <pc:sldMk cId="185172522" sldId="262"/>
            <ac:spMk id="17" creationId="{76E40FA6-B8DA-431D-ABF8-685EEF53DC49}"/>
          </ac:spMkLst>
        </pc:spChg>
        <pc:picChg chg="mod modCrop">
          <ac:chgData name="Velazquez Ruiz Arturo" userId="dcf38031-9f84-4702-b6ef-e13a4a9d4ef3" providerId="ADAL" clId="{61326309-3C63-4D31-8589-65838A7F51D9}" dt="2020-05-16T22:18:51.802" v="3229" actId="14100"/>
          <ac:picMkLst>
            <pc:docMk/>
            <pc:sldMk cId="185172522" sldId="262"/>
            <ac:picMk id="12" creationId="{7B8BD995-D955-436F-8E5F-B8E264BDA50D}"/>
          </ac:picMkLst>
        </pc:picChg>
      </pc:sldChg>
      <pc:sldChg chg="addSp delSp modSp del mod">
        <pc:chgData name="Velazquez Ruiz Arturo" userId="dcf38031-9f84-4702-b6ef-e13a4a9d4ef3" providerId="ADAL" clId="{61326309-3C63-4D31-8589-65838A7F51D9}" dt="2020-05-14T23:09:02.009" v="2287" actId="47"/>
        <pc:sldMkLst>
          <pc:docMk/>
          <pc:sldMk cId="3710365076" sldId="263"/>
        </pc:sldMkLst>
        <pc:spChg chg="mod">
          <ac:chgData name="Velazquez Ruiz Arturo" userId="dcf38031-9f84-4702-b6ef-e13a4a9d4ef3" providerId="ADAL" clId="{61326309-3C63-4D31-8589-65838A7F51D9}" dt="2020-05-14T23:08:55.642" v="2285" actId="21"/>
          <ac:spMkLst>
            <pc:docMk/>
            <pc:sldMk cId="3710365076" sldId="263"/>
            <ac:spMk id="2" creationId="{2A1C1D56-E248-4DED-B66A-E915B0136FA5}"/>
          </ac:spMkLst>
        </pc:spChg>
        <pc:spChg chg="add mod">
          <ac:chgData name="Velazquez Ruiz Arturo" userId="dcf38031-9f84-4702-b6ef-e13a4a9d4ef3" providerId="ADAL" clId="{61326309-3C63-4D31-8589-65838A7F51D9}" dt="2020-05-08T23:44:40.211" v="763"/>
          <ac:spMkLst>
            <pc:docMk/>
            <pc:sldMk cId="3710365076" sldId="263"/>
            <ac:spMk id="5" creationId="{D90FC71A-2A1E-4545-BA1A-D9602AB032DB}"/>
          </ac:spMkLst>
        </pc:spChg>
        <pc:spChg chg="add mod">
          <ac:chgData name="Velazquez Ruiz Arturo" userId="dcf38031-9f84-4702-b6ef-e13a4a9d4ef3" providerId="ADAL" clId="{61326309-3C63-4D31-8589-65838A7F51D9}" dt="2020-05-08T23:47:38.569" v="788" actId="1076"/>
          <ac:spMkLst>
            <pc:docMk/>
            <pc:sldMk cId="3710365076" sldId="263"/>
            <ac:spMk id="7" creationId="{F0FFFA31-B4FD-4F1F-AD4E-3E5323D8371E}"/>
          </ac:spMkLst>
        </pc:spChg>
        <pc:graphicFrameChg chg="del mod">
          <ac:chgData name="Velazquez Ruiz Arturo" userId="dcf38031-9f84-4702-b6ef-e13a4a9d4ef3" providerId="ADAL" clId="{61326309-3C63-4D31-8589-65838A7F51D9}" dt="2020-05-08T22:55:39.112" v="302" actId="478"/>
          <ac:graphicFrameMkLst>
            <pc:docMk/>
            <pc:sldMk cId="3710365076" sldId="263"/>
            <ac:graphicFrameMk id="4" creationId="{22697B2C-86C8-44B6-8B71-0F0C1F712F2C}"/>
          </ac:graphicFrameMkLst>
        </pc:graphicFrameChg>
        <pc:picChg chg="add mod">
          <ac:chgData name="Velazquez Ruiz Arturo" userId="dcf38031-9f84-4702-b6ef-e13a4a9d4ef3" providerId="ADAL" clId="{61326309-3C63-4D31-8589-65838A7F51D9}" dt="2020-05-08T23:47:38.569" v="788" actId="1076"/>
          <ac:picMkLst>
            <pc:docMk/>
            <pc:sldMk cId="3710365076" sldId="263"/>
            <ac:picMk id="6" creationId="{DBCB3EEB-6CD2-43FD-BD74-9C5BEEEAFEC4}"/>
          </ac:picMkLst>
        </pc:picChg>
      </pc:sldChg>
      <pc:sldChg chg="addSp delSp modSp mod">
        <pc:chgData name="Velazquez Ruiz Arturo" userId="dcf38031-9f84-4702-b6ef-e13a4a9d4ef3" providerId="ADAL" clId="{61326309-3C63-4D31-8589-65838A7F51D9}" dt="2020-05-16T22:21:13.532" v="3319"/>
        <pc:sldMkLst>
          <pc:docMk/>
          <pc:sldMk cId="3736616218" sldId="266"/>
        </pc:sldMkLst>
        <pc:spChg chg="mod">
          <ac:chgData name="Velazquez Ruiz Arturo" userId="dcf38031-9f84-4702-b6ef-e13a4a9d4ef3" providerId="ADAL" clId="{61326309-3C63-4D31-8589-65838A7F51D9}" dt="2020-05-08T23:44:40.211" v="763"/>
          <ac:spMkLst>
            <pc:docMk/>
            <pc:sldMk cId="3736616218" sldId="266"/>
            <ac:spMk id="2" creationId="{5C4497A9-B245-4A6A-9D8A-2DCC258B6365}"/>
          </ac:spMkLst>
        </pc:spChg>
        <pc:spChg chg="add del mod">
          <ac:chgData name="Velazquez Ruiz Arturo" userId="dcf38031-9f84-4702-b6ef-e13a4a9d4ef3" providerId="ADAL" clId="{61326309-3C63-4D31-8589-65838A7F51D9}" dt="2020-05-14T15:49:20.355" v="1899" actId="478"/>
          <ac:spMkLst>
            <pc:docMk/>
            <pc:sldMk cId="3736616218" sldId="266"/>
            <ac:spMk id="5" creationId="{63A3E3C6-52E0-4AA5-951F-328B4AD407E0}"/>
          </ac:spMkLst>
        </pc:spChg>
        <pc:spChg chg="add mod">
          <ac:chgData name="Velazquez Ruiz Arturo" userId="dcf38031-9f84-4702-b6ef-e13a4a9d4ef3" providerId="ADAL" clId="{61326309-3C63-4D31-8589-65838A7F51D9}" dt="2020-05-16T22:21:13.532" v="3319"/>
          <ac:spMkLst>
            <pc:docMk/>
            <pc:sldMk cId="3736616218" sldId="266"/>
            <ac:spMk id="5" creationId="{EC2D019A-0278-406C-93A7-2D8C41BF395E}"/>
          </ac:spMkLst>
        </pc:spChg>
        <pc:graphicFrameChg chg="del mod">
          <ac:chgData name="Velazquez Ruiz Arturo" userId="dcf38031-9f84-4702-b6ef-e13a4a9d4ef3" providerId="ADAL" clId="{61326309-3C63-4D31-8589-65838A7F51D9}" dt="2020-05-14T15:48:59.305" v="1895" actId="478"/>
          <ac:graphicFrameMkLst>
            <pc:docMk/>
            <pc:sldMk cId="3736616218" sldId="266"/>
            <ac:graphicFrameMk id="4" creationId="{12689B0A-E62F-4891-A5F8-3A332483A99E}"/>
          </ac:graphicFrameMkLst>
        </pc:graphicFrameChg>
        <pc:graphicFrameChg chg="add mod modGraphic">
          <ac:chgData name="Velazquez Ruiz Arturo" userId="dcf38031-9f84-4702-b6ef-e13a4a9d4ef3" providerId="ADAL" clId="{61326309-3C63-4D31-8589-65838A7F51D9}" dt="2020-05-16T00:56:15.170" v="2414" actId="20577"/>
          <ac:graphicFrameMkLst>
            <pc:docMk/>
            <pc:sldMk cId="3736616218" sldId="266"/>
            <ac:graphicFrameMk id="6" creationId="{0DCAD3D7-8630-49D7-A278-8CDE3A2C564F}"/>
          </ac:graphicFrameMkLst>
        </pc:graphicFrameChg>
        <pc:picChg chg="add mod">
          <ac:chgData name="Velazquez Ruiz Arturo" userId="dcf38031-9f84-4702-b6ef-e13a4a9d4ef3" providerId="ADAL" clId="{61326309-3C63-4D31-8589-65838A7F51D9}" dt="2020-05-16T22:21:13.532" v="3319"/>
          <ac:picMkLst>
            <pc:docMk/>
            <pc:sldMk cId="3736616218" sldId="266"/>
            <ac:picMk id="4" creationId="{ACB8D80F-5D29-47F8-9297-8DFB26369BDF}"/>
          </ac:picMkLst>
        </pc:picChg>
      </pc:sldChg>
      <pc:sldChg chg="addSp delSp modSp mod">
        <pc:chgData name="Velazquez Ruiz Arturo" userId="dcf38031-9f84-4702-b6ef-e13a4a9d4ef3" providerId="ADAL" clId="{61326309-3C63-4D31-8589-65838A7F51D9}" dt="2020-05-16T22:21:32.867" v="3325"/>
        <pc:sldMkLst>
          <pc:docMk/>
          <pc:sldMk cId="753706484" sldId="267"/>
        </pc:sldMkLst>
        <pc:spChg chg="mod">
          <ac:chgData name="Velazquez Ruiz Arturo" userId="dcf38031-9f84-4702-b6ef-e13a4a9d4ef3" providerId="ADAL" clId="{61326309-3C63-4D31-8589-65838A7F51D9}" dt="2020-05-08T23:44:40.211" v="763"/>
          <ac:spMkLst>
            <pc:docMk/>
            <pc:sldMk cId="753706484" sldId="267"/>
            <ac:spMk id="2" creationId="{1052E585-2D14-47D3-9A2E-DC6D8160B028}"/>
          </ac:spMkLst>
        </pc:spChg>
        <pc:spChg chg="add del mod">
          <ac:chgData name="Velazquez Ruiz Arturo" userId="dcf38031-9f84-4702-b6ef-e13a4a9d4ef3" providerId="ADAL" clId="{61326309-3C63-4D31-8589-65838A7F51D9}" dt="2020-05-14T15:51:23.803" v="1947" actId="478"/>
          <ac:spMkLst>
            <pc:docMk/>
            <pc:sldMk cId="753706484" sldId="267"/>
            <ac:spMk id="5" creationId="{9D9E5605-8987-4A2D-B4FC-CFDAA161C492}"/>
          </ac:spMkLst>
        </pc:spChg>
        <pc:spChg chg="add mod">
          <ac:chgData name="Velazquez Ruiz Arturo" userId="dcf38031-9f84-4702-b6ef-e13a4a9d4ef3" providerId="ADAL" clId="{61326309-3C63-4D31-8589-65838A7F51D9}" dt="2020-05-16T22:21:32.867" v="3325"/>
          <ac:spMkLst>
            <pc:docMk/>
            <pc:sldMk cId="753706484" sldId="267"/>
            <ac:spMk id="5" creationId="{ED7515D5-826A-489F-ACAD-BD518396D0C6}"/>
          </ac:spMkLst>
        </pc:spChg>
        <pc:graphicFrameChg chg="del mod">
          <ac:chgData name="Velazquez Ruiz Arturo" userId="dcf38031-9f84-4702-b6ef-e13a4a9d4ef3" providerId="ADAL" clId="{61326309-3C63-4D31-8589-65838A7F51D9}" dt="2020-05-14T15:51:17.101" v="1944" actId="478"/>
          <ac:graphicFrameMkLst>
            <pc:docMk/>
            <pc:sldMk cId="753706484" sldId="267"/>
            <ac:graphicFrameMk id="4" creationId="{6FAAC1A1-6534-4226-A811-5E161D2DEA37}"/>
          </ac:graphicFrameMkLst>
        </pc:graphicFrameChg>
        <pc:graphicFrameChg chg="add mod">
          <ac:chgData name="Velazquez Ruiz Arturo" userId="dcf38031-9f84-4702-b6ef-e13a4a9d4ef3" providerId="ADAL" clId="{61326309-3C63-4D31-8589-65838A7F51D9}" dt="2020-05-14T15:51:31.525" v="1948" actId="1076"/>
          <ac:graphicFrameMkLst>
            <pc:docMk/>
            <pc:sldMk cId="753706484" sldId="267"/>
            <ac:graphicFrameMk id="6" creationId="{07A6A348-004B-4F4E-B770-C97A37A414C1}"/>
          </ac:graphicFrameMkLst>
        </pc:graphicFrameChg>
        <pc:picChg chg="add mod">
          <ac:chgData name="Velazquez Ruiz Arturo" userId="dcf38031-9f84-4702-b6ef-e13a4a9d4ef3" providerId="ADAL" clId="{61326309-3C63-4D31-8589-65838A7F51D9}" dt="2020-05-16T22:21:32.867" v="3325"/>
          <ac:picMkLst>
            <pc:docMk/>
            <pc:sldMk cId="753706484" sldId="267"/>
            <ac:picMk id="4" creationId="{96086E10-4BAB-47B6-B401-E2F8CDEAD585}"/>
          </ac:picMkLst>
        </pc:picChg>
      </pc:sldChg>
      <pc:sldChg chg="addSp modSp mod">
        <pc:chgData name="Velazquez Ruiz Arturo" userId="dcf38031-9f84-4702-b6ef-e13a4a9d4ef3" providerId="ADAL" clId="{61326309-3C63-4D31-8589-65838A7F51D9}" dt="2020-05-16T22:21:19.245" v="3321"/>
        <pc:sldMkLst>
          <pc:docMk/>
          <pc:sldMk cId="346789001" sldId="268"/>
        </pc:sldMkLst>
        <pc:spChg chg="mod">
          <ac:chgData name="Velazquez Ruiz Arturo" userId="dcf38031-9f84-4702-b6ef-e13a4a9d4ef3" providerId="ADAL" clId="{61326309-3C63-4D31-8589-65838A7F51D9}" dt="2020-05-14T15:50:01.381" v="1917" actId="20577"/>
          <ac:spMkLst>
            <pc:docMk/>
            <pc:sldMk cId="346789001" sldId="268"/>
            <ac:spMk id="2" creationId="{F2B8C7DA-65B5-43F1-9578-4A2222BD54CC}"/>
          </ac:spMkLst>
        </pc:spChg>
        <pc:spChg chg="mod">
          <ac:chgData name="Velazquez Ruiz Arturo" userId="dcf38031-9f84-4702-b6ef-e13a4a9d4ef3" providerId="ADAL" clId="{61326309-3C63-4D31-8589-65838A7F51D9}" dt="2020-05-14T22:05:03.331" v="2099" actId="20577"/>
          <ac:spMkLst>
            <pc:docMk/>
            <pc:sldMk cId="346789001" sldId="268"/>
            <ac:spMk id="3" creationId="{C569FA5A-AD0E-42EB-8723-2F83520F81E4}"/>
          </ac:spMkLst>
        </pc:spChg>
        <pc:spChg chg="add mod">
          <ac:chgData name="Velazquez Ruiz Arturo" userId="dcf38031-9f84-4702-b6ef-e13a4a9d4ef3" providerId="ADAL" clId="{61326309-3C63-4D31-8589-65838A7F51D9}" dt="2020-05-16T22:21:19.245" v="3321"/>
          <ac:spMkLst>
            <pc:docMk/>
            <pc:sldMk cId="346789001" sldId="268"/>
            <ac:spMk id="5" creationId="{C5374590-20F7-40D1-9D72-19C78EEE8A1E}"/>
          </ac:spMkLst>
        </pc:spChg>
        <pc:picChg chg="add mod">
          <ac:chgData name="Velazquez Ruiz Arturo" userId="dcf38031-9f84-4702-b6ef-e13a4a9d4ef3" providerId="ADAL" clId="{61326309-3C63-4D31-8589-65838A7F51D9}" dt="2020-05-16T22:21:19.245" v="3321"/>
          <ac:picMkLst>
            <pc:docMk/>
            <pc:sldMk cId="346789001" sldId="268"/>
            <ac:picMk id="4" creationId="{F0182943-316D-48D0-BBAD-80D732602448}"/>
          </ac:picMkLst>
        </pc:picChg>
      </pc:sldChg>
      <pc:sldChg chg="addSp delSp modSp mod">
        <pc:chgData name="Velazquez Ruiz Arturo" userId="dcf38031-9f84-4702-b6ef-e13a4a9d4ef3" providerId="ADAL" clId="{61326309-3C63-4D31-8589-65838A7F51D9}" dt="2020-05-16T22:23:56.079" v="3374"/>
        <pc:sldMkLst>
          <pc:docMk/>
          <pc:sldMk cId="1995065129" sldId="269"/>
        </pc:sldMkLst>
        <pc:spChg chg="mod">
          <ac:chgData name="Velazquez Ruiz Arturo" userId="dcf38031-9f84-4702-b6ef-e13a4a9d4ef3" providerId="ADAL" clId="{61326309-3C63-4D31-8589-65838A7F51D9}" dt="2020-05-08T23:44:40.211" v="763"/>
          <ac:spMkLst>
            <pc:docMk/>
            <pc:sldMk cId="1995065129" sldId="269"/>
            <ac:spMk id="2" creationId="{1DB0712F-5455-4194-8FD6-C952C98B8387}"/>
          </ac:spMkLst>
        </pc:spChg>
        <pc:spChg chg="add del mod">
          <ac:chgData name="Velazquez Ruiz Arturo" userId="dcf38031-9f84-4702-b6ef-e13a4a9d4ef3" providerId="ADAL" clId="{61326309-3C63-4D31-8589-65838A7F51D9}" dt="2020-05-14T22:43:47.689" v="2243" actId="478"/>
          <ac:spMkLst>
            <pc:docMk/>
            <pc:sldMk cId="1995065129" sldId="269"/>
            <ac:spMk id="3" creationId="{18184DB6-7882-4337-9237-4A8A76F15F53}"/>
          </ac:spMkLst>
        </pc:spChg>
        <pc:spChg chg="add del mod">
          <ac:chgData name="Velazquez Ruiz Arturo" userId="dcf38031-9f84-4702-b6ef-e13a4a9d4ef3" providerId="ADAL" clId="{61326309-3C63-4D31-8589-65838A7F51D9}" dt="2020-05-14T22:44:11.811" v="2247" actId="478"/>
          <ac:spMkLst>
            <pc:docMk/>
            <pc:sldMk cId="1995065129" sldId="269"/>
            <ac:spMk id="5" creationId="{8FA59AFC-E5FB-4A6F-8BA0-4B8CE9EFAF49}"/>
          </ac:spMkLst>
        </pc:spChg>
        <pc:spChg chg="add mod">
          <ac:chgData name="Velazquez Ruiz Arturo" userId="dcf38031-9f84-4702-b6ef-e13a4a9d4ef3" providerId="ADAL" clId="{61326309-3C63-4D31-8589-65838A7F51D9}" dt="2020-05-14T22:47:14.258" v="2257" actId="14100"/>
          <ac:spMkLst>
            <pc:docMk/>
            <pc:sldMk cId="1995065129" sldId="269"/>
            <ac:spMk id="6" creationId="{0BF7FA41-0250-4453-93B9-F4BACDA22D5E}"/>
          </ac:spMkLst>
        </pc:spChg>
        <pc:spChg chg="add mod">
          <ac:chgData name="Velazquez Ruiz Arturo" userId="dcf38031-9f84-4702-b6ef-e13a4a9d4ef3" providerId="ADAL" clId="{61326309-3C63-4D31-8589-65838A7F51D9}" dt="2020-05-16T22:23:56.079" v="3374"/>
          <ac:spMkLst>
            <pc:docMk/>
            <pc:sldMk cId="1995065129" sldId="269"/>
            <ac:spMk id="7" creationId="{486F52F7-FFAA-4807-8C3F-90900823A6AB}"/>
          </ac:spMkLst>
        </pc:spChg>
        <pc:graphicFrameChg chg="mod modGraphic">
          <ac:chgData name="Velazquez Ruiz Arturo" userId="dcf38031-9f84-4702-b6ef-e13a4a9d4ef3" providerId="ADAL" clId="{61326309-3C63-4D31-8589-65838A7F51D9}" dt="2020-05-14T22:44:55.576" v="2254" actId="20577"/>
          <ac:graphicFrameMkLst>
            <pc:docMk/>
            <pc:sldMk cId="1995065129" sldId="269"/>
            <ac:graphicFrameMk id="9" creationId="{10E1D034-DC20-4F21-8B02-C45A04B50B1E}"/>
          </ac:graphicFrameMkLst>
        </pc:graphicFrameChg>
        <pc:picChg chg="add mod">
          <ac:chgData name="Velazquez Ruiz Arturo" userId="dcf38031-9f84-4702-b6ef-e13a4a9d4ef3" providerId="ADAL" clId="{61326309-3C63-4D31-8589-65838A7F51D9}" dt="2020-05-16T22:23:56.079" v="3374"/>
          <ac:picMkLst>
            <pc:docMk/>
            <pc:sldMk cId="1995065129" sldId="269"/>
            <ac:picMk id="5" creationId="{A44170E9-FA0A-434F-A3FC-3CFC3D1DBAC7}"/>
          </ac:picMkLst>
        </pc:picChg>
      </pc:sldChg>
      <pc:sldChg chg="addSp delSp modSp mod">
        <pc:chgData name="Velazquez Ruiz Arturo" userId="dcf38031-9f84-4702-b6ef-e13a4a9d4ef3" providerId="ADAL" clId="{61326309-3C63-4D31-8589-65838A7F51D9}" dt="2020-05-16T22:40:49.741" v="3521"/>
        <pc:sldMkLst>
          <pc:docMk/>
          <pc:sldMk cId="2705991060" sldId="270"/>
        </pc:sldMkLst>
        <pc:spChg chg="mod">
          <ac:chgData name="Velazquez Ruiz Arturo" userId="dcf38031-9f84-4702-b6ef-e13a4a9d4ef3" providerId="ADAL" clId="{61326309-3C63-4D31-8589-65838A7F51D9}" dt="2020-05-16T22:21:56.536" v="3340" actId="14100"/>
          <ac:spMkLst>
            <pc:docMk/>
            <pc:sldMk cId="2705991060" sldId="270"/>
            <ac:spMk id="2" creationId="{DB75BD7A-6E34-4738-BD20-51B2DAC27260}"/>
          </ac:spMkLst>
        </pc:spChg>
        <pc:spChg chg="add mod">
          <ac:chgData name="Velazquez Ruiz Arturo" userId="dcf38031-9f84-4702-b6ef-e13a4a9d4ef3" providerId="ADAL" clId="{61326309-3C63-4D31-8589-65838A7F51D9}" dt="2020-05-15T15:04:30.208" v="2304" actId="478"/>
          <ac:spMkLst>
            <pc:docMk/>
            <pc:sldMk cId="2705991060" sldId="270"/>
            <ac:spMk id="5" creationId="{EBADDE9E-60C9-4A4C-AD8B-10AD9B64570A}"/>
          </ac:spMkLst>
        </pc:spChg>
        <pc:spChg chg="add mod">
          <ac:chgData name="Velazquez Ruiz Arturo" userId="dcf38031-9f84-4702-b6ef-e13a4a9d4ef3" providerId="ADAL" clId="{61326309-3C63-4D31-8589-65838A7F51D9}" dt="2020-05-16T22:21:52.898" v="3339"/>
          <ac:spMkLst>
            <pc:docMk/>
            <pc:sldMk cId="2705991060" sldId="270"/>
            <ac:spMk id="8" creationId="{5F9E6EBC-9C09-450B-ACE1-02BD510888C4}"/>
          </ac:spMkLst>
        </pc:spChg>
        <pc:graphicFrameChg chg="del">
          <ac:chgData name="Velazquez Ruiz Arturo" userId="dcf38031-9f84-4702-b6ef-e13a4a9d4ef3" providerId="ADAL" clId="{61326309-3C63-4D31-8589-65838A7F51D9}" dt="2020-05-15T15:04:30.208" v="2304" actId="478"/>
          <ac:graphicFrameMkLst>
            <pc:docMk/>
            <pc:sldMk cId="2705991060" sldId="270"/>
            <ac:graphicFrameMk id="4" creationId="{67822332-35C1-40E4-A92B-DD12B5B90896}"/>
          </ac:graphicFrameMkLst>
        </pc:graphicFrameChg>
        <pc:graphicFrameChg chg="add mod modGraphic">
          <ac:chgData name="Velazquez Ruiz Arturo" userId="dcf38031-9f84-4702-b6ef-e13a4a9d4ef3" providerId="ADAL" clId="{61326309-3C63-4D31-8589-65838A7F51D9}" dt="2020-05-16T22:40:49.741" v="3521"/>
          <ac:graphicFrameMkLst>
            <pc:docMk/>
            <pc:sldMk cId="2705991060" sldId="270"/>
            <ac:graphicFrameMk id="6" creationId="{DBFB7A2C-19F0-4933-A89F-3EFB3C13951B}"/>
          </ac:graphicFrameMkLst>
        </pc:graphicFrameChg>
        <pc:picChg chg="add mod">
          <ac:chgData name="Velazquez Ruiz Arturo" userId="dcf38031-9f84-4702-b6ef-e13a4a9d4ef3" providerId="ADAL" clId="{61326309-3C63-4D31-8589-65838A7F51D9}" dt="2020-05-16T22:21:52.898" v="3339"/>
          <ac:picMkLst>
            <pc:docMk/>
            <pc:sldMk cId="2705991060" sldId="270"/>
            <ac:picMk id="7" creationId="{E6FB7CAF-CEA7-447A-81EF-81854767235B}"/>
          </ac:picMkLst>
        </pc:picChg>
      </pc:sldChg>
      <pc:sldChg chg="addSp delSp modSp mod">
        <pc:chgData name="Velazquez Ruiz Arturo" userId="dcf38031-9f84-4702-b6ef-e13a4a9d4ef3" providerId="ADAL" clId="{61326309-3C63-4D31-8589-65838A7F51D9}" dt="2020-05-16T22:21:59.930" v="3341"/>
        <pc:sldMkLst>
          <pc:docMk/>
          <pc:sldMk cId="11056718" sldId="271"/>
        </pc:sldMkLst>
        <pc:spChg chg="mod">
          <ac:chgData name="Velazquez Ruiz Arturo" userId="dcf38031-9f84-4702-b6ef-e13a4a9d4ef3" providerId="ADAL" clId="{61326309-3C63-4D31-8589-65838A7F51D9}" dt="2020-05-08T23:44:40.211" v="763"/>
          <ac:spMkLst>
            <pc:docMk/>
            <pc:sldMk cId="11056718" sldId="271"/>
            <ac:spMk id="2" creationId="{95091589-0A63-4917-A024-C19BBC7D3D61}"/>
          </ac:spMkLst>
        </pc:spChg>
        <pc:spChg chg="add mod">
          <ac:chgData name="Velazquez Ruiz Arturo" userId="dcf38031-9f84-4702-b6ef-e13a4a9d4ef3" providerId="ADAL" clId="{61326309-3C63-4D31-8589-65838A7F51D9}" dt="2020-05-15T15:06:19.260" v="2308" actId="478"/>
          <ac:spMkLst>
            <pc:docMk/>
            <pc:sldMk cId="11056718" sldId="271"/>
            <ac:spMk id="5" creationId="{B768156F-CAA1-4928-A3EC-261777CD4F73}"/>
          </ac:spMkLst>
        </pc:spChg>
        <pc:spChg chg="add mod">
          <ac:chgData name="Velazquez Ruiz Arturo" userId="dcf38031-9f84-4702-b6ef-e13a4a9d4ef3" providerId="ADAL" clId="{61326309-3C63-4D31-8589-65838A7F51D9}" dt="2020-05-16T22:21:59.930" v="3341"/>
          <ac:spMkLst>
            <pc:docMk/>
            <pc:sldMk cId="11056718" sldId="271"/>
            <ac:spMk id="8" creationId="{E2367389-5DAB-44AE-9B5B-6495BC9F7B7D}"/>
          </ac:spMkLst>
        </pc:spChg>
        <pc:graphicFrameChg chg="del">
          <ac:chgData name="Velazquez Ruiz Arturo" userId="dcf38031-9f84-4702-b6ef-e13a4a9d4ef3" providerId="ADAL" clId="{61326309-3C63-4D31-8589-65838A7F51D9}" dt="2020-05-15T15:06:19.260" v="2308" actId="478"/>
          <ac:graphicFrameMkLst>
            <pc:docMk/>
            <pc:sldMk cId="11056718" sldId="271"/>
            <ac:graphicFrameMk id="4" creationId="{B286AF3E-C11F-4B5B-93D5-E43F2C2674F6}"/>
          </ac:graphicFrameMkLst>
        </pc:graphicFrameChg>
        <pc:graphicFrameChg chg="add del mod modGraphic">
          <ac:chgData name="Velazquez Ruiz Arturo" userId="dcf38031-9f84-4702-b6ef-e13a4a9d4ef3" providerId="ADAL" clId="{61326309-3C63-4D31-8589-65838A7F51D9}" dt="2020-05-15T15:07:39.832" v="2317" actId="21"/>
          <ac:graphicFrameMkLst>
            <pc:docMk/>
            <pc:sldMk cId="11056718" sldId="271"/>
            <ac:graphicFrameMk id="6" creationId="{9D0E0725-1CC7-4C1E-BAC9-F1A85DFA53A2}"/>
          </ac:graphicFrameMkLst>
        </pc:graphicFrameChg>
        <pc:graphicFrameChg chg="add mod modGraphic">
          <ac:chgData name="Velazquez Ruiz Arturo" userId="dcf38031-9f84-4702-b6ef-e13a4a9d4ef3" providerId="ADAL" clId="{61326309-3C63-4D31-8589-65838A7F51D9}" dt="2020-05-15T15:11:11.641" v="2358" actId="20577"/>
          <ac:graphicFrameMkLst>
            <pc:docMk/>
            <pc:sldMk cId="11056718" sldId="271"/>
            <ac:graphicFrameMk id="7" creationId="{F9EE5E05-D76C-49ED-B2E1-381844ABAC6B}"/>
          </ac:graphicFrameMkLst>
        </pc:graphicFrameChg>
        <pc:picChg chg="add mod">
          <ac:chgData name="Velazquez Ruiz Arturo" userId="dcf38031-9f84-4702-b6ef-e13a4a9d4ef3" providerId="ADAL" clId="{61326309-3C63-4D31-8589-65838A7F51D9}" dt="2020-05-16T22:21:59.930" v="3341"/>
          <ac:picMkLst>
            <pc:docMk/>
            <pc:sldMk cId="11056718" sldId="271"/>
            <ac:picMk id="6" creationId="{F6B14462-5100-4937-B6C7-040E7608AA60}"/>
          </ac:picMkLst>
        </pc:picChg>
      </pc:sldChg>
      <pc:sldChg chg="modSp del">
        <pc:chgData name="Velazquez Ruiz Arturo" userId="dcf38031-9f84-4702-b6ef-e13a4a9d4ef3" providerId="ADAL" clId="{61326309-3C63-4D31-8589-65838A7F51D9}" dt="2020-05-15T15:06:12.607" v="2305" actId="47"/>
        <pc:sldMkLst>
          <pc:docMk/>
          <pc:sldMk cId="1351169482" sldId="272"/>
        </pc:sldMkLst>
        <pc:spChg chg="mod">
          <ac:chgData name="Velazquez Ruiz Arturo" userId="dcf38031-9f84-4702-b6ef-e13a4a9d4ef3" providerId="ADAL" clId="{61326309-3C63-4D31-8589-65838A7F51D9}" dt="2020-05-08T23:44:40.211" v="763"/>
          <ac:spMkLst>
            <pc:docMk/>
            <pc:sldMk cId="1351169482" sldId="272"/>
            <ac:spMk id="2" creationId="{4C5AC3CC-CD0A-4119-A651-04751144D005}"/>
          </ac:spMkLst>
        </pc:spChg>
      </pc:sldChg>
      <pc:sldChg chg="modSp del">
        <pc:chgData name="Velazquez Ruiz Arturo" userId="dcf38031-9f84-4702-b6ef-e13a4a9d4ef3" providerId="ADAL" clId="{61326309-3C63-4D31-8589-65838A7F51D9}" dt="2020-05-15T15:06:12.607" v="2305" actId="47"/>
        <pc:sldMkLst>
          <pc:docMk/>
          <pc:sldMk cId="1614099154" sldId="273"/>
        </pc:sldMkLst>
        <pc:spChg chg="mod">
          <ac:chgData name="Velazquez Ruiz Arturo" userId="dcf38031-9f84-4702-b6ef-e13a4a9d4ef3" providerId="ADAL" clId="{61326309-3C63-4D31-8589-65838A7F51D9}" dt="2020-05-08T23:44:40.211" v="763"/>
          <ac:spMkLst>
            <pc:docMk/>
            <pc:sldMk cId="1614099154" sldId="273"/>
            <ac:spMk id="2" creationId="{2FE258BD-463A-4A43-A818-491770B76D1E}"/>
          </ac:spMkLst>
        </pc:spChg>
      </pc:sldChg>
      <pc:sldChg chg="addSp delSp modSp del mod">
        <pc:chgData name="Velazquez Ruiz Arturo" userId="dcf38031-9f84-4702-b6ef-e13a4a9d4ef3" providerId="ADAL" clId="{61326309-3C63-4D31-8589-65838A7F51D9}" dt="2020-05-14T22:32:36.620" v="2171" actId="47"/>
        <pc:sldMkLst>
          <pc:docMk/>
          <pc:sldMk cId="1422714820" sldId="276"/>
        </pc:sldMkLst>
        <pc:spChg chg="add del mod">
          <ac:chgData name="Velazquez Ruiz Arturo" userId="dcf38031-9f84-4702-b6ef-e13a4a9d4ef3" providerId="ADAL" clId="{61326309-3C63-4D31-8589-65838A7F51D9}" dt="2020-05-05T22:19:00.150" v="124" actId="478"/>
          <ac:spMkLst>
            <pc:docMk/>
            <pc:sldMk cId="1422714820" sldId="276"/>
            <ac:spMk id="2" creationId="{BDFB06EE-D4E7-4C94-BD11-D454FDBD14A1}"/>
          </ac:spMkLst>
        </pc:spChg>
        <pc:spChg chg="mod">
          <ac:chgData name="Velazquez Ruiz Arturo" userId="dcf38031-9f84-4702-b6ef-e13a4a9d4ef3" providerId="ADAL" clId="{61326309-3C63-4D31-8589-65838A7F51D9}" dt="2020-05-14T22:31:59.439" v="2166" actId="21"/>
          <ac:spMkLst>
            <pc:docMk/>
            <pc:sldMk cId="1422714820" sldId="276"/>
            <ac:spMk id="5" creationId="{29E7A1AD-1263-4978-9AF9-906172DB6619}"/>
          </ac:spMkLst>
        </pc:spChg>
        <pc:spChg chg="add mod">
          <ac:chgData name="Velazquez Ruiz Arturo" userId="dcf38031-9f84-4702-b6ef-e13a4a9d4ef3" providerId="ADAL" clId="{61326309-3C63-4D31-8589-65838A7F51D9}" dt="2020-05-08T23:44:40.211" v="763"/>
          <ac:spMkLst>
            <pc:docMk/>
            <pc:sldMk cId="1422714820" sldId="276"/>
            <ac:spMk id="6" creationId="{2E97B104-FEC5-4ECA-9A74-363671BA4B84}"/>
          </ac:spMkLst>
        </pc:spChg>
        <pc:spChg chg="add mod">
          <ac:chgData name="Velazquez Ruiz Arturo" userId="dcf38031-9f84-4702-b6ef-e13a4a9d4ef3" providerId="ADAL" clId="{61326309-3C63-4D31-8589-65838A7F51D9}" dt="2020-05-08T23:47:23.867" v="787" actId="14100"/>
          <ac:spMkLst>
            <pc:docMk/>
            <pc:sldMk cId="1422714820" sldId="276"/>
            <ac:spMk id="8" creationId="{CBA9B1BA-94DE-4CF3-A159-439343E1B561}"/>
          </ac:spMkLst>
        </pc:spChg>
        <pc:graphicFrameChg chg="del mod modGraphic">
          <ac:chgData name="Velazquez Ruiz Arturo" userId="dcf38031-9f84-4702-b6ef-e13a4a9d4ef3" providerId="ADAL" clId="{61326309-3C63-4D31-8589-65838A7F51D9}" dt="2020-05-08T22:56:28.723" v="307" actId="478"/>
          <ac:graphicFrameMkLst>
            <pc:docMk/>
            <pc:sldMk cId="1422714820" sldId="276"/>
            <ac:graphicFrameMk id="4" creationId="{22697B2C-86C8-44B6-8B71-0F0C1F712F2C}"/>
          </ac:graphicFrameMkLst>
        </pc:graphicFrameChg>
        <pc:picChg chg="add del mod">
          <ac:chgData name="Velazquez Ruiz Arturo" userId="dcf38031-9f84-4702-b6ef-e13a4a9d4ef3" providerId="ADAL" clId="{61326309-3C63-4D31-8589-65838A7F51D9}" dt="2020-05-08T22:56:53.562" v="312" actId="478"/>
          <ac:picMkLst>
            <pc:docMk/>
            <pc:sldMk cId="1422714820" sldId="276"/>
            <ac:picMk id="3" creationId="{3074EE5C-A87A-48BA-AB21-AB1EC351D8BE}"/>
          </ac:picMkLst>
        </pc:picChg>
        <pc:picChg chg="add mod modCrop">
          <ac:chgData name="Velazquez Ruiz Arturo" userId="dcf38031-9f84-4702-b6ef-e13a4a9d4ef3" providerId="ADAL" clId="{61326309-3C63-4D31-8589-65838A7F51D9}" dt="2020-05-08T23:47:15.093" v="785" actId="1076"/>
          <ac:picMkLst>
            <pc:docMk/>
            <pc:sldMk cId="1422714820" sldId="276"/>
            <ac:picMk id="7" creationId="{D028A864-374D-4E5A-86D1-CEC7629DD271}"/>
          </ac:picMkLst>
        </pc:picChg>
      </pc:sldChg>
      <pc:sldChg chg="addSp delSp modSp mod ord">
        <pc:chgData name="Velazquez Ruiz Arturo" userId="dcf38031-9f84-4702-b6ef-e13a4a9d4ef3" providerId="ADAL" clId="{61326309-3C63-4D31-8589-65838A7F51D9}" dt="2020-05-17T16:24:44.533" v="3689" actId="20577"/>
        <pc:sldMkLst>
          <pc:docMk/>
          <pc:sldMk cId="3193573039" sldId="277"/>
        </pc:sldMkLst>
        <pc:spChg chg="mod">
          <ac:chgData name="Velazquez Ruiz Arturo" userId="dcf38031-9f84-4702-b6ef-e13a4a9d4ef3" providerId="ADAL" clId="{61326309-3C63-4D31-8589-65838A7F51D9}" dt="2020-05-16T22:21:26.520" v="3324" actId="14100"/>
          <ac:spMkLst>
            <pc:docMk/>
            <pc:sldMk cId="3193573039" sldId="277"/>
            <ac:spMk id="2" creationId="{68F6B593-DC26-4A09-AA3E-764F40057F41}"/>
          </ac:spMkLst>
        </pc:spChg>
        <pc:spChg chg="add del mod">
          <ac:chgData name="Velazquez Ruiz Arturo" userId="dcf38031-9f84-4702-b6ef-e13a4a9d4ef3" providerId="ADAL" clId="{61326309-3C63-4D31-8589-65838A7F51D9}" dt="2020-05-14T15:39:02.828" v="1864"/>
          <ac:spMkLst>
            <pc:docMk/>
            <pc:sldMk cId="3193573039" sldId="277"/>
            <ac:spMk id="5" creationId="{0B749A24-2421-4F72-A038-7D59EB94D63E}"/>
          </ac:spMkLst>
        </pc:spChg>
        <pc:spChg chg="add mod">
          <ac:chgData name="Velazquez Ruiz Arturo" userId="dcf38031-9f84-4702-b6ef-e13a4a9d4ef3" providerId="ADAL" clId="{61326309-3C63-4D31-8589-65838A7F51D9}" dt="2020-05-16T22:21:22.648" v="3323"/>
          <ac:spMkLst>
            <pc:docMk/>
            <pc:sldMk cId="3193573039" sldId="277"/>
            <ac:spMk id="5" creationId="{1047C8B6-626D-4456-A264-818DE10421C2}"/>
          </ac:spMkLst>
        </pc:spChg>
        <pc:graphicFrameChg chg="del mod">
          <ac:chgData name="Velazquez Ruiz Arturo" userId="dcf38031-9f84-4702-b6ef-e13a4a9d4ef3" providerId="ADAL" clId="{61326309-3C63-4D31-8589-65838A7F51D9}" dt="2020-05-14T15:38:49.248" v="1863" actId="478"/>
          <ac:graphicFrameMkLst>
            <pc:docMk/>
            <pc:sldMk cId="3193573039" sldId="277"/>
            <ac:graphicFrameMk id="4" creationId="{BB706CD2-2C41-4FCF-8128-DCCCFFB4AB5F}"/>
          </ac:graphicFrameMkLst>
        </pc:graphicFrameChg>
        <pc:graphicFrameChg chg="add mod modGraphic">
          <ac:chgData name="Velazquez Ruiz Arturo" userId="dcf38031-9f84-4702-b6ef-e13a4a9d4ef3" providerId="ADAL" clId="{61326309-3C63-4D31-8589-65838A7F51D9}" dt="2020-05-17T16:24:44.533" v="3689" actId="20577"/>
          <ac:graphicFrameMkLst>
            <pc:docMk/>
            <pc:sldMk cId="3193573039" sldId="277"/>
            <ac:graphicFrameMk id="6" creationId="{11F9C3C1-1024-493A-8B9A-35CE24AFC7D7}"/>
          </ac:graphicFrameMkLst>
        </pc:graphicFrameChg>
        <pc:picChg chg="add mod">
          <ac:chgData name="Velazquez Ruiz Arturo" userId="dcf38031-9f84-4702-b6ef-e13a4a9d4ef3" providerId="ADAL" clId="{61326309-3C63-4D31-8589-65838A7F51D9}" dt="2020-05-16T22:21:22.648" v="3323"/>
          <ac:picMkLst>
            <pc:docMk/>
            <pc:sldMk cId="3193573039" sldId="277"/>
            <ac:picMk id="4" creationId="{1C55A5FE-5844-4ABA-8F5B-CFAE3E206EFD}"/>
          </ac:picMkLst>
        </pc:picChg>
      </pc:sldChg>
      <pc:sldChg chg="del">
        <pc:chgData name="Velazquez Ruiz Arturo" userId="dcf38031-9f84-4702-b6ef-e13a4a9d4ef3" providerId="ADAL" clId="{61326309-3C63-4D31-8589-65838A7F51D9}" dt="2020-05-08T23:19:04.412" v="319" actId="47"/>
        <pc:sldMkLst>
          <pc:docMk/>
          <pc:sldMk cId="264683289" sldId="278"/>
        </pc:sldMkLst>
      </pc:sldChg>
      <pc:sldChg chg="del">
        <pc:chgData name="Velazquez Ruiz Arturo" userId="dcf38031-9f84-4702-b6ef-e13a4a9d4ef3" providerId="ADAL" clId="{61326309-3C63-4D31-8589-65838A7F51D9}" dt="2020-05-05T22:06:19.020" v="3" actId="47"/>
        <pc:sldMkLst>
          <pc:docMk/>
          <pc:sldMk cId="1203956206" sldId="279"/>
        </pc:sldMkLst>
      </pc:sldChg>
      <pc:sldChg chg="addSp modSp mod">
        <pc:chgData name="Velazquez Ruiz Arturo" userId="dcf38031-9f84-4702-b6ef-e13a4a9d4ef3" providerId="ADAL" clId="{61326309-3C63-4D31-8589-65838A7F51D9}" dt="2020-05-16T22:23:39.645" v="3367" actId="20577"/>
        <pc:sldMkLst>
          <pc:docMk/>
          <pc:sldMk cId="2076302223" sldId="281"/>
        </pc:sldMkLst>
        <pc:spChg chg="mod">
          <ac:chgData name="Velazquez Ruiz Arturo" userId="dcf38031-9f84-4702-b6ef-e13a4a9d4ef3" providerId="ADAL" clId="{61326309-3C63-4D31-8589-65838A7F51D9}" dt="2020-05-16T22:23:39.645" v="3367" actId="20577"/>
          <ac:spMkLst>
            <pc:docMk/>
            <pc:sldMk cId="2076302223" sldId="281"/>
            <ac:spMk id="2" creationId="{EA17A075-D718-42B7-A800-EFDE62D27E9B}"/>
          </ac:spMkLst>
        </pc:spChg>
        <pc:spChg chg="mod">
          <ac:chgData name="Velazquez Ruiz Arturo" userId="dcf38031-9f84-4702-b6ef-e13a4a9d4ef3" providerId="ADAL" clId="{61326309-3C63-4D31-8589-65838A7F51D9}" dt="2020-05-08T23:44:40.211" v="763"/>
          <ac:spMkLst>
            <pc:docMk/>
            <pc:sldMk cId="2076302223" sldId="281"/>
            <ac:spMk id="3" creationId="{B66D319E-6FEF-4BE4-BB37-360CCB427AC4}"/>
          </ac:spMkLst>
        </pc:spChg>
        <pc:spChg chg="add mod">
          <ac:chgData name="Velazquez Ruiz Arturo" userId="dcf38031-9f84-4702-b6ef-e13a4a9d4ef3" providerId="ADAL" clId="{61326309-3C63-4D31-8589-65838A7F51D9}" dt="2020-05-16T22:23:34.888" v="3365"/>
          <ac:spMkLst>
            <pc:docMk/>
            <pc:sldMk cId="2076302223" sldId="281"/>
            <ac:spMk id="5" creationId="{B8BD31A2-A856-4EAD-BE06-3686B9F58A07}"/>
          </ac:spMkLst>
        </pc:spChg>
        <pc:picChg chg="add mod">
          <ac:chgData name="Velazquez Ruiz Arturo" userId="dcf38031-9f84-4702-b6ef-e13a4a9d4ef3" providerId="ADAL" clId="{61326309-3C63-4D31-8589-65838A7F51D9}" dt="2020-05-16T22:23:34.888" v="3365"/>
          <ac:picMkLst>
            <pc:docMk/>
            <pc:sldMk cId="2076302223" sldId="281"/>
            <ac:picMk id="4" creationId="{E513E962-7814-4BBA-B750-0EF9FE401067}"/>
          </ac:picMkLst>
        </pc:picChg>
      </pc:sldChg>
      <pc:sldChg chg="addSp modSp mod">
        <pc:chgData name="Velazquez Ruiz Arturo" userId="dcf38031-9f84-4702-b6ef-e13a4a9d4ef3" providerId="ADAL" clId="{61326309-3C63-4D31-8589-65838A7F51D9}" dt="2020-05-16T22:23:51.399" v="3372" actId="20577"/>
        <pc:sldMkLst>
          <pc:docMk/>
          <pc:sldMk cId="546370705" sldId="282"/>
        </pc:sldMkLst>
        <pc:spChg chg="mod">
          <ac:chgData name="Velazquez Ruiz Arturo" userId="dcf38031-9f84-4702-b6ef-e13a4a9d4ef3" providerId="ADAL" clId="{61326309-3C63-4D31-8589-65838A7F51D9}" dt="2020-05-16T22:23:51.399" v="3372" actId="20577"/>
          <ac:spMkLst>
            <pc:docMk/>
            <pc:sldMk cId="546370705" sldId="282"/>
            <ac:spMk id="2" creationId="{2A1C1D56-E248-4DED-B66A-E915B0136FA5}"/>
          </ac:spMkLst>
        </pc:spChg>
        <pc:spChg chg="mod">
          <ac:chgData name="Velazquez Ruiz Arturo" userId="dcf38031-9f84-4702-b6ef-e13a4a9d4ef3" providerId="ADAL" clId="{61326309-3C63-4D31-8589-65838A7F51D9}" dt="2020-05-08T23:44:40.727" v="770" actId="27636"/>
          <ac:spMkLst>
            <pc:docMk/>
            <pc:sldMk cId="546370705" sldId="282"/>
            <ac:spMk id="5" creationId="{DD0DDD9E-F390-4433-BE22-A518FDB10D9D}"/>
          </ac:spMkLst>
        </pc:spChg>
        <pc:spChg chg="add mod">
          <ac:chgData name="Velazquez Ruiz Arturo" userId="dcf38031-9f84-4702-b6ef-e13a4a9d4ef3" providerId="ADAL" clId="{61326309-3C63-4D31-8589-65838A7F51D9}" dt="2020-05-16T22:23:49.112" v="3371"/>
          <ac:spMkLst>
            <pc:docMk/>
            <pc:sldMk cId="546370705" sldId="282"/>
            <ac:spMk id="6" creationId="{F9034B6F-D780-4C0A-AB9B-984389369D6E}"/>
          </ac:spMkLst>
        </pc:spChg>
        <pc:picChg chg="add mod">
          <ac:chgData name="Velazquez Ruiz Arturo" userId="dcf38031-9f84-4702-b6ef-e13a4a9d4ef3" providerId="ADAL" clId="{61326309-3C63-4D31-8589-65838A7F51D9}" dt="2020-05-16T22:23:49.112" v="3371"/>
          <ac:picMkLst>
            <pc:docMk/>
            <pc:sldMk cId="546370705" sldId="282"/>
            <ac:picMk id="4" creationId="{5A037FFA-69F0-462C-82C4-412294754F6A}"/>
          </ac:picMkLst>
        </pc:picChg>
      </pc:sldChg>
      <pc:sldChg chg="addSp modSp">
        <pc:chgData name="Velazquez Ruiz Arturo" userId="dcf38031-9f84-4702-b6ef-e13a4a9d4ef3" providerId="ADAL" clId="{61326309-3C63-4D31-8589-65838A7F51D9}" dt="2020-05-16T22:23:42.413" v="3368"/>
        <pc:sldMkLst>
          <pc:docMk/>
          <pc:sldMk cId="1594036565" sldId="283"/>
        </pc:sldMkLst>
        <pc:spChg chg="mod">
          <ac:chgData name="Velazquez Ruiz Arturo" userId="dcf38031-9f84-4702-b6ef-e13a4a9d4ef3" providerId="ADAL" clId="{61326309-3C63-4D31-8589-65838A7F51D9}" dt="2020-05-08T23:44:40.211" v="763"/>
          <ac:spMkLst>
            <pc:docMk/>
            <pc:sldMk cId="1594036565" sldId="283"/>
            <ac:spMk id="2" creationId="{61BFA078-6CF7-4439-AD68-D03EF8C7EB55}"/>
          </ac:spMkLst>
        </pc:spChg>
        <pc:spChg chg="mod">
          <ac:chgData name="Velazquez Ruiz Arturo" userId="dcf38031-9f84-4702-b6ef-e13a4a9d4ef3" providerId="ADAL" clId="{61326309-3C63-4D31-8589-65838A7F51D9}" dt="2020-05-08T23:44:40.211" v="763"/>
          <ac:spMkLst>
            <pc:docMk/>
            <pc:sldMk cId="1594036565" sldId="283"/>
            <ac:spMk id="3" creationId="{7947B471-9367-4939-93E4-CCB84B902448}"/>
          </ac:spMkLst>
        </pc:spChg>
        <pc:spChg chg="add mod">
          <ac:chgData name="Velazquez Ruiz Arturo" userId="dcf38031-9f84-4702-b6ef-e13a4a9d4ef3" providerId="ADAL" clId="{61326309-3C63-4D31-8589-65838A7F51D9}" dt="2020-05-16T22:23:42.413" v="3368"/>
          <ac:spMkLst>
            <pc:docMk/>
            <pc:sldMk cId="1594036565" sldId="283"/>
            <ac:spMk id="5" creationId="{E965B510-CF4E-4717-B1D5-AB3AA85EE351}"/>
          </ac:spMkLst>
        </pc:spChg>
        <pc:picChg chg="add mod">
          <ac:chgData name="Velazquez Ruiz Arturo" userId="dcf38031-9f84-4702-b6ef-e13a4a9d4ef3" providerId="ADAL" clId="{61326309-3C63-4D31-8589-65838A7F51D9}" dt="2020-05-16T22:23:42.413" v="3368"/>
          <ac:picMkLst>
            <pc:docMk/>
            <pc:sldMk cId="1594036565" sldId="283"/>
            <ac:picMk id="4" creationId="{6B911870-1D07-4ABA-A774-2303F7944BCF}"/>
          </ac:picMkLst>
        </pc:picChg>
      </pc:sldChg>
      <pc:sldChg chg="addSp delSp modSp mod">
        <pc:chgData name="Velazquez Ruiz Arturo" userId="dcf38031-9f84-4702-b6ef-e13a4a9d4ef3" providerId="ADAL" clId="{61326309-3C63-4D31-8589-65838A7F51D9}" dt="2020-05-17T16:23:45.072" v="3668" actId="6549"/>
        <pc:sldMkLst>
          <pc:docMk/>
          <pc:sldMk cId="3073918981" sldId="284"/>
        </pc:sldMkLst>
        <pc:spChg chg="mod">
          <ac:chgData name="Velazquez Ruiz Arturo" userId="dcf38031-9f84-4702-b6ef-e13a4a9d4ef3" providerId="ADAL" clId="{61326309-3C63-4D31-8589-65838A7F51D9}" dt="2020-05-08T23:44:40.211" v="763"/>
          <ac:spMkLst>
            <pc:docMk/>
            <pc:sldMk cId="3073918981" sldId="284"/>
            <ac:spMk id="2" creationId="{3CA8F507-3023-4B09-90D4-3AC90BB12FB7}"/>
          </ac:spMkLst>
        </pc:spChg>
        <pc:spChg chg="add mod">
          <ac:chgData name="Velazquez Ruiz Arturo" userId="dcf38031-9f84-4702-b6ef-e13a4a9d4ef3" providerId="ADAL" clId="{61326309-3C63-4D31-8589-65838A7F51D9}" dt="2020-05-15T15:27:27.111" v="2386" actId="478"/>
          <ac:spMkLst>
            <pc:docMk/>
            <pc:sldMk cId="3073918981" sldId="284"/>
            <ac:spMk id="5" creationId="{B37B5A6E-08CF-4C3B-908D-829607BF2CC5}"/>
          </ac:spMkLst>
        </pc:spChg>
        <pc:spChg chg="add mod">
          <ac:chgData name="Velazquez Ruiz Arturo" userId="dcf38031-9f84-4702-b6ef-e13a4a9d4ef3" providerId="ADAL" clId="{61326309-3C63-4D31-8589-65838A7F51D9}" dt="2020-05-16T22:23:14.381" v="3357"/>
          <ac:spMkLst>
            <pc:docMk/>
            <pc:sldMk cId="3073918981" sldId="284"/>
            <ac:spMk id="8" creationId="{DAC04E04-230D-416B-8998-0B6A3FEF5A4E}"/>
          </ac:spMkLst>
        </pc:spChg>
        <pc:graphicFrameChg chg="del modGraphic">
          <ac:chgData name="Velazquez Ruiz Arturo" userId="dcf38031-9f84-4702-b6ef-e13a4a9d4ef3" providerId="ADAL" clId="{61326309-3C63-4D31-8589-65838A7F51D9}" dt="2020-05-15T15:27:27.111" v="2386" actId="478"/>
          <ac:graphicFrameMkLst>
            <pc:docMk/>
            <pc:sldMk cId="3073918981" sldId="284"/>
            <ac:graphicFrameMk id="4" creationId="{F276DA12-5EDE-408E-A482-4D95E1DE8956}"/>
          </ac:graphicFrameMkLst>
        </pc:graphicFrameChg>
        <pc:graphicFrameChg chg="add mod modGraphic">
          <ac:chgData name="Velazquez Ruiz Arturo" userId="dcf38031-9f84-4702-b6ef-e13a4a9d4ef3" providerId="ADAL" clId="{61326309-3C63-4D31-8589-65838A7F51D9}" dt="2020-05-17T16:23:45.072" v="3668" actId="6549"/>
          <ac:graphicFrameMkLst>
            <pc:docMk/>
            <pc:sldMk cId="3073918981" sldId="284"/>
            <ac:graphicFrameMk id="6" creationId="{48C46082-A171-4731-8739-2D0838950D5F}"/>
          </ac:graphicFrameMkLst>
        </pc:graphicFrameChg>
        <pc:picChg chg="add mod">
          <ac:chgData name="Velazquez Ruiz Arturo" userId="dcf38031-9f84-4702-b6ef-e13a4a9d4ef3" providerId="ADAL" clId="{61326309-3C63-4D31-8589-65838A7F51D9}" dt="2020-05-16T22:23:14.381" v="3357"/>
          <ac:picMkLst>
            <pc:docMk/>
            <pc:sldMk cId="3073918981" sldId="284"/>
            <ac:picMk id="7" creationId="{9FFB9D1F-25B4-4596-B7F0-7E3FD3D1261F}"/>
          </ac:picMkLst>
        </pc:picChg>
      </pc:sldChg>
      <pc:sldChg chg="addSp delSp modSp mod">
        <pc:chgData name="Velazquez Ruiz Arturo" userId="dcf38031-9f84-4702-b6ef-e13a4a9d4ef3" providerId="ADAL" clId="{61326309-3C63-4D31-8589-65838A7F51D9}" dt="2020-05-16T22:23:22.456" v="3361" actId="27636"/>
        <pc:sldMkLst>
          <pc:docMk/>
          <pc:sldMk cId="2785746555" sldId="285"/>
        </pc:sldMkLst>
        <pc:spChg chg="mod">
          <ac:chgData name="Velazquez Ruiz Arturo" userId="dcf38031-9f84-4702-b6ef-e13a4a9d4ef3" providerId="ADAL" clId="{61326309-3C63-4D31-8589-65838A7F51D9}" dt="2020-05-16T22:23:22.456" v="3361" actId="27636"/>
          <ac:spMkLst>
            <pc:docMk/>
            <pc:sldMk cId="2785746555" sldId="285"/>
            <ac:spMk id="2" creationId="{FB980F86-11C5-4A2F-B26E-2F9AA0D4976E}"/>
          </ac:spMkLst>
        </pc:spChg>
        <pc:spChg chg="add mod">
          <ac:chgData name="Velazquez Ruiz Arturo" userId="dcf38031-9f84-4702-b6ef-e13a4a9d4ef3" providerId="ADAL" clId="{61326309-3C63-4D31-8589-65838A7F51D9}" dt="2020-05-14T21:42:50.557" v="2036" actId="478"/>
          <ac:spMkLst>
            <pc:docMk/>
            <pc:sldMk cId="2785746555" sldId="285"/>
            <ac:spMk id="5" creationId="{7BAC582D-086E-42BD-8C30-276DB2BB70F3}"/>
          </ac:spMkLst>
        </pc:spChg>
        <pc:spChg chg="add mod">
          <ac:chgData name="Velazquez Ruiz Arturo" userId="dcf38031-9f84-4702-b6ef-e13a4a9d4ef3" providerId="ADAL" clId="{61326309-3C63-4D31-8589-65838A7F51D9}" dt="2020-05-16T22:23:19.864" v="3359"/>
          <ac:spMkLst>
            <pc:docMk/>
            <pc:sldMk cId="2785746555" sldId="285"/>
            <ac:spMk id="8" creationId="{384D1D57-81A2-45C2-8833-F4297F7E0049}"/>
          </ac:spMkLst>
        </pc:spChg>
        <pc:graphicFrameChg chg="del modGraphic">
          <ac:chgData name="Velazquez Ruiz Arturo" userId="dcf38031-9f84-4702-b6ef-e13a4a9d4ef3" providerId="ADAL" clId="{61326309-3C63-4D31-8589-65838A7F51D9}" dt="2020-05-14T21:42:50.557" v="2036" actId="478"/>
          <ac:graphicFrameMkLst>
            <pc:docMk/>
            <pc:sldMk cId="2785746555" sldId="285"/>
            <ac:graphicFrameMk id="4" creationId="{2C24C0E2-12C0-49C8-B8A2-519FCFC402BF}"/>
          </ac:graphicFrameMkLst>
        </pc:graphicFrameChg>
        <pc:graphicFrameChg chg="add mod modGraphic">
          <ac:chgData name="Velazquez Ruiz Arturo" userId="dcf38031-9f84-4702-b6ef-e13a4a9d4ef3" providerId="ADAL" clId="{61326309-3C63-4D31-8589-65838A7F51D9}" dt="2020-05-16T01:16:51.266" v="2596" actId="20577"/>
          <ac:graphicFrameMkLst>
            <pc:docMk/>
            <pc:sldMk cId="2785746555" sldId="285"/>
            <ac:graphicFrameMk id="6" creationId="{A72F77B5-0E4E-4E08-9CF5-C7A5CFD9303E}"/>
          </ac:graphicFrameMkLst>
        </pc:graphicFrameChg>
        <pc:picChg chg="add mod">
          <ac:chgData name="Velazquez Ruiz Arturo" userId="dcf38031-9f84-4702-b6ef-e13a4a9d4ef3" providerId="ADAL" clId="{61326309-3C63-4D31-8589-65838A7F51D9}" dt="2020-05-16T22:23:19.864" v="3359"/>
          <ac:picMkLst>
            <pc:docMk/>
            <pc:sldMk cId="2785746555" sldId="285"/>
            <ac:picMk id="7" creationId="{5D641F76-AB65-4495-8D53-4F1D4D630592}"/>
          </ac:picMkLst>
        </pc:picChg>
      </pc:sldChg>
      <pc:sldChg chg="addSp delSp modSp mod">
        <pc:chgData name="Velazquez Ruiz Arturo" userId="dcf38031-9f84-4702-b6ef-e13a4a9d4ef3" providerId="ADAL" clId="{61326309-3C63-4D31-8589-65838A7F51D9}" dt="2020-05-16T22:23:33.240" v="3364" actId="14100"/>
        <pc:sldMkLst>
          <pc:docMk/>
          <pc:sldMk cId="438120055" sldId="286"/>
        </pc:sldMkLst>
        <pc:spChg chg="mod">
          <ac:chgData name="Velazquez Ruiz Arturo" userId="dcf38031-9f84-4702-b6ef-e13a4a9d4ef3" providerId="ADAL" clId="{61326309-3C63-4D31-8589-65838A7F51D9}" dt="2020-05-16T22:23:33.240" v="3364" actId="14100"/>
          <ac:spMkLst>
            <pc:docMk/>
            <pc:sldMk cId="438120055" sldId="286"/>
            <ac:spMk id="2" creationId="{62AE98DD-8806-45B4-B419-ADF80B261EF5}"/>
          </ac:spMkLst>
        </pc:spChg>
        <pc:spChg chg="add mod">
          <ac:chgData name="Velazquez Ruiz Arturo" userId="dcf38031-9f84-4702-b6ef-e13a4a9d4ef3" providerId="ADAL" clId="{61326309-3C63-4D31-8589-65838A7F51D9}" dt="2020-05-16T01:00:58.661" v="2494" actId="20577"/>
          <ac:spMkLst>
            <pc:docMk/>
            <pc:sldMk cId="438120055" sldId="286"/>
            <ac:spMk id="3" creationId="{EB945485-E666-4724-83A9-3D51DFD79933}"/>
          </ac:spMkLst>
        </pc:spChg>
        <pc:spChg chg="add del mod">
          <ac:chgData name="Velazquez Ruiz Arturo" userId="dcf38031-9f84-4702-b6ef-e13a4a9d4ef3" providerId="ADAL" clId="{61326309-3C63-4D31-8589-65838A7F51D9}" dt="2020-05-14T15:47:04.234" v="1893" actId="478"/>
          <ac:spMkLst>
            <pc:docMk/>
            <pc:sldMk cId="438120055" sldId="286"/>
            <ac:spMk id="5" creationId="{5CB22ECA-C258-40A1-803B-9FFB27923793}"/>
          </ac:spMkLst>
        </pc:spChg>
        <pc:spChg chg="add mod">
          <ac:chgData name="Velazquez Ruiz Arturo" userId="dcf38031-9f84-4702-b6ef-e13a4a9d4ef3" providerId="ADAL" clId="{61326309-3C63-4D31-8589-65838A7F51D9}" dt="2020-05-16T22:23:30.272" v="3363"/>
          <ac:spMkLst>
            <pc:docMk/>
            <pc:sldMk cId="438120055" sldId="286"/>
            <ac:spMk id="7" creationId="{F3391C80-C3ED-4BF3-8E36-044B977A14BF}"/>
          </ac:spMkLst>
        </pc:spChg>
        <pc:graphicFrameChg chg="del mod">
          <ac:chgData name="Velazquez Ruiz Arturo" userId="dcf38031-9f84-4702-b6ef-e13a4a9d4ef3" providerId="ADAL" clId="{61326309-3C63-4D31-8589-65838A7F51D9}" dt="2020-05-14T15:46:45.521" v="1889" actId="478"/>
          <ac:graphicFrameMkLst>
            <pc:docMk/>
            <pc:sldMk cId="438120055" sldId="286"/>
            <ac:graphicFrameMk id="4" creationId="{162163B1-7D23-4110-850D-32610FB9D054}"/>
          </ac:graphicFrameMkLst>
        </pc:graphicFrameChg>
        <pc:graphicFrameChg chg="add mod modGraphic">
          <ac:chgData name="Velazquez Ruiz Arturo" userId="dcf38031-9f84-4702-b6ef-e13a4a9d4ef3" providerId="ADAL" clId="{61326309-3C63-4D31-8589-65838A7F51D9}" dt="2020-05-16T00:58:48.074" v="2429" actId="20577"/>
          <ac:graphicFrameMkLst>
            <pc:docMk/>
            <pc:sldMk cId="438120055" sldId="286"/>
            <ac:graphicFrameMk id="6" creationId="{11D047DF-1713-429D-89D5-FCD66710FB35}"/>
          </ac:graphicFrameMkLst>
        </pc:graphicFrameChg>
        <pc:picChg chg="add mod">
          <ac:chgData name="Velazquez Ruiz Arturo" userId="dcf38031-9f84-4702-b6ef-e13a4a9d4ef3" providerId="ADAL" clId="{61326309-3C63-4D31-8589-65838A7F51D9}" dt="2020-05-16T22:23:30.272" v="3363"/>
          <ac:picMkLst>
            <pc:docMk/>
            <pc:sldMk cId="438120055" sldId="286"/>
            <ac:picMk id="5" creationId="{31731A9E-6447-487D-9912-E40AC35C4612}"/>
          </ac:picMkLst>
        </pc:picChg>
      </pc:sldChg>
      <pc:sldChg chg="addSp modSp">
        <pc:chgData name="Velazquez Ruiz Arturo" userId="dcf38031-9f84-4702-b6ef-e13a4a9d4ef3" providerId="ADAL" clId="{61326309-3C63-4D31-8589-65838A7F51D9}" dt="2020-05-16T22:23:44.162" v="3369"/>
        <pc:sldMkLst>
          <pc:docMk/>
          <pc:sldMk cId="2274194677" sldId="287"/>
        </pc:sldMkLst>
        <pc:spChg chg="mod">
          <ac:chgData name="Velazquez Ruiz Arturo" userId="dcf38031-9f84-4702-b6ef-e13a4a9d4ef3" providerId="ADAL" clId="{61326309-3C63-4D31-8589-65838A7F51D9}" dt="2020-05-08T23:44:40.211" v="763"/>
          <ac:spMkLst>
            <pc:docMk/>
            <pc:sldMk cId="2274194677" sldId="287"/>
            <ac:spMk id="2" creationId="{8445DC16-FF72-4257-AB54-A750164D3623}"/>
          </ac:spMkLst>
        </pc:spChg>
        <pc:spChg chg="add mod">
          <ac:chgData name="Velazquez Ruiz Arturo" userId="dcf38031-9f84-4702-b6ef-e13a4a9d4ef3" providerId="ADAL" clId="{61326309-3C63-4D31-8589-65838A7F51D9}" dt="2020-05-16T22:23:44.162" v="3369"/>
          <ac:spMkLst>
            <pc:docMk/>
            <pc:sldMk cId="2274194677" sldId="287"/>
            <ac:spMk id="6" creationId="{A096635F-7AF7-4FE5-81CB-639FF5E40487}"/>
          </ac:spMkLst>
        </pc:spChg>
        <pc:picChg chg="add mod">
          <ac:chgData name="Velazquez Ruiz Arturo" userId="dcf38031-9f84-4702-b6ef-e13a4a9d4ef3" providerId="ADAL" clId="{61326309-3C63-4D31-8589-65838A7F51D9}" dt="2020-05-16T22:23:44.162" v="3369"/>
          <ac:picMkLst>
            <pc:docMk/>
            <pc:sldMk cId="2274194677" sldId="287"/>
            <ac:picMk id="4" creationId="{3E192127-890B-4546-894B-C531B60B1A99}"/>
          </ac:picMkLst>
        </pc:picChg>
        <pc:picChg chg="mod">
          <ac:chgData name="Velazquez Ruiz Arturo" userId="dcf38031-9f84-4702-b6ef-e13a4a9d4ef3" providerId="ADAL" clId="{61326309-3C63-4D31-8589-65838A7F51D9}" dt="2020-05-08T23:44:40.211" v="763"/>
          <ac:picMkLst>
            <pc:docMk/>
            <pc:sldMk cId="2274194677" sldId="287"/>
            <ac:picMk id="5" creationId="{8745EAF5-8DB4-470F-8881-AE17D6C6587E}"/>
          </ac:picMkLst>
        </pc:picChg>
      </pc:sldChg>
      <pc:sldChg chg="addSp delSp modSp mod setBg">
        <pc:chgData name="Velazquez Ruiz Arturo" userId="dcf38031-9f84-4702-b6ef-e13a4a9d4ef3" providerId="ADAL" clId="{61326309-3C63-4D31-8589-65838A7F51D9}" dt="2020-05-16T22:28:59.501" v="3486"/>
        <pc:sldMkLst>
          <pc:docMk/>
          <pc:sldMk cId="2487010068" sldId="288"/>
        </pc:sldMkLst>
        <pc:spChg chg="mod">
          <ac:chgData name="Velazquez Ruiz Arturo" userId="dcf38031-9f84-4702-b6ef-e13a4a9d4ef3" providerId="ADAL" clId="{61326309-3C63-4D31-8589-65838A7F51D9}" dt="2020-05-16T22:28:42.104" v="3484" actId="122"/>
          <ac:spMkLst>
            <pc:docMk/>
            <pc:sldMk cId="2487010068" sldId="288"/>
            <ac:spMk id="2" creationId="{11A82578-A5E1-4845-AF80-429B172EBE2A}"/>
          </ac:spMkLst>
        </pc:spChg>
        <pc:spChg chg="del mod">
          <ac:chgData name="Velazquez Ruiz Arturo" userId="dcf38031-9f84-4702-b6ef-e13a4a9d4ef3" providerId="ADAL" clId="{61326309-3C63-4D31-8589-65838A7F51D9}" dt="2020-05-10T23:33:42.848" v="1789" actId="478"/>
          <ac:spMkLst>
            <pc:docMk/>
            <pc:sldMk cId="2487010068" sldId="288"/>
            <ac:spMk id="3" creationId="{0139E30F-5B57-4E7A-8B38-D28B171D8474}"/>
          </ac:spMkLst>
        </pc:spChg>
        <pc:spChg chg="add del mod">
          <ac:chgData name="Velazquez Ruiz Arturo" userId="dcf38031-9f84-4702-b6ef-e13a4a9d4ef3" providerId="ADAL" clId="{61326309-3C63-4D31-8589-65838A7F51D9}" dt="2020-05-08T23:54:32.458" v="1127"/>
          <ac:spMkLst>
            <pc:docMk/>
            <pc:sldMk cId="2487010068" sldId="288"/>
            <ac:spMk id="4" creationId="{6CBDF49D-61F5-49ED-AF70-1F052685573B}"/>
          </ac:spMkLst>
        </pc:spChg>
        <pc:spChg chg="add mod">
          <ac:chgData name="Velazquez Ruiz Arturo" userId="dcf38031-9f84-4702-b6ef-e13a4a9d4ef3" providerId="ADAL" clId="{61326309-3C63-4D31-8589-65838A7F51D9}" dt="2020-05-10T23:33:42.848" v="1789" actId="478"/>
          <ac:spMkLst>
            <pc:docMk/>
            <pc:sldMk cId="2487010068" sldId="288"/>
            <ac:spMk id="5" creationId="{4587A9FF-7B94-45A3-ADE7-62A40234E5E9}"/>
          </ac:spMkLst>
        </pc:spChg>
        <pc:spChg chg="add del mod">
          <ac:chgData name="Velazquez Ruiz Arturo" userId="dcf38031-9f84-4702-b6ef-e13a4a9d4ef3" providerId="ADAL" clId="{61326309-3C63-4D31-8589-65838A7F51D9}" dt="2020-05-16T22:28:38.691" v="3483" actId="478"/>
          <ac:spMkLst>
            <pc:docMk/>
            <pc:sldMk cId="2487010068" sldId="288"/>
            <ac:spMk id="7" creationId="{9C6EB133-212C-4C0F-950E-1DFA0879C4D0}"/>
          </ac:spMkLst>
        </pc:spChg>
        <pc:graphicFrameChg chg="add del mod modGraphic">
          <ac:chgData name="Velazquez Ruiz Arturo" userId="dcf38031-9f84-4702-b6ef-e13a4a9d4ef3" providerId="ADAL" clId="{61326309-3C63-4D31-8589-65838A7F51D9}" dt="2020-05-10T23:34:00.373" v="1797"/>
          <ac:graphicFrameMkLst>
            <pc:docMk/>
            <pc:sldMk cId="2487010068" sldId="288"/>
            <ac:graphicFrameMk id="6" creationId="{FAC6CF2F-DFA4-47F4-812B-5D24B6CF8FCF}"/>
          </ac:graphicFrameMkLst>
        </pc:graphicFrameChg>
        <pc:graphicFrameChg chg="add del mod">
          <ac:chgData name="Velazquez Ruiz Arturo" userId="dcf38031-9f84-4702-b6ef-e13a4a9d4ef3" providerId="ADAL" clId="{61326309-3C63-4D31-8589-65838A7F51D9}" dt="2020-05-10T23:34:11.977" v="1805"/>
          <ac:graphicFrameMkLst>
            <pc:docMk/>
            <pc:sldMk cId="2487010068" sldId="288"/>
            <ac:graphicFrameMk id="7" creationId="{7211299C-5267-486B-89D3-14C52D83CB5E}"/>
          </ac:graphicFrameMkLst>
        </pc:graphicFrameChg>
        <pc:graphicFrameChg chg="add del mod modGraphic">
          <ac:chgData name="Velazquez Ruiz Arturo" userId="dcf38031-9f84-4702-b6ef-e13a4a9d4ef3" providerId="ADAL" clId="{61326309-3C63-4D31-8589-65838A7F51D9}" dt="2020-05-10T23:34:55.776" v="1816"/>
          <ac:graphicFrameMkLst>
            <pc:docMk/>
            <pc:sldMk cId="2487010068" sldId="288"/>
            <ac:graphicFrameMk id="8" creationId="{2EBB4172-87DB-4A41-8449-B5E2AAB5F829}"/>
          </ac:graphicFrameMkLst>
        </pc:graphicFrameChg>
        <pc:graphicFrameChg chg="add del mod">
          <ac:chgData name="Velazquez Ruiz Arturo" userId="dcf38031-9f84-4702-b6ef-e13a4a9d4ef3" providerId="ADAL" clId="{61326309-3C63-4D31-8589-65838A7F51D9}" dt="2020-05-10T23:35:11.573" v="1818" actId="478"/>
          <ac:graphicFrameMkLst>
            <pc:docMk/>
            <pc:sldMk cId="2487010068" sldId="288"/>
            <ac:graphicFrameMk id="9" creationId="{C8BB0700-D198-47F6-827B-198EE079261B}"/>
          </ac:graphicFrameMkLst>
        </pc:graphicFrameChg>
        <pc:graphicFrameChg chg="add mod modGraphic">
          <ac:chgData name="Velazquez Ruiz Arturo" userId="dcf38031-9f84-4702-b6ef-e13a4a9d4ef3" providerId="ADAL" clId="{61326309-3C63-4D31-8589-65838A7F51D9}" dt="2020-05-16T22:28:52.123" v="3485" actId="1076"/>
          <ac:graphicFrameMkLst>
            <pc:docMk/>
            <pc:sldMk cId="2487010068" sldId="288"/>
            <ac:graphicFrameMk id="10" creationId="{041DA16B-AE11-49B6-A9F4-BE1CA5EEC669}"/>
          </ac:graphicFrameMkLst>
        </pc:graphicFrameChg>
        <pc:picChg chg="add del mod">
          <ac:chgData name="Velazquez Ruiz Arturo" userId="dcf38031-9f84-4702-b6ef-e13a4a9d4ef3" providerId="ADAL" clId="{61326309-3C63-4D31-8589-65838A7F51D9}" dt="2020-05-16T22:28:37.203" v="3482" actId="478"/>
          <ac:picMkLst>
            <pc:docMk/>
            <pc:sldMk cId="2487010068" sldId="288"/>
            <ac:picMk id="6" creationId="{8BF618B1-CAF8-429C-9B14-04B598DADFB1}"/>
          </ac:picMkLst>
        </pc:picChg>
        <pc:picChg chg="add mod">
          <ac:chgData name="Velazquez Ruiz Arturo" userId="dcf38031-9f84-4702-b6ef-e13a4a9d4ef3" providerId="ADAL" clId="{61326309-3C63-4D31-8589-65838A7F51D9}" dt="2020-05-16T22:28:59.501" v="3486"/>
          <ac:picMkLst>
            <pc:docMk/>
            <pc:sldMk cId="2487010068" sldId="288"/>
            <ac:picMk id="8" creationId="{9038C0F4-835A-4BAC-8AE9-38D115CDE4D7}"/>
          </ac:picMkLst>
        </pc:picChg>
      </pc:sldChg>
      <pc:sldChg chg="addSp delSp modSp mod ord">
        <pc:chgData name="Velazquez Ruiz Arturo" userId="dcf38031-9f84-4702-b6ef-e13a4a9d4ef3" providerId="ADAL" clId="{61326309-3C63-4D31-8589-65838A7F51D9}" dt="2020-05-16T22:23:16.493" v="3358"/>
        <pc:sldMkLst>
          <pc:docMk/>
          <pc:sldMk cId="2490887741" sldId="289"/>
        </pc:sldMkLst>
        <pc:spChg chg="mod">
          <ac:chgData name="Velazquez Ruiz Arturo" userId="dcf38031-9f84-4702-b6ef-e13a4a9d4ef3" providerId="ADAL" clId="{61326309-3C63-4D31-8589-65838A7F51D9}" dt="2020-05-08T23:44:40.211" v="763"/>
          <ac:spMkLst>
            <pc:docMk/>
            <pc:sldMk cId="2490887741" sldId="289"/>
            <ac:spMk id="2" creationId="{FB980F86-11C5-4A2F-B26E-2F9AA0D4976E}"/>
          </ac:spMkLst>
        </pc:spChg>
        <pc:spChg chg="add mod">
          <ac:chgData name="Velazquez Ruiz Arturo" userId="dcf38031-9f84-4702-b6ef-e13a4a9d4ef3" providerId="ADAL" clId="{61326309-3C63-4D31-8589-65838A7F51D9}" dt="2020-05-14T15:55:26.641" v="2034" actId="179"/>
          <ac:spMkLst>
            <pc:docMk/>
            <pc:sldMk cId="2490887741" sldId="289"/>
            <ac:spMk id="5" creationId="{66660C7E-EB97-4E7B-80F7-D7B770191E49}"/>
          </ac:spMkLst>
        </pc:spChg>
        <pc:spChg chg="add mod">
          <ac:chgData name="Velazquez Ruiz Arturo" userId="dcf38031-9f84-4702-b6ef-e13a4a9d4ef3" providerId="ADAL" clId="{61326309-3C63-4D31-8589-65838A7F51D9}" dt="2020-05-16T22:23:16.493" v="3358"/>
          <ac:spMkLst>
            <pc:docMk/>
            <pc:sldMk cId="2490887741" sldId="289"/>
            <ac:spMk id="6" creationId="{6D2196A3-10CE-4573-B38F-191B6180D380}"/>
          </ac:spMkLst>
        </pc:spChg>
        <pc:graphicFrameChg chg="del modGraphic">
          <ac:chgData name="Velazquez Ruiz Arturo" userId="dcf38031-9f84-4702-b6ef-e13a4a9d4ef3" providerId="ADAL" clId="{61326309-3C63-4D31-8589-65838A7F51D9}" dt="2020-05-14T15:52:10.443" v="1950" actId="478"/>
          <ac:graphicFrameMkLst>
            <pc:docMk/>
            <pc:sldMk cId="2490887741" sldId="289"/>
            <ac:graphicFrameMk id="4" creationId="{2C24C0E2-12C0-49C8-B8A2-519FCFC402BF}"/>
          </ac:graphicFrameMkLst>
        </pc:graphicFrameChg>
        <pc:picChg chg="add mod">
          <ac:chgData name="Velazquez Ruiz Arturo" userId="dcf38031-9f84-4702-b6ef-e13a4a9d4ef3" providerId="ADAL" clId="{61326309-3C63-4D31-8589-65838A7F51D9}" dt="2020-05-16T22:23:16.493" v="3358"/>
          <ac:picMkLst>
            <pc:docMk/>
            <pc:sldMk cId="2490887741" sldId="289"/>
            <ac:picMk id="4" creationId="{8155C43B-174E-4168-A517-997640FC1E97}"/>
          </ac:picMkLst>
        </pc:picChg>
      </pc:sldChg>
      <pc:sldChg chg="addSp modSp new mod">
        <pc:chgData name="Velazquez Ruiz Arturo" userId="dcf38031-9f84-4702-b6ef-e13a4a9d4ef3" providerId="ADAL" clId="{61326309-3C63-4D31-8589-65838A7F51D9}" dt="2020-05-16T22:24:07.299" v="3390" actId="20577"/>
        <pc:sldMkLst>
          <pc:docMk/>
          <pc:sldMk cId="3071663160" sldId="290"/>
        </pc:sldMkLst>
        <pc:spChg chg="mod">
          <ac:chgData name="Velazquez Ruiz Arturo" userId="dcf38031-9f84-4702-b6ef-e13a4a9d4ef3" providerId="ADAL" clId="{61326309-3C63-4D31-8589-65838A7F51D9}" dt="2020-05-08T23:44:40.211" v="763"/>
          <ac:spMkLst>
            <pc:docMk/>
            <pc:sldMk cId="3071663160" sldId="290"/>
            <ac:spMk id="2" creationId="{F5D3B410-E5D4-47CD-9280-9E52E5234155}"/>
          </ac:spMkLst>
        </pc:spChg>
        <pc:spChg chg="mod">
          <ac:chgData name="Velazquez Ruiz Arturo" userId="dcf38031-9f84-4702-b6ef-e13a4a9d4ef3" providerId="ADAL" clId="{61326309-3C63-4D31-8589-65838A7F51D9}" dt="2020-05-09T20:44:04.148" v="1315" actId="21"/>
          <ac:spMkLst>
            <pc:docMk/>
            <pc:sldMk cId="3071663160" sldId="290"/>
            <ac:spMk id="3" creationId="{3390747B-51A5-4071-8DFE-125230D6246D}"/>
          </ac:spMkLst>
        </pc:spChg>
        <pc:spChg chg="add mod">
          <ac:chgData name="Velazquez Ruiz Arturo" userId="dcf38031-9f84-4702-b6ef-e13a4a9d4ef3" providerId="ADAL" clId="{61326309-3C63-4D31-8589-65838A7F51D9}" dt="2020-05-16T22:24:07.299" v="3390" actId="20577"/>
          <ac:spMkLst>
            <pc:docMk/>
            <pc:sldMk cId="3071663160" sldId="290"/>
            <ac:spMk id="5" creationId="{25D43DBE-1BE3-4F42-9EF1-D021B12156F9}"/>
          </ac:spMkLst>
        </pc:spChg>
        <pc:picChg chg="add mod">
          <ac:chgData name="Velazquez Ruiz Arturo" userId="dcf38031-9f84-4702-b6ef-e13a4a9d4ef3" providerId="ADAL" clId="{61326309-3C63-4D31-8589-65838A7F51D9}" dt="2020-05-16T22:23:59.512" v="3375"/>
          <ac:picMkLst>
            <pc:docMk/>
            <pc:sldMk cId="3071663160" sldId="290"/>
            <ac:picMk id="4" creationId="{9450A056-B6F8-4417-92CD-F3F741251358}"/>
          </ac:picMkLst>
        </pc:picChg>
      </pc:sldChg>
      <pc:sldChg chg="addSp modSp new mod">
        <pc:chgData name="Velazquez Ruiz Arturo" userId="dcf38031-9f84-4702-b6ef-e13a4a9d4ef3" providerId="ADAL" clId="{61326309-3C63-4D31-8589-65838A7F51D9}" dt="2020-05-16T22:24:21.090" v="3394" actId="14100"/>
        <pc:sldMkLst>
          <pc:docMk/>
          <pc:sldMk cId="4096078717" sldId="291"/>
        </pc:sldMkLst>
        <pc:spChg chg="mod">
          <ac:chgData name="Velazquez Ruiz Arturo" userId="dcf38031-9f84-4702-b6ef-e13a4a9d4ef3" providerId="ADAL" clId="{61326309-3C63-4D31-8589-65838A7F51D9}" dt="2020-05-16T22:24:21.090" v="3394" actId="14100"/>
          <ac:spMkLst>
            <pc:docMk/>
            <pc:sldMk cId="4096078717" sldId="291"/>
            <ac:spMk id="2" creationId="{6F408FC9-D71A-4FC3-9D98-4DDF74C46ADC}"/>
          </ac:spMkLst>
        </pc:spChg>
        <pc:spChg chg="mod">
          <ac:chgData name="Velazquez Ruiz Arturo" userId="dcf38031-9f84-4702-b6ef-e13a4a9d4ef3" providerId="ADAL" clId="{61326309-3C63-4D31-8589-65838A7F51D9}" dt="2020-05-09T20:50:29.753" v="1574" actId="20577"/>
          <ac:spMkLst>
            <pc:docMk/>
            <pc:sldMk cId="4096078717" sldId="291"/>
            <ac:spMk id="3" creationId="{52AB08A6-D86B-464B-9671-9B78F7CB6B3D}"/>
          </ac:spMkLst>
        </pc:spChg>
        <pc:spChg chg="add mod">
          <ac:chgData name="Velazquez Ruiz Arturo" userId="dcf38031-9f84-4702-b6ef-e13a4a9d4ef3" providerId="ADAL" clId="{61326309-3C63-4D31-8589-65838A7F51D9}" dt="2020-05-16T22:24:17.453" v="3393"/>
          <ac:spMkLst>
            <pc:docMk/>
            <pc:sldMk cId="4096078717" sldId="291"/>
            <ac:spMk id="5" creationId="{9D95D51C-D01A-4FB5-B40F-1D278A25DDFB}"/>
          </ac:spMkLst>
        </pc:spChg>
        <pc:picChg chg="add mod">
          <ac:chgData name="Velazquez Ruiz Arturo" userId="dcf38031-9f84-4702-b6ef-e13a4a9d4ef3" providerId="ADAL" clId="{61326309-3C63-4D31-8589-65838A7F51D9}" dt="2020-05-16T22:24:17.453" v="3393"/>
          <ac:picMkLst>
            <pc:docMk/>
            <pc:sldMk cId="4096078717" sldId="291"/>
            <ac:picMk id="4" creationId="{C6AEDD5E-0293-4B8F-9624-C2CE20B33830}"/>
          </ac:picMkLst>
        </pc:picChg>
      </pc:sldChg>
      <pc:sldChg chg="new del">
        <pc:chgData name="Velazquez Ruiz Arturo" userId="dcf38031-9f84-4702-b6ef-e13a4a9d4ef3" providerId="ADAL" clId="{61326309-3C63-4D31-8589-65838A7F51D9}" dt="2020-05-08T23:23:28.474" v="439" actId="47"/>
        <pc:sldMkLst>
          <pc:docMk/>
          <pc:sldMk cId="3278636923" sldId="292"/>
        </pc:sldMkLst>
      </pc:sldChg>
      <pc:sldChg chg="addSp delSp modSp add del mod">
        <pc:chgData name="Velazquez Ruiz Arturo" userId="dcf38031-9f84-4702-b6ef-e13a4a9d4ef3" providerId="ADAL" clId="{61326309-3C63-4D31-8589-65838A7F51D9}" dt="2020-05-16T22:27:26.328" v="3466" actId="47"/>
        <pc:sldMkLst>
          <pc:docMk/>
          <pc:sldMk cId="1323634749" sldId="293"/>
        </pc:sldMkLst>
        <pc:spChg chg="mod">
          <ac:chgData name="Velazquez Ruiz Arturo" userId="dcf38031-9f84-4702-b6ef-e13a4a9d4ef3" providerId="ADAL" clId="{61326309-3C63-4D31-8589-65838A7F51D9}" dt="2020-05-08T23:52:23.308" v="1122" actId="27636"/>
          <ac:spMkLst>
            <pc:docMk/>
            <pc:sldMk cId="1323634749" sldId="293"/>
            <ac:spMk id="2" creationId="{3DAF671D-A37A-418F-864F-4933403FA242}"/>
          </ac:spMkLst>
        </pc:spChg>
        <pc:spChg chg="del mod">
          <ac:chgData name="Velazquez Ruiz Arturo" userId="dcf38031-9f84-4702-b6ef-e13a4a9d4ef3" providerId="ADAL" clId="{61326309-3C63-4D31-8589-65838A7F51D9}" dt="2020-05-08T23:52:20.653" v="1121"/>
          <ac:spMkLst>
            <pc:docMk/>
            <pc:sldMk cId="1323634749" sldId="293"/>
            <ac:spMk id="3" creationId="{D63D8769-80BD-4DD4-9856-A7CCD452D489}"/>
          </ac:spMkLst>
        </pc:spChg>
        <pc:spChg chg="add mod">
          <ac:chgData name="Velazquez Ruiz Arturo" userId="dcf38031-9f84-4702-b6ef-e13a4a9d4ef3" providerId="ADAL" clId="{61326309-3C63-4D31-8589-65838A7F51D9}" dt="2020-05-08T23:52:20.653" v="1121"/>
          <ac:spMkLst>
            <pc:docMk/>
            <pc:sldMk cId="1323634749" sldId="293"/>
            <ac:spMk id="4" creationId="{6911F919-B884-4955-A17B-4F2948BF79C3}"/>
          </ac:spMkLst>
        </pc:spChg>
        <pc:spChg chg="add mod">
          <ac:chgData name="Velazquez Ruiz Arturo" userId="dcf38031-9f84-4702-b6ef-e13a4a9d4ef3" providerId="ADAL" clId="{61326309-3C63-4D31-8589-65838A7F51D9}" dt="2020-05-08T23:52:20.653" v="1121"/>
          <ac:spMkLst>
            <pc:docMk/>
            <pc:sldMk cId="1323634749" sldId="293"/>
            <ac:spMk id="5" creationId="{B2536DFA-82AE-4A1A-9F20-79ED4785F455}"/>
          </ac:spMkLst>
        </pc:spChg>
      </pc:sldChg>
      <pc:sldChg chg="addSp modSp new mod">
        <pc:chgData name="Velazquez Ruiz Arturo" userId="dcf38031-9f84-4702-b6ef-e13a4a9d4ef3" providerId="ADAL" clId="{61326309-3C63-4D31-8589-65838A7F51D9}" dt="2020-05-16T22:24:38.829" v="3402" actId="14100"/>
        <pc:sldMkLst>
          <pc:docMk/>
          <pc:sldMk cId="2755674331" sldId="294"/>
        </pc:sldMkLst>
        <pc:spChg chg="mod">
          <ac:chgData name="Velazquez Ruiz Arturo" userId="dcf38031-9f84-4702-b6ef-e13a4a9d4ef3" providerId="ADAL" clId="{61326309-3C63-4D31-8589-65838A7F51D9}" dt="2020-05-16T22:24:38.829" v="3402" actId="14100"/>
          <ac:spMkLst>
            <pc:docMk/>
            <pc:sldMk cId="2755674331" sldId="294"/>
            <ac:spMk id="2" creationId="{BD20BC67-6784-4E28-A309-39DB84F72DDC}"/>
          </ac:spMkLst>
        </pc:spChg>
        <pc:spChg chg="mod">
          <ac:chgData name="Velazquez Ruiz Arturo" userId="dcf38031-9f84-4702-b6ef-e13a4a9d4ef3" providerId="ADAL" clId="{61326309-3C63-4D31-8589-65838A7F51D9}" dt="2020-05-08T23:39:27.062" v="751" actId="14100"/>
          <ac:spMkLst>
            <pc:docMk/>
            <pc:sldMk cId="2755674331" sldId="294"/>
            <ac:spMk id="3" creationId="{C85D8F14-96CF-4DF2-800C-205F88641EF1}"/>
          </ac:spMkLst>
        </pc:spChg>
        <pc:spChg chg="add mod">
          <ac:chgData name="Velazquez Ruiz Arturo" userId="dcf38031-9f84-4702-b6ef-e13a4a9d4ef3" providerId="ADAL" clId="{61326309-3C63-4D31-8589-65838A7F51D9}" dt="2020-05-16T22:24:36.280" v="3401"/>
          <ac:spMkLst>
            <pc:docMk/>
            <pc:sldMk cId="2755674331" sldId="294"/>
            <ac:spMk id="6" creationId="{A1E50C09-BC7A-4DA8-9245-83C73FA2DE9C}"/>
          </ac:spMkLst>
        </pc:spChg>
        <pc:picChg chg="add mod">
          <ac:chgData name="Velazquez Ruiz Arturo" userId="dcf38031-9f84-4702-b6ef-e13a4a9d4ef3" providerId="ADAL" clId="{61326309-3C63-4D31-8589-65838A7F51D9}" dt="2020-05-08T23:41:04.637" v="754" actId="1076"/>
          <ac:picMkLst>
            <pc:docMk/>
            <pc:sldMk cId="2755674331" sldId="294"/>
            <ac:picMk id="4" creationId="{2A7B2EB1-C697-4058-B1EC-9E162C65A996}"/>
          </ac:picMkLst>
        </pc:picChg>
        <pc:picChg chg="add mod">
          <ac:chgData name="Velazquez Ruiz Arturo" userId="dcf38031-9f84-4702-b6ef-e13a4a9d4ef3" providerId="ADAL" clId="{61326309-3C63-4D31-8589-65838A7F51D9}" dt="2020-05-16T22:24:36.280" v="3401"/>
          <ac:picMkLst>
            <pc:docMk/>
            <pc:sldMk cId="2755674331" sldId="294"/>
            <ac:picMk id="5" creationId="{C1CF72B7-CDA6-4B5B-A977-130D23F4E4B2}"/>
          </ac:picMkLst>
        </pc:picChg>
      </pc:sldChg>
      <pc:sldChg chg="addSp delSp modSp new mod">
        <pc:chgData name="Velazquez Ruiz Arturo" userId="dcf38031-9f84-4702-b6ef-e13a4a9d4ef3" providerId="ADAL" clId="{61326309-3C63-4D31-8589-65838A7F51D9}" dt="2020-05-16T22:24:40.920" v="3403"/>
        <pc:sldMkLst>
          <pc:docMk/>
          <pc:sldMk cId="2107115897" sldId="295"/>
        </pc:sldMkLst>
        <pc:spChg chg="mod">
          <ac:chgData name="Velazquez Ruiz Arturo" userId="dcf38031-9f84-4702-b6ef-e13a4a9d4ef3" providerId="ADAL" clId="{61326309-3C63-4D31-8589-65838A7F51D9}" dt="2020-05-08T23:44:40.211" v="763"/>
          <ac:spMkLst>
            <pc:docMk/>
            <pc:sldMk cId="2107115897" sldId="295"/>
            <ac:spMk id="2" creationId="{7A2A230D-2525-4450-9FDD-7ECE68EB7E9A}"/>
          </ac:spMkLst>
        </pc:spChg>
        <pc:spChg chg="del">
          <ac:chgData name="Velazquez Ruiz Arturo" userId="dcf38031-9f84-4702-b6ef-e13a4a9d4ef3" providerId="ADAL" clId="{61326309-3C63-4D31-8589-65838A7F51D9}" dt="2020-05-08T23:26:39.554" v="729"/>
          <ac:spMkLst>
            <pc:docMk/>
            <pc:sldMk cId="2107115897" sldId="295"/>
            <ac:spMk id="3" creationId="{5D5F4662-F44E-4137-877D-37A221D08F4D}"/>
          </ac:spMkLst>
        </pc:spChg>
        <pc:spChg chg="add mod">
          <ac:chgData name="Velazquez Ruiz Arturo" userId="dcf38031-9f84-4702-b6ef-e13a4a9d4ef3" providerId="ADAL" clId="{61326309-3C63-4D31-8589-65838A7F51D9}" dt="2020-05-16T22:24:40.920" v="3403"/>
          <ac:spMkLst>
            <pc:docMk/>
            <pc:sldMk cId="2107115897" sldId="295"/>
            <ac:spMk id="7" creationId="{08FC70EF-1700-4F9B-BF31-E951BEB60BBE}"/>
          </ac:spMkLst>
        </pc:spChg>
        <pc:picChg chg="add mod modCrop">
          <ac:chgData name="Velazquez Ruiz Arturo" userId="dcf38031-9f84-4702-b6ef-e13a4a9d4ef3" providerId="ADAL" clId="{61326309-3C63-4D31-8589-65838A7F51D9}" dt="2020-05-08T23:27:22.405" v="737" actId="732"/>
          <ac:picMkLst>
            <pc:docMk/>
            <pc:sldMk cId="2107115897" sldId="295"/>
            <ac:picMk id="4" creationId="{41F31EC9-3673-4B60-A172-27CE37D9E963}"/>
          </ac:picMkLst>
        </pc:picChg>
        <pc:picChg chg="add mod">
          <ac:chgData name="Velazquez Ruiz Arturo" userId="dcf38031-9f84-4702-b6ef-e13a4a9d4ef3" providerId="ADAL" clId="{61326309-3C63-4D31-8589-65838A7F51D9}" dt="2020-05-08T23:27:18.025" v="736" actId="14100"/>
          <ac:picMkLst>
            <pc:docMk/>
            <pc:sldMk cId="2107115897" sldId="295"/>
            <ac:picMk id="5" creationId="{69B550A8-B26A-48AF-BD3C-954C654C3491}"/>
          </ac:picMkLst>
        </pc:picChg>
        <pc:picChg chg="add mod">
          <ac:chgData name="Velazquez Ruiz Arturo" userId="dcf38031-9f84-4702-b6ef-e13a4a9d4ef3" providerId="ADAL" clId="{61326309-3C63-4D31-8589-65838A7F51D9}" dt="2020-05-16T22:24:40.920" v="3403"/>
          <ac:picMkLst>
            <pc:docMk/>
            <pc:sldMk cId="2107115897" sldId="295"/>
            <ac:picMk id="6" creationId="{4A126B5C-C1BB-41B7-B8F8-AC54F3178D81}"/>
          </ac:picMkLst>
        </pc:picChg>
      </pc:sldChg>
      <pc:sldChg chg="addSp delSp modSp new mod">
        <pc:chgData name="Velazquez Ruiz Arturo" userId="dcf38031-9f84-4702-b6ef-e13a4a9d4ef3" providerId="ADAL" clId="{61326309-3C63-4D31-8589-65838A7F51D9}" dt="2020-05-16T22:24:13.229" v="3391"/>
        <pc:sldMkLst>
          <pc:docMk/>
          <pc:sldMk cId="3206211048" sldId="296"/>
        </pc:sldMkLst>
        <pc:spChg chg="del">
          <ac:chgData name="Velazquez Ruiz Arturo" userId="dcf38031-9f84-4702-b6ef-e13a4a9d4ef3" providerId="ADAL" clId="{61326309-3C63-4D31-8589-65838A7F51D9}" dt="2020-05-09T20:40:15.535" v="1251" actId="3680"/>
          <ac:spMkLst>
            <pc:docMk/>
            <pc:sldMk cId="3206211048" sldId="296"/>
            <ac:spMk id="3" creationId="{8AA346A5-E5CA-44A9-BC76-D76697FA71BA}"/>
          </ac:spMkLst>
        </pc:spChg>
        <pc:spChg chg="add mod">
          <ac:chgData name="Velazquez Ruiz Arturo" userId="dcf38031-9f84-4702-b6ef-e13a4a9d4ef3" providerId="ADAL" clId="{61326309-3C63-4D31-8589-65838A7F51D9}" dt="2020-05-16T22:24:13.229" v="3391"/>
          <ac:spMkLst>
            <pc:docMk/>
            <pc:sldMk cId="3206211048" sldId="296"/>
            <ac:spMk id="6" creationId="{76783B7D-8A0D-48E1-BD10-7570814E36E7}"/>
          </ac:spMkLst>
        </pc:spChg>
        <pc:graphicFrameChg chg="add mod ord modGraphic">
          <ac:chgData name="Velazquez Ruiz Arturo" userId="dcf38031-9f84-4702-b6ef-e13a4a9d4ef3" providerId="ADAL" clId="{61326309-3C63-4D31-8589-65838A7F51D9}" dt="2020-05-14T15:42:26.420" v="1871"/>
          <ac:graphicFrameMkLst>
            <pc:docMk/>
            <pc:sldMk cId="3206211048" sldId="296"/>
            <ac:graphicFrameMk id="4" creationId="{246A1CAE-41A2-4A69-AC96-B523ECE7673F}"/>
          </ac:graphicFrameMkLst>
        </pc:graphicFrameChg>
        <pc:picChg chg="add mod">
          <ac:chgData name="Velazquez Ruiz Arturo" userId="dcf38031-9f84-4702-b6ef-e13a4a9d4ef3" providerId="ADAL" clId="{61326309-3C63-4D31-8589-65838A7F51D9}" dt="2020-05-16T22:24:13.229" v="3391"/>
          <ac:picMkLst>
            <pc:docMk/>
            <pc:sldMk cId="3206211048" sldId="296"/>
            <ac:picMk id="5" creationId="{0913C778-7B09-40B9-A376-40DC70EA3E89}"/>
          </ac:picMkLst>
        </pc:picChg>
      </pc:sldChg>
      <pc:sldChg chg="addSp modSp new mod">
        <pc:chgData name="Velazquez Ruiz Arturo" userId="dcf38031-9f84-4702-b6ef-e13a4a9d4ef3" providerId="ADAL" clId="{61326309-3C63-4D31-8589-65838A7F51D9}" dt="2020-05-16T22:24:16.120" v="3392"/>
        <pc:sldMkLst>
          <pc:docMk/>
          <pc:sldMk cId="562930205" sldId="297"/>
        </pc:sldMkLst>
        <pc:spChg chg="mod">
          <ac:chgData name="Velazquez Ruiz Arturo" userId="dcf38031-9f84-4702-b6ef-e13a4a9d4ef3" providerId="ADAL" clId="{61326309-3C63-4D31-8589-65838A7F51D9}" dt="2020-05-09T20:45:18.868" v="1505" actId="20577"/>
          <ac:spMkLst>
            <pc:docMk/>
            <pc:sldMk cId="562930205" sldId="297"/>
            <ac:spMk id="3" creationId="{06FEA97F-1918-4555-98C4-79C865EFD7A8}"/>
          </ac:spMkLst>
        </pc:spChg>
        <pc:spChg chg="add mod">
          <ac:chgData name="Velazquez Ruiz Arturo" userId="dcf38031-9f84-4702-b6ef-e13a4a9d4ef3" providerId="ADAL" clId="{61326309-3C63-4D31-8589-65838A7F51D9}" dt="2020-05-16T22:24:16.120" v="3392"/>
          <ac:spMkLst>
            <pc:docMk/>
            <pc:sldMk cId="562930205" sldId="297"/>
            <ac:spMk id="5" creationId="{5F468AF9-7329-408F-8DE8-842E260A85DE}"/>
          </ac:spMkLst>
        </pc:spChg>
        <pc:picChg chg="add mod">
          <ac:chgData name="Velazquez Ruiz Arturo" userId="dcf38031-9f84-4702-b6ef-e13a4a9d4ef3" providerId="ADAL" clId="{61326309-3C63-4D31-8589-65838A7F51D9}" dt="2020-05-16T22:24:16.120" v="3392"/>
          <ac:picMkLst>
            <pc:docMk/>
            <pc:sldMk cId="562930205" sldId="297"/>
            <ac:picMk id="4" creationId="{0A294588-59CD-4902-87EB-52134CDE98F9}"/>
          </ac:picMkLst>
        </pc:picChg>
      </pc:sldChg>
      <pc:sldChg chg="addSp modSp new mod">
        <pc:chgData name="Velazquez Ruiz Arturo" userId="dcf38031-9f84-4702-b6ef-e13a4a9d4ef3" providerId="ADAL" clId="{61326309-3C63-4D31-8589-65838A7F51D9}" dt="2020-05-16T22:24:33.805" v="3400"/>
        <pc:sldMkLst>
          <pc:docMk/>
          <pc:sldMk cId="1016812718" sldId="298"/>
        </pc:sldMkLst>
        <pc:spChg chg="mod">
          <ac:chgData name="Velazquez Ruiz Arturo" userId="dcf38031-9f84-4702-b6ef-e13a4a9d4ef3" providerId="ADAL" clId="{61326309-3C63-4D31-8589-65838A7F51D9}" dt="2020-05-14T23:15:47.183" v="2303" actId="20577"/>
          <ac:spMkLst>
            <pc:docMk/>
            <pc:sldMk cId="1016812718" sldId="298"/>
            <ac:spMk id="3" creationId="{EDA66058-4D6D-4763-95B6-7BAF4B3D9E59}"/>
          </ac:spMkLst>
        </pc:spChg>
        <pc:spChg chg="add mod">
          <ac:chgData name="Velazquez Ruiz Arturo" userId="dcf38031-9f84-4702-b6ef-e13a4a9d4ef3" providerId="ADAL" clId="{61326309-3C63-4D31-8589-65838A7F51D9}" dt="2020-05-16T22:24:33.805" v="3400"/>
          <ac:spMkLst>
            <pc:docMk/>
            <pc:sldMk cId="1016812718" sldId="298"/>
            <ac:spMk id="5" creationId="{5B2C4E75-B61A-44EF-B26E-DEE9A2457388}"/>
          </ac:spMkLst>
        </pc:spChg>
        <pc:picChg chg="add mod">
          <ac:chgData name="Velazquez Ruiz Arturo" userId="dcf38031-9f84-4702-b6ef-e13a4a9d4ef3" providerId="ADAL" clId="{61326309-3C63-4D31-8589-65838A7F51D9}" dt="2020-05-16T22:24:33.805" v="3400"/>
          <ac:picMkLst>
            <pc:docMk/>
            <pc:sldMk cId="1016812718" sldId="298"/>
            <ac:picMk id="4" creationId="{33A96A01-8B76-4592-9A72-6FF53E4BD814}"/>
          </ac:picMkLst>
        </pc:picChg>
      </pc:sldChg>
      <pc:sldChg chg="addSp delSp modSp new mod">
        <pc:chgData name="Velazquez Ruiz Arturo" userId="dcf38031-9f84-4702-b6ef-e13a4a9d4ef3" providerId="ADAL" clId="{61326309-3C63-4D31-8589-65838A7F51D9}" dt="2020-05-16T22:24:30.413" v="3399" actId="20577"/>
        <pc:sldMkLst>
          <pc:docMk/>
          <pc:sldMk cId="1645459004" sldId="299"/>
        </pc:sldMkLst>
        <pc:spChg chg="del">
          <ac:chgData name="Velazquez Ruiz Arturo" userId="dcf38031-9f84-4702-b6ef-e13a4a9d4ef3" providerId="ADAL" clId="{61326309-3C63-4D31-8589-65838A7F51D9}" dt="2020-05-09T20:49:18.446" v="1513" actId="478"/>
          <ac:spMkLst>
            <pc:docMk/>
            <pc:sldMk cId="1645459004" sldId="299"/>
            <ac:spMk id="2" creationId="{E7854C8F-FA8F-403E-A8A8-B15020F86EDD}"/>
          </ac:spMkLst>
        </pc:spChg>
        <pc:spChg chg="mod">
          <ac:chgData name="Velazquez Ruiz Arturo" userId="dcf38031-9f84-4702-b6ef-e13a4a9d4ef3" providerId="ADAL" clId="{61326309-3C63-4D31-8589-65838A7F51D9}" dt="2020-05-16T22:24:30.413" v="3399" actId="20577"/>
          <ac:spMkLst>
            <pc:docMk/>
            <pc:sldMk cId="1645459004" sldId="299"/>
            <ac:spMk id="3" creationId="{897C0270-6943-4D3D-8F72-465B717BA389}"/>
          </ac:spMkLst>
        </pc:spChg>
        <pc:spChg chg="add mod">
          <ac:chgData name="Velazquez Ruiz Arturo" userId="dcf38031-9f84-4702-b6ef-e13a4a9d4ef3" providerId="ADAL" clId="{61326309-3C63-4D31-8589-65838A7F51D9}" dt="2020-05-16T22:24:23.213" v="3395"/>
          <ac:spMkLst>
            <pc:docMk/>
            <pc:sldMk cId="1645459004" sldId="299"/>
            <ac:spMk id="5" creationId="{174DDDD7-46F1-4E0B-8A15-80E31E4466EF}"/>
          </ac:spMkLst>
        </pc:spChg>
        <pc:picChg chg="add mod">
          <ac:chgData name="Velazquez Ruiz Arturo" userId="dcf38031-9f84-4702-b6ef-e13a4a9d4ef3" providerId="ADAL" clId="{61326309-3C63-4D31-8589-65838A7F51D9}" dt="2020-05-16T22:24:23.213" v="3395"/>
          <ac:picMkLst>
            <pc:docMk/>
            <pc:sldMk cId="1645459004" sldId="299"/>
            <ac:picMk id="4" creationId="{33119905-2FD7-48BF-904D-25802E87D546}"/>
          </ac:picMkLst>
        </pc:picChg>
      </pc:sldChg>
      <pc:sldChg chg="addSp modSp new mod">
        <pc:chgData name="Velazquez Ruiz Arturo" userId="dcf38031-9f84-4702-b6ef-e13a4a9d4ef3" providerId="ADAL" clId="{61326309-3C63-4D31-8589-65838A7F51D9}" dt="2020-05-16T22:21:20.973" v="3322"/>
        <pc:sldMkLst>
          <pc:docMk/>
          <pc:sldMk cId="1956539249" sldId="300"/>
        </pc:sldMkLst>
        <pc:spChg chg="mod">
          <ac:chgData name="Velazquez Ruiz Arturo" userId="dcf38031-9f84-4702-b6ef-e13a4a9d4ef3" providerId="ADAL" clId="{61326309-3C63-4D31-8589-65838A7F51D9}" dt="2020-05-14T15:50:08.083" v="1919" actId="6549"/>
          <ac:spMkLst>
            <pc:docMk/>
            <pc:sldMk cId="1956539249" sldId="300"/>
            <ac:spMk id="2" creationId="{7E06A091-7846-43BE-B0DE-6577AA570FFE}"/>
          </ac:spMkLst>
        </pc:spChg>
        <pc:spChg chg="mod">
          <ac:chgData name="Velazquez Ruiz Arturo" userId="dcf38031-9f84-4702-b6ef-e13a4a9d4ef3" providerId="ADAL" clId="{61326309-3C63-4D31-8589-65838A7F51D9}" dt="2020-05-14T15:50:54.480" v="1943" actId="313"/>
          <ac:spMkLst>
            <pc:docMk/>
            <pc:sldMk cId="1956539249" sldId="300"/>
            <ac:spMk id="3" creationId="{8C8A156F-3329-4545-8E3B-692082FAC878}"/>
          </ac:spMkLst>
        </pc:spChg>
        <pc:spChg chg="add mod">
          <ac:chgData name="Velazquez Ruiz Arturo" userId="dcf38031-9f84-4702-b6ef-e13a4a9d4ef3" providerId="ADAL" clId="{61326309-3C63-4D31-8589-65838A7F51D9}" dt="2020-05-16T22:21:20.973" v="3322"/>
          <ac:spMkLst>
            <pc:docMk/>
            <pc:sldMk cId="1956539249" sldId="300"/>
            <ac:spMk id="5" creationId="{AF6F45D7-6D49-4D61-AFA9-8FDF9394E509}"/>
          </ac:spMkLst>
        </pc:spChg>
        <pc:picChg chg="add mod">
          <ac:chgData name="Velazquez Ruiz Arturo" userId="dcf38031-9f84-4702-b6ef-e13a4a9d4ef3" providerId="ADAL" clId="{61326309-3C63-4D31-8589-65838A7F51D9}" dt="2020-05-16T22:21:20.973" v="3322"/>
          <ac:picMkLst>
            <pc:docMk/>
            <pc:sldMk cId="1956539249" sldId="300"/>
            <ac:picMk id="4" creationId="{8B563210-0C7C-4BA0-AEBC-EFEE74AB75EE}"/>
          </ac:picMkLst>
        </pc:picChg>
      </pc:sldChg>
      <pc:sldChg chg="addSp modSp new mod">
        <pc:chgData name="Velazquez Ruiz Arturo" userId="dcf38031-9f84-4702-b6ef-e13a4a9d4ef3" providerId="ADAL" clId="{61326309-3C63-4D31-8589-65838A7F51D9}" dt="2020-05-16T22:23:26.989" v="3362"/>
        <pc:sldMkLst>
          <pc:docMk/>
          <pc:sldMk cId="1220911600" sldId="301"/>
        </pc:sldMkLst>
        <pc:spChg chg="add mod">
          <ac:chgData name="Velazquez Ruiz Arturo" userId="dcf38031-9f84-4702-b6ef-e13a4a9d4ef3" providerId="ADAL" clId="{61326309-3C63-4D31-8589-65838A7F51D9}" dt="2020-05-16T22:23:26.989" v="3362"/>
          <ac:spMkLst>
            <pc:docMk/>
            <pc:sldMk cId="1220911600" sldId="301"/>
            <ac:spMk id="6" creationId="{121B12CF-A377-448D-9960-8DCB2EF928E6}"/>
          </ac:spMkLst>
        </pc:spChg>
        <pc:graphicFrameChg chg="add mod modGraphic">
          <ac:chgData name="Velazquez Ruiz Arturo" userId="dcf38031-9f84-4702-b6ef-e13a4a9d4ef3" providerId="ADAL" clId="{61326309-3C63-4D31-8589-65838A7F51D9}" dt="2020-05-14T21:44:35.675" v="2057" actId="1076"/>
          <ac:graphicFrameMkLst>
            <pc:docMk/>
            <pc:sldMk cId="1220911600" sldId="301"/>
            <ac:graphicFrameMk id="4" creationId="{2BFF69C0-DD80-4B04-816D-82E2D794FE24}"/>
          </ac:graphicFrameMkLst>
        </pc:graphicFrameChg>
        <pc:picChg chg="add mod">
          <ac:chgData name="Velazquez Ruiz Arturo" userId="dcf38031-9f84-4702-b6ef-e13a4a9d4ef3" providerId="ADAL" clId="{61326309-3C63-4D31-8589-65838A7F51D9}" dt="2020-05-16T22:23:26.989" v="3362"/>
          <ac:picMkLst>
            <pc:docMk/>
            <pc:sldMk cId="1220911600" sldId="301"/>
            <ac:picMk id="5" creationId="{C78BDEA5-ADF9-43F1-813E-BDBCF67E0335}"/>
          </ac:picMkLst>
        </pc:picChg>
      </pc:sldChg>
      <pc:sldChg chg="new del">
        <pc:chgData name="Velazquez Ruiz Arturo" userId="dcf38031-9f84-4702-b6ef-e13a4a9d4ef3" providerId="ADAL" clId="{61326309-3C63-4D31-8589-65838A7F51D9}" dt="2020-05-14T22:08:12.846" v="2101" actId="680"/>
        <pc:sldMkLst>
          <pc:docMk/>
          <pc:sldMk cId="695296271" sldId="302"/>
        </pc:sldMkLst>
      </pc:sldChg>
      <pc:sldChg chg="addSp delSp modSp new mod">
        <pc:chgData name="Velazquez Ruiz Arturo" userId="dcf38031-9f84-4702-b6ef-e13a4a9d4ef3" providerId="ADAL" clId="{61326309-3C63-4D31-8589-65838A7F51D9}" dt="2020-05-16T22:21:15.751" v="3320"/>
        <pc:sldMkLst>
          <pc:docMk/>
          <pc:sldMk cId="4145928942" sldId="302"/>
        </pc:sldMkLst>
        <pc:spChg chg="del">
          <ac:chgData name="Velazquez Ruiz Arturo" userId="dcf38031-9f84-4702-b6ef-e13a4a9d4ef3" providerId="ADAL" clId="{61326309-3C63-4D31-8589-65838A7F51D9}" dt="2020-05-14T22:08:19.771" v="2103"/>
          <ac:spMkLst>
            <pc:docMk/>
            <pc:sldMk cId="4145928942" sldId="302"/>
            <ac:spMk id="3" creationId="{CEB79A05-29ED-4505-B6CF-B9568B9E411B}"/>
          </ac:spMkLst>
        </pc:spChg>
        <pc:spChg chg="add mod">
          <ac:chgData name="Velazquez Ruiz Arturo" userId="dcf38031-9f84-4702-b6ef-e13a4a9d4ef3" providerId="ADAL" clId="{61326309-3C63-4D31-8589-65838A7F51D9}" dt="2020-05-16T22:21:15.751" v="3320"/>
          <ac:spMkLst>
            <pc:docMk/>
            <pc:sldMk cId="4145928942" sldId="302"/>
            <ac:spMk id="6" creationId="{7435E9E2-090E-4D81-9F0F-C30362AB1FB8}"/>
          </ac:spMkLst>
        </pc:spChg>
        <pc:graphicFrameChg chg="add mod modGraphic">
          <ac:chgData name="Velazquez Ruiz Arturo" userId="dcf38031-9f84-4702-b6ef-e13a4a9d4ef3" providerId="ADAL" clId="{61326309-3C63-4D31-8589-65838A7F51D9}" dt="2020-05-16T00:56:02.425" v="2413" actId="20577"/>
          <ac:graphicFrameMkLst>
            <pc:docMk/>
            <pc:sldMk cId="4145928942" sldId="302"/>
            <ac:graphicFrameMk id="4" creationId="{FB39C2EB-3088-43F0-8E3B-BE821079009D}"/>
          </ac:graphicFrameMkLst>
        </pc:graphicFrameChg>
        <pc:picChg chg="add mod">
          <ac:chgData name="Velazquez Ruiz Arturo" userId="dcf38031-9f84-4702-b6ef-e13a4a9d4ef3" providerId="ADAL" clId="{61326309-3C63-4D31-8589-65838A7F51D9}" dt="2020-05-16T22:21:15.751" v="3320"/>
          <ac:picMkLst>
            <pc:docMk/>
            <pc:sldMk cId="4145928942" sldId="302"/>
            <ac:picMk id="5" creationId="{E463A196-C0CA-405B-9335-262F57CC2F4E}"/>
          </ac:picMkLst>
        </pc:picChg>
      </pc:sldChg>
      <pc:sldChg chg="addSp delSp modSp new mod">
        <pc:chgData name="Velazquez Ruiz Arturo" userId="dcf38031-9f84-4702-b6ef-e13a4a9d4ef3" providerId="ADAL" clId="{61326309-3C63-4D31-8589-65838A7F51D9}" dt="2020-05-16T22:23:46.253" v="3370"/>
        <pc:sldMkLst>
          <pc:docMk/>
          <pc:sldMk cId="136740562" sldId="303"/>
        </pc:sldMkLst>
        <pc:spChg chg="mod">
          <ac:chgData name="Velazquez Ruiz Arturo" userId="dcf38031-9f84-4702-b6ef-e13a4a9d4ef3" providerId="ADAL" clId="{61326309-3C63-4D31-8589-65838A7F51D9}" dt="2020-05-14T23:08:58.570" v="2286"/>
          <ac:spMkLst>
            <pc:docMk/>
            <pc:sldMk cId="136740562" sldId="303"/>
            <ac:spMk id="2" creationId="{AD44FAC6-6A61-445F-B4F9-21B12C931F99}"/>
          </ac:spMkLst>
        </pc:spChg>
        <pc:spChg chg="del">
          <ac:chgData name="Velazquez Ruiz Arturo" userId="dcf38031-9f84-4702-b6ef-e13a4a9d4ef3" providerId="ADAL" clId="{61326309-3C63-4D31-8589-65838A7F51D9}" dt="2020-05-14T22:33:56.533" v="2177"/>
          <ac:spMkLst>
            <pc:docMk/>
            <pc:sldMk cId="136740562" sldId="303"/>
            <ac:spMk id="3" creationId="{03BD0BBD-D0B5-429C-A16A-005514714D1E}"/>
          </ac:spMkLst>
        </pc:spChg>
        <pc:spChg chg="add mod">
          <ac:chgData name="Velazquez Ruiz Arturo" userId="dcf38031-9f84-4702-b6ef-e13a4a9d4ef3" providerId="ADAL" clId="{61326309-3C63-4D31-8589-65838A7F51D9}" dt="2020-05-14T23:11:45.765" v="2301" actId="14100"/>
          <ac:spMkLst>
            <pc:docMk/>
            <pc:sldMk cId="136740562" sldId="303"/>
            <ac:spMk id="5" creationId="{2DE61FB3-37AC-4831-90DA-DBF486FD696B}"/>
          </ac:spMkLst>
        </pc:spChg>
        <pc:spChg chg="add mod">
          <ac:chgData name="Velazquez Ruiz Arturo" userId="dcf38031-9f84-4702-b6ef-e13a4a9d4ef3" providerId="ADAL" clId="{61326309-3C63-4D31-8589-65838A7F51D9}" dt="2020-05-16T22:23:46.253" v="3370"/>
          <ac:spMkLst>
            <pc:docMk/>
            <pc:sldMk cId="136740562" sldId="303"/>
            <ac:spMk id="7" creationId="{EAD8CB7B-0BAE-4FD6-A154-3337FEA31F91}"/>
          </ac:spMkLst>
        </pc:spChg>
        <pc:graphicFrameChg chg="add mod modGraphic">
          <ac:chgData name="Velazquez Ruiz Arturo" userId="dcf38031-9f84-4702-b6ef-e13a4a9d4ef3" providerId="ADAL" clId="{61326309-3C63-4D31-8589-65838A7F51D9}" dt="2020-05-14T23:09:21.968" v="2296" actId="20577"/>
          <ac:graphicFrameMkLst>
            <pc:docMk/>
            <pc:sldMk cId="136740562" sldId="303"/>
            <ac:graphicFrameMk id="4" creationId="{8D03E5F9-807A-4BB6-B881-5FEBE0E71175}"/>
          </ac:graphicFrameMkLst>
        </pc:graphicFrameChg>
        <pc:picChg chg="add mod">
          <ac:chgData name="Velazquez Ruiz Arturo" userId="dcf38031-9f84-4702-b6ef-e13a4a9d4ef3" providerId="ADAL" clId="{61326309-3C63-4D31-8589-65838A7F51D9}" dt="2020-05-16T22:23:46.253" v="3370"/>
          <ac:picMkLst>
            <pc:docMk/>
            <pc:sldMk cId="136740562" sldId="303"/>
            <ac:picMk id="6" creationId="{BAEFAB20-258E-4D40-AAE4-07D35EAE65C1}"/>
          </ac:picMkLst>
        </pc:picChg>
      </pc:sldChg>
      <pc:sldChg chg="addSp delSp modSp new mod">
        <pc:chgData name="Velazquez Ruiz Arturo" userId="dcf38031-9f84-4702-b6ef-e13a4a9d4ef3" providerId="ADAL" clId="{61326309-3C63-4D31-8589-65838A7F51D9}" dt="2020-05-16T22:23:53.930" v="3373"/>
        <pc:sldMkLst>
          <pc:docMk/>
          <pc:sldMk cId="1436424033" sldId="304"/>
        </pc:sldMkLst>
        <pc:spChg chg="mod">
          <ac:chgData name="Velazquez Ruiz Arturo" userId="dcf38031-9f84-4702-b6ef-e13a4a9d4ef3" providerId="ADAL" clId="{61326309-3C63-4D31-8589-65838A7F51D9}" dt="2020-05-14T22:32:01.378" v="2167"/>
          <ac:spMkLst>
            <pc:docMk/>
            <pc:sldMk cId="1436424033" sldId="304"/>
            <ac:spMk id="2" creationId="{A0B3FECC-D531-4B39-8347-C86FC80FB1C3}"/>
          </ac:spMkLst>
        </pc:spChg>
        <pc:spChg chg="del">
          <ac:chgData name="Velazquez Ruiz Arturo" userId="dcf38031-9f84-4702-b6ef-e13a4a9d4ef3" providerId="ADAL" clId="{61326309-3C63-4D31-8589-65838A7F51D9}" dt="2020-05-14T22:30:53.503" v="2147"/>
          <ac:spMkLst>
            <pc:docMk/>
            <pc:sldMk cId="1436424033" sldId="304"/>
            <ac:spMk id="3" creationId="{06C1D8D8-4E13-401F-AB43-34BC7C81B96E}"/>
          </ac:spMkLst>
        </pc:spChg>
        <pc:spChg chg="add mod">
          <ac:chgData name="Velazquez Ruiz Arturo" userId="dcf38031-9f84-4702-b6ef-e13a4a9d4ef3" providerId="ADAL" clId="{61326309-3C63-4D31-8589-65838A7F51D9}" dt="2020-05-14T23:11:34.799" v="2299" actId="1076"/>
          <ac:spMkLst>
            <pc:docMk/>
            <pc:sldMk cId="1436424033" sldId="304"/>
            <ac:spMk id="5" creationId="{56407DC0-2F02-4093-9798-0B240B818FEB}"/>
          </ac:spMkLst>
        </pc:spChg>
        <pc:spChg chg="add mod">
          <ac:chgData name="Velazquez Ruiz Arturo" userId="dcf38031-9f84-4702-b6ef-e13a4a9d4ef3" providerId="ADAL" clId="{61326309-3C63-4D31-8589-65838A7F51D9}" dt="2020-05-16T22:23:53.930" v="3373"/>
          <ac:spMkLst>
            <pc:docMk/>
            <pc:sldMk cId="1436424033" sldId="304"/>
            <ac:spMk id="7" creationId="{304CA14A-BCF0-4AD5-B9BC-2A6F6611EEBE}"/>
          </ac:spMkLst>
        </pc:spChg>
        <pc:graphicFrameChg chg="add mod modGraphic">
          <ac:chgData name="Velazquez Ruiz Arturo" userId="dcf38031-9f84-4702-b6ef-e13a4a9d4ef3" providerId="ADAL" clId="{61326309-3C63-4D31-8589-65838A7F51D9}" dt="2020-05-14T23:11:10.927" v="2298" actId="20577"/>
          <ac:graphicFrameMkLst>
            <pc:docMk/>
            <pc:sldMk cId="1436424033" sldId="304"/>
            <ac:graphicFrameMk id="4" creationId="{7CE07091-F4F7-4FD3-A639-C995F73F2E55}"/>
          </ac:graphicFrameMkLst>
        </pc:graphicFrameChg>
        <pc:picChg chg="add mod">
          <ac:chgData name="Velazquez Ruiz Arturo" userId="dcf38031-9f84-4702-b6ef-e13a4a9d4ef3" providerId="ADAL" clId="{61326309-3C63-4D31-8589-65838A7F51D9}" dt="2020-05-16T22:23:53.930" v="3373"/>
          <ac:picMkLst>
            <pc:docMk/>
            <pc:sldMk cId="1436424033" sldId="304"/>
            <ac:picMk id="6" creationId="{53514EE7-1949-4720-B189-4A8AFE214B52}"/>
          </ac:picMkLst>
        </pc:picChg>
      </pc:sldChg>
      <pc:sldChg chg="addSp modSp new mod">
        <pc:chgData name="Velazquez Ruiz Arturo" userId="dcf38031-9f84-4702-b6ef-e13a4a9d4ef3" providerId="ADAL" clId="{61326309-3C63-4D31-8589-65838A7F51D9}" dt="2020-05-16T22:22:04.688" v="3342"/>
        <pc:sldMkLst>
          <pc:docMk/>
          <pc:sldMk cId="1769923020" sldId="305"/>
        </pc:sldMkLst>
        <pc:spChg chg="add mod">
          <ac:chgData name="Velazquez Ruiz Arturo" userId="dcf38031-9f84-4702-b6ef-e13a4a9d4ef3" providerId="ADAL" clId="{61326309-3C63-4D31-8589-65838A7F51D9}" dt="2020-05-16T22:22:04.688" v="3342"/>
          <ac:spMkLst>
            <pc:docMk/>
            <pc:sldMk cId="1769923020" sldId="305"/>
            <ac:spMk id="6" creationId="{0B218375-D85E-4731-B0EB-3EB9E2144BA6}"/>
          </ac:spMkLst>
        </pc:spChg>
        <pc:graphicFrameChg chg="add mod modGraphic">
          <ac:chgData name="Velazquez Ruiz Arturo" userId="dcf38031-9f84-4702-b6ef-e13a4a9d4ef3" providerId="ADAL" clId="{61326309-3C63-4D31-8589-65838A7F51D9}" dt="2020-05-15T15:11:08.904" v="2357" actId="20577"/>
          <ac:graphicFrameMkLst>
            <pc:docMk/>
            <pc:sldMk cId="1769923020" sldId="305"/>
            <ac:graphicFrameMk id="4" creationId="{787D26A9-2DE6-45A3-B86C-4F81AFD53CA1}"/>
          </ac:graphicFrameMkLst>
        </pc:graphicFrameChg>
        <pc:picChg chg="add mod">
          <ac:chgData name="Velazquez Ruiz Arturo" userId="dcf38031-9f84-4702-b6ef-e13a4a9d4ef3" providerId="ADAL" clId="{61326309-3C63-4D31-8589-65838A7F51D9}" dt="2020-05-16T22:22:04.688" v="3342"/>
          <ac:picMkLst>
            <pc:docMk/>
            <pc:sldMk cId="1769923020" sldId="305"/>
            <ac:picMk id="5" creationId="{084EDDF8-2160-4A8C-93DD-295B885DE403}"/>
          </ac:picMkLst>
        </pc:picChg>
      </pc:sldChg>
      <pc:sldChg chg="addSp delSp modSp new mod">
        <pc:chgData name="Velazquez Ruiz Arturo" userId="dcf38031-9f84-4702-b6ef-e13a4a9d4ef3" providerId="ADAL" clId="{61326309-3C63-4D31-8589-65838A7F51D9}" dt="2020-05-16T22:22:06.360" v="3343"/>
        <pc:sldMkLst>
          <pc:docMk/>
          <pc:sldMk cId="314296327" sldId="306"/>
        </pc:sldMkLst>
        <pc:spChg chg="add del mod">
          <ac:chgData name="Velazquez Ruiz Arturo" userId="dcf38031-9f84-4702-b6ef-e13a4a9d4ef3" providerId="ADAL" clId="{61326309-3C63-4D31-8589-65838A7F51D9}" dt="2020-05-15T15:11:41.177" v="2363"/>
          <ac:spMkLst>
            <pc:docMk/>
            <pc:sldMk cId="314296327" sldId="306"/>
            <ac:spMk id="4" creationId="{00CCA320-4067-4FB1-9EBD-BB64BFBBD0EC}"/>
          </ac:spMkLst>
        </pc:spChg>
        <pc:spChg chg="add mod">
          <ac:chgData name="Velazquez Ruiz Arturo" userId="dcf38031-9f84-4702-b6ef-e13a4a9d4ef3" providerId="ADAL" clId="{61326309-3C63-4D31-8589-65838A7F51D9}" dt="2020-05-16T22:22:06.360" v="3343"/>
          <ac:spMkLst>
            <pc:docMk/>
            <pc:sldMk cId="314296327" sldId="306"/>
            <ac:spMk id="7" creationId="{275FD8FD-CBAE-4F78-A2B6-E8B8950B49C0}"/>
          </ac:spMkLst>
        </pc:spChg>
        <pc:graphicFrameChg chg="add mod modGraphic">
          <ac:chgData name="Velazquez Ruiz Arturo" userId="dcf38031-9f84-4702-b6ef-e13a4a9d4ef3" providerId="ADAL" clId="{61326309-3C63-4D31-8589-65838A7F51D9}" dt="2020-05-15T15:12:24.701" v="2372" actId="1076"/>
          <ac:graphicFrameMkLst>
            <pc:docMk/>
            <pc:sldMk cId="314296327" sldId="306"/>
            <ac:graphicFrameMk id="5" creationId="{D0FB986B-A3B0-45C6-83C5-085BB93FFE0E}"/>
          </ac:graphicFrameMkLst>
        </pc:graphicFrameChg>
        <pc:picChg chg="add mod">
          <ac:chgData name="Velazquez Ruiz Arturo" userId="dcf38031-9f84-4702-b6ef-e13a4a9d4ef3" providerId="ADAL" clId="{61326309-3C63-4D31-8589-65838A7F51D9}" dt="2020-05-16T22:22:06.360" v="3343"/>
          <ac:picMkLst>
            <pc:docMk/>
            <pc:sldMk cId="314296327" sldId="306"/>
            <ac:picMk id="6" creationId="{D2E8293C-2B3B-4A26-B59E-B3509B0F9D77}"/>
          </ac:picMkLst>
        </pc:picChg>
      </pc:sldChg>
      <pc:sldChg chg="new del">
        <pc:chgData name="Velazquez Ruiz Arturo" userId="dcf38031-9f84-4702-b6ef-e13a4a9d4ef3" providerId="ADAL" clId="{61326309-3C63-4D31-8589-65838A7F51D9}" dt="2020-05-15T15:11:18.344" v="2360" actId="47"/>
        <pc:sldMkLst>
          <pc:docMk/>
          <pc:sldMk cId="3630636588" sldId="306"/>
        </pc:sldMkLst>
      </pc:sldChg>
      <pc:sldChg chg="addSp delSp modSp new mod">
        <pc:chgData name="Velazquez Ruiz Arturo" userId="dcf38031-9f84-4702-b6ef-e13a4a9d4ef3" providerId="ADAL" clId="{61326309-3C63-4D31-8589-65838A7F51D9}" dt="2020-05-17T16:23:19.398" v="3661" actId="1076"/>
        <pc:sldMkLst>
          <pc:docMk/>
          <pc:sldMk cId="139193028" sldId="307"/>
        </pc:sldMkLst>
        <pc:spChg chg="del mod">
          <ac:chgData name="Velazquez Ruiz Arturo" userId="dcf38031-9f84-4702-b6ef-e13a4a9d4ef3" providerId="ADAL" clId="{61326309-3C63-4D31-8589-65838A7F51D9}" dt="2020-05-16T22:22:19.480" v="3348" actId="478"/>
          <ac:spMkLst>
            <pc:docMk/>
            <pc:sldMk cId="139193028" sldId="307"/>
            <ac:spMk id="2" creationId="{3D087B96-3C6C-4C83-B6EE-BDEF2DE39056}"/>
          </ac:spMkLst>
        </pc:spChg>
        <pc:spChg chg="del">
          <ac:chgData name="Velazquez Ruiz Arturo" userId="dcf38031-9f84-4702-b6ef-e13a4a9d4ef3" providerId="ADAL" clId="{61326309-3C63-4D31-8589-65838A7F51D9}" dt="2020-05-16T21:16:13.413" v="2598"/>
          <ac:spMkLst>
            <pc:docMk/>
            <pc:sldMk cId="139193028" sldId="307"/>
            <ac:spMk id="3" creationId="{59C331C8-1FB2-499E-A7F6-DA452E37965D}"/>
          </ac:spMkLst>
        </pc:spChg>
        <pc:spChg chg="add mod">
          <ac:chgData name="Velazquez Ruiz Arturo" userId="dcf38031-9f84-4702-b6ef-e13a4a9d4ef3" providerId="ADAL" clId="{61326309-3C63-4D31-8589-65838A7F51D9}" dt="2020-05-17T16:23:19.398" v="3661" actId="1076"/>
          <ac:spMkLst>
            <pc:docMk/>
            <pc:sldMk cId="139193028" sldId="307"/>
            <ac:spMk id="5" creationId="{85EC69AA-2027-4731-BB26-7CF51DFB623C}"/>
          </ac:spMkLst>
        </pc:spChg>
        <pc:spChg chg="add mod">
          <ac:chgData name="Velazquez Ruiz Arturo" userId="dcf38031-9f84-4702-b6ef-e13a4a9d4ef3" providerId="ADAL" clId="{61326309-3C63-4D31-8589-65838A7F51D9}" dt="2020-05-16T22:22:12.675" v="3346"/>
          <ac:spMkLst>
            <pc:docMk/>
            <pc:sldMk cId="139193028" sldId="307"/>
            <ac:spMk id="7" creationId="{72090534-0969-4421-BF7D-62EFC158BB73}"/>
          </ac:spMkLst>
        </pc:spChg>
        <pc:graphicFrameChg chg="add mod modGraphic">
          <ac:chgData name="Velazquez Ruiz Arturo" userId="dcf38031-9f84-4702-b6ef-e13a4a9d4ef3" providerId="ADAL" clId="{61326309-3C63-4D31-8589-65838A7F51D9}" dt="2020-05-16T22:23:04.028" v="3355" actId="1076"/>
          <ac:graphicFrameMkLst>
            <pc:docMk/>
            <pc:sldMk cId="139193028" sldId="307"/>
            <ac:graphicFrameMk id="4" creationId="{B7FDA03B-14EA-47B9-A714-476D5CF7A735}"/>
          </ac:graphicFrameMkLst>
        </pc:graphicFrameChg>
        <pc:picChg chg="add mod">
          <ac:chgData name="Velazquez Ruiz Arturo" userId="dcf38031-9f84-4702-b6ef-e13a4a9d4ef3" providerId="ADAL" clId="{61326309-3C63-4D31-8589-65838A7F51D9}" dt="2020-05-16T22:22:12.675" v="3346"/>
          <ac:picMkLst>
            <pc:docMk/>
            <pc:sldMk cId="139193028" sldId="307"/>
            <ac:picMk id="6" creationId="{1A612D70-E242-42D8-98F2-2EB7DE27EC3D}"/>
          </ac:picMkLst>
        </pc:picChg>
      </pc:sldChg>
      <pc:sldChg chg="addSp delSp modSp new mod">
        <pc:chgData name="Velazquez Ruiz Arturo" userId="dcf38031-9f84-4702-b6ef-e13a4a9d4ef3" providerId="ADAL" clId="{61326309-3C63-4D31-8589-65838A7F51D9}" dt="2020-05-16T22:22:10.147" v="3345" actId="14100"/>
        <pc:sldMkLst>
          <pc:docMk/>
          <pc:sldMk cId="56572932" sldId="308"/>
        </pc:sldMkLst>
        <pc:spChg chg="del">
          <ac:chgData name="Velazquez Ruiz Arturo" userId="dcf38031-9f84-4702-b6ef-e13a4a9d4ef3" providerId="ADAL" clId="{61326309-3C63-4D31-8589-65838A7F51D9}" dt="2020-05-16T21:19:43.635" v="2625" actId="478"/>
          <ac:spMkLst>
            <pc:docMk/>
            <pc:sldMk cId="56572932" sldId="308"/>
            <ac:spMk id="2" creationId="{76A78DF4-E96C-4754-9DA2-AC18EB6BB5A6}"/>
          </ac:spMkLst>
        </pc:spChg>
        <pc:spChg chg="mod">
          <ac:chgData name="Velazquez Ruiz Arturo" userId="dcf38031-9f84-4702-b6ef-e13a4a9d4ef3" providerId="ADAL" clId="{61326309-3C63-4D31-8589-65838A7F51D9}" dt="2020-05-16T21:55:33.629" v="3210" actId="113"/>
          <ac:spMkLst>
            <pc:docMk/>
            <pc:sldMk cId="56572932" sldId="308"/>
            <ac:spMk id="3" creationId="{AC35F49E-070D-456C-B611-587E27858494}"/>
          </ac:spMkLst>
        </pc:spChg>
        <pc:spChg chg="add mod">
          <ac:chgData name="Velazquez Ruiz Arturo" userId="dcf38031-9f84-4702-b6ef-e13a4a9d4ef3" providerId="ADAL" clId="{61326309-3C63-4D31-8589-65838A7F51D9}" dt="2020-05-16T22:22:10.147" v="3345" actId="14100"/>
          <ac:spMkLst>
            <pc:docMk/>
            <pc:sldMk cId="56572932" sldId="308"/>
            <ac:spMk id="4" creationId="{275B3788-7FD1-42E8-934F-B0B822F7F565}"/>
          </ac:spMkLst>
        </pc:spChg>
        <pc:spChg chg="add mod">
          <ac:chgData name="Velazquez Ruiz Arturo" userId="dcf38031-9f84-4702-b6ef-e13a4a9d4ef3" providerId="ADAL" clId="{61326309-3C63-4D31-8589-65838A7F51D9}" dt="2020-05-16T22:22:07.320" v="3344"/>
          <ac:spMkLst>
            <pc:docMk/>
            <pc:sldMk cId="56572932" sldId="308"/>
            <ac:spMk id="6" creationId="{CAC7BF69-A672-4E04-853A-9BF09C697B74}"/>
          </ac:spMkLst>
        </pc:spChg>
        <pc:picChg chg="add mod">
          <ac:chgData name="Velazquez Ruiz Arturo" userId="dcf38031-9f84-4702-b6ef-e13a4a9d4ef3" providerId="ADAL" clId="{61326309-3C63-4D31-8589-65838A7F51D9}" dt="2020-05-16T22:22:07.320" v="3344"/>
          <ac:picMkLst>
            <pc:docMk/>
            <pc:sldMk cId="56572932" sldId="308"/>
            <ac:picMk id="5" creationId="{6F951417-B31B-4F0E-989A-E329331392FF}"/>
          </ac:picMkLst>
        </pc:picChg>
      </pc:sldChg>
      <pc:sldChg chg="addSp delSp modSp new mod">
        <pc:chgData name="Velazquez Ruiz Arturo" userId="dcf38031-9f84-4702-b6ef-e13a4a9d4ef3" providerId="ADAL" clId="{61326309-3C63-4D31-8589-65838A7F51D9}" dt="2020-05-16T22:23:11.395" v="3356" actId="1076"/>
        <pc:sldMkLst>
          <pc:docMk/>
          <pc:sldMk cId="3514909630" sldId="309"/>
        </pc:sldMkLst>
        <pc:spChg chg="del">
          <ac:chgData name="Velazquez Ruiz Arturo" userId="dcf38031-9f84-4702-b6ef-e13a4a9d4ef3" providerId="ADAL" clId="{61326309-3C63-4D31-8589-65838A7F51D9}" dt="2020-05-16T21:20:52.537" v="2632"/>
          <ac:spMkLst>
            <pc:docMk/>
            <pc:sldMk cId="3514909630" sldId="309"/>
            <ac:spMk id="3" creationId="{682146CA-0FAF-47D2-B132-4AD3DCA8BBBE}"/>
          </ac:spMkLst>
        </pc:spChg>
        <pc:spChg chg="add mod">
          <ac:chgData name="Velazquez Ruiz Arturo" userId="dcf38031-9f84-4702-b6ef-e13a4a9d4ef3" providerId="ADAL" clId="{61326309-3C63-4D31-8589-65838A7F51D9}" dt="2020-05-16T22:22:27.245" v="3350"/>
          <ac:spMkLst>
            <pc:docMk/>
            <pc:sldMk cId="3514909630" sldId="309"/>
            <ac:spMk id="6" creationId="{191F1F5A-C040-442A-8924-FA827A38485B}"/>
          </ac:spMkLst>
        </pc:spChg>
        <pc:graphicFrameChg chg="add mod modGraphic">
          <ac:chgData name="Velazquez Ruiz Arturo" userId="dcf38031-9f84-4702-b6ef-e13a4a9d4ef3" providerId="ADAL" clId="{61326309-3C63-4D31-8589-65838A7F51D9}" dt="2020-05-16T22:22:52.952" v="3354" actId="1076"/>
          <ac:graphicFrameMkLst>
            <pc:docMk/>
            <pc:sldMk cId="3514909630" sldId="309"/>
            <ac:graphicFrameMk id="4" creationId="{E48FED14-ABDF-4A01-BA1D-A448E1B1B672}"/>
          </ac:graphicFrameMkLst>
        </pc:graphicFrameChg>
        <pc:picChg chg="add mod">
          <ac:chgData name="Velazquez Ruiz Arturo" userId="dcf38031-9f84-4702-b6ef-e13a4a9d4ef3" providerId="ADAL" clId="{61326309-3C63-4D31-8589-65838A7F51D9}" dt="2020-05-16T22:23:11.395" v="3356" actId="1076"/>
          <ac:picMkLst>
            <pc:docMk/>
            <pc:sldMk cId="3514909630" sldId="309"/>
            <ac:picMk id="5" creationId="{0C43A867-E3B9-48D0-94EA-FF0FD7E90F1A}"/>
          </ac:picMkLst>
        </pc:picChg>
      </pc:sldChg>
      <pc:sldChg chg="addSp delSp modSp new mod">
        <pc:chgData name="Velazquez Ruiz Arturo" userId="dcf38031-9f84-4702-b6ef-e13a4a9d4ef3" providerId="ADAL" clId="{61326309-3C63-4D31-8589-65838A7F51D9}" dt="2020-05-16T22:22:45.245" v="3353" actId="1076"/>
        <pc:sldMkLst>
          <pc:docMk/>
          <pc:sldMk cId="2125950736" sldId="310"/>
        </pc:sldMkLst>
        <pc:spChg chg="del">
          <ac:chgData name="Velazquez Ruiz Arturo" userId="dcf38031-9f84-4702-b6ef-e13a4a9d4ef3" providerId="ADAL" clId="{61326309-3C63-4D31-8589-65838A7F51D9}" dt="2020-05-16T21:29:53.883" v="2722"/>
          <ac:spMkLst>
            <pc:docMk/>
            <pc:sldMk cId="2125950736" sldId="310"/>
            <ac:spMk id="3" creationId="{4B88612D-5DB8-49E0-BD72-5F6B761F41A9}"/>
          </ac:spMkLst>
        </pc:spChg>
        <pc:spChg chg="add mod">
          <ac:chgData name="Velazquez Ruiz Arturo" userId="dcf38031-9f84-4702-b6ef-e13a4a9d4ef3" providerId="ADAL" clId="{61326309-3C63-4D31-8589-65838A7F51D9}" dt="2020-05-16T22:22:30.386" v="3351"/>
          <ac:spMkLst>
            <pc:docMk/>
            <pc:sldMk cId="2125950736" sldId="310"/>
            <ac:spMk id="6" creationId="{0395CF12-1CCA-43C3-8C8E-93D9CCA8307A}"/>
          </ac:spMkLst>
        </pc:spChg>
        <pc:graphicFrameChg chg="add mod">
          <ac:chgData name="Velazquez Ruiz Arturo" userId="dcf38031-9f84-4702-b6ef-e13a4a9d4ef3" providerId="ADAL" clId="{61326309-3C63-4D31-8589-65838A7F51D9}" dt="2020-05-16T22:22:45.245" v="3353" actId="1076"/>
          <ac:graphicFrameMkLst>
            <pc:docMk/>
            <pc:sldMk cId="2125950736" sldId="310"/>
            <ac:graphicFrameMk id="4" creationId="{6BA78D0D-C715-42C3-A3CC-5CE69EC58BB9}"/>
          </ac:graphicFrameMkLst>
        </pc:graphicFrameChg>
        <pc:picChg chg="add mod">
          <ac:chgData name="Velazquez Ruiz Arturo" userId="dcf38031-9f84-4702-b6ef-e13a4a9d4ef3" providerId="ADAL" clId="{61326309-3C63-4D31-8589-65838A7F51D9}" dt="2020-05-16T22:22:30.386" v="3351"/>
          <ac:picMkLst>
            <pc:docMk/>
            <pc:sldMk cId="2125950736" sldId="310"/>
            <ac:picMk id="5" creationId="{A527066C-DDAE-4787-A7BD-22F7B6386ACB}"/>
          </ac:picMkLst>
        </pc:picChg>
      </pc:sldChg>
      <pc:sldChg chg="addSp delSp modSp add mod">
        <pc:chgData name="Velazquez Ruiz Arturo" userId="dcf38031-9f84-4702-b6ef-e13a4a9d4ef3" providerId="ADAL" clId="{61326309-3C63-4D31-8589-65838A7F51D9}" dt="2020-05-16T22:46:33.415" v="3554" actId="113"/>
        <pc:sldMkLst>
          <pc:docMk/>
          <pc:sldMk cId="4099353861" sldId="311"/>
        </pc:sldMkLst>
        <pc:spChg chg="mod">
          <ac:chgData name="Velazquez Ruiz Arturo" userId="dcf38031-9f84-4702-b6ef-e13a4a9d4ef3" providerId="ADAL" clId="{61326309-3C63-4D31-8589-65838A7F51D9}" dt="2020-05-16T22:13:01.336" v="3218"/>
          <ac:spMkLst>
            <pc:docMk/>
            <pc:sldMk cId="4099353861" sldId="311"/>
            <ac:spMk id="2" creationId="{DB75BD7A-6E34-4738-BD20-51B2DAC27260}"/>
          </ac:spMkLst>
        </pc:spChg>
        <pc:spChg chg="add del">
          <ac:chgData name="Velazquez Ruiz Arturo" userId="dcf38031-9f84-4702-b6ef-e13a4a9d4ef3" providerId="ADAL" clId="{61326309-3C63-4D31-8589-65838A7F51D9}" dt="2020-05-16T22:40:28.525" v="3520"/>
          <ac:spMkLst>
            <pc:docMk/>
            <pc:sldMk cId="4099353861" sldId="311"/>
            <ac:spMk id="5" creationId="{EBADDE9E-60C9-4A4C-AD8B-10AD9B64570A}"/>
          </ac:spMkLst>
        </pc:spChg>
        <pc:spChg chg="add mod">
          <ac:chgData name="Velazquez Ruiz Arturo" userId="dcf38031-9f84-4702-b6ef-e13a4a9d4ef3" providerId="ADAL" clId="{61326309-3C63-4D31-8589-65838A7F51D9}" dt="2020-05-16T22:21:47.555" v="3338" actId="20577"/>
          <ac:spMkLst>
            <pc:docMk/>
            <pc:sldMk cId="4099353861" sldId="311"/>
            <ac:spMk id="8" creationId="{43FAAAF5-6383-410C-A2BF-F74FD586D39C}"/>
          </ac:spMkLst>
        </pc:spChg>
        <pc:spChg chg="add mod">
          <ac:chgData name="Velazquez Ruiz Arturo" userId="dcf38031-9f84-4702-b6ef-e13a4a9d4ef3" providerId="ADAL" clId="{61326309-3C63-4D31-8589-65838A7F51D9}" dt="2020-05-16T22:41:10.584" v="3524" actId="478"/>
          <ac:spMkLst>
            <pc:docMk/>
            <pc:sldMk cId="4099353861" sldId="311"/>
            <ac:spMk id="10" creationId="{7E77E44E-5D18-4312-A216-D753E5F50575}"/>
          </ac:spMkLst>
        </pc:spChg>
        <pc:graphicFrameChg chg="add del mod">
          <ac:chgData name="Velazquez Ruiz Arturo" userId="dcf38031-9f84-4702-b6ef-e13a4a9d4ef3" providerId="ADAL" clId="{61326309-3C63-4D31-8589-65838A7F51D9}" dt="2020-05-16T22:40:25.880" v="3519"/>
          <ac:graphicFrameMkLst>
            <pc:docMk/>
            <pc:sldMk cId="4099353861" sldId="311"/>
            <ac:graphicFrameMk id="3" creationId="{E08642F3-D96E-4440-BF44-4CA09B5DB54B}"/>
          </ac:graphicFrameMkLst>
        </pc:graphicFrameChg>
        <pc:graphicFrameChg chg="add del mod modGraphic">
          <ac:chgData name="Velazquez Ruiz Arturo" userId="dcf38031-9f84-4702-b6ef-e13a4a9d4ef3" providerId="ADAL" clId="{61326309-3C63-4D31-8589-65838A7F51D9}" dt="2020-05-16T22:41:10.584" v="3524" actId="478"/>
          <ac:graphicFrameMkLst>
            <pc:docMk/>
            <pc:sldMk cId="4099353861" sldId="311"/>
            <ac:graphicFrameMk id="4" creationId="{5E22D12F-1095-49A2-8D15-608A7E9DF1C9}"/>
          </ac:graphicFrameMkLst>
        </pc:graphicFrameChg>
        <pc:graphicFrameChg chg="del">
          <ac:chgData name="Velazquez Ruiz Arturo" userId="dcf38031-9f84-4702-b6ef-e13a4a9d4ef3" providerId="ADAL" clId="{61326309-3C63-4D31-8589-65838A7F51D9}" dt="2020-05-16T22:12:47.010" v="3216" actId="478"/>
          <ac:graphicFrameMkLst>
            <pc:docMk/>
            <pc:sldMk cId="4099353861" sldId="311"/>
            <ac:graphicFrameMk id="6" creationId="{DBFB7A2C-19F0-4933-A89F-3EFB3C13951B}"/>
          </ac:graphicFrameMkLst>
        </pc:graphicFrameChg>
        <pc:graphicFrameChg chg="add mod modGraphic">
          <ac:chgData name="Velazquez Ruiz Arturo" userId="dcf38031-9f84-4702-b6ef-e13a4a9d4ef3" providerId="ADAL" clId="{61326309-3C63-4D31-8589-65838A7F51D9}" dt="2020-05-16T22:46:33.415" v="3554" actId="113"/>
          <ac:graphicFrameMkLst>
            <pc:docMk/>
            <pc:sldMk cId="4099353861" sldId="311"/>
            <ac:graphicFrameMk id="11" creationId="{EBBC0790-6164-4C8E-A887-44129D0FBE27}"/>
          </ac:graphicFrameMkLst>
        </pc:graphicFrameChg>
        <pc:picChg chg="add mod">
          <ac:chgData name="Velazquez Ruiz Arturo" userId="dcf38031-9f84-4702-b6ef-e13a4a9d4ef3" providerId="ADAL" clId="{61326309-3C63-4D31-8589-65838A7F51D9}" dt="2020-05-16T22:21:37.859" v="3326"/>
          <ac:picMkLst>
            <pc:docMk/>
            <pc:sldMk cId="4099353861" sldId="311"/>
            <ac:picMk id="7" creationId="{75460489-70E8-404C-9562-EE4871DA9773}"/>
          </ac:picMkLst>
        </pc:picChg>
      </pc:sldChg>
      <pc:sldChg chg="modSp add mod">
        <pc:chgData name="Velazquez Ruiz Arturo" userId="dcf38031-9f84-4702-b6ef-e13a4a9d4ef3" providerId="ADAL" clId="{61326309-3C63-4D31-8589-65838A7F51D9}" dt="2020-05-16T22:27:08.024" v="3453" actId="20577"/>
        <pc:sldMkLst>
          <pc:docMk/>
          <pc:sldMk cId="1067768799" sldId="312"/>
        </pc:sldMkLst>
        <pc:spChg chg="mod">
          <ac:chgData name="Velazquez Ruiz Arturo" userId="dcf38031-9f84-4702-b6ef-e13a4a9d4ef3" providerId="ADAL" clId="{61326309-3C63-4D31-8589-65838A7F51D9}" dt="2020-05-16T22:27:08.024" v="3453" actId="20577"/>
          <ac:spMkLst>
            <pc:docMk/>
            <pc:sldMk cId="1067768799" sldId="312"/>
            <ac:spMk id="10" creationId="{D9F2DD10-47D9-489A-B5EA-40B1AF0908AA}"/>
          </ac:spMkLst>
        </pc:spChg>
        <pc:spChg chg="mod">
          <ac:chgData name="Velazquez Ruiz Arturo" userId="dcf38031-9f84-4702-b6ef-e13a4a9d4ef3" providerId="ADAL" clId="{61326309-3C63-4D31-8589-65838A7F51D9}" dt="2020-05-16T22:27:02.563" v="3437" actId="20577"/>
          <ac:spMkLst>
            <pc:docMk/>
            <pc:sldMk cId="1067768799" sldId="312"/>
            <ac:spMk id="11" creationId="{75E8B781-489D-41CD-9DD9-2CCE1621C537}"/>
          </ac:spMkLst>
        </pc:spChg>
      </pc:sldChg>
      <pc:sldChg chg="add del setBg">
        <pc:chgData name="Velazquez Ruiz Arturo" userId="dcf38031-9f84-4702-b6ef-e13a4a9d4ef3" providerId="ADAL" clId="{61326309-3C63-4D31-8589-65838A7F51D9}" dt="2020-05-16T22:26:32.751" v="3429"/>
        <pc:sldMkLst>
          <pc:docMk/>
          <pc:sldMk cId="2739226512" sldId="312"/>
        </pc:sldMkLst>
      </pc:sldChg>
      <pc:sldChg chg="add del setBg">
        <pc:chgData name="Velazquez Ruiz Arturo" userId="dcf38031-9f84-4702-b6ef-e13a4a9d4ef3" providerId="ADAL" clId="{61326309-3C63-4D31-8589-65838A7F51D9}" dt="2020-05-16T22:26:21.251" v="3427"/>
        <pc:sldMkLst>
          <pc:docMk/>
          <pc:sldMk cId="3263873269" sldId="312"/>
        </pc:sldMkLst>
      </pc:sldChg>
      <pc:sldChg chg="add del setBg">
        <pc:chgData name="Velazquez Ruiz Arturo" userId="dcf38031-9f84-4702-b6ef-e13a4a9d4ef3" providerId="ADAL" clId="{61326309-3C63-4D31-8589-65838A7F51D9}" dt="2020-05-16T22:26:44.458" v="3432"/>
        <pc:sldMkLst>
          <pc:docMk/>
          <pc:sldMk cId="216184135" sldId="313"/>
        </pc:sldMkLst>
      </pc:sldChg>
      <pc:sldChg chg="modSp add mod">
        <pc:chgData name="Velazquez Ruiz Arturo" userId="dcf38031-9f84-4702-b6ef-e13a4a9d4ef3" providerId="ADAL" clId="{61326309-3C63-4D31-8589-65838A7F51D9}" dt="2020-05-16T22:27:23.960" v="3465" actId="20577"/>
        <pc:sldMkLst>
          <pc:docMk/>
          <pc:sldMk cId="1453739888" sldId="313"/>
        </pc:sldMkLst>
        <pc:spChg chg="mod">
          <ac:chgData name="Velazquez Ruiz Arturo" userId="dcf38031-9f84-4702-b6ef-e13a4a9d4ef3" providerId="ADAL" clId="{61326309-3C63-4D31-8589-65838A7F51D9}" dt="2020-05-16T22:27:23.960" v="3465" actId="20577"/>
          <ac:spMkLst>
            <pc:docMk/>
            <pc:sldMk cId="1453739888" sldId="313"/>
            <ac:spMk id="10" creationId="{D9F2DD10-47D9-489A-B5EA-40B1AF0908AA}"/>
          </ac:spMkLst>
        </pc:spChg>
        <pc:spChg chg="mod">
          <ac:chgData name="Velazquez Ruiz Arturo" userId="dcf38031-9f84-4702-b6ef-e13a4a9d4ef3" providerId="ADAL" clId="{61326309-3C63-4D31-8589-65838A7F51D9}" dt="2020-05-16T22:27:18.819" v="3455" actId="20577"/>
          <ac:spMkLst>
            <pc:docMk/>
            <pc:sldMk cId="1453739888" sldId="313"/>
            <ac:spMk id="11" creationId="{75E8B781-489D-41CD-9DD9-2CCE1621C537}"/>
          </ac:spMkLst>
        </pc:spChg>
      </pc:sldChg>
      <pc:sldChg chg="add del setBg">
        <pc:chgData name="Velazquez Ruiz Arturo" userId="dcf38031-9f84-4702-b6ef-e13a4a9d4ef3" providerId="ADAL" clId="{61326309-3C63-4D31-8589-65838A7F51D9}" dt="2020-05-16T22:26:50.925" v="3435"/>
        <pc:sldMkLst>
          <pc:docMk/>
          <pc:sldMk cId="1590069893" sldId="314"/>
        </pc:sldMkLst>
      </pc:sldChg>
      <pc:sldChg chg="modSp add mod">
        <pc:chgData name="Velazquez Ruiz Arturo" userId="dcf38031-9f84-4702-b6ef-e13a4a9d4ef3" providerId="ADAL" clId="{61326309-3C63-4D31-8589-65838A7F51D9}" dt="2020-05-16T22:27:37.223" v="3474" actId="20577"/>
        <pc:sldMkLst>
          <pc:docMk/>
          <pc:sldMk cId="3491199577" sldId="314"/>
        </pc:sldMkLst>
        <pc:spChg chg="mod">
          <ac:chgData name="Velazquez Ruiz Arturo" userId="dcf38031-9f84-4702-b6ef-e13a4a9d4ef3" providerId="ADAL" clId="{61326309-3C63-4D31-8589-65838A7F51D9}" dt="2020-05-16T22:27:34.744" v="3473" actId="20577"/>
          <ac:spMkLst>
            <pc:docMk/>
            <pc:sldMk cId="3491199577" sldId="314"/>
            <ac:spMk id="10" creationId="{D9F2DD10-47D9-489A-B5EA-40B1AF0908AA}"/>
          </ac:spMkLst>
        </pc:spChg>
        <pc:spChg chg="mod">
          <ac:chgData name="Velazquez Ruiz Arturo" userId="dcf38031-9f84-4702-b6ef-e13a4a9d4ef3" providerId="ADAL" clId="{61326309-3C63-4D31-8589-65838A7F51D9}" dt="2020-05-16T22:27:37.223" v="3474" actId="20577"/>
          <ac:spMkLst>
            <pc:docMk/>
            <pc:sldMk cId="3491199577" sldId="314"/>
            <ac:spMk id="11" creationId="{75E8B781-489D-41CD-9DD9-2CCE1621C537}"/>
          </ac:spMkLst>
        </pc:spChg>
      </pc:sldChg>
      <pc:sldChg chg="addSp delSp modSp add del mod">
        <pc:chgData name="Velazquez Ruiz Arturo" userId="dcf38031-9f84-4702-b6ef-e13a4a9d4ef3" providerId="ADAL" clId="{61326309-3C63-4D31-8589-65838A7F51D9}" dt="2020-05-16T22:58:50.762" v="3654" actId="108"/>
        <pc:sldMkLst>
          <pc:docMk/>
          <pc:sldMk cId="2925037775" sldId="436"/>
        </pc:sldMkLst>
        <pc:spChg chg="add mod">
          <ac:chgData name="Velazquez Ruiz Arturo" userId="dcf38031-9f84-4702-b6ef-e13a4a9d4ef3" providerId="ADAL" clId="{61326309-3C63-4D31-8589-65838A7F51D9}" dt="2020-05-16T22:31:27.331" v="3516" actId="1076"/>
          <ac:spMkLst>
            <pc:docMk/>
            <pc:sldMk cId="2925037775" sldId="436"/>
            <ac:spMk id="2" creationId="{71D5D095-DFF6-4BE5-958E-4028CFFB75A2}"/>
          </ac:spMkLst>
        </pc:spChg>
        <pc:spChg chg="mod">
          <ac:chgData name="Velazquez Ruiz Arturo" userId="dcf38031-9f84-4702-b6ef-e13a4a9d4ef3" providerId="ADAL" clId="{61326309-3C63-4D31-8589-65838A7F51D9}" dt="2020-05-16T22:58:50.762" v="3654" actId="108"/>
          <ac:spMkLst>
            <pc:docMk/>
            <pc:sldMk cId="2925037775" sldId="436"/>
            <ac:spMk id="3" creationId="{E95A37E7-9CE6-43A1-A0B9-A718E8212514}"/>
          </ac:spMkLst>
        </pc:spChg>
        <pc:spChg chg="mod">
          <ac:chgData name="Velazquez Ruiz Arturo" userId="dcf38031-9f84-4702-b6ef-e13a4a9d4ef3" providerId="ADAL" clId="{61326309-3C63-4D31-8589-65838A7F51D9}" dt="2020-05-16T22:30:39.690" v="3504" actId="1076"/>
          <ac:spMkLst>
            <pc:docMk/>
            <pc:sldMk cId="2925037775" sldId="436"/>
            <ac:spMk id="5" creationId="{F6A17F92-A2BF-4C94-BFB9-5B1EC71E591E}"/>
          </ac:spMkLst>
        </pc:spChg>
        <pc:spChg chg="del">
          <ac:chgData name="Velazquez Ruiz Arturo" userId="dcf38031-9f84-4702-b6ef-e13a4a9d4ef3" providerId="ADAL" clId="{61326309-3C63-4D31-8589-65838A7F51D9}" dt="2020-05-16T22:30:05.390" v="3497" actId="478"/>
          <ac:spMkLst>
            <pc:docMk/>
            <pc:sldMk cId="2925037775" sldId="436"/>
            <ac:spMk id="6" creationId="{16C1D970-9091-4D6F-A718-540E38AF8F49}"/>
          </ac:spMkLst>
        </pc:spChg>
        <pc:picChg chg="del">
          <ac:chgData name="Velazquez Ruiz Arturo" userId="dcf38031-9f84-4702-b6ef-e13a4a9d4ef3" providerId="ADAL" clId="{61326309-3C63-4D31-8589-65838A7F51D9}" dt="2020-05-16T22:29:33.581" v="3490" actId="478"/>
          <ac:picMkLst>
            <pc:docMk/>
            <pc:sldMk cId="2925037775" sldId="436"/>
            <ac:picMk id="7" creationId="{7B8BD995-D955-436F-8E5F-B8E264BDA50D}"/>
          </ac:picMkLst>
        </pc:picChg>
        <pc:picChg chg="add mod">
          <ac:chgData name="Velazquez Ruiz Arturo" userId="dcf38031-9f84-4702-b6ef-e13a4a9d4ef3" providerId="ADAL" clId="{61326309-3C63-4D31-8589-65838A7F51D9}" dt="2020-05-16T22:31:22.797" v="3515" actId="1076"/>
          <ac:picMkLst>
            <pc:docMk/>
            <pc:sldMk cId="2925037775" sldId="436"/>
            <ac:picMk id="9" creationId="{AED33AFC-1C01-4CD1-9726-9767095107E4}"/>
          </ac:picMkLst>
        </pc:picChg>
      </pc:sldChg>
      <pc:sldChg chg="modSp add mod">
        <pc:chgData name="Velazquez Ruiz Arturo" userId="dcf38031-9f84-4702-b6ef-e13a4a9d4ef3" providerId="ADAL" clId="{61326309-3C63-4D31-8589-65838A7F51D9}" dt="2020-05-16T22:55:18.616" v="3653" actId="1076"/>
        <pc:sldMkLst>
          <pc:docMk/>
          <pc:sldMk cId="748816685" sldId="437"/>
        </pc:sldMkLst>
        <pc:spChg chg="mod">
          <ac:chgData name="Velazquez Ruiz Arturo" userId="dcf38031-9f84-4702-b6ef-e13a4a9d4ef3" providerId="ADAL" clId="{61326309-3C63-4D31-8589-65838A7F51D9}" dt="2020-05-16T22:47:17.571" v="3563" actId="20577"/>
          <ac:spMkLst>
            <pc:docMk/>
            <pc:sldMk cId="748816685" sldId="437"/>
            <ac:spMk id="2" creationId="{DB75BD7A-6E34-4738-BD20-51B2DAC27260}"/>
          </ac:spMkLst>
        </pc:spChg>
        <pc:spChg chg="mod">
          <ac:chgData name="Velazquez Ruiz Arturo" userId="dcf38031-9f84-4702-b6ef-e13a4a9d4ef3" providerId="ADAL" clId="{61326309-3C63-4D31-8589-65838A7F51D9}" dt="2020-05-16T22:55:08.483" v="3652" actId="313"/>
          <ac:spMkLst>
            <pc:docMk/>
            <pc:sldMk cId="748816685" sldId="437"/>
            <ac:spMk id="10" creationId="{7E77E44E-5D18-4312-A216-D753E5F50575}"/>
          </ac:spMkLst>
        </pc:spChg>
        <pc:graphicFrameChg chg="mod modGraphic">
          <ac:chgData name="Velazquez Ruiz Arturo" userId="dcf38031-9f84-4702-b6ef-e13a4a9d4ef3" providerId="ADAL" clId="{61326309-3C63-4D31-8589-65838A7F51D9}" dt="2020-05-16T22:55:18.616" v="3653" actId="1076"/>
          <ac:graphicFrameMkLst>
            <pc:docMk/>
            <pc:sldMk cId="748816685" sldId="437"/>
            <ac:graphicFrameMk id="11" creationId="{EBBC0790-6164-4C8E-A887-44129D0FBE27}"/>
          </ac:graphicFrameMkLst>
        </pc:graphicFrameChg>
      </pc:sldChg>
      <pc:sldMasterChg chg="setBg modSldLayout">
        <pc:chgData name="Velazquez Ruiz Arturo" userId="dcf38031-9f84-4702-b6ef-e13a4a9d4ef3" providerId="ADAL" clId="{61326309-3C63-4D31-8589-65838A7F51D9}" dt="2020-05-16T22:25:40.227" v="3421"/>
        <pc:sldMasterMkLst>
          <pc:docMk/>
          <pc:sldMasterMk cId="1454087956" sldId="2147483683"/>
        </pc:sldMasterMkLst>
        <pc:sldLayoutChg chg="setBg">
          <pc:chgData name="Velazquez Ruiz Arturo" userId="dcf38031-9f84-4702-b6ef-e13a4a9d4ef3" providerId="ADAL" clId="{61326309-3C63-4D31-8589-65838A7F51D9}" dt="2020-05-16T22:25:40.227" v="3421"/>
          <pc:sldLayoutMkLst>
            <pc:docMk/>
            <pc:sldMasterMk cId="1454087956" sldId="2147483683"/>
            <pc:sldLayoutMk cId="3845980772" sldId="2147483684"/>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1016672303" sldId="2147483685"/>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4092147036" sldId="2147483686"/>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2514140116" sldId="2147483687"/>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20051735" sldId="2147483688"/>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656633627" sldId="2147483689"/>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3801080513" sldId="2147483690"/>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1443604152" sldId="2147483691"/>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1264333088" sldId="2147483692"/>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2622903125" sldId="2147483693"/>
          </pc:sldLayoutMkLst>
        </pc:sldLayoutChg>
        <pc:sldLayoutChg chg="setBg">
          <pc:chgData name="Velazquez Ruiz Arturo" userId="dcf38031-9f84-4702-b6ef-e13a4a9d4ef3" providerId="ADAL" clId="{61326309-3C63-4D31-8589-65838A7F51D9}" dt="2020-05-16T22:25:40.227" v="3421"/>
          <pc:sldLayoutMkLst>
            <pc:docMk/>
            <pc:sldMasterMk cId="1454087956" sldId="2147483683"/>
            <pc:sldLayoutMk cId="611824835" sldId="214748369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AAD347D-5ACD-4C99-B74B-A9C85AD731AF}" type="datetimeFigureOut">
              <a:rPr lang="en-US" smtClean="0"/>
              <a:t>5/17/2020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4598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2290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18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F6351-63EF-4B06-8101-C8819E412B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F9620BA-B4F3-4C7D-8582-721CF246F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18C0881-5CA7-41DD-920B-842955A6F17D}"/>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8EE5F76E-F758-4B0E-8092-FC21063D47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503294-C83C-46CD-8CE8-19CB83F7A6F9}"/>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63549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8A66B-00A3-4440-A764-8935F8462FD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4756703-BF25-4B40-B125-45ED7FA44B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4D13AD1-EE45-48CA-9DA5-916BDB36AC0C}"/>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A35813A4-D282-41A7-B887-A9284F784C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77D6729-27D0-408D-80D3-B6CB5112A862}"/>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03655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C6EB3-F80E-40BF-A445-C5E64B6547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B48AD9B-CDFD-42AD-AF18-A63F50EC2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C2F3E6-65EB-4799-BCDB-177C2F03EFCA}"/>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3A88258B-49D3-498F-B611-99642ECFC1D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2CBAC1-C47E-4A80-877C-0ED6D195E69C}"/>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34307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64612-ABAD-4EA1-B623-AF35CA9C51A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AAD06A9-B559-4B54-B1B7-743E3BBFA38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F5D27EC-CD50-4DD9-880B-BC260EB578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ED689A9-9FF2-493D-A761-6499094D13B2}"/>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6" name="Marcador de pie de página 5">
            <a:extLst>
              <a:ext uri="{FF2B5EF4-FFF2-40B4-BE49-F238E27FC236}">
                <a16:creationId xmlns:a16="http://schemas.microsoft.com/office/drawing/2014/main" id="{07B0D853-94D8-4AC0-B2AE-53DA0462EC6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3C7192-B4E5-4D8D-92AE-EED792E3AE92}"/>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128142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08FDA-13F3-4991-B624-A011CE9E5A5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2D0ABF3-B599-43F0-922D-0AFE28BEE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2CD170-919F-448A-BA54-DD2785BC2D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136851A-B1F6-4023-BEDA-AB27F183E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5E84A1-B106-4569-9429-B05A48FE08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AE192D7-DA7E-4544-8BD5-B590C4CFD31C}"/>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8" name="Marcador de pie de página 7">
            <a:extLst>
              <a:ext uri="{FF2B5EF4-FFF2-40B4-BE49-F238E27FC236}">
                <a16:creationId xmlns:a16="http://schemas.microsoft.com/office/drawing/2014/main" id="{17AC3372-836A-4BD2-A75E-CC64B03CBFB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8943D82-B064-4167-A56C-EFAAF1E0E163}"/>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11336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01BD96-E8D5-485B-9F72-9917A7CBA4F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5C9D68A-0576-42BC-929E-1508C886C8A7}"/>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4" name="Marcador de pie de página 3">
            <a:extLst>
              <a:ext uri="{FF2B5EF4-FFF2-40B4-BE49-F238E27FC236}">
                <a16:creationId xmlns:a16="http://schemas.microsoft.com/office/drawing/2014/main" id="{2A54A636-390D-4408-9B83-9991C007B0F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C8BD0B0-2610-4036-9CE1-880ED293CEDB}"/>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97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C82544-9415-44C4-990C-7697E9BFC33B}"/>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3" name="Marcador de pie de página 2">
            <a:extLst>
              <a:ext uri="{FF2B5EF4-FFF2-40B4-BE49-F238E27FC236}">
                <a16:creationId xmlns:a16="http://schemas.microsoft.com/office/drawing/2014/main" id="{01EF8D93-EF45-43EB-A27E-A1FECCF34D8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C2876A1-2266-42A0-A9C2-AE031ADB41F7}"/>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12920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02F74-F1ED-4C59-A9C0-46C0F43E94C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DA7576A-7AFD-4745-B255-752E509CB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1A9DBB4-1CE9-4DA2-9C6A-80DF9BBC8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420715-7933-40BE-A48F-23527C5965C7}"/>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6" name="Marcador de pie de página 5">
            <a:extLst>
              <a:ext uri="{FF2B5EF4-FFF2-40B4-BE49-F238E27FC236}">
                <a16:creationId xmlns:a16="http://schemas.microsoft.com/office/drawing/2014/main" id="{44D30177-E4AC-47BF-AE52-F09C726A515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1050B6F-58D6-45AA-9575-769755F9DC0C}"/>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6065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1667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8591-BF34-4244-87A5-1E4AC3C669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4D7DF9F-12CE-498C-8404-8345AB917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235019E-0410-4C17-8A72-0CAC53143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682A3D-4A08-481D-898F-DC66C2CB5A33}"/>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6" name="Marcador de pie de página 5">
            <a:extLst>
              <a:ext uri="{FF2B5EF4-FFF2-40B4-BE49-F238E27FC236}">
                <a16:creationId xmlns:a16="http://schemas.microsoft.com/office/drawing/2014/main" id="{017CC8F6-6C9A-4F4F-B897-72BCFCFFA0C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8043B08-C7FD-4BA3-8343-0CCCA4B284D3}"/>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59512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ABD9F-4D8A-4BE3-8DF9-0AB54C24FAC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551A843-0189-46DB-A1E5-B14E5EF6FA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4FFE1F-F48C-49F9-A453-F694E1094110}"/>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40A4F35B-381B-4D64-A363-56C81C35035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0D69441-6FFD-49E2-83E4-95E128E762C7}"/>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1610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FE9BD-111C-41A7-972C-F8DBD649D4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9363B2E-2160-4200-AF1A-82672A675B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C8A325A-9148-4138-B342-0F4C0776F9D6}"/>
              </a:ext>
            </a:extLst>
          </p:cNvPr>
          <p:cNvSpPr>
            <a:spLocks noGrp="1"/>
          </p:cNvSpPr>
          <p:nvPr>
            <p:ph type="dt" sz="half" idx="10"/>
          </p:nvPr>
        </p:nvSpPr>
        <p:spPr/>
        <p:txBody>
          <a:body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C5D11835-D7E6-4561-B314-3B1D2EEE67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82447E-CE15-416D-91B9-B619D7063EC5}"/>
              </a:ext>
            </a:extLst>
          </p:cNvPr>
          <p:cNvSpPr>
            <a:spLocks noGrp="1"/>
          </p:cNvSpPr>
          <p:nvPr>
            <p:ph type="sldNum" sz="quarter" idx="12"/>
          </p:nvPr>
        </p:nvSpPr>
        <p:spPr/>
        <p:txBody>
          <a:bodyPr/>
          <a:lstStyle/>
          <a:p>
            <a:fld id="{3AA0D76D-FECC-4B9D-A9E8-D42F9D19853D}" type="slidenum">
              <a:rPr lang="es-MX" smtClean="0"/>
              <a:t>‹Nº›</a:t>
            </a:fld>
            <a:endParaRPr lang="es-MX"/>
          </a:p>
        </p:txBody>
      </p:sp>
    </p:spTree>
    <p:extLst>
      <p:ext uri="{BB962C8B-B14F-4D97-AF65-F5344CB8AC3E}">
        <p14:creationId xmlns:p14="http://schemas.microsoft.com/office/powerpoint/2010/main" val="268085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9214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1414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0517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5663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0108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4360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509A250-FF31-4206-8172-F9D3106AACB1}" type="datetimeFigureOut">
              <a:rPr lang="en-US" smtClean="0"/>
              <a:t>5/17/2020</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643330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AAD347D-5ACD-4C99-B74B-A9C85AD731AF}" type="datetimeFigureOut">
              <a:rPr lang="en-US" smtClean="0"/>
              <a:t>5/17/2020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40879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C0F529-14A4-4D51-ADFC-867D125DB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E10F56E-680B-431A-B5D4-474FB8E19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C5881B-8A4A-403E-A6D8-4C0493032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A860C-C670-495F-B4E2-083FFE2E2113}" type="datetimeFigureOut">
              <a:rPr lang="es-MX" smtClean="0"/>
              <a:t>17/05/2020</a:t>
            </a:fld>
            <a:endParaRPr lang="es-MX"/>
          </a:p>
        </p:txBody>
      </p:sp>
      <p:sp>
        <p:nvSpPr>
          <p:cNvPr id="5" name="Marcador de pie de página 4">
            <a:extLst>
              <a:ext uri="{FF2B5EF4-FFF2-40B4-BE49-F238E27FC236}">
                <a16:creationId xmlns:a16="http://schemas.microsoft.com/office/drawing/2014/main" id="{D985DC55-AE23-4463-A024-DC0B49F27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90A5C99-CED2-48DF-B727-6BF8A0C27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0D76D-FECC-4B9D-A9E8-D42F9D19853D}" type="slidenum">
              <a:rPr lang="es-MX" smtClean="0"/>
              <a:t>‹Nº›</a:t>
            </a:fld>
            <a:endParaRPr lang="es-MX"/>
          </a:p>
        </p:txBody>
      </p:sp>
    </p:spTree>
    <p:extLst>
      <p:ext uri="{BB962C8B-B14F-4D97-AF65-F5344CB8AC3E}">
        <p14:creationId xmlns:p14="http://schemas.microsoft.com/office/powerpoint/2010/main" val="2960206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a:extLst>
              <a:ext uri="{FF2B5EF4-FFF2-40B4-BE49-F238E27FC236}">
                <a16:creationId xmlns:a16="http://schemas.microsoft.com/office/drawing/2014/main" id="{E95A37E7-9CE6-43A1-A0B9-A718E8212514}"/>
              </a:ext>
            </a:extLst>
          </p:cNvPr>
          <p:cNvSpPr/>
          <p:nvPr/>
        </p:nvSpPr>
        <p:spPr>
          <a:xfrm rot="10800000">
            <a:off x="-2" y="5163670"/>
            <a:ext cx="12192001" cy="169433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latin typeface="Calibri" panose="020F0502020204030204"/>
            </a:endParaRPr>
          </a:p>
        </p:txBody>
      </p:sp>
      <p:sp>
        <p:nvSpPr>
          <p:cNvPr id="5" name="15 CuadroTexto">
            <a:extLst>
              <a:ext uri="{FF2B5EF4-FFF2-40B4-BE49-F238E27FC236}">
                <a16:creationId xmlns:a16="http://schemas.microsoft.com/office/drawing/2014/main" id="{F6A17F92-A2BF-4C94-BFB9-5B1EC71E591E}"/>
              </a:ext>
            </a:extLst>
          </p:cNvPr>
          <p:cNvSpPr txBox="1"/>
          <p:nvPr/>
        </p:nvSpPr>
        <p:spPr>
          <a:xfrm>
            <a:off x="576261" y="5687669"/>
            <a:ext cx="11039474" cy="646331"/>
          </a:xfrm>
          <a:prstGeom prst="rect">
            <a:avLst/>
          </a:prstGeom>
          <a:noFill/>
        </p:spPr>
        <p:txBody>
          <a:bodyPr wrap="square" rtlCol="0">
            <a:spAutoFit/>
          </a:bodyPr>
          <a:lstStyle/>
          <a:p>
            <a:pPr lvl="0" algn="ctr" defTabSz="914400"/>
            <a:r>
              <a:rPr lang="es-MX" sz="3600" dirty="0">
                <a:solidFill>
                  <a:prstClr val="white"/>
                </a:solidFill>
              </a:rPr>
              <a:t>H. Consejo Técnico de la Facultad de Arquitectura - Xalapa</a:t>
            </a:r>
          </a:p>
        </p:txBody>
      </p:sp>
      <p:sp>
        <p:nvSpPr>
          <p:cNvPr id="8" name="15 CuadroTexto">
            <a:extLst>
              <a:ext uri="{FF2B5EF4-FFF2-40B4-BE49-F238E27FC236}">
                <a16:creationId xmlns:a16="http://schemas.microsoft.com/office/drawing/2014/main" id="{F6A17F92-A2BF-4C94-BFB9-5B1EC71E591E}"/>
              </a:ext>
            </a:extLst>
          </p:cNvPr>
          <p:cNvSpPr txBox="1"/>
          <p:nvPr/>
        </p:nvSpPr>
        <p:spPr>
          <a:xfrm>
            <a:off x="3026291" y="6164536"/>
            <a:ext cx="64579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s-MX"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AED33AFC-1C01-4CD1-9726-9767095107E4}"/>
              </a:ext>
            </a:extLst>
          </p:cNvPr>
          <p:cNvPicPr>
            <a:picLocks noChangeAspect="1"/>
          </p:cNvPicPr>
          <p:nvPr/>
        </p:nvPicPr>
        <p:blipFill rotWithShape="1">
          <a:blip r:embed="rId2"/>
          <a:srcRect l="70633" t="8333" r="6383" b="71237"/>
          <a:stretch/>
        </p:blipFill>
        <p:spPr>
          <a:xfrm>
            <a:off x="5475325" y="296338"/>
            <a:ext cx="1559894" cy="1793142"/>
          </a:xfrm>
          <a:prstGeom prst="rect">
            <a:avLst/>
          </a:prstGeom>
        </p:spPr>
      </p:pic>
      <p:sp>
        <p:nvSpPr>
          <p:cNvPr id="2" name="Rectángulo 1">
            <a:extLst>
              <a:ext uri="{FF2B5EF4-FFF2-40B4-BE49-F238E27FC236}">
                <a16:creationId xmlns:a16="http://schemas.microsoft.com/office/drawing/2014/main" id="{71D5D095-DFF6-4BE5-958E-4028CFFB75A2}"/>
              </a:ext>
            </a:extLst>
          </p:cNvPr>
          <p:cNvSpPr/>
          <p:nvPr/>
        </p:nvSpPr>
        <p:spPr>
          <a:xfrm>
            <a:off x="2178572" y="2365705"/>
            <a:ext cx="8153399" cy="1754326"/>
          </a:xfrm>
          <a:prstGeom prst="rect">
            <a:avLst/>
          </a:prstGeom>
        </p:spPr>
        <p:txBody>
          <a:bodyPr wrap="square">
            <a:spAutoFit/>
          </a:bodyPr>
          <a:lstStyle/>
          <a:p>
            <a:pPr algn="ctr"/>
            <a:r>
              <a:rPr lang="es-MX" sz="6000" dirty="0"/>
              <a:t>Informe de Actividades </a:t>
            </a:r>
            <a:br>
              <a:rPr lang="es-MX" sz="4800" dirty="0"/>
            </a:br>
            <a:r>
              <a:rPr lang="es-MX" sz="4800" dirty="0"/>
              <a:t>Mayo 2018 – Mayo 2020</a:t>
            </a:r>
          </a:p>
        </p:txBody>
      </p:sp>
    </p:spTree>
    <p:extLst>
      <p:ext uri="{BB962C8B-B14F-4D97-AF65-F5344CB8AC3E}">
        <p14:creationId xmlns:p14="http://schemas.microsoft.com/office/powerpoint/2010/main" val="292503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9 Grupo">
            <a:extLst>
              <a:ext uri="{FF2B5EF4-FFF2-40B4-BE49-F238E27FC236}">
                <a16:creationId xmlns:a16="http://schemas.microsoft.com/office/drawing/2014/main" id="{32C69B85-518C-4663-8DA7-86F41BD863E1}"/>
              </a:ext>
            </a:extLst>
          </p:cNvPr>
          <p:cNvGrpSpPr/>
          <p:nvPr/>
        </p:nvGrpSpPr>
        <p:grpSpPr>
          <a:xfrm>
            <a:off x="2082031" y="1659913"/>
            <a:ext cx="10109969" cy="2939640"/>
            <a:chOff x="1314450" y="4203723"/>
            <a:chExt cx="7906082" cy="2303253"/>
          </a:xfrm>
        </p:grpSpPr>
        <p:sp>
          <p:nvSpPr>
            <p:cNvPr id="8" name="10 Rectángulo">
              <a:extLst>
                <a:ext uri="{FF2B5EF4-FFF2-40B4-BE49-F238E27FC236}">
                  <a16:creationId xmlns:a16="http://schemas.microsoft.com/office/drawing/2014/main" id="{FDEB5534-3252-4667-BF76-401B3B6E5DB4}"/>
                </a:ext>
              </a:extLst>
            </p:cNvPr>
            <p:cNvSpPr/>
            <p:nvPr/>
          </p:nvSpPr>
          <p:spPr>
            <a:xfrm>
              <a:off x="1314450" y="4464232"/>
              <a:ext cx="6620682" cy="1553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 name="11 Rectángulo">
              <a:extLst>
                <a:ext uri="{FF2B5EF4-FFF2-40B4-BE49-F238E27FC236}">
                  <a16:creationId xmlns:a16="http://schemas.microsoft.com/office/drawing/2014/main" id="{A8E62E2A-756C-46C4-AE27-2F837D6242E4}"/>
                </a:ext>
              </a:extLst>
            </p:cNvPr>
            <p:cNvSpPr/>
            <p:nvPr/>
          </p:nvSpPr>
          <p:spPr>
            <a:xfrm>
              <a:off x="1314450" y="4203723"/>
              <a:ext cx="7906082" cy="2303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12 CuadroTexto">
              <a:extLst>
                <a:ext uri="{FF2B5EF4-FFF2-40B4-BE49-F238E27FC236}">
                  <a16:creationId xmlns:a16="http://schemas.microsoft.com/office/drawing/2014/main" id="{D9F2DD10-47D9-489A-B5EA-40B1AF0908AA}"/>
                </a:ext>
              </a:extLst>
            </p:cNvPr>
            <p:cNvSpPr txBox="1"/>
            <p:nvPr/>
          </p:nvSpPr>
          <p:spPr>
            <a:xfrm>
              <a:off x="2538971" y="4941329"/>
              <a:ext cx="5736059" cy="4581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s-MX" sz="3200" b="1" i="0" u="none" strike="noStrike" kern="1200" cap="none" spc="0" normalizeH="0" baseline="0" noProof="0" dirty="0">
                  <a:ln>
                    <a:noFill/>
                  </a:ln>
                  <a:solidFill>
                    <a:srgbClr val="002060"/>
                  </a:solidFill>
                  <a:effectLst/>
                  <a:uLnTx/>
                  <a:uFillTx/>
                  <a:latin typeface="Calibri Light" panose="020F0302020204030204"/>
                  <a:ea typeface="+mn-ea"/>
                  <a:cs typeface="+mn-cs"/>
                </a:rPr>
                <a:t>Asuntos de profesores</a:t>
              </a:r>
            </a:p>
          </p:txBody>
        </p:sp>
        <p:sp>
          <p:nvSpPr>
            <p:cNvPr id="11" name="13 CuadroTexto">
              <a:extLst>
                <a:ext uri="{FF2B5EF4-FFF2-40B4-BE49-F238E27FC236}">
                  <a16:creationId xmlns:a16="http://schemas.microsoft.com/office/drawing/2014/main" id="{75E8B781-489D-41CD-9DD9-2CCE1621C537}"/>
                </a:ext>
              </a:extLst>
            </p:cNvPr>
            <p:cNvSpPr txBox="1"/>
            <p:nvPr/>
          </p:nvSpPr>
          <p:spPr>
            <a:xfrm>
              <a:off x="2089114" y="4474664"/>
              <a:ext cx="1275644" cy="1229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00B050"/>
                  </a:solidFill>
                  <a:effectLst/>
                  <a:uLnTx/>
                  <a:uFillTx/>
                  <a:latin typeface="Calibri Light" panose="020F0302020204030204"/>
                  <a:ea typeface="+mn-ea"/>
                  <a:cs typeface="+mn-cs"/>
                </a:rPr>
                <a:t>2.</a:t>
              </a:r>
            </a:p>
          </p:txBody>
        </p:sp>
      </p:grpSp>
      <p:sp>
        <p:nvSpPr>
          <p:cNvPr id="14" name="15 Rectángulo">
            <a:extLst>
              <a:ext uri="{FF2B5EF4-FFF2-40B4-BE49-F238E27FC236}">
                <a16:creationId xmlns:a16="http://schemas.microsoft.com/office/drawing/2014/main" id="{6A15D58F-F0A4-4D42-A5ED-8F0D08EB1A19}"/>
              </a:ext>
            </a:extLst>
          </p:cNvPr>
          <p:cNvSpPr/>
          <p:nvPr/>
        </p:nvSpPr>
        <p:spPr>
          <a:xfrm>
            <a:off x="2082031" y="3496962"/>
            <a:ext cx="8461142" cy="979094"/>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12 CuadroTexto">
            <a:extLst>
              <a:ext uri="{FF2B5EF4-FFF2-40B4-BE49-F238E27FC236}">
                <a16:creationId xmlns:a16="http://schemas.microsoft.com/office/drawing/2014/main" id="{27448C41-8F68-44FE-8C4C-856E83B2B3FE}"/>
              </a:ext>
            </a:extLst>
          </p:cNvPr>
          <p:cNvSpPr txBox="1"/>
          <p:nvPr/>
        </p:nvSpPr>
        <p:spPr>
          <a:xfrm>
            <a:off x="2188277" y="3629173"/>
            <a:ext cx="824864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Informe de Actividades </a:t>
            </a:r>
            <a:r>
              <a:rPr kumimoji="0" lang="es-MX" sz="3600" b="1" i="0" u="none" strike="noStrike" kern="1200" cap="none" spc="0" normalizeH="0" baseline="0" noProof="0" dirty="0" err="1">
                <a:ln>
                  <a:noFill/>
                </a:ln>
                <a:solidFill>
                  <a:prstClr val="white"/>
                </a:solidFill>
                <a:effectLst/>
                <a:uLnTx/>
                <a:uFillTx/>
                <a:latin typeface="Calibri Light" panose="020F0302020204030204"/>
                <a:ea typeface="+mn-ea"/>
                <a:cs typeface="+mn-cs"/>
              </a:rPr>
              <a:t>HCT</a:t>
            </a: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 2018 –2020</a:t>
            </a:r>
          </a:p>
        </p:txBody>
      </p:sp>
      <p:pic>
        <p:nvPicPr>
          <p:cNvPr id="12" name="Imagen 11">
            <a:extLst>
              <a:ext uri="{FF2B5EF4-FFF2-40B4-BE49-F238E27FC236}">
                <a16:creationId xmlns:a16="http://schemas.microsoft.com/office/drawing/2014/main" id="{7B8BD995-D955-436F-8E5F-B8E264BDA50D}"/>
              </a:ext>
            </a:extLst>
          </p:cNvPr>
          <p:cNvPicPr>
            <a:picLocks noChangeAspect="1"/>
          </p:cNvPicPr>
          <p:nvPr/>
        </p:nvPicPr>
        <p:blipFill rotWithShape="1">
          <a:blip r:embed="rId2"/>
          <a:srcRect l="70633" t="8333" r="6383" b="71237"/>
          <a:stretch/>
        </p:blipFill>
        <p:spPr>
          <a:xfrm>
            <a:off x="185391" y="210037"/>
            <a:ext cx="1024284" cy="1177443"/>
          </a:xfrm>
          <a:prstGeom prst="rect">
            <a:avLst/>
          </a:prstGeom>
        </p:spPr>
      </p:pic>
    </p:spTree>
    <p:extLst>
      <p:ext uri="{BB962C8B-B14F-4D97-AF65-F5344CB8AC3E}">
        <p14:creationId xmlns:p14="http://schemas.microsoft.com/office/powerpoint/2010/main" val="106776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5BD7A-6E34-4738-BD20-51B2DAC27260}"/>
              </a:ext>
            </a:extLst>
          </p:cNvPr>
          <p:cNvSpPr>
            <a:spLocks noGrp="1"/>
          </p:cNvSpPr>
          <p:nvPr>
            <p:ph type="title"/>
          </p:nvPr>
        </p:nvSpPr>
        <p:spPr>
          <a:xfrm>
            <a:off x="657224" y="499533"/>
            <a:ext cx="10772775" cy="1353715"/>
          </a:xfrm>
        </p:spPr>
        <p:txBody>
          <a:bodyPr>
            <a:normAutofit fontScale="90000"/>
          </a:bodyPr>
          <a:lstStyle/>
          <a:p>
            <a:r>
              <a:rPr lang="es-MX" dirty="0"/>
              <a:t>Aval de tutoría académica y enseñanza tutorial</a:t>
            </a:r>
          </a:p>
        </p:txBody>
      </p:sp>
      <p:pic>
        <p:nvPicPr>
          <p:cNvPr id="7" name="Imagen 6">
            <a:extLst>
              <a:ext uri="{FF2B5EF4-FFF2-40B4-BE49-F238E27FC236}">
                <a16:creationId xmlns:a16="http://schemas.microsoft.com/office/drawing/2014/main" id="{75460489-70E8-404C-9562-EE4871DA9773}"/>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43FAAAF5-6383-410C-A2BF-F74FD586D39C}"/>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
        <p:nvSpPr>
          <p:cNvPr id="10" name="Marcador de contenido 9">
            <a:extLst>
              <a:ext uri="{FF2B5EF4-FFF2-40B4-BE49-F238E27FC236}">
                <a16:creationId xmlns:a16="http://schemas.microsoft.com/office/drawing/2014/main" id="{7E77E44E-5D18-4312-A216-D753E5F50575}"/>
              </a:ext>
            </a:extLst>
          </p:cNvPr>
          <p:cNvSpPr>
            <a:spLocks noGrp="1"/>
          </p:cNvSpPr>
          <p:nvPr>
            <p:ph idx="1"/>
          </p:nvPr>
        </p:nvSpPr>
        <p:spPr/>
        <p:txBody>
          <a:bodyPr/>
          <a:lstStyle/>
          <a:p>
            <a:endParaRPr lang="es-MX"/>
          </a:p>
        </p:txBody>
      </p:sp>
      <p:graphicFrame>
        <p:nvGraphicFramePr>
          <p:cNvPr id="11" name="Tabla 10">
            <a:extLst>
              <a:ext uri="{FF2B5EF4-FFF2-40B4-BE49-F238E27FC236}">
                <a16:creationId xmlns:a16="http://schemas.microsoft.com/office/drawing/2014/main" id="{EBBC0790-6164-4C8E-A887-44129D0FBE27}"/>
              </a:ext>
            </a:extLst>
          </p:cNvPr>
          <p:cNvGraphicFramePr>
            <a:graphicFrameLocks noGrp="1"/>
          </p:cNvGraphicFramePr>
          <p:nvPr>
            <p:extLst>
              <p:ext uri="{D42A27DB-BD31-4B8C-83A1-F6EECF244321}">
                <p14:modId xmlns:p14="http://schemas.microsoft.com/office/powerpoint/2010/main" val="3000415887"/>
              </p:ext>
            </p:extLst>
          </p:nvPr>
        </p:nvGraphicFramePr>
        <p:xfrm>
          <a:off x="2148679" y="2011680"/>
          <a:ext cx="7894641" cy="4310429"/>
        </p:xfrm>
        <a:graphic>
          <a:graphicData uri="http://schemas.openxmlformats.org/drawingml/2006/table">
            <a:tbl>
              <a:tblPr firstRow="1" firstCol="1">
                <a:tableStyleId>{5C22544A-7EE6-4342-B048-85BDC9FD1C3A}</a:tableStyleId>
              </a:tblPr>
              <a:tblGrid>
                <a:gridCol w="2987361">
                  <a:extLst>
                    <a:ext uri="{9D8B030D-6E8A-4147-A177-3AD203B41FA5}">
                      <a16:colId xmlns:a16="http://schemas.microsoft.com/office/drawing/2014/main" val="831167508"/>
                    </a:ext>
                  </a:extLst>
                </a:gridCol>
                <a:gridCol w="1226820">
                  <a:extLst>
                    <a:ext uri="{9D8B030D-6E8A-4147-A177-3AD203B41FA5}">
                      <a16:colId xmlns:a16="http://schemas.microsoft.com/office/drawing/2014/main" val="217186087"/>
                    </a:ext>
                  </a:extLst>
                </a:gridCol>
                <a:gridCol w="1226820">
                  <a:extLst>
                    <a:ext uri="{9D8B030D-6E8A-4147-A177-3AD203B41FA5}">
                      <a16:colId xmlns:a16="http://schemas.microsoft.com/office/drawing/2014/main" val="844272444"/>
                    </a:ext>
                  </a:extLst>
                </a:gridCol>
                <a:gridCol w="1226820">
                  <a:extLst>
                    <a:ext uri="{9D8B030D-6E8A-4147-A177-3AD203B41FA5}">
                      <a16:colId xmlns:a16="http://schemas.microsoft.com/office/drawing/2014/main" val="3259458182"/>
                    </a:ext>
                  </a:extLst>
                </a:gridCol>
                <a:gridCol w="1226820">
                  <a:extLst>
                    <a:ext uri="{9D8B030D-6E8A-4147-A177-3AD203B41FA5}">
                      <a16:colId xmlns:a16="http://schemas.microsoft.com/office/drawing/2014/main" val="3313841374"/>
                    </a:ext>
                  </a:extLst>
                </a:gridCol>
              </a:tblGrid>
              <a:tr h="524554">
                <a:tc>
                  <a:txBody>
                    <a:bodyPr/>
                    <a:lstStyle/>
                    <a:p>
                      <a:pPr algn="l" fontAlgn="ctr"/>
                      <a:endParaRPr lang="es-MX"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FEB - JUL 2018</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err="1">
                          <a:effectLst/>
                        </a:rPr>
                        <a:t>AGO</a:t>
                      </a:r>
                      <a:r>
                        <a:rPr lang="es-MX" sz="2000" u="none" strike="noStrike" dirty="0">
                          <a:effectLst/>
                        </a:rPr>
                        <a:t> 2018 - ENE 2019</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FEB - JUL 2019</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err="1">
                          <a:effectLst/>
                        </a:rPr>
                        <a:t>AGO</a:t>
                      </a:r>
                      <a:r>
                        <a:rPr lang="es-MX" sz="2000" u="none" strike="noStrike" dirty="0">
                          <a:effectLst/>
                        </a:rPr>
                        <a:t> 2019 - ENE 2020</a:t>
                      </a:r>
                      <a:endParaRPr lang="es-MX"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31882044"/>
                  </a:ext>
                </a:extLst>
              </a:tr>
              <a:tr h="512801">
                <a:tc>
                  <a:txBody>
                    <a:bodyPr/>
                    <a:lstStyle/>
                    <a:p>
                      <a:pPr algn="l" fontAlgn="ctr"/>
                      <a:r>
                        <a:rPr lang="es-MX" sz="2000" u="none" strike="noStrike">
                          <a:effectLst/>
                        </a:rPr>
                        <a:t>Tutorados</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1147</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976</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1037</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1230</a:t>
                      </a:r>
                      <a:endParaRPr lang="es-MX"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752106"/>
                  </a:ext>
                </a:extLst>
              </a:tr>
              <a:tr h="782696">
                <a:tc>
                  <a:txBody>
                    <a:bodyPr/>
                    <a:lstStyle/>
                    <a:p>
                      <a:pPr algn="l" fontAlgn="ctr"/>
                      <a:r>
                        <a:rPr lang="es-MX" sz="2000" u="none" strike="noStrike">
                          <a:effectLst/>
                        </a:rPr>
                        <a:t>Atendidos</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1034</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875</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945</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1093</a:t>
                      </a:r>
                      <a:endParaRPr lang="es-MX"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53255097"/>
                  </a:ext>
                </a:extLst>
              </a:tr>
              <a:tr h="599428">
                <a:tc>
                  <a:txBody>
                    <a:bodyPr/>
                    <a:lstStyle/>
                    <a:p>
                      <a:pPr algn="l" fontAlgn="ctr"/>
                      <a:r>
                        <a:rPr lang="es-MX" sz="2000" u="none" strike="noStrike">
                          <a:effectLst/>
                        </a:rPr>
                        <a:t>% Atención</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90%</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90%</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91%</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dirty="0">
                          <a:effectLst/>
                        </a:rPr>
                        <a:t>89%</a:t>
                      </a:r>
                      <a:endParaRPr lang="es-MX"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19360129"/>
                  </a:ext>
                </a:extLst>
              </a:tr>
              <a:tr h="599428">
                <a:tc>
                  <a:txBody>
                    <a:bodyPr/>
                    <a:lstStyle/>
                    <a:p>
                      <a:pPr algn="l" fontAlgn="ctr"/>
                      <a:r>
                        <a:rPr lang="es-MX" sz="2000" u="none" strike="noStrike">
                          <a:effectLst/>
                        </a:rPr>
                        <a:t>Tutores en el sistema</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70</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74</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66</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71</a:t>
                      </a:r>
                      <a:endParaRPr lang="es-MX"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9155292"/>
                  </a:ext>
                </a:extLst>
              </a:tr>
              <a:tr h="599428">
                <a:tc>
                  <a:txBody>
                    <a:bodyPr/>
                    <a:lstStyle/>
                    <a:p>
                      <a:pPr algn="l" fontAlgn="ctr"/>
                      <a:r>
                        <a:rPr lang="es-MX" sz="2000" u="none" strike="noStrike">
                          <a:effectLst/>
                        </a:rPr>
                        <a:t>Tutores que realizaron tutoría</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69</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67</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62</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64</a:t>
                      </a:r>
                      <a:endParaRPr lang="es-MX"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34052627"/>
                  </a:ext>
                </a:extLst>
              </a:tr>
              <a:tr h="599428">
                <a:tc>
                  <a:txBody>
                    <a:bodyPr/>
                    <a:lstStyle/>
                    <a:p>
                      <a:pPr algn="l" fontAlgn="ctr"/>
                      <a:r>
                        <a:rPr lang="es-MX" sz="2000" u="none" strike="noStrike" dirty="0">
                          <a:effectLst/>
                        </a:rPr>
                        <a:t>% Tutores</a:t>
                      </a:r>
                      <a:endParaRPr lang="es-MX"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99%</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91%</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a:effectLst/>
                        </a:rPr>
                        <a:t>94%</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b="1" u="none" strike="noStrike" dirty="0">
                          <a:effectLst/>
                        </a:rPr>
                        <a:t>90%</a:t>
                      </a:r>
                      <a:endParaRPr lang="es-MX"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66157139"/>
                  </a:ext>
                </a:extLst>
              </a:tr>
            </a:tbl>
          </a:graphicData>
        </a:graphic>
      </p:graphicFrame>
    </p:spTree>
    <p:extLst>
      <p:ext uri="{BB962C8B-B14F-4D97-AF65-F5344CB8AC3E}">
        <p14:creationId xmlns:p14="http://schemas.microsoft.com/office/powerpoint/2010/main" val="409935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5BD7A-6E34-4738-BD20-51B2DAC27260}"/>
              </a:ext>
            </a:extLst>
          </p:cNvPr>
          <p:cNvSpPr>
            <a:spLocks noGrp="1"/>
          </p:cNvSpPr>
          <p:nvPr>
            <p:ph type="title"/>
          </p:nvPr>
        </p:nvSpPr>
        <p:spPr>
          <a:xfrm>
            <a:off x="657224" y="499533"/>
            <a:ext cx="10772775" cy="1353715"/>
          </a:xfrm>
        </p:spPr>
        <p:txBody>
          <a:bodyPr>
            <a:normAutofit/>
          </a:bodyPr>
          <a:lstStyle/>
          <a:p>
            <a:r>
              <a:rPr lang="es-MX" dirty="0" err="1"/>
              <a:t>PAFIs</a:t>
            </a:r>
            <a:endParaRPr lang="es-MX" dirty="0"/>
          </a:p>
        </p:txBody>
      </p:sp>
      <p:pic>
        <p:nvPicPr>
          <p:cNvPr id="7" name="Imagen 6">
            <a:extLst>
              <a:ext uri="{FF2B5EF4-FFF2-40B4-BE49-F238E27FC236}">
                <a16:creationId xmlns:a16="http://schemas.microsoft.com/office/drawing/2014/main" id="{75460489-70E8-404C-9562-EE4871DA9773}"/>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43FAAAF5-6383-410C-A2BF-F74FD586D39C}"/>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
        <p:nvSpPr>
          <p:cNvPr id="10" name="Marcador de contenido 9">
            <a:extLst>
              <a:ext uri="{FF2B5EF4-FFF2-40B4-BE49-F238E27FC236}">
                <a16:creationId xmlns:a16="http://schemas.microsoft.com/office/drawing/2014/main" id="{7E77E44E-5D18-4312-A216-D753E5F50575}"/>
              </a:ext>
            </a:extLst>
          </p:cNvPr>
          <p:cNvSpPr>
            <a:spLocks noGrp="1"/>
          </p:cNvSpPr>
          <p:nvPr>
            <p:ph idx="1"/>
          </p:nvPr>
        </p:nvSpPr>
        <p:spPr>
          <a:xfrm>
            <a:off x="676656" y="3222171"/>
            <a:ext cx="10753725" cy="3136296"/>
          </a:xfrm>
        </p:spPr>
        <p:txBody>
          <a:bodyPr>
            <a:normAutofit fontScale="85000" lnSpcReduction="20000"/>
          </a:bodyPr>
          <a:lstStyle/>
          <a:p>
            <a:pPr marL="256032" lvl="1" indent="0">
              <a:buNone/>
            </a:pPr>
            <a:r>
              <a:rPr lang="es-ES_tradnl" dirty="0"/>
              <a:t>Entre los temas impartidos están:</a:t>
            </a:r>
          </a:p>
          <a:p>
            <a:pPr marL="256032" lvl="1" indent="0">
              <a:buNone/>
            </a:pPr>
            <a:endParaRPr lang="es-ES_tradnl" dirty="0"/>
          </a:p>
          <a:p>
            <a:pPr marL="598932" lvl="1">
              <a:buFont typeface="Arial" panose="020B0604020202020204" pitchFamily="34" charset="0"/>
              <a:buChar char="•"/>
            </a:pPr>
            <a:r>
              <a:rPr lang="es-ES_tradnl" dirty="0"/>
              <a:t>Herramientas Básicas de consulta Geoestadística</a:t>
            </a:r>
          </a:p>
          <a:p>
            <a:pPr marL="598932" lvl="1">
              <a:buFont typeface="Arial" panose="020B0604020202020204" pitchFamily="34" charset="0"/>
              <a:buChar char="•"/>
            </a:pPr>
            <a:r>
              <a:rPr lang="es-ES_tradnl" dirty="0"/>
              <a:t>Elaboración de costos paramétricos por M</a:t>
            </a:r>
            <a:r>
              <a:rPr lang="es-ES_tradnl" baseline="30000" dirty="0"/>
              <a:t>2</a:t>
            </a:r>
          </a:p>
          <a:p>
            <a:pPr marL="598932" lvl="1">
              <a:buFont typeface="Arial" panose="020B0604020202020204" pitchFamily="34" charset="0"/>
              <a:buChar char="•"/>
            </a:pPr>
            <a:r>
              <a:rPr lang="es-MX" dirty="0"/>
              <a:t>Software especializado para la simulación sísmica</a:t>
            </a:r>
          </a:p>
          <a:p>
            <a:pPr marL="598932" lvl="1">
              <a:buFont typeface="Arial" panose="020B0604020202020204" pitchFamily="34" charset="0"/>
              <a:buChar char="•"/>
            </a:pPr>
            <a:r>
              <a:rPr lang="es-MX" dirty="0"/>
              <a:t>Desarrollo de habilidades personales</a:t>
            </a:r>
          </a:p>
          <a:p>
            <a:pPr marL="598932" lvl="1">
              <a:buFont typeface="Arial" panose="020B0604020202020204" pitchFamily="34" charset="0"/>
              <a:buChar char="•"/>
            </a:pPr>
            <a:r>
              <a:rPr lang="es-MX" dirty="0"/>
              <a:t>Licitación de obra publica</a:t>
            </a:r>
          </a:p>
          <a:p>
            <a:pPr marL="598932" lvl="1">
              <a:buFont typeface="Arial" panose="020B0604020202020204" pitchFamily="34" charset="0"/>
              <a:buChar char="•"/>
            </a:pPr>
            <a:r>
              <a:rPr lang="es-MX" dirty="0"/>
              <a:t>Desarrollo de las Habilidades en la Comunicación Gráfica Arquitectónica </a:t>
            </a:r>
          </a:p>
          <a:p>
            <a:pPr marL="598932" lvl="1">
              <a:buFont typeface="Arial" panose="020B0604020202020204" pitchFamily="34" charset="0"/>
              <a:buChar char="•"/>
            </a:pPr>
            <a:r>
              <a:rPr lang="es-MX" dirty="0"/>
              <a:t>Geometría Descriptiva</a:t>
            </a:r>
          </a:p>
          <a:p>
            <a:pPr marL="598932" lvl="1">
              <a:buFont typeface="Arial" panose="020B0604020202020204" pitchFamily="34" charset="0"/>
              <a:buChar char="•"/>
            </a:pPr>
            <a:r>
              <a:rPr lang="es-MX" dirty="0"/>
              <a:t>Introducción al protocolo de investigación</a:t>
            </a:r>
          </a:p>
          <a:p>
            <a:pPr marL="598932" lvl="1">
              <a:buFont typeface="Arial" panose="020B0604020202020204" pitchFamily="34" charset="0"/>
              <a:buChar char="•"/>
            </a:pPr>
            <a:r>
              <a:rPr lang="es-MX" dirty="0"/>
              <a:t>Modelación del Proyecto Arquitectónico con la plataforma </a:t>
            </a:r>
            <a:r>
              <a:rPr lang="es-MX" dirty="0" err="1"/>
              <a:t>BIM</a:t>
            </a:r>
            <a:endParaRPr lang="es-MX" dirty="0"/>
          </a:p>
        </p:txBody>
      </p:sp>
      <p:graphicFrame>
        <p:nvGraphicFramePr>
          <p:cNvPr id="11" name="Tabla 10">
            <a:extLst>
              <a:ext uri="{FF2B5EF4-FFF2-40B4-BE49-F238E27FC236}">
                <a16:creationId xmlns:a16="http://schemas.microsoft.com/office/drawing/2014/main" id="{EBBC0790-6164-4C8E-A887-44129D0FBE27}"/>
              </a:ext>
            </a:extLst>
          </p:cNvPr>
          <p:cNvGraphicFramePr>
            <a:graphicFrameLocks noGrp="1"/>
          </p:cNvGraphicFramePr>
          <p:nvPr>
            <p:extLst>
              <p:ext uri="{D42A27DB-BD31-4B8C-83A1-F6EECF244321}">
                <p14:modId xmlns:p14="http://schemas.microsoft.com/office/powerpoint/2010/main" val="2094555016"/>
              </p:ext>
            </p:extLst>
          </p:nvPr>
        </p:nvGraphicFramePr>
        <p:xfrm>
          <a:off x="2106196" y="1853248"/>
          <a:ext cx="7894643" cy="1130021"/>
        </p:xfrm>
        <a:graphic>
          <a:graphicData uri="http://schemas.openxmlformats.org/drawingml/2006/table">
            <a:tbl>
              <a:tblPr firstRow="1" firstCol="1">
                <a:tableStyleId>{5C22544A-7EE6-4342-B048-85BDC9FD1C3A}</a:tableStyleId>
              </a:tblPr>
              <a:tblGrid>
                <a:gridCol w="1138807">
                  <a:extLst>
                    <a:ext uri="{9D8B030D-6E8A-4147-A177-3AD203B41FA5}">
                      <a16:colId xmlns:a16="http://schemas.microsoft.com/office/drawing/2014/main" val="831167508"/>
                    </a:ext>
                  </a:extLst>
                </a:gridCol>
                <a:gridCol w="1688959">
                  <a:extLst>
                    <a:ext uri="{9D8B030D-6E8A-4147-A177-3AD203B41FA5}">
                      <a16:colId xmlns:a16="http://schemas.microsoft.com/office/drawing/2014/main" val="217186087"/>
                    </a:ext>
                  </a:extLst>
                </a:gridCol>
                <a:gridCol w="1688959">
                  <a:extLst>
                    <a:ext uri="{9D8B030D-6E8A-4147-A177-3AD203B41FA5}">
                      <a16:colId xmlns:a16="http://schemas.microsoft.com/office/drawing/2014/main" val="844272444"/>
                    </a:ext>
                  </a:extLst>
                </a:gridCol>
                <a:gridCol w="1688959">
                  <a:extLst>
                    <a:ext uri="{9D8B030D-6E8A-4147-A177-3AD203B41FA5}">
                      <a16:colId xmlns:a16="http://schemas.microsoft.com/office/drawing/2014/main" val="3259458182"/>
                    </a:ext>
                  </a:extLst>
                </a:gridCol>
                <a:gridCol w="1688959">
                  <a:extLst>
                    <a:ext uri="{9D8B030D-6E8A-4147-A177-3AD203B41FA5}">
                      <a16:colId xmlns:a16="http://schemas.microsoft.com/office/drawing/2014/main" val="3313841374"/>
                    </a:ext>
                  </a:extLst>
                </a:gridCol>
              </a:tblGrid>
              <a:tr h="524554">
                <a:tc>
                  <a:txBody>
                    <a:bodyPr/>
                    <a:lstStyle/>
                    <a:p>
                      <a:pPr algn="l" fontAlgn="ctr"/>
                      <a:endParaRPr lang="es-MX"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FEB - JUL 2018</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err="1">
                          <a:effectLst/>
                        </a:rPr>
                        <a:t>AGO</a:t>
                      </a:r>
                      <a:r>
                        <a:rPr lang="es-MX" sz="2000" u="none" strike="noStrike" dirty="0">
                          <a:effectLst/>
                        </a:rPr>
                        <a:t> 2018 - ENE 2019</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FEB - JUL 2019</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err="1">
                          <a:effectLst/>
                        </a:rPr>
                        <a:t>AGO</a:t>
                      </a:r>
                      <a:r>
                        <a:rPr lang="es-MX" sz="2000" u="none" strike="noStrike" dirty="0">
                          <a:effectLst/>
                        </a:rPr>
                        <a:t> 2019 - ENE 2020</a:t>
                      </a:r>
                      <a:endParaRPr lang="es-MX"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31882044"/>
                  </a:ext>
                </a:extLst>
              </a:tr>
              <a:tr h="512801">
                <a:tc>
                  <a:txBody>
                    <a:bodyPr/>
                    <a:lstStyle/>
                    <a:p>
                      <a:pPr algn="l" fontAlgn="ctr"/>
                      <a:r>
                        <a:rPr lang="es-MX" sz="2000" u="none" strike="noStrike">
                          <a:effectLst/>
                        </a:rPr>
                        <a:t>PAFIs</a:t>
                      </a:r>
                      <a:endParaRPr lang="es-MX" sz="2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8</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a:effectLst/>
                        </a:rPr>
                        <a:t>14</a:t>
                      </a:r>
                      <a:endParaRPr lang="es-MX"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6</a:t>
                      </a:r>
                      <a:endParaRPr lang="es-MX"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MX" sz="2000" u="none" strike="noStrike" dirty="0">
                          <a:effectLst/>
                        </a:rPr>
                        <a:t>5</a:t>
                      </a:r>
                      <a:endParaRPr lang="es-MX"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752106"/>
                  </a:ext>
                </a:extLst>
              </a:tr>
            </a:tbl>
          </a:graphicData>
        </a:graphic>
      </p:graphicFrame>
    </p:spTree>
    <p:extLst>
      <p:ext uri="{BB962C8B-B14F-4D97-AF65-F5344CB8AC3E}">
        <p14:creationId xmlns:p14="http://schemas.microsoft.com/office/powerpoint/2010/main" val="74881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5BD7A-6E34-4738-BD20-51B2DAC27260}"/>
              </a:ext>
            </a:extLst>
          </p:cNvPr>
          <p:cNvSpPr>
            <a:spLocks noGrp="1"/>
          </p:cNvSpPr>
          <p:nvPr>
            <p:ph type="title"/>
          </p:nvPr>
        </p:nvSpPr>
        <p:spPr>
          <a:xfrm>
            <a:off x="657224" y="499533"/>
            <a:ext cx="9401177" cy="1353715"/>
          </a:xfrm>
        </p:spPr>
        <p:txBody>
          <a:bodyPr>
            <a:normAutofit fontScale="90000"/>
          </a:bodyPr>
          <a:lstStyle/>
          <a:p>
            <a:r>
              <a:rPr lang="es-MX" dirty="0"/>
              <a:t>Aval a </a:t>
            </a:r>
            <a:r>
              <a:rPr lang="es-ES" dirty="0"/>
              <a:t>Proyectos de investigación registrados en el SIREI</a:t>
            </a:r>
            <a:endParaRPr lang="es-MX" dirty="0"/>
          </a:p>
        </p:txBody>
      </p:sp>
      <p:sp>
        <p:nvSpPr>
          <p:cNvPr id="5" name="Marcador de contenido 4">
            <a:extLst>
              <a:ext uri="{FF2B5EF4-FFF2-40B4-BE49-F238E27FC236}">
                <a16:creationId xmlns:a16="http://schemas.microsoft.com/office/drawing/2014/main" id="{EBADDE9E-60C9-4A4C-AD8B-10AD9B64570A}"/>
              </a:ext>
            </a:extLst>
          </p:cNvPr>
          <p:cNvSpPr>
            <a:spLocks noGrp="1"/>
          </p:cNvSpPr>
          <p:nvPr>
            <p:ph idx="1"/>
          </p:nvPr>
        </p:nvSpPr>
        <p:spPr/>
        <p:txBody>
          <a:bodyPr/>
          <a:lstStyle/>
          <a:p>
            <a:endParaRPr lang="es-MX"/>
          </a:p>
        </p:txBody>
      </p:sp>
      <p:graphicFrame>
        <p:nvGraphicFramePr>
          <p:cNvPr id="6" name="Marcador de contenido 3">
            <a:extLst>
              <a:ext uri="{FF2B5EF4-FFF2-40B4-BE49-F238E27FC236}">
                <a16:creationId xmlns:a16="http://schemas.microsoft.com/office/drawing/2014/main" id="{DBFB7A2C-19F0-4933-A89F-3EFB3C13951B}"/>
              </a:ext>
            </a:extLst>
          </p:cNvPr>
          <p:cNvGraphicFramePr>
            <a:graphicFrameLocks/>
          </p:cNvGraphicFramePr>
          <p:nvPr>
            <p:extLst>
              <p:ext uri="{D42A27DB-BD31-4B8C-83A1-F6EECF244321}">
                <p14:modId xmlns:p14="http://schemas.microsoft.com/office/powerpoint/2010/main" val="2699819983"/>
              </p:ext>
            </p:extLst>
          </p:nvPr>
        </p:nvGraphicFramePr>
        <p:xfrm>
          <a:off x="1045030" y="1853248"/>
          <a:ext cx="10142373" cy="4731131"/>
        </p:xfrm>
        <a:graphic>
          <a:graphicData uri="http://schemas.openxmlformats.org/drawingml/2006/table">
            <a:tbl>
              <a:tblPr firstRow="1" firstCol="1" bandRow="1">
                <a:tableStyleId>{5C22544A-7EE6-4342-B048-85BDC9FD1C3A}</a:tableStyleId>
              </a:tblPr>
              <a:tblGrid>
                <a:gridCol w="1958334">
                  <a:extLst>
                    <a:ext uri="{9D8B030D-6E8A-4147-A177-3AD203B41FA5}">
                      <a16:colId xmlns:a16="http://schemas.microsoft.com/office/drawing/2014/main" val="2090609232"/>
                    </a:ext>
                  </a:extLst>
                </a:gridCol>
                <a:gridCol w="2351729">
                  <a:extLst>
                    <a:ext uri="{9D8B030D-6E8A-4147-A177-3AD203B41FA5}">
                      <a16:colId xmlns:a16="http://schemas.microsoft.com/office/drawing/2014/main" val="923772658"/>
                    </a:ext>
                  </a:extLst>
                </a:gridCol>
                <a:gridCol w="3912685">
                  <a:extLst>
                    <a:ext uri="{9D8B030D-6E8A-4147-A177-3AD203B41FA5}">
                      <a16:colId xmlns:a16="http://schemas.microsoft.com/office/drawing/2014/main" val="3025693784"/>
                    </a:ext>
                  </a:extLst>
                </a:gridCol>
                <a:gridCol w="1919625">
                  <a:extLst>
                    <a:ext uri="{9D8B030D-6E8A-4147-A177-3AD203B41FA5}">
                      <a16:colId xmlns:a16="http://schemas.microsoft.com/office/drawing/2014/main" val="1664264974"/>
                    </a:ext>
                  </a:extLst>
                </a:gridCol>
              </a:tblGrid>
              <a:tr h="460663">
                <a:tc>
                  <a:txBody>
                    <a:bodyPr/>
                    <a:lstStyle/>
                    <a:p>
                      <a:pPr algn="ctr">
                        <a:lnSpc>
                          <a:spcPct val="115000"/>
                        </a:lnSpc>
                        <a:spcAft>
                          <a:spcPts val="1000"/>
                        </a:spcAft>
                      </a:pPr>
                      <a:r>
                        <a:rPr lang="es-MX" sz="1800" dirty="0">
                          <a:effectLst/>
                        </a:rPr>
                        <a:t>Periodo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a:effectLst/>
                        </a:rPr>
                        <a:t>Responsable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Título del Proyecto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Sesión HCT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2816289679"/>
                  </a:ext>
                </a:extLst>
              </a:tr>
              <a:tr h="643893">
                <a:tc>
                  <a:txBody>
                    <a:bodyPr/>
                    <a:lstStyle/>
                    <a:p>
                      <a:pPr algn="l">
                        <a:lnSpc>
                          <a:spcPct val="115000"/>
                        </a:lnSpc>
                        <a:spcAft>
                          <a:spcPts val="1000"/>
                        </a:spcAft>
                      </a:pPr>
                      <a:r>
                        <a:rPr lang="es-MX" sz="1800" dirty="0">
                          <a:effectLst/>
                        </a:rPr>
                        <a:t>201851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MX" sz="1800" dirty="0">
                          <a:effectLst/>
                        </a:rPr>
                        <a:t>Dra. Eva Pérez Acosta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ES" sz="1800" kern="1200" dirty="0">
                          <a:effectLst/>
                        </a:rPr>
                        <a:t>Procesos Urbanos Arquitectónicos para el Desarrollo de Banderilla, Veracruz</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a:lnSpc>
                          <a:spcPct val="115000"/>
                        </a:lnSpc>
                        <a:spcAft>
                          <a:spcPts val="1000"/>
                        </a:spcAft>
                      </a:pPr>
                      <a:r>
                        <a:rPr lang="es-MX" sz="1800" dirty="0">
                          <a:effectLst/>
                        </a:rPr>
                        <a:t>6/06/2018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3180016761"/>
                  </a:ext>
                </a:extLst>
              </a:tr>
              <a:tr h="634482">
                <a:tc>
                  <a:txBody>
                    <a:bodyPr/>
                    <a:lstStyle/>
                    <a:p>
                      <a:pPr algn="l">
                        <a:lnSpc>
                          <a:spcPct val="115000"/>
                        </a:lnSpc>
                        <a:spcAft>
                          <a:spcPts val="1000"/>
                        </a:spcAft>
                      </a:pPr>
                      <a:r>
                        <a:rPr lang="es-MX" sz="1800" dirty="0">
                          <a:effectLst/>
                        </a:rPr>
                        <a:t>201901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MX" sz="1800" dirty="0">
                          <a:effectLst/>
                        </a:rPr>
                        <a:t>Dra. </a:t>
                      </a:r>
                      <a:r>
                        <a:rPr lang="es-MX" sz="1800" dirty="0" err="1">
                          <a:effectLst/>
                        </a:rPr>
                        <a:t>Harmida</a:t>
                      </a:r>
                      <a:r>
                        <a:rPr lang="es-MX" sz="1800" dirty="0">
                          <a:effectLst/>
                        </a:rPr>
                        <a:t> Rubio Gutiérrez</a:t>
                      </a:r>
                      <a:endParaRPr lang="es-MX" sz="1800" dirty="0">
                        <a:effectLst/>
                        <a:latin typeface="+mn-lt"/>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MX" sz="1800" dirty="0">
                          <a:effectLst/>
                        </a:rPr>
                        <a:t>Espacios Públicos amables para las mujeres</a:t>
                      </a:r>
                      <a:endParaRPr lang="es-MX" sz="1800" dirty="0">
                        <a:effectLst/>
                        <a:latin typeface="+mn-lt"/>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10/10/2018</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677724629"/>
                  </a:ext>
                </a:extLst>
              </a:tr>
              <a:tr h="882369">
                <a:tc>
                  <a:txBody>
                    <a:bodyPr/>
                    <a:lstStyle/>
                    <a:p>
                      <a:pPr algn="l">
                        <a:lnSpc>
                          <a:spcPct val="115000"/>
                        </a:lnSpc>
                        <a:spcAft>
                          <a:spcPts val="1000"/>
                        </a:spcAft>
                      </a:pPr>
                      <a:r>
                        <a:rPr lang="es-MX" sz="1800" dirty="0">
                          <a:effectLst/>
                        </a:rPr>
                        <a:t>201901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Ana Aurora Fernández Mayo</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Arquitectura y Vinculación</a:t>
                      </a:r>
                      <a:endParaRPr lang="es-MX" sz="1800" b="0" i="0" u="none" strike="noStrike" dirty="0">
                        <a:solidFill>
                          <a:srgbClr val="000000"/>
                        </a:solidFill>
                        <a:effectLst/>
                        <a:latin typeface="+mj-lt"/>
                      </a:endParaRPr>
                    </a:p>
                  </a:txBody>
                  <a:tcPr marL="7620" marR="7620" marT="7620" marB="0"/>
                </a:tc>
                <a:tc>
                  <a:txBody>
                    <a:bodyPr/>
                    <a:lstStyle/>
                    <a:p>
                      <a:pPr algn="l">
                        <a:lnSpc>
                          <a:spcPct val="115000"/>
                        </a:lnSpc>
                        <a:spcAft>
                          <a:spcPts val="1000"/>
                        </a:spcAft>
                      </a:pPr>
                      <a:r>
                        <a:rPr lang="es-MX" sz="1800" dirty="0">
                          <a:effectLst/>
                        </a:rPr>
                        <a:t>17/10/2018</a:t>
                      </a:r>
                      <a:endParaRPr lang="es-MX" sz="1800" dirty="0">
                        <a:effectLst/>
                        <a:latin typeface="+mj-lt"/>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1674177266"/>
                  </a:ext>
                </a:extLst>
              </a:tr>
              <a:tr h="882369">
                <a:tc>
                  <a:txBody>
                    <a:bodyPr/>
                    <a:lstStyle/>
                    <a:p>
                      <a:pPr algn="l">
                        <a:lnSpc>
                          <a:spcPct val="115000"/>
                        </a:lnSpc>
                        <a:spcAft>
                          <a:spcPts val="1000"/>
                        </a:spcAft>
                      </a:pPr>
                      <a:r>
                        <a:rPr lang="es-MX" sz="1800" dirty="0">
                          <a:effectLst/>
                        </a:rPr>
                        <a:t>201951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it-IT" sz="1800" u="none" strike="noStrike" dirty="0">
                          <a:effectLst/>
                        </a:rPr>
                        <a:t>Dr. Daniel Rolando Martí Capitanachi</a:t>
                      </a:r>
                      <a:endParaRPr lang="it-IT"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Ciudad y derecho. Nuevas formas de gestión urbana</a:t>
                      </a:r>
                      <a:endParaRPr lang="es-MX" sz="1800" b="0" i="0" u="none" strike="noStrike" dirty="0">
                        <a:solidFill>
                          <a:srgbClr val="000000"/>
                        </a:solidFill>
                        <a:effectLst/>
                        <a:latin typeface="+mj-lt"/>
                      </a:endParaRPr>
                    </a:p>
                  </a:txBody>
                  <a:tcPr marL="7620" marR="7620" marT="7620" marB="0"/>
                </a:tc>
                <a:tc>
                  <a:txBody>
                    <a:bodyPr/>
                    <a:lstStyle/>
                    <a:p>
                      <a:pPr algn="l">
                        <a:lnSpc>
                          <a:spcPct val="115000"/>
                        </a:lnSpc>
                        <a:spcAft>
                          <a:spcPts val="1000"/>
                        </a:spcAft>
                      </a:pPr>
                      <a:r>
                        <a:rPr lang="es-MX" sz="1800" dirty="0">
                          <a:effectLst/>
                        </a:rPr>
                        <a:t>18/02/2019</a:t>
                      </a:r>
                    </a:p>
                    <a:p>
                      <a:pPr algn="l">
                        <a:lnSpc>
                          <a:spcPct val="115000"/>
                        </a:lnSpc>
                        <a:spcAft>
                          <a:spcPts val="1000"/>
                        </a:spcAft>
                      </a:pPr>
                      <a:r>
                        <a:rPr lang="es-MX" sz="1800" dirty="0">
                          <a:effectLst/>
                        </a:rPr>
                        <a:t>Entrega de producto final</a:t>
                      </a:r>
                      <a:endParaRPr lang="es-MX" sz="1800" dirty="0">
                        <a:effectLst/>
                        <a:latin typeface="+mj-lt"/>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2798740613"/>
                  </a:ext>
                </a:extLst>
              </a:tr>
              <a:tr h="882369">
                <a:tc>
                  <a:txBody>
                    <a:bodyPr/>
                    <a:lstStyle/>
                    <a:p>
                      <a:pPr algn="l">
                        <a:lnSpc>
                          <a:spcPct val="115000"/>
                        </a:lnSpc>
                        <a:spcAft>
                          <a:spcPts val="1000"/>
                        </a:spcAft>
                      </a:pPr>
                      <a:r>
                        <a:rPr lang="es-MX" sz="1800" dirty="0">
                          <a:effectLst/>
                        </a:rPr>
                        <a:t>201951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MX" sz="1800" dirty="0">
                          <a:effectLst/>
                        </a:rPr>
                        <a:t>Dr. Daniel Rolando Martí Capitanachi</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marL="3175" marR="21590" indent="-3175" algn="l">
                        <a:lnSpc>
                          <a:spcPct val="115000"/>
                        </a:lnSpc>
                        <a:spcAft>
                          <a:spcPts val="1000"/>
                        </a:spcAft>
                      </a:pPr>
                      <a:r>
                        <a:rPr lang="es-MX" sz="1800" dirty="0" err="1">
                          <a:effectLst/>
                        </a:rPr>
                        <a:t>Estridentópolis</a:t>
                      </a:r>
                      <a:r>
                        <a:rPr lang="es-MX" sz="1800" dirty="0">
                          <a:effectLst/>
                        </a:rPr>
                        <a:t>. Un Correlato Histórico del Urbanismo y La Arquitectura de Principios de Siglo XX en Xalapa, México.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a:lnSpc>
                          <a:spcPct val="115000"/>
                        </a:lnSpc>
                        <a:spcAft>
                          <a:spcPts val="1000"/>
                        </a:spcAft>
                      </a:pPr>
                      <a:r>
                        <a:rPr lang="es-MX" sz="1800" dirty="0">
                          <a:effectLst/>
                        </a:rPr>
                        <a:t>18/02/2019</a:t>
                      </a:r>
                    </a:p>
                    <a:p>
                      <a:pPr algn="l">
                        <a:lnSpc>
                          <a:spcPct val="115000"/>
                        </a:lnSpc>
                        <a:spcAft>
                          <a:spcPts val="1000"/>
                        </a:spcAft>
                      </a:pPr>
                      <a:r>
                        <a:rPr lang="es-MX" sz="1800" dirty="0">
                          <a:effectLst/>
                        </a:rPr>
                        <a:t>Entrega de producto final</a:t>
                      </a:r>
                      <a:endParaRPr lang="es-MX" sz="1800" kern="1200" dirty="0">
                        <a:solidFill>
                          <a:schemeClr val="dk1"/>
                        </a:solidFill>
                        <a:effectLst/>
                        <a:latin typeface="+mn-lt"/>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3487527489"/>
                  </a:ext>
                </a:extLst>
              </a:tr>
            </a:tbl>
          </a:graphicData>
        </a:graphic>
      </p:graphicFrame>
      <p:pic>
        <p:nvPicPr>
          <p:cNvPr id="7" name="Imagen 6">
            <a:extLst>
              <a:ext uri="{FF2B5EF4-FFF2-40B4-BE49-F238E27FC236}">
                <a16:creationId xmlns:a16="http://schemas.microsoft.com/office/drawing/2014/main" id="{E6FB7CAF-CEA7-447A-81EF-81854767235B}"/>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5F9E6EBC-9C09-450B-ACE1-02BD510888C4}"/>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70599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91589-0A63-4917-A024-C19BBC7D3D61}"/>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B768156F-CAA1-4928-A3EC-261777CD4F73}"/>
              </a:ext>
            </a:extLst>
          </p:cNvPr>
          <p:cNvSpPr>
            <a:spLocks noGrp="1"/>
          </p:cNvSpPr>
          <p:nvPr>
            <p:ph idx="1"/>
          </p:nvPr>
        </p:nvSpPr>
        <p:spPr/>
        <p:txBody>
          <a:bodyPr/>
          <a:lstStyle/>
          <a:p>
            <a:endParaRPr lang="es-MX" dirty="0"/>
          </a:p>
        </p:txBody>
      </p:sp>
      <p:graphicFrame>
        <p:nvGraphicFramePr>
          <p:cNvPr id="7" name="Marcador de contenido 3">
            <a:extLst>
              <a:ext uri="{FF2B5EF4-FFF2-40B4-BE49-F238E27FC236}">
                <a16:creationId xmlns:a16="http://schemas.microsoft.com/office/drawing/2014/main" id="{F9EE5E05-D76C-49ED-B2E1-381844ABAC6B}"/>
              </a:ext>
            </a:extLst>
          </p:cNvPr>
          <p:cNvGraphicFramePr>
            <a:graphicFrameLocks/>
          </p:cNvGraphicFramePr>
          <p:nvPr>
            <p:extLst>
              <p:ext uri="{D42A27DB-BD31-4B8C-83A1-F6EECF244321}">
                <p14:modId xmlns:p14="http://schemas.microsoft.com/office/powerpoint/2010/main" val="267488393"/>
              </p:ext>
            </p:extLst>
          </p:nvPr>
        </p:nvGraphicFramePr>
        <p:xfrm>
          <a:off x="940342" y="2126939"/>
          <a:ext cx="10226351" cy="3535666"/>
        </p:xfrm>
        <a:graphic>
          <a:graphicData uri="http://schemas.openxmlformats.org/drawingml/2006/table">
            <a:tbl>
              <a:tblPr firstRow="1" firstCol="1" bandRow="1">
                <a:tableStyleId>{5C22544A-7EE6-4342-B048-85BDC9FD1C3A}</a:tableStyleId>
              </a:tblPr>
              <a:tblGrid>
                <a:gridCol w="1928828">
                  <a:extLst>
                    <a:ext uri="{9D8B030D-6E8A-4147-A177-3AD203B41FA5}">
                      <a16:colId xmlns:a16="http://schemas.microsoft.com/office/drawing/2014/main" val="2090609232"/>
                    </a:ext>
                  </a:extLst>
                </a:gridCol>
                <a:gridCol w="2316296">
                  <a:extLst>
                    <a:ext uri="{9D8B030D-6E8A-4147-A177-3AD203B41FA5}">
                      <a16:colId xmlns:a16="http://schemas.microsoft.com/office/drawing/2014/main" val="923772658"/>
                    </a:ext>
                  </a:extLst>
                </a:gridCol>
                <a:gridCol w="3853732">
                  <a:extLst>
                    <a:ext uri="{9D8B030D-6E8A-4147-A177-3AD203B41FA5}">
                      <a16:colId xmlns:a16="http://schemas.microsoft.com/office/drawing/2014/main" val="3025693784"/>
                    </a:ext>
                  </a:extLst>
                </a:gridCol>
                <a:gridCol w="2127495">
                  <a:extLst>
                    <a:ext uri="{9D8B030D-6E8A-4147-A177-3AD203B41FA5}">
                      <a16:colId xmlns:a16="http://schemas.microsoft.com/office/drawing/2014/main" val="1664264974"/>
                    </a:ext>
                  </a:extLst>
                </a:gridCol>
              </a:tblGrid>
              <a:tr h="427029">
                <a:tc>
                  <a:txBody>
                    <a:bodyPr/>
                    <a:lstStyle/>
                    <a:p>
                      <a:pPr algn="ctr">
                        <a:lnSpc>
                          <a:spcPct val="115000"/>
                        </a:lnSpc>
                        <a:spcAft>
                          <a:spcPts val="1000"/>
                        </a:spcAft>
                      </a:pPr>
                      <a:r>
                        <a:rPr lang="es-MX" sz="1800" dirty="0">
                          <a:effectLst/>
                        </a:rPr>
                        <a:t>Periodo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a:effectLst/>
                        </a:rPr>
                        <a:t>Responsable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Título del Proyecto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Sesión HCT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2816289679"/>
                  </a:ext>
                </a:extLst>
              </a:tr>
              <a:tr h="649724">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Ana Aurora Fernández Mayo</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Innovación y Tecnología en Arquitectura e Ingeniería</a:t>
                      </a:r>
                      <a:endParaRPr lang="es-MX" sz="1800" b="0" i="0" u="none" strike="noStrike" dirty="0">
                        <a:solidFill>
                          <a:srgbClr val="000000"/>
                        </a:solidFill>
                        <a:effectLst/>
                        <a:latin typeface="+mj-lt"/>
                      </a:endParaRPr>
                    </a:p>
                  </a:txBody>
                  <a:tcPr marL="7620" marR="7620" marT="7620" marB="0"/>
                </a:tc>
                <a:tc>
                  <a:txBody>
                    <a:bodyPr/>
                    <a:lstStyle/>
                    <a:p>
                      <a:pPr algn="l" fontAlgn="ctr"/>
                      <a:r>
                        <a:rPr lang="pt-BR" sz="1800" u="none" strike="noStrike" dirty="0">
                          <a:effectLst/>
                        </a:rPr>
                        <a:t>28/08/2019</a:t>
                      </a:r>
                      <a:endParaRPr lang="pt-BR"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3180016761"/>
                  </a:ext>
                </a:extLst>
              </a:tr>
              <a:tr h="662473">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Josefina Cuevas Rodríguez</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Aproximaciones teóricas de historia y cultura en arquitectura</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11/11/2019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677724629"/>
                  </a:ext>
                </a:extLst>
              </a:tr>
              <a:tr h="726061">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it-IT" sz="1800" u="none" strike="noStrike" dirty="0">
                          <a:effectLst/>
                        </a:rPr>
                        <a:t>Dra. Ma Guadalupe Noemi Uehara Guerrero</a:t>
                      </a:r>
                      <a:endParaRPr lang="it-IT"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Tendencias urbanas dela edificación formal de vivienda en la zona metropolitana de Xalapa</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11/11/2019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1674177266"/>
                  </a:ext>
                </a:extLst>
              </a:tr>
              <a:tr h="965860">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it-IT" sz="1800" u="none" strike="noStrike" dirty="0">
                          <a:effectLst/>
                        </a:rPr>
                        <a:t>Dra. Ma Guadalupe Noemi Uehara Guerrero</a:t>
                      </a:r>
                      <a:endParaRPr lang="it-IT"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Niveles de satisfacción de habitabilidad en fraccionamientos abiertos de la zona metropolitana de Xalapa</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11/11/2019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798740613"/>
                  </a:ext>
                </a:extLst>
              </a:tr>
            </a:tbl>
          </a:graphicData>
        </a:graphic>
      </p:graphicFrame>
      <p:pic>
        <p:nvPicPr>
          <p:cNvPr id="6" name="Imagen 5">
            <a:extLst>
              <a:ext uri="{FF2B5EF4-FFF2-40B4-BE49-F238E27FC236}">
                <a16:creationId xmlns:a16="http://schemas.microsoft.com/office/drawing/2014/main" id="{F6B14462-5100-4937-B6C7-040E7608AA60}"/>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E2367389-5DAB-44AE-9B5B-6495BC9F7B7D}"/>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105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454BB-E11E-44F3-889A-7FEBC612172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5904631-6A02-4E2E-BDFD-AF0BF0019B55}"/>
              </a:ext>
            </a:extLst>
          </p:cNvPr>
          <p:cNvSpPr>
            <a:spLocks noGrp="1"/>
          </p:cNvSpPr>
          <p:nvPr>
            <p:ph idx="1"/>
          </p:nvPr>
        </p:nvSpPr>
        <p:spPr/>
        <p:txBody>
          <a:bodyPr/>
          <a:lstStyle/>
          <a:p>
            <a:endParaRPr lang="es-MX"/>
          </a:p>
        </p:txBody>
      </p:sp>
      <p:graphicFrame>
        <p:nvGraphicFramePr>
          <p:cNvPr id="4" name="Marcador de contenido 3">
            <a:extLst>
              <a:ext uri="{FF2B5EF4-FFF2-40B4-BE49-F238E27FC236}">
                <a16:creationId xmlns:a16="http://schemas.microsoft.com/office/drawing/2014/main" id="{787D26A9-2DE6-45A3-B86C-4F81AFD53CA1}"/>
              </a:ext>
            </a:extLst>
          </p:cNvPr>
          <p:cNvGraphicFramePr>
            <a:graphicFrameLocks/>
          </p:cNvGraphicFramePr>
          <p:nvPr>
            <p:extLst>
              <p:ext uri="{D42A27DB-BD31-4B8C-83A1-F6EECF244321}">
                <p14:modId xmlns:p14="http://schemas.microsoft.com/office/powerpoint/2010/main" val="1850568521"/>
              </p:ext>
            </p:extLst>
          </p:nvPr>
        </p:nvGraphicFramePr>
        <p:xfrm>
          <a:off x="968284" y="2157731"/>
          <a:ext cx="10181796" cy="3796778"/>
        </p:xfrm>
        <a:graphic>
          <a:graphicData uri="http://schemas.openxmlformats.org/drawingml/2006/table">
            <a:tbl>
              <a:tblPr firstRow="1" firstCol="1" bandRow="1">
                <a:tableStyleId>{5C22544A-7EE6-4342-B048-85BDC9FD1C3A}</a:tableStyleId>
              </a:tblPr>
              <a:tblGrid>
                <a:gridCol w="1965947">
                  <a:extLst>
                    <a:ext uri="{9D8B030D-6E8A-4147-A177-3AD203B41FA5}">
                      <a16:colId xmlns:a16="http://schemas.microsoft.com/office/drawing/2014/main" val="2090609232"/>
                    </a:ext>
                  </a:extLst>
                </a:gridCol>
                <a:gridCol w="2360870">
                  <a:extLst>
                    <a:ext uri="{9D8B030D-6E8A-4147-A177-3AD203B41FA5}">
                      <a16:colId xmlns:a16="http://schemas.microsoft.com/office/drawing/2014/main" val="923772658"/>
                    </a:ext>
                  </a:extLst>
                </a:gridCol>
                <a:gridCol w="3927893">
                  <a:extLst>
                    <a:ext uri="{9D8B030D-6E8A-4147-A177-3AD203B41FA5}">
                      <a16:colId xmlns:a16="http://schemas.microsoft.com/office/drawing/2014/main" val="3025693784"/>
                    </a:ext>
                  </a:extLst>
                </a:gridCol>
                <a:gridCol w="1927086">
                  <a:extLst>
                    <a:ext uri="{9D8B030D-6E8A-4147-A177-3AD203B41FA5}">
                      <a16:colId xmlns:a16="http://schemas.microsoft.com/office/drawing/2014/main" val="1664264974"/>
                    </a:ext>
                  </a:extLst>
                </a:gridCol>
              </a:tblGrid>
              <a:tr h="498445">
                <a:tc>
                  <a:txBody>
                    <a:bodyPr/>
                    <a:lstStyle/>
                    <a:p>
                      <a:pPr algn="ctr">
                        <a:lnSpc>
                          <a:spcPct val="115000"/>
                        </a:lnSpc>
                        <a:spcAft>
                          <a:spcPts val="1000"/>
                        </a:spcAft>
                      </a:pPr>
                      <a:r>
                        <a:rPr lang="es-MX" sz="1800" dirty="0">
                          <a:effectLst/>
                        </a:rPr>
                        <a:t>Periodo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a:effectLst/>
                        </a:rPr>
                        <a:t>Responsable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Título del Proyecto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Sesión HCT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2816289679"/>
                  </a:ext>
                </a:extLst>
              </a:tr>
              <a:tr h="735321">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pt-BR" sz="1800" u="none" strike="noStrike" dirty="0">
                          <a:effectLst/>
                        </a:rPr>
                        <a:t>M. Arq. Arturo Velázquez Ruiz</a:t>
                      </a:r>
                      <a:endParaRPr lang="pt-BR"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Movilidad Urbana en Zonas Metropolitanas del Estado de Veracruz</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13/11/2019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3180016761"/>
                  </a:ext>
                </a:extLst>
              </a:tr>
              <a:tr h="718457">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Ana Aurora Fernández Mayo</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Arquitectura y Sociedad, una visión humanista del siglo XXI</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13/11/2019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677724629"/>
                  </a:ext>
                </a:extLst>
              </a:tr>
              <a:tr h="503047">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pt-BR" sz="1800" u="none" strike="noStrike" dirty="0">
                          <a:effectLst/>
                        </a:rPr>
                        <a:t>M. Arq. Arturo Velázquez Ruiz</a:t>
                      </a:r>
                      <a:endParaRPr lang="pt-BR"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Proyectos de Intervención Urbano – Arquitectónica en </a:t>
                      </a:r>
                      <a:r>
                        <a:rPr lang="es-MX" sz="1800" u="none" strike="noStrike" dirty="0" err="1">
                          <a:effectLst/>
                        </a:rPr>
                        <a:t>Ixhuacán</a:t>
                      </a:r>
                      <a:r>
                        <a:rPr lang="es-MX" sz="1800" u="none" strike="noStrike" dirty="0">
                          <a:effectLst/>
                        </a:rPr>
                        <a:t> de los Reyes, Ver</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20/11/2019</a:t>
                      </a:r>
                    </a:p>
                    <a:p>
                      <a:pPr marL="0" marR="0" lvl="0" indent="0" algn="l" defTabSz="457200" rtl="0" eaLnBrk="1" fontAlgn="ctr" latinLnBrk="0" hangingPunct="1">
                        <a:lnSpc>
                          <a:spcPct val="100000"/>
                        </a:lnSpc>
                        <a:spcBef>
                          <a:spcPts val="0"/>
                        </a:spcBef>
                        <a:spcAft>
                          <a:spcPts val="0"/>
                        </a:spcAft>
                        <a:buClrTx/>
                        <a:buSzTx/>
                        <a:buFontTx/>
                        <a:buNone/>
                        <a:tabLst/>
                        <a:defRPr/>
                      </a:pPr>
                      <a:r>
                        <a:rPr lang="es-MX" sz="1800" kern="1200" dirty="0">
                          <a:effectLst/>
                        </a:rPr>
                        <a:t>Entrega de producto final</a:t>
                      </a:r>
                      <a:endParaRPr lang="es-MX" sz="1800" kern="1200" dirty="0">
                        <a:solidFill>
                          <a:schemeClr val="dk1"/>
                        </a:solidFill>
                        <a:effectLst/>
                        <a:latin typeface="+mn-lt"/>
                        <a:ea typeface="Calibri" panose="020F0502020204030204" pitchFamily="34" charset="0"/>
                        <a:cs typeface="Times New Roman" panose="02020603050405020304" pitchFamily="18" charset="0"/>
                      </a:endParaRPr>
                    </a:p>
                  </a:txBody>
                  <a:tcPr marL="7620" marR="7620" marT="7620" marB="0"/>
                </a:tc>
                <a:extLst>
                  <a:ext uri="{0D108BD9-81ED-4DB2-BD59-A6C34878D82A}">
                    <a16:rowId xmlns:a16="http://schemas.microsoft.com/office/drawing/2014/main" val="1674177266"/>
                  </a:ext>
                </a:extLst>
              </a:tr>
              <a:tr h="1013975">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María Concepción Chong Garduño </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Nuevos desarrollos habitacionales en las periferias de las zonas metropolitanas 2010-2019</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20/11/2019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798740613"/>
                  </a:ext>
                </a:extLst>
              </a:tr>
            </a:tbl>
          </a:graphicData>
        </a:graphic>
      </p:graphicFrame>
      <p:pic>
        <p:nvPicPr>
          <p:cNvPr id="5" name="Imagen 4">
            <a:extLst>
              <a:ext uri="{FF2B5EF4-FFF2-40B4-BE49-F238E27FC236}">
                <a16:creationId xmlns:a16="http://schemas.microsoft.com/office/drawing/2014/main" id="{084EDDF8-2160-4A8C-93DD-295B885DE403}"/>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0B218375-D85E-4731-B0EB-3EB9E2144BA6}"/>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76992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D4CAF-2809-42CD-96B1-1C1069A8019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D0AAA71-8909-4CD5-82AE-34613DD3671A}"/>
              </a:ext>
            </a:extLst>
          </p:cNvPr>
          <p:cNvSpPr>
            <a:spLocks noGrp="1"/>
          </p:cNvSpPr>
          <p:nvPr>
            <p:ph idx="1"/>
          </p:nvPr>
        </p:nvSpPr>
        <p:spPr/>
        <p:txBody>
          <a:bodyPr/>
          <a:lstStyle/>
          <a:p>
            <a:endParaRPr lang="es-MX" dirty="0"/>
          </a:p>
        </p:txBody>
      </p:sp>
      <p:graphicFrame>
        <p:nvGraphicFramePr>
          <p:cNvPr id="5" name="Marcador de contenido 3">
            <a:extLst>
              <a:ext uri="{FF2B5EF4-FFF2-40B4-BE49-F238E27FC236}">
                <a16:creationId xmlns:a16="http://schemas.microsoft.com/office/drawing/2014/main" id="{D0FB986B-A3B0-45C6-83C5-085BB93FFE0E}"/>
              </a:ext>
            </a:extLst>
          </p:cNvPr>
          <p:cNvGraphicFramePr>
            <a:graphicFrameLocks/>
          </p:cNvGraphicFramePr>
          <p:nvPr>
            <p:extLst>
              <p:ext uri="{D42A27DB-BD31-4B8C-83A1-F6EECF244321}">
                <p14:modId xmlns:p14="http://schemas.microsoft.com/office/powerpoint/2010/main" val="2695450117"/>
              </p:ext>
            </p:extLst>
          </p:nvPr>
        </p:nvGraphicFramePr>
        <p:xfrm>
          <a:off x="1043552" y="2011680"/>
          <a:ext cx="10000117" cy="2158916"/>
        </p:xfrm>
        <a:graphic>
          <a:graphicData uri="http://schemas.openxmlformats.org/drawingml/2006/table">
            <a:tbl>
              <a:tblPr firstRow="1" firstCol="1" bandRow="1">
                <a:tableStyleId>{5C22544A-7EE6-4342-B048-85BDC9FD1C3A}</a:tableStyleId>
              </a:tblPr>
              <a:tblGrid>
                <a:gridCol w="1847221">
                  <a:extLst>
                    <a:ext uri="{9D8B030D-6E8A-4147-A177-3AD203B41FA5}">
                      <a16:colId xmlns:a16="http://schemas.microsoft.com/office/drawing/2014/main" val="2090609232"/>
                    </a:ext>
                  </a:extLst>
                </a:gridCol>
                <a:gridCol w="1833952">
                  <a:extLst>
                    <a:ext uri="{9D8B030D-6E8A-4147-A177-3AD203B41FA5}">
                      <a16:colId xmlns:a16="http://schemas.microsoft.com/office/drawing/2014/main" val="923772658"/>
                    </a:ext>
                  </a:extLst>
                </a:gridCol>
                <a:gridCol w="4406829">
                  <a:extLst>
                    <a:ext uri="{9D8B030D-6E8A-4147-A177-3AD203B41FA5}">
                      <a16:colId xmlns:a16="http://schemas.microsoft.com/office/drawing/2014/main" val="3025693784"/>
                    </a:ext>
                  </a:extLst>
                </a:gridCol>
                <a:gridCol w="1912115">
                  <a:extLst>
                    <a:ext uri="{9D8B030D-6E8A-4147-A177-3AD203B41FA5}">
                      <a16:colId xmlns:a16="http://schemas.microsoft.com/office/drawing/2014/main" val="1664264974"/>
                    </a:ext>
                  </a:extLst>
                </a:gridCol>
              </a:tblGrid>
              <a:tr h="445100">
                <a:tc>
                  <a:txBody>
                    <a:bodyPr/>
                    <a:lstStyle/>
                    <a:p>
                      <a:pPr algn="ctr">
                        <a:lnSpc>
                          <a:spcPct val="115000"/>
                        </a:lnSpc>
                        <a:spcAft>
                          <a:spcPts val="1000"/>
                        </a:spcAft>
                      </a:pPr>
                      <a:r>
                        <a:rPr lang="es-MX" sz="1800" dirty="0">
                          <a:effectLst/>
                        </a:rPr>
                        <a:t>Periodo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a:effectLst/>
                        </a:rPr>
                        <a:t>Responsable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a:effectLst/>
                        </a:rPr>
                        <a:t>Título Del Proyecto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ctr">
                        <a:lnSpc>
                          <a:spcPct val="115000"/>
                        </a:lnSpc>
                        <a:spcAft>
                          <a:spcPts val="1000"/>
                        </a:spcAft>
                      </a:pPr>
                      <a:r>
                        <a:rPr lang="es-MX" sz="1800" dirty="0">
                          <a:effectLst/>
                        </a:rPr>
                        <a:t>Sesión HCT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extLst>
                  <a:ext uri="{0D108BD9-81ED-4DB2-BD59-A6C34878D82A}">
                    <a16:rowId xmlns:a16="http://schemas.microsoft.com/office/drawing/2014/main" val="2816289679"/>
                  </a:ext>
                </a:extLst>
              </a:tr>
              <a:tr h="657892">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Eva Acosta Pérez</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Centros Históricos y Patrimonio de la Zona Metropolitana de Xalapa</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 20/11/2019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3180016761"/>
                  </a:ext>
                </a:extLst>
              </a:tr>
              <a:tr h="1055924">
                <a:tc>
                  <a:txBody>
                    <a:bodyPr/>
                    <a:lstStyle/>
                    <a:p>
                      <a:pPr algn="l">
                        <a:lnSpc>
                          <a:spcPct val="115000"/>
                        </a:lnSpc>
                        <a:spcAft>
                          <a:spcPts val="1000"/>
                        </a:spcAft>
                      </a:pPr>
                      <a:r>
                        <a:rPr lang="es-MX" sz="1800" dirty="0">
                          <a:effectLst/>
                        </a:rPr>
                        <a:t>202001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779" marR="29779" marT="0" marB="0"/>
                </a:tc>
                <a:tc>
                  <a:txBody>
                    <a:bodyPr/>
                    <a:lstStyle/>
                    <a:p>
                      <a:pPr algn="l" fontAlgn="ctr"/>
                      <a:r>
                        <a:rPr lang="es-MX" sz="1800" u="none" strike="noStrike" dirty="0">
                          <a:effectLst/>
                        </a:rPr>
                        <a:t>Dra. Lilly Areli Sánchez Correa </a:t>
                      </a:r>
                      <a:endParaRPr lang="es-MX" sz="1800" b="0" i="0" u="none" strike="noStrike" dirty="0">
                        <a:solidFill>
                          <a:srgbClr val="000000"/>
                        </a:solidFill>
                        <a:effectLst/>
                        <a:latin typeface="+mj-lt"/>
                      </a:endParaRPr>
                    </a:p>
                  </a:txBody>
                  <a:tcPr marL="7620" marR="7620" marT="7620" marB="0"/>
                </a:tc>
                <a:tc>
                  <a:txBody>
                    <a:bodyPr/>
                    <a:lstStyle/>
                    <a:p>
                      <a:pPr algn="l" fontAlgn="b"/>
                      <a:r>
                        <a:rPr lang="es-MX" sz="1800" u="none" strike="noStrike" dirty="0">
                          <a:effectLst/>
                        </a:rPr>
                        <a:t>Procesos de transformación urbana en vialidades primarias en la zona metropolitana de Xalapa</a:t>
                      </a:r>
                      <a:endParaRPr lang="es-MX" sz="1800" b="0" i="0" u="none" strike="noStrike" dirty="0">
                        <a:solidFill>
                          <a:srgbClr val="000000"/>
                        </a:solidFill>
                        <a:effectLst/>
                        <a:latin typeface="+mj-lt"/>
                      </a:endParaRPr>
                    </a:p>
                  </a:txBody>
                  <a:tcPr marL="7620" marR="7620" marT="7620" marB="0"/>
                </a:tc>
                <a:tc>
                  <a:txBody>
                    <a:bodyPr/>
                    <a:lstStyle/>
                    <a:p>
                      <a:pPr algn="l" fontAlgn="ctr"/>
                      <a:r>
                        <a:rPr lang="es-MX" sz="1800" u="none" strike="noStrike" dirty="0">
                          <a:effectLst/>
                        </a:rPr>
                        <a:t>29/11/2019</a:t>
                      </a:r>
                      <a:endParaRPr lang="es-MX" sz="18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2677724629"/>
                  </a:ext>
                </a:extLst>
              </a:tr>
            </a:tbl>
          </a:graphicData>
        </a:graphic>
      </p:graphicFrame>
      <p:pic>
        <p:nvPicPr>
          <p:cNvPr id="6" name="Imagen 5">
            <a:extLst>
              <a:ext uri="{FF2B5EF4-FFF2-40B4-BE49-F238E27FC236}">
                <a16:creationId xmlns:a16="http://schemas.microsoft.com/office/drawing/2014/main" id="{D2E8293C-2B3B-4A26-B59E-B3509B0F9D77}"/>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275FD8FD-CBAE-4F78-A2B6-E8B8950B49C0}"/>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31429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35F49E-070D-456C-B611-587E27858494}"/>
              </a:ext>
            </a:extLst>
          </p:cNvPr>
          <p:cNvSpPr>
            <a:spLocks noGrp="1"/>
          </p:cNvSpPr>
          <p:nvPr>
            <p:ph idx="1"/>
          </p:nvPr>
        </p:nvSpPr>
        <p:spPr/>
        <p:txBody>
          <a:bodyPr>
            <a:normAutofit/>
          </a:bodyPr>
          <a:lstStyle/>
          <a:p>
            <a:r>
              <a:rPr lang="es-MX" sz="2000" dirty="0"/>
              <a:t>Los docentes de la Universidad Veracruzana deben de “desempeñar, salvo excusa fundada, las comisiones de carácter universitario que le sean confiadas por las autoridades de la Universidad”, las coordinaciones y/o comisiones de la Estructura Organizativa deben de emitir un reporte anual a este órgano colegiado.</a:t>
            </a:r>
          </a:p>
          <a:p>
            <a:r>
              <a:rPr lang="es-MX" sz="2000" dirty="0"/>
              <a:t>En este sentido en el bienio, el Consejo Técnico hizo la designación el 8 de Enero de 2020 de la Comisión para elaborar el Programa de estudio, el Plan, </a:t>
            </a:r>
            <a:r>
              <a:rPr lang="es-MX" sz="2000" b="1" dirty="0"/>
              <a:t>Estructura Curricular del Técnico Superior Universitario en Costos y Construcción</a:t>
            </a:r>
            <a:r>
              <a:rPr lang="es-MX" sz="2000" dirty="0"/>
              <a:t> donde participan los catedráticos: Dr. Gustavo Bureau </a:t>
            </a:r>
            <a:r>
              <a:rPr lang="es-MX" sz="2000" dirty="0" err="1"/>
              <a:t>Roquet</a:t>
            </a:r>
            <a:r>
              <a:rPr lang="es-MX" sz="2000" dirty="0"/>
              <a:t>, Dr. Alfonso Rodríguez Pulido, M. Arq. Arturo Velázquez Ruiz, M. Arq. Gloria Luz Sánchez Pulido, Mtro. Salvador Ocaña Pimentel, Mtra. Reyna </a:t>
            </a:r>
            <a:r>
              <a:rPr lang="es-MX" sz="2000" dirty="0" err="1"/>
              <a:t>Parroquín</a:t>
            </a:r>
            <a:r>
              <a:rPr lang="es-MX" sz="2000" dirty="0"/>
              <a:t> Pérez, Mtra. Consuelo Gamboa León, M. Arq. Luis Manuel Fernández Sánchez y Dra. Arq. Ma Gpe. Noemi Uehara Guerrero; y el 9 de octubre de 2019 designó a la M. Arq. Arely </a:t>
            </a:r>
            <a:r>
              <a:rPr lang="es-MX" sz="2000" dirty="0" err="1"/>
              <a:t>Mávil</a:t>
            </a:r>
            <a:r>
              <a:rPr lang="es-MX" sz="2000" dirty="0"/>
              <a:t> Ramírez para fungir como Coordinadora del </a:t>
            </a:r>
            <a:r>
              <a:rPr lang="es-MX" sz="2000" b="1" dirty="0" err="1"/>
              <a:t>EGEL</a:t>
            </a:r>
            <a:r>
              <a:rPr lang="es-MX" sz="2000" b="1" dirty="0"/>
              <a:t> </a:t>
            </a:r>
            <a:r>
              <a:rPr lang="es-MX" sz="2000" b="1" dirty="0" err="1"/>
              <a:t>FAUV</a:t>
            </a:r>
            <a:r>
              <a:rPr lang="es-MX" sz="2000" dirty="0"/>
              <a:t>.</a:t>
            </a:r>
          </a:p>
        </p:txBody>
      </p:sp>
      <p:sp>
        <p:nvSpPr>
          <p:cNvPr id="4" name="Título 1">
            <a:extLst>
              <a:ext uri="{FF2B5EF4-FFF2-40B4-BE49-F238E27FC236}">
                <a16:creationId xmlns:a16="http://schemas.microsoft.com/office/drawing/2014/main" id="{275B3788-7FD1-42E8-934F-B0B822F7F565}"/>
              </a:ext>
            </a:extLst>
          </p:cNvPr>
          <p:cNvSpPr txBox="1">
            <a:spLocks/>
          </p:cNvSpPr>
          <p:nvPr/>
        </p:nvSpPr>
        <p:spPr>
          <a:xfrm>
            <a:off x="709612" y="353482"/>
            <a:ext cx="9348789"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MX" dirty="0"/>
              <a:t>Designación y evaluación de Comisiones</a:t>
            </a:r>
          </a:p>
        </p:txBody>
      </p:sp>
      <p:pic>
        <p:nvPicPr>
          <p:cNvPr id="5" name="Imagen 4">
            <a:extLst>
              <a:ext uri="{FF2B5EF4-FFF2-40B4-BE49-F238E27FC236}">
                <a16:creationId xmlns:a16="http://schemas.microsoft.com/office/drawing/2014/main" id="{6F951417-B31B-4F0E-989A-E329331392FF}"/>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CAC7BF69-A672-4E04-853A-9BF09C697B74}"/>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5657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7FDA03B-14EA-47B9-A714-476D5CF7A735}"/>
              </a:ext>
            </a:extLst>
          </p:cNvPr>
          <p:cNvGraphicFramePr>
            <a:graphicFrameLocks noGrp="1"/>
          </p:cNvGraphicFramePr>
          <p:nvPr>
            <p:ph idx="1"/>
            <p:extLst>
              <p:ext uri="{D42A27DB-BD31-4B8C-83A1-F6EECF244321}">
                <p14:modId xmlns:p14="http://schemas.microsoft.com/office/powerpoint/2010/main" val="3633451725"/>
              </p:ext>
            </p:extLst>
          </p:nvPr>
        </p:nvGraphicFramePr>
        <p:xfrm>
          <a:off x="1232460" y="1728449"/>
          <a:ext cx="9727079" cy="4849093"/>
        </p:xfrm>
        <a:graphic>
          <a:graphicData uri="http://schemas.openxmlformats.org/drawingml/2006/table">
            <a:tbl>
              <a:tblPr firstRow="1" firstCol="1" bandRow="1">
                <a:tableStyleId>{5C22544A-7EE6-4342-B048-85BDC9FD1C3A}</a:tableStyleId>
              </a:tblPr>
              <a:tblGrid>
                <a:gridCol w="5125310">
                  <a:extLst>
                    <a:ext uri="{9D8B030D-6E8A-4147-A177-3AD203B41FA5}">
                      <a16:colId xmlns:a16="http://schemas.microsoft.com/office/drawing/2014/main" val="4197400572"/>
                    </a:ext>
                  </a:extLst>
                </a:gridCol>
                <a:gridCol w="4601769">
                  <a:extLst>
                    <a:ext uri="{9D8B030D-6E8A-4147-A177-3AD203B41FA5}">
                      <a16:colId xmlns:a16="http://schemas.microsoft.com/office/drawing/2014/main" val="1195689639"/>
                    </a:ext>
                  </a:extLst>
                </a:gridCol>
              </a:tblGrid>
              <a:tr h="247919">
                <a:tc gridSpan="2">
                  <a:txBody>
                    <a:bodyPr/>
                    <a:lstStyle/>
                    <a:p>
                      <a:pPr marR="13335" algn="ctr">
                        <a:lnSpc>
                          <a:spcPct val="115000"/>
                        </a:lnSpc>
                        <a:spcAft>
                          <a:spcPts val="0"/>
                        </a:spcAft>
                      </a:pPr>
                      <a:r>
                        <a:rPr lang="es-MX" sz="1200" baseline="0" dirty="0" err="1">
                          <a:effectLst/>
                        </a:rPr>
                        <a:t>CATEGORIA</a:t>
                      </a:r>
                      <a:r>
                        <a:rPr lang="es-MX" sz="1200" baseline="0" dirty="0">
                          <a:effectLst/>
                        </a:rPr>
                        <a:t> 1: PERSONAL ACADÉMICO Dra. Lilly Areli Sánchez Correa y Dra. Eva Acosta Pérez</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hMerge="1">
                  <a:txBody>
                    <a:bodyPr/>
                    <a:lstStyle/>
                    <a:p>
                      <a:endParaRPr lang="es-MX"/>
                    </a:p>
                  </a:txBody>
                  <a:tcPr/>
                </a:tc>
                <a:extLst>
                  <a:ext uri="{0D108BD9-81ED-4DB2-BD59-A6C34878D82A}">
                    <a16:rowId xmlns:a16="http://schemas.microsoft.com/office/drawing/2014/main" val="102049630"/>
                  </a:ext>
                </a:extLst>
              </a:tr>
              <a:tr h="236827">
                <a:tc>
                  <a:txBody>
                    <a:bodyPr/>
                    <a:lstStyle/>
                    <a:p>
                      <a:pPr marL="457200" marR="13335" algn="just">
                        <a:lnSpc>
                          <a:spcPct val="115000"/>
                        </a:lnSpc>
                        <a:spcAft>
                          <a:spcPts val="0"/>
                        </a:spcAft>
                      </a:pPr>
                      <a:r>
                        <a:rPr lang="es-MX" sz="1200" baseline="0" dirty="0">
                          <a:effectLst/>
                        </a:rPr>
                        <a:t>Fortalecimiento de la planta docente</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tc>
                <a:tc>
                  <a:txBody>
                    <a:bodyPr/>
                    <a:lstStyle/>
                    <a:p>
                      <a:pPr marR="13335">
                        <a:lnSpc>
                          <a:spcPct val="115000"/>
                        </a:lnSpc>
                        <a:spcAft>
                          <a:spcPts val="0"/>
                        </a:spcAft>
                      </a:pPr>
                      <a:r>
                        <a:rPr lang="pt-BR" sz="1200" baseline="0" dirty="0">
                          <a:effectLst/>
                        </a:rPr>
                        <a:t>Dra. Eva Acosta Pérez </a:t>
                      </a:r>
                      <a:endParaRPr lang="es-MX" sz="1200" baseline="0" dirty="0">
                        <a:effectLst/>
                      </a:endParaRPr>
                    </a:p>
                    <a:p>
                      <a:pPr marR="13335">
                        <a:lnSpc>
                          <a:spcPct val="115000"/>
                        </a:lnSpc>
                        <a:spcAft>
                          <a:spcPts val="0"/>
                        </a:spcAft>
                      </a:pPr>
                      <a:r>
                        <a:rPr lang="pt-BR" sz="1200" baseline="0" dirty="0">
                          <a:effectLst/>
                        </a:rPr>
                        <a:t>Dra. Lilly </a:t>
                      </a:r>
                      <a:r>
                        <a:rPr lang="pt-BR" sz="1200" baseline="0" dirty="0" err="1">
                          <a:effectLst/>
                        </a:rPr>
                        <a:t>Areli</a:t>
                      </a:r>
                      <a:r>
                        <a:rPr lang="pt-BR" sz="1200" baseline="0" dirty="0">
                          <a:effectLst/>
                        </a:rPr>
                        <a:t> Sánchez Correa</a:t>
                      </a:r>
                      <a:endParaRPr lang="es-MX" sz="2800" dirty="0"/>
                    </a:p>
                  </a:txBody>
                  <a:tcPr marL="31282" marR="31282" marT="0" marB="0"/>
                </a:tc>
                <a:extLst>
                  <a:ext uri="{0D108BD9-81ED-4DB2-BD59-A6C34878D82A}">
                    <a16:rowId xmlns:a16="http://schemas.microsoft.com/office/drawing/2014/main" val="117408433"/>
                  </a:ext>
                </a:extLst>
              </a:tr>
              <a:tr h="236827">
                <a:tc>
                  <a:txBody>
                    <a:bodyPr/>
                    <a:lstStyle/>
                    <a:p>
                      <a:pPr marL="457200" marR="13335" algn="just">
                        <a:lnSpc>
                          <a:spcPct val="115000"/>
                        </a:lnSpc>
                        <a:spcAft>
                          <a:spcPts val="0"/>
                        </a:spcAft>
                      </a:pPr>
                      <a:r>
                        <a:rPr lang="es-MX" sz="1200" baseline="0" dirty="0">
                          <a:effectLst/>
                        </a:rPr>
                        <a:t>Actualización disciplinar y pedagógica. Educación continua</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tc>
                <a:tc>
                  <a:txBody>
                    <a:bodyPr/>
                    <a:lstStyle/>
                    <a:p>
                      <a:r>
                        <a:rPr lang="es-MX" sz="1200" baseline="0" dirty="0">
                          <a:effectLst/>
                        </a:rPr>
                        <a:t>Mtra. María del Rosario Lira Rocas </a:t>
                      </a:r>
                      <a:endParaRPr lang="es-MX" sz="2800" dirty="0"/>
                    </a:p>
                  </a:txBody>
                  <a:tcPr marL="31282" marR="31282" marT="0" marB="0"/>
                </a:tc>
                <a:extLst>
                  <a:ext uri="{0D108BD9-81ED-4DB2-BD59-A6C34878D82A}">
                    <a16:rowId xmlns:a16="http://schemas.microsoft.com/office/drawing/2014/main" val="3467911390"/>
                  </a:ext>
                </a:extLst>
              </a:tr>
              <a:tr h="247919">
                <a:tc gridSpan="2">
                  <a:txBody>
                    <a:bodyPr/>
                    <a:lstStyle/>
                    <a:p>
                      <a:pPr marR="13335" algn="ctr">
                        <a:lnSpc>
                          <a:spcPct val="115000"/>
                        </a:lnSpc>
                        <a:spcAft>
                          <a:spcPts val="0"/>
                        </a:spcAft>
                      </a:pPr>
                      <a:r>
                        <a:rPr lang="es-MX" sz="1200" baseline="0" dirty="0" err="1">
                          <a:effectLst/>
                        </a:rPr>
                        <a:t>CATEGORIA</a:t>
                      </a:r>
                      <a:r>
                        <a:rPr lang="es-MX" sz="1200" baseline="0" dirty="0">
                          <a:effectLst/>
                        </a:rPr>
                        <a:t> 2: ESTUDIANTES Mtro. Luis Manuel Fernández Sánchez</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hMerge="1">
                  <a:txBody>
                    <a:bodyPr/>
                    <a:lstStyle/>
                    <a:p>
                      <a:endParaRPr lang="es-MX"/>
                    </a:p>
                  </a:txBody>
                  <a:tcPr/>
                </a:tc>
                <a:extLst>
                  <a:ext uri="{0D108BD9-81ED-4DB2-BD59-A6C34878D82A}">
                    <a16:rowId xmlns:a16="http://schemas.microsoft.com/office/drawing/2014/main" val="4267353659"/>
                  </a:ext>
                </a:extLst>
              </a:tr>
              <a:tr h="236827">
                <a:tc>
                  <a:txBody>
                    <a:bodyPr/>
                    <a:lstStyle/>
                    <a:p>
                      <a:pPr marL="457200" marR="13335">
                        <a:lnSpc>
                          <a:spcPct val="115000"/>
                        </a:lnSpc>
                        <a:spcAft>
                          <a:spcPts val="0"/>
                        </a:spcAft>
                      </a:pPr>
                      <a:r>
                        <a:rPr lang="es-MX" sz="1200" baseline="0" dirty="0">
                          <a:effectLst/>
                        </a:rPr>
                        <a:t>Cursos de inducción alumnos de nuevo ingreso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r>
                        <a:rPr lang="es-MX" sz="1200" baseline="0" dirty="0">
                          <a:effectLst/>
                        </a:rPr>
                        <a:t>Mtro. Luis Antonio Estrada Salazar </a:t>
                      </a:r>
                      <a:endParaRPr lang="es-MX" sz="2800" dirty="0"/>
                    </a:p>
                  </a:txBody>
                  <a:tcPr marL="31282" marR="31282" marT="0" marB="0" anchor="ctr"/>
                </a:tc>
                <a:extLst>
                  <a:ext uri="{0D108BD9-81ED-4DB2-BD59-A6C34878D82A}">
                    <a16:rowId xmlns:a16="http://schemas.microsoft.com/office/drawing/2014/main" val="170105395"/>
                  </a:ext>
                </a:extLst>
              </a:tr>
              <a:tr h="236827">
                <a:tc>
                  <a:txBody>
                    <a:bodyPr/>
                    <a:lstStyle/>
                    <a:p>
                      <a:pPr marL="457200" marR="13335">
                        <a:lnSpc>
                          <a:spcPct val="115000"/>
                        </a:lnSpc>
                        <a:spcAft>
                          <a:spcPts val="0"/>
                        </a:spcAft>
                      </a:pPr>
                      <a:r>
                        <a:rPr lang="es-MX" sz="1200" baseline="0" dirty="0">
                          <a:effectLst/>
                        </a:rPr>
                        <a:t>Programas de salud integral</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Arq. Simón Hugo Benavides Marín y </a:t>
                      </a:r>
                    </a:p>
                    <a:p>
                      <a:pPr marR="13335">
                        <a:lnSpc>
                          <a:spcPct val="115000"/>
                        </a:lnSpc>
                        <a:spcAft>
                          <a:spcPts val="0"/>
                        </a:spcAft>
                      </a:pPr>
                      <a:r>
                        <a:rPr lang="es-MX" sz="1200" baseline="0" dirty="0">
                          <a:effectLst/>
                        </a:rPr>
                        <a:t>Mtra. Gloria Luz Sánchez Pulido</a:t>
                      </a:r>
                      <a:endParaRPr lang="es-MX" sz="2800" dirty="0"/>
                    </a:p>
                  </a:txBody>
                  <a:tcPr marL="31282" marR="31282" marT="0" marB="0" anchor="ctr"/>
                </a:tc>
                <a:extLst>
                  <a:ext uri="{0D108BD9-81ED-4DB2-BD59-A6C34878D82A}">
                    <a16:rowId xmlns:a16="http://schemas.microsoft.com/office/drawing/2014/main" val="2516083350"/>
                  </a:ext>
                </a:extLst>
              </a:tr>
              <a:tr h="114838">
                <a:tc>
                  <a:txBody>
                    <a:bodyPr/>
                    <a:lstStyle/>
                    <a:p>
                      <a:pPr marL="457200" marR="13335">
                        <a:lnSpc>
                          <a:spcPct val="115000"/>
                        </a:lnSpc>
                        <a:spcAft>
                          <a:spcPts val="0"/>
                        </a:spcAft>
                      </a:pPr>
                      <a:r>
                        <a:rPr lang="es-MX" sz="1200" baseline="0" dirty="0">
                          <a:effectLst/>
                        </a:rPr>
                        <a:t>Examen general de conocimientos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r>
                        <a:rPr lang="es-MX" sz="1200" baseline="0" dirty="0">
                          <a:effectLst/>
                        </a:rPr>
                        <a:t>Mtro. Luis Antonio Estrada Salazar </a:t>
                      </a:r>
                      <a:endParaRPr lang="es-MX" sz="2800" dirty="0"/>
                    </a:p>
                  </a:txBody>
                  <a:tcPr marL="31282" marR="31282" marT="0" marB="0" anchor="ctr"/>
                </a:tc>
                <a:extLst>
                  <a:ext uri="{0D108BD9-81ED-4DB2-BD59-A6C34878D82A}">
                    <a16:rowId xmlns:a16="http://schemas.microsoft.com/office/drawing/2014/main" val="2290526655"/>
                  </a:ext>
                </a:extLst>
              </a:tr>
              <a:tr h="236827">
                <a:tc>
                  <a:txBody>
                    <a:bodyPr/>
                    <a:lstStyle/>
                    <a:p>
                      <a:pPr marL="457200" marR="13335">
                        <a:lnSpc>
                          <a:spcPct val="115000"/>
                        </a:lnSpc>
                        <a:spcAft>
                          <a:spcPts val="0"/>
                        </a:spcAft>
                      </a:pPr>
                      <a:r>
                        <a:rPr lang="es-MX" sz="1200" baseline="0" dirty="0">
                          <a:effectLst/>
                        </a:rPr>
                        <a:t>Examen General de Egreso de Licenciatura. </a:t>
                      </a:r>
                      <a:r>
                        <a:rPr lang="es-MX" sz="1200" baseline="0" dirty="0" err="1">
                          <a:effectLst/>
                        </a:rPr>
                        <a:t>EGEL</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r>
                        <a:rPr lang="es-MX" sz="1200" baseline="0" dirty="0">
                          <a:effectLst/>
                        </a:rPr>
                        <a:t>Mtra. Arely </a:t>
                      </a:r>
                      <a:r>
                        <a:rPr lang="es-MX" sz="1200" baseline="0" dirty="0" err="1">
                          <a:effectLst/>
                        </a:rPr>
                        <a:t>Mavil</a:t>
                      </a:r>
                      <a:r>
                        <a:rPr lang="es-MX" sz="1200" baseline="0" dirty="0">
                          <a:effectLst/>
                        </a:rPr>
                        <a:t> Ramírez</a:t>
                      </a:r>
                      <a:endParaRPr lang="es-MX" sz="2800" dirty="0"/>
                    </a:p>
                  </a:txBody>
                  <a:tcPr marL="31282" marR="31282" marT="0" marB="0" anchor="ctr"/>
                </a:tc>
                <a:extLst>
                  <a:ext uri="{0D108BD9-81ED-4DB2-BD59-A6C34878D82A}">
                    <a16:rowId xmlns:a16="http://schemas.microsoft.com/office/drawing/2014/main" val="3688787835"/>
                  </a:ext>
                </a:extLst>
              </a:tr>
              <a:tr h="247919">
                <a:tc gridSpan="2">
                  <a:txBody>
                    <a:bodyPr/>
                    <a:lstStyle/>
                    <a:p>
                      <a:pPr marR="13335" algn="ctr">
                        <a:lnSpc>
                          <a:spcPct val="115000"/>
                        </a:lnSpc>
                        <a:spcAft>
                          <a:spcPts val="0"/>
                        </a:spcAft>
                      </a:pPr>
                      <a:r>
                        <a:rPr lang="es-MX" sz="1200" baseline="0" dirty="0" err="1">
                          <a:effectLst/>
                        </a:rPr>
                        <a:t>CATEGORIA</a:t>
                      </a:r>
                      <a:r>
                        <a:rPr lang="es-MX" sz="1200" baseline="0" dirty="0">
                          <a:effectLst/>
                        </a:rPr>
                        <a:t> 3: PLAN DE ESTUDIOS   Mtro. Arturo Velázquez Ruiz</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hMerge="1">
                  <a:txBody>
                    <a:bodyPr/>
                    <a:lstStyle/>
                    <a:p>
                      <a:endParaRPr lang="es-MX"/>
                    </a:p>
                  </a:txBody>
                  <a:tcPr/>
                </a:tc>
                <a:extLst>
                  <a:ext uri="{0D108BD9-81ED-4DB2-BD59-A6C34878D82A}">
                    <a16:rowId xmlns:a16="http://schemas.microsoft.com/office/drawing/2014/main" val="3680493689"/>
                  </a:ext>
                </a:extLst>
              </a:tr>
              <a:tr h="235995">
                <a:tc>
                  <a:txBody>
                    <a:bodyPr/>
                    <a:lstStyle/>
                    <a:p>
                      <a:pPr marL="457200" marR="13335">
                        <a:lnSpc>
                          <a:spcPct val="115000"/>
                        </a:lnSpc>
                        <a:spcAft>
                          <a:spcPts val="0"/>
                        </a:spcAft>
                      </a:pPr>
                      <a:r>
                        <a:rPr lang="es-MX" sz="1200" baseline="0" dirty="0">
                          <a:effectLst/>
                        </a:rPr>
                        <a:t>Coordinador Academia de Proyectos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 Alfonso Rodríguez Pulido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3242574289"/>
                  </a:ext>
                </a:extLst>
              </a:tr>
              <a:tr h="235995">
                <a:tc>
                  <a:txBody>
                    <a:bodyPr/>
                    <a:lstStyle/>
                    <a:p>
                      <a:pPr marL="457200" marR="13335">
                        <a:lnSpc>
                          <a:spcPct val="115000"/>
                        </a:lnSpc>
                        <a:spcAft>
                          <a:spcPts val="0"/>
                        </a:spcAft>
                      </a:pPr>
                      <a:r>
                        <a:rPr lang="es-MX" sz="1200" baseline="0" dirty="0">
                          <a:effectLst/>
                        </a:rPr>
                        <a:t>Coordinador Academia de Edificación</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Mtra. Gloria Luz Sánchez Pulido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3140157615"/>
                  </a:ext>
                </a:extLst>
              </a:tr>
              <a:tr h="235995">
                <a:tc>
                  <a:txBody>
                    <a:bodyPr/>
                    <a:lstStyle/>
                    <a:p>
                      <a:pPr marL="457200" marR="13335">
                        <a:lnSpc>
                          <a:spcPct val="115000"/>
                        </a:lnSpc>
                        <a:spcAft>
                          <a:spcPts val="0"/>
                        </a:spcAft>
                      </a:pPr>
                      <a:r>
                        <a:rPr lang="es-MX" sz="1200" baseline="0" dirty="0">
                          <a:effectLst/>
                        </a:rPr>
                        <a:t>Coordinador Academia Humanística</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a:effectLst/>
                        </a:rPr>
                        <a:t>Dra. Eva Acosta Pérez</a:t>
                      </a:r>
                      <a:endParaRPr lang="es-MX"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4133973557"/>
                  </a:ext>
                </a:extLst>
              </a:tr>
              <a:tr h="235995">
                <a:tc>
                  <a:txBody>
                    <a:bodyPr/>
                    <a:lstStyle/>
                    <a:p>
                      <a:pPr marL="457200" marR="13335">
                        <a:lnSpc>
                          <a:spcPct val="115000"/>
                        </a:lnSpc>
                        <a:spcAft>
                          <a:spcPts val="0"/>
                        </a:spcAft>
                      </a:pPr>
                      <a:r>
                        <a:rPr lang="es-MX" sz="1200" baseline="0" dirty="0">
                          <a:effectLst/>
                        </a:rPr>
                        <a:t>Coordinadora Academia de Urbanismo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 Mauricio Hernández Bonilla </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3762407340"/>
                  </a:ext>
                </a:extLst>
              </a:tr>
              <a:tr h="357560">
                <a:tc>
                  <a:txBody>
                    <a:bodyPr/>
                    <a:lstStyle/>
                    <a:p>
                      <a:pPr marL="457200" marR="13335">
                        <a:lnSpc>
                          <a:spcPct val="115000"/>
                        </a:lnSpc>
                        <a:spcAft>
                          <a:spcPts val="0"/>
                        </a:spcAft>
                      </a:pPr>
                      <a:r>
                        <a:rPr lang="es-MX" sz="1200" baseline="0" dirty="0">
                          <a:effectLst/>
                        </a:rPr>
                        <a:t>Coordinadora de Experiencia Recepcional, Servicio Social y Prácticas profesionales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pt-BR" sz="1200" baseline="0" dirty="0">
                          <a:effectLst/>
                        </a:rPr>
                        <a:t>Dra. Lilly </a:t>
                      </a:r>
                      <a:r>
                        <a:rPr lang="pt-BR" sz="1200" baseline="0" dirty="0" err="1">
                          <a:effectLst/>
                        </a:rPr>
                        <a:t>Areli</a:t>
                      </a:r>
                      <a:r>
                        <a:rPr lang="pt-BR" sz="1200" baseline="0" dirty="0">
                          <a:effectLst/>
                        </a:rPr>
                        <a:t> Sánchez Correa</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3630446692"/>
                  </a:ext>
                </a:extLst>
              </a:tr>
              <a:tr h="114838">
                <a:tc>
                  <a:txBody>
                    <a:bodyPr/>
                    <a:lstStyle/>
                    <a:p>
                      <a:pPr marL="457200" marR="13335">
                        <a:lnSpc>
                          <a:spcPct val="115000"/>
                        </a:lnSpc>
                        <a:spcAft>
                          <a:spcPts val="0"/>
                        </a:spcAft>
                      </a:pPr>
                      <a:r>
                        <a:rPr lang="es-MX" sz="1200" baseline="0" dirty="0">
                          <a:effectLst/>
                        </a:rPr>
                        <a:t>Coordinador de </a:t>
                      </a:r>
                      <a:r>
                        <a:rPr lang="es-MX" sz="1200" baseline="0" dirty="0" err="1">
                          <a:effectLst/>
                        </a:rPr>
                        <a:t>CoDIRPE</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 Alfonso Rodríguez Pulido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1910206561"/>
                  </a:ext>
                </a:extLst>
              </a:tr>
              <a:tr h="114838">
                <a:tc gridSpan="2">
                  <a:txBody>
                    <a:bodyPr/>
                    <a:lstStyle/>
                    <a:p>
                      <a:pPr marR="13335" algn="ctr">
                        <a:lnSpc>
                          <a:spcPct val="115000"/>
                        </a:lnSpc>
                        <a:spcAft>
                          <a:spcPts val="0"/>
                        </a:spcAft>
                      </a:pPr>
                      <a:r>
                        <a:rPr lang="es-MX" sz="1200" baseline="0" dirty="0">
                          <a:effectLst/>
                        </a:rPr>
                        <a:t>Coordinaciones de Apoyo (Estructura Organizativa) 2018-2020</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hMerge="1">
                  <a:txBody>
                    <a:bodyPr/>
                    <a:lstStyle/>
                    <a:p>
                      <a:endParaRPr lang="es-MX"/>
                    </a:p>
                  </a:txBody>
                  <a:tcPr/>
                </a:tc>
                <a:extLst>
                  <a:ext uri="{0D108BD9-81ED-4DB2-BD59-A6C34878D82A}">
                    <a16:rowId xmlns:a16="http://schemas.microsoft.com/office/drawing/2014/main" val="4175102790"/>
                  </a:ext>
                </a:extLst>
              </a:tr>
              <a:tr h="114838">
                <a:tc>
                  <a:txBody>
                    <a:bodyPr/>
                    <a:lstStyle/>
                    <a:p>
                      <a:pPr marL="457200" marR="13335">
                        <a:lnSpc>
                          <a:spcPct val="115000"/>
                        </a:lnSpc>
                        <a:spcAft>
                          <a:spcPts val="0"/>
                        </a:spcAft>
                      </a:pPr>
                      <a:r>
                        <a:rPr lang="es-MX" sz="1200" baseline="0" dirty="0">
                          <a:effectLst/>
                        </a:rPr>
                        <a:t>Coordinador de Mejora Continua</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Dra. Ma Guadalupe Noemi Uehara Guerrero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3897378132"/>
                  </a:ext>
                </a:extLst>
              </a:tr>
              <a:tr h="114838">
                <a:tc>
                  <a:txBody>
                    <a:bodyPr/>
                    <a:lstStyle/>
                    <a:p>
                      <a:pPr marL="457200" marR="13335">
                        <a:lnSpc>
                          <a:spcPct val="115000"/>
                        </a:lnSpc>
                        <a:spcAft>
                          <a:spcPts val="0"/>
                        </a:spcAft>
                      </a:pPr>
                      <a:r>
                        <a:rPr lang="es-MX" sz="1200" baseline="0" dirty="0">
                          <a:effectLst/>
                        </a:rPr>
                        <a:t>Coordinador de Reglamentos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Mtro. Arturo Velázquez Ruiz</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1150414166"/>
                  </a:ext>
                </a:extLst>
              </a:tr>
              <a:tr h="235995">
                <a:tc>
                  <a:txBody>
                    <a:bodyPr/>
                    <a:lstStyle/>
                    <a:p>
                      <a:pPr marL="457200" marR="13335">
                        <a:lnSpc>
                          <a:spcPct val="115000"/>
                        </a:lnSpc>
                        <a:spcAft>
                          <a:spcPts val="0"/>
                        </a:spcAft>
                      </a:pPr>
                      <a:r>
                        <a:rPr lang="es-MX" sz="1200" baseline="0" dirty="0">
                          <a:effectLst/>
                        </a:rPr>
                        <a:t>Coordinador del </a:t>
                      </a:r>
                      <a:r>
                        <a:rPr lang="es-MX" sz="1200" baseline="0" dirty="0" err="1">
                          <a:effectLst/>
                        </a:rPr>
                        <a:t>PLADEA</a:t>
                      </a:r>
                      <a:r>
                        <a:rPr lang="es-MX" sz="1200" baseline="0" dirty="0">
                          <a:effectLst/>
                        </a:rPr>
                        <a:t> 2017-2021</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 Daniel Rolando Martí Capitanachi</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959492397"/>
                  </a:ext>
                </a:extLst>
              </a:tr>
            </a:tbl>
          </a:graphicData>
        </a:graphic>
      </p:graphicFrame>
      <p:sp>
        <p:nvSpPr>
          <p:cNvPr id="5" name="Rectángulo 4">
            <a:extLst>
              <a:ext uri="{FF2B5EF4-FFF2-40B4-BE49-F238E27FC236}">
                <a16:creationId xmlns:a16="http://schemas.microsoft.com/office/drawing/2014/main" id="{85EC69AA-2027-4731-BB26-7CF51DFB623C}"/>
              </a:ext>
            </a:extLst>
          </p:cNvPr>
          <p:cNvSpPr/>
          <p:nvPr/>
        </p:nvSpPr>
        <p:spPr>
          <a:xfrm>
            <a:off x="667853" y="754772"/>
            <a:ext cx="9401179" cy="707886"/>
          </a:xfrm>
          <a:prstGeom prst="rect">
            <a:avLst/>
          </a:prstGeom>
        </p:spPr>
        <p:txBody>
          <a:bodyPr wrap="square">
            <a:spAutoFit/>
          </a:bodyPr>
          <a:lstStyle/>
          <a:p>
            <a:r>
              <a:rPr lang="es-MX" sz="2000" dirty="0"/>
              <a:t>En los meses de febrero de 2019 y de 2020 fueron recibidos y aprobados los reportes de cada una de las 56 coordinaciones y/o comisiones de la Estructura Organizativa:</a:t>
            </a:r>
          </a:p>
        </p:txBody>
      </p:sp>
      <p:pic>
        <p:nvPicPr>
          <p:cNvPr id="6" name="Imagen 5">
            <a:extLst>
              <a:ext uri="{FF2B5EF4-FFF2-40B4-BE49-F238E27FC236}">
                <a16:creationId xmlns:a16="http://schemas.microsoft.com/office/drawing/2014/main" id="{1A612D70-E242-42D8-98F2-2EB7DE27EC3D}"/>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72090534-0969-4421-BF7D-62EFC158BB73}"/>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3919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7E117-344B-406B-9C93-566CD6D24536}"/>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E48FED14-ABDF-4A01-BA1D-A448E1B1B672}"/>
              </a:ext>
            </a:extLst>
          </p:cNvPr>
          <p:cNvGraphicFramePr>
            <a:graphicFrameLocks noGrp="1"/>
          </p:cNvGraphicFramePr>
          <p:nvPr>
            <p:ph idx="1"/>
            <p:extLst>
              <p:ext uri="{D42A27DB-BD31-4B8C-83A1-F6EECF244321}">
                <p14:modId xmlns:p14="http://schemas.microsoft.com/office/powerpoint/2010/main" val="170734468"/>
              </p:ext>
            </p:extLst>
          </p:nvPr>
        </p:nvGraphicFramePr>
        <p:xfrm>
          <a:off x="1234750" y="894843"/>
          <a:ext cx="9722499" cy="5766435"/>
        </p:xfrm>
        <a:graphic>
          <a:graphicData uri="http://schemas.openxmlformats.org/drawingml/2006/table">
            <a:tbl>
              <a:tblPr firstRow="1" firstCol="1" bandRow="1">
                <a:tableStyleId>{5C22544A-7EE6-4342-B048-85BDC9FD1C3A}</a:tableStyleId>
              </a:tblPr>
              <a:tblGrid>
                <a:gridCol w="5167782">
                  <a:extLst>
                    <a:ext uri="{9D8B030D-6E8A-4147-A177-3AD203B41FA5}">
                      <a16:colId xmlns:a16="http://schemas.microsoft.com/office/drawing/2014/main" val="3251443563"/>
                    </a:ext>
                  </a:extLst>
                </a:gridCol>
                <a:gridCol w="4554717">
                  <a:extLst>
                    <a:ext uri="{9D8B030D-6E8A-4147-A177-3AD203B41FA5}">
                      <a16:colId xmlns:a16="http://schemas.microsoft.com/office/drawing/2014/main" val="3031169572"/>
                    </a:ext>
                  </a:extLst>
                </a:gridCol>
              </a:tblGrid>
              <a:tr h="78197">
                <a:tc gridSpan="2">
                  <a:txBody>
                    <a:bodyPr/>
                    <a:lstStyle/>
                    <a:p>
                      <a:pPr marR="13335" algn="ctr">
                        <a:lnSpc>
                          <a:spcPct val="115000"/>
                        </a:lnSpc>
                        <a:spcAft>
                          <a:spcPts val="0"/>
                        </a:spcAft>
                      </a:pPr>
                      <a:r>
                        <a:rPr lang="es-MX" sz="1200" baseline="0" dirty="0" err="1">
                          <a:effectLst/>
                        </a:rPr>
                        <a:t>CATEGORIA</a:t>
                      </a:r>
                      <a:r>
                        <a:rPr lang="es-MX" sz="1200" baseline="0" dirty="0">
                          <a:effectLst/>
                        </a:rPr>
                        <a:t> 4: EVALUACIÓN DEL APRENDIZAJE Mtra. </a:t>
                      </a:r>
                      <a:r>
                        <a:rPr lang="es-MX" sz="1200" baseline="0" dirty="0" err="1">
                          <a:effectLst/>
                        </a:rPr>
                        <a:t>Semiramis</a:t>
                      </a:r>
                      <a:r>
                        <a:rPr lang="es-MX" sz="1200" baseline="0" dirty="0">
                          <a:effectLst/>
                        </a:rPr>
                        <a:t> Cejudo Reyes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hMerge="1">
                  <a:txBody>
                    <a:bodyPr/>
                    <a:lstStyle/>
                    <a:p>
                      <a:endParaRPr lang="es-MX"/>
                    </a:p>
                  </a:txBody>
                  <a:tcPr/>
                </a:tc>
                <a:extLst>
                  <a:ext uri="{0D108BD9-81ED-4DB2-BD59-A6C34878D82A}">
                    <a16:rowId xmlns:a16="http://schemas.microsoft.com/office/drawing/2014/main" val="3232925546"/>
                  </a:ext>
                </a:extLst>
              </a:tr>
              <a:tr h="0">
                <a:tc>
                  <a:txBody>
                    <a:bodyPr/>
                    <a:lstStyle/>
                    <a:p>
                      <a:pPr marL="457200" marR="13335">
                        <a:lnSpc>
                          <a:spcPct val="115000"/>
                        </a:lnSpc>
                        <a:spcAft>
                          <a:spcPts val="0"/>
                        </a:spcAft>
                      </a:pPr>
                      <a:r>
                        <a:rPr lang="es-MX" sz="1200" baseline="0" dirty="0">
                          <a:effectLst/>
                        </a:rPr>
                        <a:t>Evaluación del aprendizaje (Evidencias Semestrales de las EE)</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Mtra. </a:t>
                      </a:r>
                      <a:r>
                        <a:rPr lang="es-MX" sz="1200" baseline="0" dirty="0" err="1">
                          <a:effectLst/>
                        </a:rPr>
                        <a:t>Semiramis</a:t>
                      </a:r>
                      <a:r>
                        <a:rPr lang="es-MX" sz="1200" baseline="0" dirty="0">
                          <a:effectLst/>
                        </a:rPr>
                        <a:t> Cejudo Reyes*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1841482286"/>
                  </a:ext>
                </a:extLst>
              </a:tr>
              <a:tr h="78197">
                <a:tc>
                  <a:txBody>
                    <a:bodyPr/>
                    <a:lstStyle/>
                    <a:p>
                      <a:pPr marL="457200" marR="13335">
                        <a:lnSpc>
                          <a:spcPct val="115000"/>
                        </a:lnSpc>
                        <a:spcAft>
                          <a:spcPts val="0"/>
                        </a:spcAft>
                      </a:pPr>
                      <a:r>
                        <a:rPr lang="es-MX" sz="1200" baseline="0" dirty="0">
                          <a:effectLst/>
                        </a:rPr>
                        <a:t>Sistema de evaluación del aprendizaje. Publicación de evaluaciones de las </a:t>
                      </a:r>
                      <a:r>
                        <a:rPr lang="es-MX" sz="1200" baseline="0" dirty="0" err="1">
                          <a:effectLst/>
                        </a:rPr>
                        <a:t>EE´s</a:t>
                      </a:r>
                      <a:r>
                        <a:rPr lang="es-MX" sz="1200" baseline="0" dirty="0">
                          <a:effectLst/>
                        </a:rPr>
                        <a:t> en tableros de aulas y talleres.</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Mtra. Rosa Elisa Zamudio Aguilar*</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1973011352"/>
                  </a:ext>
                </a:extLst>
              </a:tr>
              <a:tr h="78197">
                <a:tc>
                  <a:txBody>
                    <a:bodyPr/>
                    <a:lstStyle/>
                    <a:p>
                      <a:pPr marL="457200" marR="13335">
                        <a:lnSpc>
                          <a:spcPct val="115000"/>
                        </a:lnSpc>
                        <a:spcAft>
                          <a:spcPts val="0"/>
                        </a:spcAft>
                      </a:pPr>
                      <a:r>
                        <a:rPr lang="es-MX" sz="1200" baseline="0" dirty="0">
                          <a:effectLst/>
                        </a:rPr>
                        <a:t>Innovación educativa</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tc>
                  <a:txBody>
                    <a:bodyPr/>
                    <a:lstStyle/>
                    <a:p>
                      <a:pPr marR="13335">
                        <a:lnSpc>
                          <a:spcPct val="115000"/>
                        </a:lnSpc>
                        <a:spcAft>
                          <a:spcPts val="0"/>
                        </a:spcAft>
                      </a:pPr>
                      <a:r>
                        <a:rPr lang="es-MX" sz="1200" baseline="0" dirty="0">
                          <a:effectLst/>
                        </a:rPr>
                        <a:t>Dra. Ana Aurora Fernández Mayo*</a:t>
                      </a:r>
                      <a:endParaRPr lang="es-MX"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1282" marR="31282" marT="0" marB="0" anchor="ctr"/>
                </a:tc>
                <a:extLst>
                  <a:ext uri="{0D108BD9-81ED-4DB2-BD59-A6C34878D82A}">
                    <a16:rowId xmlns:a16="http://schemas.microsoft.com/office/drawing/2014/main" val="1577240379"/>
                  </a:ext>
                </a:extLst>
              </a:tr>
              <a:tr h="78197">
                <a:tc gridSpan="2">
                  <a:txBody>
                    <a:bodyPr/>
                    <a:lstStyle/>
                    <a:p>
                      <a:pPr algn="ctr">
                        <a:lnSpc>
                          <a:spcPct val="115000"/>
                        </a:lnSpc>
                        <a:spcAft>
                          <a:spcPts val="0"/>
                        </a:spcAft>
                      </a:pPr>
                      <a:r>
                        <a:rPr lang="es-MX" sz="1200" dirty="0" err="1">
                          <a:effectLst/>
                        </a:rPr>
                        <a:t>CATEGORIA</a:t>
                      </a:r>
                      <a:r>
                        <a:rPr lang="es-MX" sz="1200" dirty="0">
                          <a:effectLst/>
                        </a:rPr>
                        <a:t> 5: DIFUSIÓN Y EXTENSIÓN DE LA CULTURA Y EL DEPORTE Mtro. Alfredo Cerqueda Méndez</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2926927339"/>
                  </a:ext>
                </a:extLst>
              </a:tr>
              <a:tr h="74699">
                <a:tc>
                  <a:txBody>
                    <a:bodyPr/>
                    <a:lstStyle/>
                    <a:p>
                      <a:pPr marL="457200">
                        <a:lnSpc>
                          <a:spcPct val="115000"/>
                        </a:lnSpc>
                        <a:spcAft>
                          <a:spcPts val="0"/>
                        </a:spcAft>
                      </a:pPr>
                      <a:r>
                        <a:rPr lang="es-MX" sz="1200">
                          <a:effectLst/>
                        </a:rPr>
                        <a:t>Difusión, cultura, deporte y programa “Yo emprendo”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Mtro. Alfredo Cerqueda Méndez</a:t>
                      </a:r>
                      <a:endParaRPr lang="es-MX" sz="2800" dirty="0"/>
                    </a:p>
                  </a:txBody>
                  <a:tcPr marL="13688" marR="13688" marT="0" marB="0" anchor="ctr"/>
                </a:tc>
                <a:extLst>
                  <a:ext uri="{0D108BD9-81ED-4DB2-BD59-A6C34878D82A}">
                    <a16:rowId xmlns:a16="http://schemas.microsoft.com/office/drawing/2014/main" val="2170583585"/>
                  </a:ext>
                </a:extLst>
              </a:tr>
              <a:tr h="78197">
                <a:tc gridSpan="2">
                  <a:txBody>
                    <a:bodyPr/>
                    <a:lstStyle/>
                    <a:p>
                      <a:pPr algn="ctr">
                        <a:lnSpc>
                          <a:spcPct val="115000"/>
                        </a:lnSpc>
                        <a:spcAft>
                          <a:spcPts val="0"/>
                        </a:spcAft>
                      </a:pPr>
                      <a:r>
                        <a:rPr lang="es-MX" sz="1200" dirty="0" err="1">
                          <a:effectLst/>
                        </a:rPr>
                        <a:t>CATEGORIA</a:t>
                      </a:r>
                      <a:r>
                        <a:rPr lang="es-MX" sz="1200" dirty="0">
                          <a:effectLst/>
                        </a:rPr>
                        <a:t> 6: SERVICIOS DE APOYO PARA EL APRENDIZAJE Mtro. Juan Andrés Sánchez García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3429880543"/>
                  </a:ext>
                </a:extLst>
              </a:tr>
              <a:tr h="62735">
                <a:tc>
                  <a:txBody>
                    <a:bodyPr/>
                    <a:lstStyle/>
                    <a:p>
                      <a:pPr marL="457200">
                        <a:lnSpc>
                          <a:spcPct val="115000"/>
                        </a:lnSpc>
                        <a:spcAft>
                          <a:spcPts val="0"/>
                        </a:spcAft>
                      </a:pPr>
                      <a:r>
                        <a:rPr lang="es-MX" sz="1200">
                          <a:effectLst/>
                        </a:rPr>
                        <a:t>PAFI´s (cursos preventivos y de nivelación)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Mtro. Juan Andrés Sánchez García</a:t>
                      </a:r>
                      <a:endParaRPr lang="es-MX" sz="2800" dirty="0"/>
                    </a:p>
                  </a:txBody>
                  <a:tcPr marL="13688" marR="13688" marT="0" marB="0" anchor="ctr"/>
                </a:tc>
                <a:extLst>
                  <a:ext uri="{0D108BD9-81ED-4DB2-BD59-A6C34878D82A}">
                    <a16:rowId xmlns:a16="http://schemas.microsoft.com/office/drawing/2014/main" val="2404939719"/>
                  </a:ext>
                </a:extLst>
              </a:tr>
              <a:tr h="41969">
                <a:tc>
                  <a:txBody>
                    <a:bodyPr/>
                    <a:lstStyle/>
                    <a:p>
                      <a:pPr marL="457200">
                        <a:lnSpc>
                          <a:spcPct val="115000"/>
                        </a:lnSpc>
                        <a:spcAft>
                          <a:spcPts val="0"/>
                        </a:spcAft>
                      </a:pPr>
                      <a:r>
                        <a:rPr lang="es-MX" sz="1200">
                          <a:effectLst/>
                        </a:rPr>
                        <a:t>Actividades extramuros de apoyo a la formación integral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Mtra. Arq. Sandra Y. Campos Domínguez</a:t>
                      </a:r>
                      <a:endParaRPr lang="es-MX" sz="2800" dirty="0"/>
                    </a:p>
                  </a:txBody>
                  <a:tcPr marL="13688" marR="13688" marT="0" marB="0" anchor="ctr"/>
                </a:tc>
                <a:extLst>
                  <a:ext uri="{0D108BD9-81ED-4DB2-BD59-A6C34878D82A}">
                    <a16:rowId xmlns:a16="http://schemas.microsoft.com/office/drawing/2014/main" val="493552114"/>
                  </a:ext>
                </a:extLst>
              </a:tr>
              <a:tr h="60961">
                <a:tc>
                  <a:txBody>
                    <a:bodyPr/>
                    <a:lstStyle/>
                    <a:p>
                      <a:pPr marL="457200">
                        <a:lnSpc>
                          <a:spcPct val="115000"/>
                        </a:lnSpc>
                        <a:spcAft>
                          <a:spcPts val="0"/>
                        </a:spcAft>
                      </a:pPr>
                      <a:r>
                        <a:rPr lang="es-MX" sz="1200">
                          <a:effectLst/>
                        </a:rPr>
                        <a:t>Difusión y gestión de becas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Mtra. Anabel Muñoz Hernández*</a:t>
                      </a:r>
                      <a:endParaRPr lang="es-MX" sz="2800" dirty="0"/>
                    </a:p>
                  </a:txBody>
                  <a:tcPr marL="13688" marR="13688" marT="0" marB="0" anchor="ctr"/>
                </a:tc>
                <a:extLst>
                  <a:ext uri="{0D108BD9-81ED-4DB2-BD59-A6C34878D82A}">
                    <a16:rowId xmlns:a16="http://schemas.microsoft.com/office/drawing/2014/main" val="3405923577"/>
                  </a:ext>
                </a:extLst>
              </a:tr>
              <a:tr h="78197">
                <a:tc gridSpan="2">
                  <a:txBody>
                    <a:bodyPr/>
                    <a:lstStyle/>
                    <a:p>
                      <a:pPr algn="ctr">
                        <a:lnSpc>
                          <a:spcPct val="115000"/>
                        </a:lnSpc>
                        <a:spcAft>
                          <a:spcPts val="0"/>
                        </a:spcAft>
                      </a:pPr>
                      <a:r>
                        <a:rPr lang="es-MX" sz="1200" dirty="0">
                          <a:effectLst/>
                        </a:rPr>
                        <a:t>PROGRAMAS INSTITUCIONALES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1853319983"/>
                  </a:ext>
                </a:extLst>
              </a:tr>
              <a:tr h="62735">
                <a:tc>
                  <a:txBody>
                    <a:bodyPr/>
                    <a:lstStyle/>
                    <a:p>
                      <a:pPr marL="457200">
                        <a:lnSpc>
                          <a:spcPct val="115000"/>
                        </a:lnSpc>
                        <a:spcAft>
                          <a:spcPts val="0"/>
                        </a:spcAft>
                      </a:pPr>
                      <a:r>
                        <a:rPr lang="es-MX" sz="1200">
                          <a:effectLst/>
                        </a:rPr>
                        <a:t>Tutorías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Mtra. Guadalupe Patricia Cuevas Rodríguez</a:t>
                      </a:r>
                      <a:endParaRPr lang="es-MX" sz="2800" dirty="0"/>
                    </a:p>
                  </a:txBody>
                  <a:tcPr marL="13688" marR="13688" marT="0" marB="0" anchor="ctr"/>
                </a:tc>
                <a:extLst>
                  <a:ext uri="{0D108BD9-81ED-4DB2-BD59-A6C34878D82A}">
                    <a16:rowId xmlns:a16="http://schemas.microsoft.com/office/drawing/2014/main" val="80965144"/>
                  </a:ext>
                </a:extLst>
              </a:tr>
              <a:tr h="60961">
                <a:tc>
                  <a:txBody>
                    <a:bodyPr/>
                    <a:lstStyle/>
                    <a:p>
                      <a:pPr marL="457200">
                        <a:lnSpc>
                          <a:spcPct val="115000"/>
                        </a:lnSpc>
                        <a:spcAft>
                          <a:spcPts val="0"/>
                        </a:spcAft>
                      </a:pPr>
                      <a:r>
                        <a:rPr lang="es-MX" sz="1200">
                          <a:effectLst/>
                        </a:rPr>
                        <a:t>Observatorios urbanos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 Mauricio Hernández Bonilla</a:t>
                      </a:r>
                      <a:endParaRPr lang="es-MX" sz="2800" dirty="0"/>
                    </a:p>
                  </a:txBody>
                  <a:tcPr marL="13688" marR="13688" marT="0" marB="0" anchor="ctr"/>
                </a:tc>
                <a:extLst>
                  <a:ext uri="{0D108BD9-81ED-4DB2-BD59-A6C34878D82A}">
                    <a16:rowId xmlns:a16="http://schemas.microsoft.com/office/drawing/2014/main" val="3604974620"/>
                  </a:ext>
                </a:extLst>
              </a:tr>
              <a:tr h="62735">
                <a:tc>
                  <a:txBody>
                    <a:bodyPr/>
                    <a:lstStyle/>
                    <a:p>
                      <a:pPr marL="457200">
                        <a:lnSpc>
                          <a:spcPct val="115000"/>
                        </a:lnSpc>
                        <a:spcAft>
                          <a:spcPts val="0"/>
                        </a:spcAft>
                      </a:pPr>
                      <a:r>
                        <a:rPr lang="es-MX" sz="1200">
                          <a:effectLst/>
                        </a:rPr>
                        <a:t>Gestión para la sustentabilidad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Arq. Luis Antonio Montiel Ortiz</a:t>
                      </a:r>
                      <a:endParaRPr lang="es-MX" sz="2800" dirty="0"/>
                    </a:p>
                  </a:txBody>
                  <a:tcPr marL="13688" marR="13688" marT="0" marB="0" anchor="ctr"/>
                </a:tc>
                <a:extLst>
                  <a:ext uri="{0D108BD9-81ED-4DB2-BD59-A6C34878D82A}">
                    <a16:rowId xmlns:a16="http://schemas.microsoft.com/office/drawing/2014/main" val="259456543"/>
                  </a:ext>
                </a:extLst>
              </a:tr>
              <a:tr h="60961">
                <a:tc>
                  <a:txBody>
                    <a:bodyPr/>
                    <a:lstStyle/>
                    <a:p>
                      <a:pPr marL="457200">
                        <a:lnSpc>
                          <a:spcPct val="115000"/>
                        </a:lnSpc>
                        <a:spcAft>
                          <a:spcPts val="0"/>
                        </a:spcAft>
                      </a:pPr>
                      <a:r>
                        <a:rPr lang="es-MX" sz="1200">
                          <a:effectLst/>
                        </a:rPr>
                        <a:t>Gestión integral de riesgos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Mtro. Alfredo Cerqueda Méndez</a:t>
                      </a:r>
                      <a:endParaRPr lang="es-MX" sz="2800" dirty="0"/>
                    </a:p>
                  </a:txBody>
                  <a:tcPr marL="13688" marR="13688" marT="0" marB="0" anchor="ctr"/>
                </a:tc>
                <a:extLst>
                  <a:ext uri="{0D108BD9-81ED-4DB2-BD59-A6C34878D82A}">
                    <a16:rowId xmlns:a16="http://schemas.microsoft.com/office/drawing/2014/main" val="1026677468"/>
                  </a:ext>
                </a:extLst>
              </a:tr>
              <a:tr h="60961">
                <a:tc>
                  <a:txBody>
                    <a:bodyPr/>
                    <a:lstStyle/>
                    <a:p>
                      <a:pPr marL="457200">
                        <a:lnSpc>
                          <a:spcPct val="115000"/>
                        </a:lnSpc>
                        <a:spcAft>
                          <a:spcPts val="0"/>
                        </a:spcAft>
                      </a:pPr>
                      <a:r>
                        <a:rPr lang="es-MX" sz="1200">
                          <a:effectLst/>
                        </a:rPr>
                        <a:t>Equidad y género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Dra. </a:t>
                      </a:r>
                      <a:r>
                        <a:rPr lang="es-MX" sz="1200" dirty="0" err="1">
                          <a:effectLst/>
                        </a:rPr>
                        <a:t>Harmida</a:t>
                      </a:r>
                      <a:r>
                        <a:rPr lang="es-MX" sz="1200" dirty="0">
                          <a:effectLst/>
                        </a:rPr>
                        <a:t> Rubio Gutiérrez</a:t>
                      </a:r>
                      <a:endParaRPr lang="es-MX" sz="2800" dirty="0"/>
                    </a:p>
                  </a:txBody>
                  <a:tcPr marL="13688" marR="13688" marT="0" marB="0" anchor="ctr"/>
                </a:tc>
                <a:extLst>
                  <a:ext uri="{0D108BD9-81ED-4DB2-BD59-A6C34878D82A}">
                    <a16:rowId xmlns:a16="http://schemas.microsoft.com/office/drawing/2014/main" val="916564587"/>
                  </a:ext>
                </a:extLst>
              </a:tr>
              <a:tr h="78197">
                <a:tc gridSpan="2">
                  <a:txBody>
                    <a:bodyPr/>
                    <a:lstStyle/>
                    <a:p>
                      <a:pPr algn="ctr">
                        <a:lnSpc>
                          <a:spcPct val="115000"/>
                        </a:lnSpc>
                        <a:spcAft>
                          <a:spcPts val="0"/>
                        </a:spcAft>
                      </a:pPr>
                      <a:r>
                        <a:rPr lang="es-MX" sz="1200" dirty="0" err="1">
                          <a:effectLst/>
                        </a:rPr>
                        <a:t>CATEGORIA</a:t>
                      </a:r>
                      <a:r>
                        <a:rPr lang="es-MX" sz="1200" dirty="0">
                          <a:effectLst/>
                        </a:rPr>
                        <a:t> 7: VINCULACIÓN Y EXTENSIÓN Mtra. Ana María Moreno Ortega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3356705279"/>
                  </a:ext>
                </a:extLst>
              </a:tr>
              <a:tr h="74699">
                <a:tc>
                  <a:txBody>
                    <a:bodyPr/>
                    <a:lstStyle/>
                    <a:p>
                      <a:pPr marL="457200" algn="just">
                        <a:lnSpc>
                          <a:spcPct val="115000"/>
                        </a:lnSpc>
                        <a:spcAft>
                          <a:spcPts val="0"/>
                        </a:spcAft>
                      </a:pPr>
                      <a:r>
                        <a:rPr lang="es-MX" sz="1200">
                          <a:effectLst/>
                        </a:rPr>
                        <a:t>Programa de desarrollo social comunitario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Dra. Laura Mendoza Kaplan</a:t>
                      </a:r>
                      <a:endParaRPr lang="es-MX" sz="2800" dirty="0"/>
                    </a:p>
                  </a:txBody>
                  <a:tcPr marL="13688" marR="13688" marT="0" marB="0"/>
                </a:tc>
                <a:extLst>
                  <a:ext uri="{0D108BD9-81ED-4DB2-BD59-A6C34878D82A}">
                    <a16:rowId xmlns:a16="http://schemas.microsoft.com/office/drawing/2014/main" val="2062785161"/>
                  </a:ext>
                </a:extLst>
              </a:tr>
              <a:tr h="113176">
                <a:tc>
                  <a:txBody>
                    <a:bodyPr/>
                    <a:lstStyle/>
                    <a:p>
                      <a:pPr marL="457200" algn="just">
                        <a:lnSpc>
                          <a:spcPct val="115000"/>
                        </a:lnSpc>
                        <a:spcAft>
                          <a:spcPts val="0"/>
                        </a:spcAft>
                      </a:pPr>
                      <a:r>
                        <a:rPr lang="es-MX" sz="1200">
                          <a:effectLst/>
                        </a:rPr>
                        <a:t>Vinculación. Sector productivo (Convenios servicio social y prácticas profesionales)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Mtro. Eduardo Mijangos Méndez</a:t>
                      </a:r>
                      <a:endParaRPr lang="es-MX" sz="2800" dirty="0"/>
                    </a:p>
                  </a:txBody>
                  <a:tcPr marL="13688" marR="13688" marT="0" marB="0"/>
                </a:tc>
                <a:extLst>
                  <a:ext uri="{0D108BD9-81ED-4DB2-BD59-A6C34878D82A}">
                    <a16:rowId xmlns:a16="http://schemas.microsoft.com/office/drawing/2014/main" val="4009706002"/>
                  </a:ext>
                </a:extLst>
              </a:tr>
              <a:tr h="74699">
                <a:tc>
                  <a:txBody>
                    <a:bodyPr/>
                    <a:lstStyle/>
                    <a:p>
                      <a:pPr marL="457200" algn="just">
                        <a:lnSpc>
                          <a:spcPct val="115000"/>
                        </a:lnSpc>
                        <a:spcAft>
                          <a:spcPts val="0"/>
                        </a:spcAft>
                      </a:pPr>
                      <a:r>
                        <a:rPr lang="es-MX" sz="1200">
                          <a:effectLst/>
                        </a:rPr>
                        <a:t>Vinculación. Sector educativo (Movilidad Estudiantil y Académica)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Dra. Eunice del Carmen García </a:t>
                      </a:r>
                      <a:r>
                        <a:rPr lang="es-MX" sz="1200" dirty="0" err="1">
                          <a:effectLst/>
                        </a:rPr>
                        <a:t>García</a:t>
                      </a:r>
                      <a:endParaRPr lang="es-MX" sz="2800" dirty="0"/>
                    </a:p>
                  </a:txBody>
                  <a:tcPr marL="13688" marR="13688" marT="0" marB="0"/>
                </a:tc>
                <a:extLst>
                  <a:ext uri="{0D108BD9-81ED-4DB2-BD59-A6C34878D82A}">
                    <a16:rowId xmlns:a16="http://schemas.microsoft.com/office/drawing/2014/main" val="1813820618"/>
                  </a:ext>
                </a:extLst>
              </a:tr>
              <a:tr h="74699">
                <a:tc>
                  <a:txBody>
                    <a:bodyPr/>
                    <a:lstStyle/>
                    <a:p>
                      <a:pPr marL="457200" algn="just">
                        <a:lnSpc>
                          <a:spcPct val="115000"/>
                        </a:lnSpc>
                        <a:spcAft>
                          <a:spcPts val="0"/>
                        </a:spcAft>
                      </a:pPr>
                      <a:r>
                        <a:rPr lang="es-MX" sz="1200">
                          <a:effectLst/>
                        </a:rPr>
                        <a:t>Vinculación Sector educativo (Convenios Doble titulación)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Dra. Bertha Lilia Salazar Martínez </a:t>
                      </a:r>
                      <a:endParaRPr lang="es-MX" sz="2800" dirty="0"/>
                    </a:p>
                  </a:txBody>
                  <a:tcPr marL="13688" marR="13688" marT="0" marB="0"/>
                </a:tc>
                <a:extLst>
                  <a:ext uri="{0D108BD9-81ED-4DB2-BD59-A6C34878D82A}">
                    <a16:rowId xmlns:a16="http://schemas.microsoft.com/office/drawing/2014/main" val="142372098"/>
                  </a:ext>
                </a:extLst>
              </a:tr>
              <a:tr h="74699">
                <a:tc>
                  <a:txBody>
                    <a:bodyPr/>
                    <a:lstStyle/>
                    <a:p>
                      <a:pPr marL="457200" algn="just">
                        <a:lnSpc>
                          <a:spcPct val="115000"/>
                        </a:lnSpc>
                        <a:spcAft>
                          <a:spcPts val="0"/>
                        </a:spcAft>
                      </a:pPr>
                      <a:r>
                        <a:rPr lang="es-MX" sz="1200">
                          <a:effectLst/>
                        </a:rPr>
                        <a:t>Seguimiento de egresados y bolsa de trabajo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Arq. Ezequiel Melgarejo Ochoa</a:t>
                      </a:r>
                      <a:endParaRPr lang="es-MX" sz="2800" dirty="0"/>
                    </a:p>
                  </a:txBody>
                  <a:tcPr marL="13688" marR="13688" marT="0" marB="0"/>
                </a:tc>
                <a:extLst>
                  <a:ext uri="{0D108BD9-81ED-4DB2-BD59-A6C34878D82A}">
                    <a16:rowId xmlns:a16="http://schemas.microsoft.com/office/drawing/2014/main" val="3297103856"/>
                  </a:ext>
                </a:extLst>
              </a:tr>
              <a:tr h="74699">
                <a:tc>
                  <a:txBody>
                    <a:bodyPr/>
                    <a:lstStyle/>
                    <a:p>
                      <a:pPr marL="457200" algn="just">
                        <a:lnSpc>
                          <a:spcPct val="115000"/>
                        </a:lnSpc>
                        <a:spcAft>
                          <a:spcPts val="0"/>
                        </a:spcAft>
                      </a:pPr>
                      <a:r>
                        <a:rPr lang="es-MX" sz="1200">
                          <a:effectLst/>
                        </a:rPr>
                        <a:t>Educación continua. Eventos autofinanciables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Mtro. Javier Contreras Rodríguez</a:t>
                      </a:r>
                      <a:endParaRPr lang="es-MX" sz="2800" dirty="0"/>
                    </a:p>
                  </a:txBody>
                  <a:tcPr marL="13688" marR="13688" marT="0" marB="0"/>
                </a:tc>
                <a:extLst>
                  <a:ext uri="{0D108BD9-81ED-4DB2-BD59-A6C34878D82A}">
                    <a16:rowId xmlns:a16="http://schemas.microsoft.com/office/drawing/2014/main" val="1290594724"/>
                  </a:ext>
                </a:extLst>
              </a:tr>
              <a:tr h="36221">
                <a:tc>
                  <a:txBody>
                    <a:bodyPr/>
                    <a:lstStyle/>
                    <a:p>
                      <a:pPr marL="457200" algn="just">
                        <a:lnSpc>
                          <a:spcPct val="115000"/>
                        </a:lnSpc>
                        <a:spcAft>
                          <a:spcPts val="0"/>
                        </a:spcAft>
                      </a:pPr>
                      <a:r>
                        <a:rPr lang="es-MX" sz="1200">
                          <a:effectLst/>
                        </a:rPr>
                        <a:t>Producción editorial. Revista RUA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 Daniel Rolando Martí Capitanachi</a:t>
                      </a:r>
                      <a:endParaRPr lang="es-MX" sz="2800" dirty="0"/>
                    </a:p>
                  </a:txBody>
                  <a:tcPr marL="13688" marR="13688" marT="0" marB="0"/>
                </a:tc>
                <a:extLst>
                  <a:ext uri="{0D108BD9-81ED-4DB2-BD59-A6C34878D82A}">
                    <a16:rowId xmlns:a16="http://schemas.microsoft.com/office/drawing/2014/main" val="176806474"/>
                  </a:ext>
                </a:extLst>
              </a:tr>
              <a:tr h="74699">
                <a:tc>
                  <a:txBody>
                    <a:bodyPr/>
                    <a:lstStyle/>
                    <a:p>
                      <a:pPr marL="457200" algn="just">
                        <a:lnSpc>
                          <a:spcPct val="115000"/>
                        </a:lnSpc>
                        <a:spcAft>
                          <a:spcPts val="0"/>
                        </a:spcAft>
                      </a:pPr>
                      <a:r>
                        <a:rPr lang="es-MX" sz="1200">
                          <a:effectLst/>
                        </a:rPr>
                        <a:t>Concursos regionales, estatales e internacionales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pt-BR" sz="1200" dirty="0">
                          <a:effectLst/>
                        </a:rPr>
                        <a:t>Arq. Selim Abdel Castro Salgado*</a:t>
                      </a:r>
                      <a:endParaRPr lang="es-MX" sz="2800" dirty="0"/>
                    </a:p>
                  </a:txBody>
                  <a:tcPr marL="13688" marR="13688" marT="0" marB="0"/>
                </a:tc>
                <a:extLst>
                  <a:ext uri="{0D108BD9-81ED-4DB2-BD59-A6C34878D82A}">
                    <a16:rowId xmlns:a16="http://schemas.microsoft.com/office/drawing/2014/main" val="983162882"/>
                  </a:ext>
                </a:extLst>
              </a:tr>
              <a:tr h="74699">
                <a:tc>
                  <a:txBody>
                    <a:bodyPr/>
                    <a:lstStyle/>
                    <a:p>
                      <a:pPr marL="457200" algn="just">
                        <a:lnSpc>
                          <a:spcPct val="115000"/>
                        </a:lnSpc>
                        <a:spcAft>
                          <a:spcPts val="0"/>
                        </a:spcAft>
                      </a:pPr>
                      <a:r>
                        <a:rPr lang="es-MX" sz="1200">
                          <a:effectLst/>
                        </a:rPr>
                        <a:t>Eventos académicos (Congresos, foros, seminarios, coloquios)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Mtra. Sonia Estrada Salazar</a:t>
                      </a:r>
                      <a:endParaRPr lang="es-MX" sz="2800" dirty="0"/>
                    </a:p>
                  </a:txBody>
                  <a:tcPr marL="13688" marR="13688" marT="0" marB="0"/>
                </a:tc>
                <a:extLst>
                  <a:ext uri="{0D108BD9-81ED-4DB2-BD59-A6C34878D82A}">
                    <a16:rowId xmlns:a16="http://schemas.microsoft.com/office/drawing/2014/main" val="2895438932"/>
                  </a:ext>
                </a:extLst>
              </a:tr>
              <a:tr h="113176">
                <a:tc>
                  <a:txBody>
                    <a:bodyPr/>
                    <a:lstStyle/>
                    <a:p>
                      <a:pPr marL="457200" algn="just">
                        <a:lnSpc>
                          <a:spcPct val="115000"/>
                        </a:lnSpc>
                        <a:spcAft>
                          <a:spcPts val="0"/>
                        </a:spcAft>
                      </a:pPr>
                      <a:r>
                        <a:rPr lang="es-MX" sz="1200" dirty="0">
                          <a:effectLst/>
                        </a:rPr>
                        <a:t>Intercambio internacional académico y estudiantil Iquique, Chile.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Dra. Josefina Cuevas Rodríguez</a:t>
                      </a:r>
                      <a:endParaRPr lang="es-MX" sz="2800" dirty="0"/>
                    </a:p>
                  </a:txBody>
                  <a:tcPr marL="13688" marR="13688" marT="0" marB="0"/>
                </a:tc>
                <a:extLst>
                  <a:ext uri="{0D108BD9-81ED-4DB2-BD59-A6C34878D82A}">
                    <a16:rowId xmlns:a16="http://schemas.microsoft.com/office/drawing/2014/main" val="4201629231"/>
                  </a:ext>
                </a:extLst>
              </a:tr>
            </a:tbl>
          </a:graphicData>
        </a:graphic>
      </p:graphicFrame>
      <p:pic>
        <p:nvPicPr>
          <p:cNvPr id="5" name="Imagen 4">
            <a:extLst>
              <a:ext uri="{FF2B5EF4-FFF2-40B4-BE49-F238E27FC236}">
                <a16:creationId xmlns:a16="http://schemas.microsoft.com/office/drawing/2014/main" id="{0C43A867-E3B9-48D0-94EA-FF0FD7E90F1A}"/>
              </a:ext>
            </a:extLst>
          </p:cNvPr>
          <p:cNvPicPr>
            <a:picLocks noChangeAspect="1"/>
          </p:cNvPicPr>
          <p:nvPr/>
        </p:nvPicPr>
        <p:blipFill rotWithShape="1">
          <a:blip r:embed="rId2"/>
          <a:srcRect l="70633" t="8333" r="6383" b="71237"/>
          <a:stretch/>
        </p:blipFill>
        <p:spPr>
          <a:xfrm>
            <a:off x="10957249" y="488981"/>
            <a:ext cx="797893" cy="917200"/>
          </a:xfrm>
          <a:prstGeom prst="rect">
            <a:avLst/>
          </a:prstGeom>
        </p:spPr>
      </p:pic>
      <p:sp>
        <p:nvSpPr>
          <p:cNvPr id="6" name="Rectángulo 5">
            <a:extLst>
              <a:ext uri="{FF2B5EF4-FFF2-40B4-BE49-F238E27FC236}">
                <a16:creationId xmlns:a16="http://schemas.microsoft.com/office/drawing/2014/main" id="{191F1F5A-C040-442A-8924-FA827A38485B}"/>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351490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9 Grupo">
            <a:extLst>
              <a:ext uri="{FF2B5EF4-FFF2-40B4-BE49-F238E27FC236}">
                <a16:creationId xmlns:a16="http://schemas.microsoft.com/office/drawing/2014/main" id="{32C69B85-518C-4663-8DA7-86F41BD863E1}"/>
              </a:ext>
            </a:extLst>
          </p:cNvPr>
          <p:cNvGrpSpPr/>
          <p:nvPr/>
        </p:nvGrpSpPr>
        <p:grpSpPr>
          <a:xfrm>
            <a:off x="2082031" y="1659913"/>
            <a:ext cx="10109969" cy="2939640"/>
            <a:chOff x="1314450" y="4203723"/>
            <a:chExt cx="7906082" cy="2303253"/>
          </a:xfrm>
        </p:grpSpPr>
        <p:sp>
          <p:nvSpPr>
            <p:cNvPr id="8" name="10 Rectángulo">
              <a:extLst>
                <a:ext uri="{FF2B5EF4-FFF2-40B4-BE49-F238E27FC236}">
                  <a16:creationId xmlns:a16="http://schemas.microsoft.com/office/drawing/2014/main" id="{FDEB5534-3252-4667-BF76-401B3B6E5DB4}"/>
                </a:ext>
              </a:extLst>
            </p:cNvPr>
            <p:cNvSpPr/>
            <p:nvPr/>
          </p:nvSpPr>
          <p:spPr>
            <a:xfrm>
              <a:off x="1314450" y="4464232"/>
              <a:ext cx="6620682" cy="1553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1 Rectángulo">
              <a:extLst>
                <a:ext uri="{FF2B5EF4-FFF2-40B4-BE49-F238E27FC236}">
                  <a16:creationId xmlns:a16="http://schemas.microsoft.com/office/drawing/2014/main" id="{A8E62E2A-756C-46C4-AE27-2F837D6242E4}"/>
                </a:ext>
              </a:extLst>
            </p:cNvPr>
            <p:cNvSpPr/>
            <p:nvPr/>
          </p:nvSpPr>
          <p:spPr>
            <a:xfrm>
              <a:off x="1314450" y="4203723"/>
              <a:ext cx="7906082" cy="2303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12 CuadroTexto">
              <a:extLst>
                <a:ext uri="{FF2B5EF4-FFF2-40B4-BE49-F238E27FC236}">
                  <a16:creationId xmlns:a16="http://schemas.microsoft.com/office/drawing/2014/main" id="{D9F2DD10-47D9-489A-B5EA-40B1AF0908AA}"/>
                </a:ext>
              </a:extLst>
            </p:cNvPr>
            <p:cNvSpPr txBox="1"/>
            <p:nvPr/>
          </p:nvSpPr>
          <p:spPr>
            <a:xfrm>
              <a:off x="2538971" y="4941329"/>
              <a:ext cx="5736059" cy="458180"/>
            </a:xfrm>
            <a:prstGeom prst="rect">
              <a:avLst/>
            </a:prstGeom>
            <a:noFill/>
          </p:spPr>
          <p:txBody>
            <a:bodyPr wrap="square" rtlCol="0">
              <a:spAutoFit/>
            </a:bodyPr>
            <a:lstStyle/>
            <a:p>
              <a:r>
                <a:rPr lang="es-MX" sz="3200" dirty="0"/>
                <a:t>       </a:t>
              </a:r>
              <a:r>
                <a:rPr lang="es-MX" sz="3200" b="1" dirty="0">
                  <a:solidFill>
                    <a:srgbClr val="002060"/>
                  </a:solidFill>
                </a:rPr>
                <a:t>Asuntos de estudiantes</a:t>
              </a:r>
            </a:p>
          </p:txBody>
        </p:sp>
        <p:sp>
          <p:nvSpPr>
            <p:cNvPr id="11" name="13 CuadroTexto">
              <a:extLst>
                <a:ext uri="{FF2B5EF4-FFF2-40B4-BE49-F238E27FC236}">
                  <a16:creationId xmlns:a16="http://schemas.microsoft.com/office/drawing/2014/main" id="{75E8B781-489D-41CD-9DD9-2CCE1621C537}"/>
                </a:ext>
              </a:extLst>
            </p:cNvPr>
            <p:cNvSpPr txBox="1"/>
            <p:nvPr/>
          </p:nvSpPr>
          <p:spPr>
            <a:xfrm>
              <a:off x="2089114" y="4474664"/>
              <a:ext cx="1275644" cy="1480188"/>
            </a:xfrm>
            <a:prstGeom prst="rect">
              <a:avLst/>
            </a:prstGeom>
            <a:noFill/>
          </p:spPr>
          <p:txBody>
            <a:bodyPr wrap="square" rtlCol="0">
              <a:spAutoFit/>
            </a:bodyPr>
            <a:lstStyle/>
            <a:p>
              <a:r>
                <a:rPr lang="es-MX" sz="9600" dirty="0">
                  <a:solidFill>
                    <a:srgbClr val="00B050"/>
                  </a:solidFill>
                </a:rPr>
                <a:t>1.</a:t>
              </a:r>
            </a:p>
          </p:txBody>
        </p:sp>
      </p:grpSp>
      <p:sp>
        <p:nvSpPr>
          <p:cNvPr id="14" name="15 Rectángulo">
            <a:extLst>
              <a:ext uri="{FF2B5EF4-FFF2-40B4-BE49-F238E27FC236}">
                <a16:creationId xmlns:a16="http://schemas.microsoft.com/office/drawing/2014/main" id="{6A15D58F-F0A4-4D42-A5ED-8F0D08EB1A19}"/>
              </a:ext>
            </a:extLst>
          </p:cNvPr>
          <p:cNvSpPr/>
          <p:nvPr/>
        </p:nvSpPr>
        <p:spPr>
          <a:xfrm>
            <a:off x="2082031" y="3496962"/>
            <a:ext cx="8461142" cy="979094"/>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15" name="12 CuadroTexto">
            <a:extLst>
              <a:ext uri="{FF2B5EF4-FFF2-40B4-BE49-F238E27FC236}">
                <a16:creationId xmlns:a16="http://schemas.microsoft.com/office/drawing/2014/main" id="{27448C41-8F68-44FE-8C4C-856E83B2B3FE}"/>
              </a:ext>
            </a:extLst>
          </p:cNvPr>
          <p:cNvSpPr txBox="1"/>
          <p:nvPr/>
        </p:nvSpPr>
        <p:spPr>
          <a:xfrm>
            <a:off x="2188277" y="3629173"/>
            <a:ext cx="8248649" cy="646331"/>
          </a:xfrm>
          <a:prstGeom prst="rect">
            <a:avLst/>
          </a:prstGeom>
          <a:noFill/>
        </p:spPr>
        <p:txBody>
          <a:bodyPr wrap="square" rtlCol="0">
            <a:spAutoFit/>
          </a:bodyPr>
          <a:lstStyle/>
          <a:p>
            <a:pPr algn="ctr"/>
            <a:r>
              <a:rPr lang="es-MX" sz="3600" b="1" dirty="0">
                <a:solidFill>
                  <a:schemeClr val="bg1"/>
                </a:solidFill>
              </a:rPr>
              <a:t>Informe de Actividades </a:t>
            </a:r>
            <a:r>
              <a:rPr lang="es-MX" sz="3600" b="1" dirty="0" err="1">
                <a:solidFill>
                  <a:schemeClr val="bg1"/>
                </a:solidFill>
              </a:rPr>
              <a:t>HCT</a:t>
            </a:r>
            <a:r>
              <a:rPr lang="es-MX" sz="3600" b="1" dirty="0">
                <a:solidFill>
                  <a:schemeClr val="bg1"/>
                </a:solidFill>
              </a:rPr>
              <a:t> 2018 –2020</a:t>
            </a:r>
          </a:p>
        </p:txBody>
      </p:sp>
      <p:pic>
        <p:nvPicPr>
          <p:cNvPr id="12" name="Imagen 11">
            <a:extLst>
              <a:ext uri="{FF2B5EF4-FFF2-40B4-BE49-F238E27FC236}">
                <a16:creationId xmlns:a16="http://schemas.microsoft.com/office/drawing/2014/main" id="{7B8BD995-D955-436F-8E5F-B8E264BDA50D}"/>
              </a:ext>
            </a:extLst>
          </p:cNvPr>
          <p:cNvPicPr>
            <a:picLocks noChangeAspect="1"/>
          </p:cNvPicPr>
          <p:nvPr/>
        </p:nvPicPr>
        <p:blipFill rotWithShape="1">
          <a:blip r:embed="rId2"/>
          <a:srcRect l="70633" t="8333" r="6383" b="71237"/>
          <a:stretch/>
        </p:blipFill>
        <p:spPr>
          <a:xfrm>
            <a:off x="185391" y="210037"/>
            <a:ext cx="1024284" cy="1177443"/>
          </a:xfrm>
          <a:prstGeom prst="rect">
            <a:avLst/>
          </a:prstGeom>
        </p:spPr>
      </p:pic>
    </p:spTree>
    <p:extLst>
      <p:ext uri="{BB962C8B-B14F-4D97-AF65-F5344CB8AC3E}">
        <p14:creationId xmlns:p14="http://schemas.microsoft.com/office/powerpoint/2010/main" val="18517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957AF-5606-44D3-B326-BA8830A3FFEA}"/>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6BA78D0D-C715-42C3-A3CC-5CE69EC58BB9}"/>
              </a:ext>
            </a:extLst>
          </p:cNvPr>
          <p:cNvGraphicFramePr>
            <a:graphicFrameLocks noGrp="1"/>
          </p:cNvGraphicFramePr>
          <p:nvPr>
            <p:ph idx="1"/>
            <p:extLst>
              <p:ext uri="{D42A27DB-BD31-4B8C-83A1-F6EECF244321}">
                <p14:modId xmlns:p14="http://schemas.microsoft.com/office/powerpoint/2010/main" val="1568418460"/>
              </p:ext>
            </p:extLst>
          </p:nvPr>
        </p:nvGraphicFramePr>
        <p:xfrm>
          <a:off x="1182361" y="1581997"/>
          <a:ext cx="9722499" cy="4776470"/>
        </p:xfrm>
        <a:graphic>
          <a:graphicData uri="http://schemas.openxmlformats.org/drawingml/2006/table">
            <a:tbl>
              <a:tblPr firstRow="1" firstCol="1" bandRow="1">
                <a:tableStyleId>{5C22544A-7EE6-4342-B048-85BDC9FD1C3A}</a:tableStyleId>
              </a:tblPr>
              <a:tblGrid>
                <a:gridCol w="5167782">
                  <a:extLst>
                    <a:ext uri="{9D8B030D-6E8A-4147-A177-3AD203B41FA5}">
                      <a16:colId xmlns:a16="http://schemas.microsoft.com/office/drawing/2014/main" val="3675154799"/>
                    </a:ext>
                  </a:extLst>
                </a:gridCol>
                <a:gridCol w="4554717">
                  <a:extLst>
                    <a:ext uri="{9D8B030D-6E8A-4147-A177-3AD203B41FA5}">
                      <a16:colId xmlns:a16="http://schemas.microsoft.com/office/drawing/2014/main" val="973259820"/>
                    </a:ext>
                  </a:extLst>
                </a:gridCol>
              </a:tblGrid>
              <a:tr h="78197">
                <a:tc gridSpan="2">
                  <a:txBody>
                    <a:bodyPr/>
                    <a:lstStyle/>
                    <a:p>
                      <a:pPr algn="ctr">
                        <a:lnSpc>
                          <a:spcPct val="115000"/>
                        </a:lnSpc>
                        <a:spcAft>
                          <a:spcPts val="0"/>
                        </a:spcAft>
                      </a:pPr>
                      <a:r>
                        <a:rPr lang="es-MX" sz="1200" dirty="0" err="1">
                          <a:effectLst/>
                        </a:rPr>
                        <a:t>CATEGORIA</a:t>
                      </a:r>
                      <a:r>
                        <a:rPr lang="es-MX" sz="1200" dirty="0">
                          <a:effectLst/>
                        </a:rPr>
                        <a:t> 8: INVESTIGACIÓN y POSGRADOS Dra. Polimnia Zacarías Capistran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3578837996"/>
                  </a:ext>
                </a:extLst>
              </a:tr>
              <a:tr h="74699">
                <a:tc>
                  <a:txBody>
                    <a:bodyPr/>
                    <a:lstStyle/>
                    <a:p>
                      <a:pPr marL="457200">
                        <a:lnSpc>
                          <a:spcPct val="115000"/>
                        </a:lnSpc>
                        <a:spcAft>
                          <a:spcPts val="0"/>
                        </a:spcAft>
                      </a:pPr>
                      <a:r>
                        <a:rPr lang="es-MX" sz="1200" dirty="0">
                          <a:effectLst/>
                        </a:rPr>
                        <a:t>Cuerpo Académico Entornos Sustentables (UVCA-205)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Dra. Polimnia Zacarías Capistran</a:t>
                      </a:r>
                      <a:endParaRPr lang="es-MX" sz="2800" dirty="0"/>
                    </a:p>
                  </a:txBody>
                  <a:tcPr marL="13688" marR="13688" marT="0" marB="0" anchor="ctr"/>
                </a:tc>
                <a:extLst>
                  <a:ext uri="{0D108BD9-81ED-4DB2-BD59-A6C34878D82A}">
                    <a16:rowId xmlns:a16="http://schemas.microsoft.com/office/drawing/2014/main" val="3072308656"/>
                  </a:ext>
                </a:extLst>
              </a:tr>
              <a:tr h="74699">
                <a:tc>
                  <a:txBody>
                    <a:bodyPr/>
                    <a:lstStyle/>
                    <a:p>
                      <a:pPr marL="457200">
                        <a:lnSpc>
                          <a:spcPct val="115000"/>
                        </a:lnSpc>
                        <a:spcAft>
                          <a:spcPts val="0"/>
                        </a:spcAft>
                      </a:pPr>
                      <a:r>
                        <a:rPr lang="es-MX" sz="1200" dirty="0">
                          <a:effectLst/>
                        </a:rPr>
                        <a:t>Cuerpo Académico Cultura del Hábitat (UVCA-405)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 Luis Arturo Vázquez Honorato </a:t>
                      </a:r>
                      <a:endParaRPr lang="es-MX" sz="2800" dirty="0"/>
                    </a:p>
                  </a:txBody>
                  <a:tcPr marL="13688" marR="13688" marT="0" marB="0" anchor="ctr"/>
                </a:tc>
                <a:extLst>
                  <a:ext uri="{0D108BD9-81ED-4DB2-BD59-A6C34878D82A}">
                    <a16:rowId xmlns:a16="http://schemas.microsoft.com/office/drawing/2014/main" val="1173604279"/>
                  </a:ext>
                </a:extLst>
              </a:tr>
              <a:tr h="113176">
                <a:tc>
                  <a:txBody>
                    <a:bodyPr/>
                    <a:lstStyle/>
                    <a:p>
                      <a:pPr marL="457200">
                        <a:lnSpc>
                          <a:spcPct val="115000"/>
                        </a:lnSpc>
                        <a:spcAft>
                          <a:spcPts val="0"/>
                        </a:spcAft>
                      </a:pPr>
                      <a:r>
                        <a:rPr lang="es-MX" sz="1200" dirty="0">
                          <a:effectLst/>
                        </a:rPr>
                        <a:t>Cuerpo Académico Filosofía y Educación en Arquitectura y Construcción (UVCA-363)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Dra. Josefina Cuevas Rodríguez</a:t>
                      </a:r>
                      <a:endParaRPr lang="es-MX" sz="2800" dirty="0"/>
                    </a:p>
                  </a:txBody>
                  <a:tcPr marL="13688" marR="13688" marT="0" marB="0" anchor="ctr"/>
                </a:tc>
                <a:extLst>
                  <a:ext uri="{0D108BD9-81ED-4DB2-BD59-A6C34878D82A}">
                    <a16:rowId xmlns:a16="http://schemas.microsoft.com/office/drawing/2014/main" val="3114143336"/>
                  </a:ext>
                </a:extLst>
              </a:tr>
              <a:tr h="113176">
                <a:tc>
                  <a:txBody>
                    <a:bodyPr/>
                    <a:lstStyle/>
                    <a:p>
                      <a:pPr marL="457200">
                        <a:lnSpc>
                          <a:spcPct val="115000"/>
                        </a:lnSpc>
                        <a:spcAft>
                          <a:spcPts val="0"/>
                        </a:spcAft>
                      </a:pPr>
                      <a:r>
                        <a:rPr lang="es-MX" sz="1200">
                          <a:effectLst/>
                        </a:rPr>
                        <a:t>Cuerpo Académico: Arquitectura y Urbanismo para el Desarrollo (UVCA-452)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Dra. Ma Guadalupe Noemi Uehara Guerrero</a:t>
                      </a:r>
                      <a:endParaRPr lang="es-MX" sz="2800" dirty="0"/>
                    </a:p>
                  </a:txBody>
                  <a:tcPr marL="13688" marR="13688" marT="0" marB="0" anchor="ctr"/>
                </a:tc>
                <a:extLst>
                  <a:ext uri="{0D108BD9-81ED-4DB2-BD59-A6C34878D82A}">
                    <a16:rowId xmlns:a16="http://schemas.microsoft.com/office/drawing/2014/main" val="3666892473"/>
                  </a:ext>
                </a:extLst>
              </a:tr>
              <a:tr h="74699">
                <a:tc>
                  <a:txBody>
                    <a:bodyPr/>
                    <a:lstStyle/>
                    <a:p>
                      <a:pPr marL="457200">
                        <a:lnSpc>
                          <a:spcPct val="115000"/>
                        </a:lnSpc>
                        <a:spcAft>
                          <a:spcPts val="0"/>
                        </a:spcAft>
                      </a:pPr>
                      <a:r>
                        <a:rPr lang="es-MX" sz="1200" dirty="0">
                          <a:effectLst/>
                        </a:rPr>
                        <a:t>Grupo de Colaboración: Edificación Arquitectónica y Urbanística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r>
                        <a:rPr lang="es-MX" sz="1200" dirty="0">
                          <a:effectLst/>
                        </a:rPr>
                        <a:t>Dr. José Javier Vázquez Fentánez</a:t>
                      </a:r>
                      <a:endParaRPr lang="es-MX" sz="2800" dirty="0"/>
                    </a:p>
                  </a:txBody>
                  <a:tcPr marL="13688" marR="13688" marT="0" marB="0" anchor="ctr"/>
                </a:tc>
                <a:extLst>
                  <a:ext uri="{0D108BD9-81ED-4DB2-BD59-A6C34878D82A}">
                    <a16:rowId xmlns:a16="http://schemas.microsoft.com/office/drawing/2014/main" val="864813474"/>
                  </a:ext>
                </a:extLst>
              </a:tr>
              <a:tr h="78197">
                <a:tc gridSpan="2">
                  <a:txBody>
                    <a:bodyPr/>
                    <a:lstStyle/>
                    <a:p>
                      <a:pPr marL="457200" algn="ctr">
                        <a:lnSpc>
                          <a:spcPct val="115000"/>
                        </a:lnSpc>
                        <a:spcAft>
                          <a:spcPts val="0"/>
                        </a:spcAft>
                      </a:pPr>
                      <a:r>
                        <a:rPr lang="es-MX" sz="1200" dirty="0">
                          <a:effectLst/>
                        </a:rPr>
                        <a:t>POSGRADOS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hMerge="1">
                  <a:txBody>
                    <a:bodyPr/>
                    <a:lstStyle/>
                    <a:p>
                      <a:endParaRPr lang="es-MX"/>
                    </a:p>
                  </a:txBody>
                  <a:tcPr/>
                </a:tc>
                <a:extLst>
                  <a:ext uri="{0D108BD9-81ED-4DB2-BD59-A6C34878D82A}">
                    <a16:rowId xmlns:a16="http://schemas.microsoft.com/office/drawing/2014/main" val="1654762854"/>
                  </a:ext>
                </a:extLst>
              </a:tr>
              <a:tr h="81492">
                <a:tc>
                  <a:txBody>
                    <a:bodyPr/>
                    <a:lstStyle/>
                    <a:p>
                      <a:pPr marL="457200">
                        <a:lnSpc>
                          <a:spcPct val="115000"/>
                        </a:lnSpc>
                        <a:spcAft>
                          <a:spcPts val="0"/>
                        </a:spcAft>
                      </a:pPr>
                      <a:r>
                        <a:rPr lang="es-MX" sz="1200">
                          <a:effectLst/>
                        </a:rPr>
                        <a:t>Coordinador del doctorado en Arquitectura y Urbanismo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pPr>
                        <a:lnSpc>
                          <a:spcPct val="115000"/>
                        </a:lnSpc>
                        <a:spcAft>
                          <a:spcPts val="0"/>
                        </a:spcAft>
                      </a:pPr>
                      <a:r>
                        <a:rPr lang="es-MX" sz="1200">
                          <a:effectLst/>
                        </a:rPr>
                        <a:t>Dr. Luis Arturo Vázquez Honorato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extLst>
                  <a:ext uri="{0D108BD9-81ED-4DB2-BD59-A6C34878D82A}">
                    <a16:rowId xmlns:a16="http://schemas.microsoft.com/office/drawing/2014/main" val="984740325"/>
                  </a:ext>
                </a:extLst>
              </a:tr>
              <a:tr h="81492">
                <a:tc>
                  <a:txBody>
                    <a:bodyPr/>
                    <a:lstStyle/>
                    <a:p>
                      <a:pPr marL="457200">
                        <a:lnSpc>
                          <a:spcPct val="115000"/>
                        </a:lnSpc>
                        <a:spcAft>
                          <a:spcPts val="0"/>
                        </a:spcAft>
                      </a:pPr>
                      <a:r>
                        <a:rPr lang="es-MX" sz="1200" dirty="0">
                          <a:effectLst/>
                        </a:rPr>
                        <a:t>Coordinador de la Maestría en Arquitectura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pPr>
                        <a:lnSpc>
                          <a:spcPct val="115000"/>
                        </a:lnSpc>
                        <a:spcAft>
                          <a:spcPts val="0"/>
                        </a:spcAft>
                      </a:pPr>
                      <a:r>
                        <a:rPr lang="es-MX" sz="1200" dirty="0">
                          <a:effectLst/>
                        </a:rPr>
                        <a:t>Dra. María Concepción Chong Garduño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extLst>
                  <a:ext uri="{0D108BD9-81ED-4DB2-BD59-A6C34878D82A}">
                    <a16:rowId xmlns:a16="http://schemas.microsoft.com/office/drawing/2014/main" val="1787864779"/>
                  </a:ext>
                </a:extLst>
              </a:tr>
              <a:tr h="165600">
                <a:tc>
                  <a:txBody>
                    <a:bodyPr/>
                    <a:lstStyle/>
                    <a:p>
                      <a:pPr marL="457200" algn="just">
                        <a:lnSpc>
                          <a:spcPct val="115000"/>
                        </a:lnSpc>
                        <a:spcAft>
                          <a:spcPts val="0"/>
                        </a:spcAft>
                      </a:pPr>
                      <a:r>
                        <a:rPr lang="es-MX" sz="1200" dirty="0">
                          <a:effectLst/>
                        </a:rPr>
                        <a:t>Comisión para la Especialización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tc>
                  <a:txBody>
                    <a:bodyPr/>
                    <a:lstStyle/>
                    <a:p>
                      <a:pPr algn="just">
                        <a:lnSpc>
                          <a:spcPct val="115000"/>
                        </a:lnSpc>
                        <a:spcAft>
                          <a:spcPts val="0"/>
                        </a:spcAft>
                      </a:pPr>
                      <a:r>
                        <a:rPr lang="es-MX" sz="1200" dirty="0" err="1">
                          <a:effectLst/>
                        </a:rPr>
                        <a:t>Harmida</a:t>
                      </a:r>
                      <a:r>
                        <a:rPr lang="es-MX" sz="1200" dirty="0">
                          <a:effectLst/>
                        </a:rPr>
                        <a:t> Rubio Gutiérrez</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nchor="ctr"/>
                </a:tc>
                <a:extLst>
                  <a:ext uri="{0D108BD9-81ED-4DB2-BD59-A6C34878D82A}">
                    <a16:rowId xmlns:a16="http://schemas.microsoft.com/office/drawing/2014/main" val="2783808618"/>
                  </a:ext>
                </a:extLst>
              </a:tr>
              <a:tr h="78197">
                <a:tc gridSpan="2">
                  <a:txBody>
                    <a:bodyPr/>
                    <a:lstStyle/>
                    <a:p>
                      <a:pPr algn="ctr">
                        <a:lnSpc>
                          <a:spcPct val="115000"/>
                        </a:lnSpc>
                        <a:spcAft>
                          <a:spcPts val="0"/>
                        </a:spcAft>
                      </a:pPr>
                      <a:r>
                        <a:rPr lang="es-MX" sz="1200" dirty="0" err="1">
                          <a:effectLst/>
                        </a:rPr>
                        <a:t>CATEGORIA</a:t>
                      </a:r>
                      <a:r>
                        <a:rPr lang="es-MX" sz="1200" dirty="0">
                          <a:effectLst/>
                        </a:rPr>
                        <a:t> 9  INFRAESTRUCTURA Y EQUIPAMIENTO Mtro. Fernando F. Velasco Montiel y Mtra. Luz Ariadna Velasco Montiel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hMerge="1">
                  <a:txBody>
                    <a:bodyPr/>
                    <a:lstStyle/>
                    <a:p>
                      <a:endParaRPr lang="es-MX"/>
                    </a:p>
                  </a:txBody>
                  <a:tcPr/>
                </a:tc>
                <a:extLst>
                  <a:ext uri="{0D108BD9-81ED-4DB2-BD59-A6C34878D82A}">
                    <a16:rowId xmlns:a16="http://schemas.microsoft.com/office/drawing/2014/main" val="2876444337"/>
                  </a:ext>
                </a:extLst>
              </a:tr>
              <a:tr h="74699">
                <a:tc>
                  <a:txBody>
                    <a:bodyPr/>
                    <a:lstStyle/>
                    <a:p>
                      <a:pPr marL="457200" algn="just">
                        <a:lnSpc>
                          <a:spcPct val="115000"/>
                        </a:lnSpc>
                        <a:spcAft>
                          <a:spcPts val="0"/>
                        </a:spcAft>
                      </a:pPr>
                      <a:r>
                        <a:rPr lang="es-MX" sz="1200" dirty="0">
                          <a:effectLst/>
                        </a:rPr>
                        <a:t>Laboratorio de construcción  (Técnico Académico)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Mtra. Rosa Elisa Zamudio Aguilar y Mtro. Marco A. Ramírez y Mora</a:t>
                      </a:r>
                      <a:endParaRPr lang="es-MX" sz="2800" dirty="0"/>
                    </a:p>
                  </a:txBody>
                  <a:tcPr marL="13688" marR="13688" marT="0" marB="0"/>
                </a:tc>
                <a:extLst>
                  <a:ext uri="{0D108BD9-81ED-4DB2-BD59-A6C34878D82A}">
                    <a16:rowId xmlns:a16="http://schemas.microsoft.com/office/drawing/2014/main" val="3001166387"/>
                  </a:ext>
                </a:extLst>
              </a:tr>
              <a:tr h="74699">
                <a:tc>
                  <a:txBody>
                    <a:bodyPr/>
                    <a:lstStyle/>
                    <a:p>
                      <a:pPr marL="457200" algn="just">
                        <a:lnSpc>
                          <a:spcPct val="115000"/>
                        </a:lnSpc>
                        <a:spcAft>
                          <a:spcPts val="0"/>
                        </a:spcAft>
                      </a:pPr>
                      <a:r>
                        <a:rPr lang="es-MX" sz="1200" dirty="0">
                          <a:effectLst/>
                        </a:rPr>
                        <a:t>Laboratorio de análisis solar (Técnico Académico)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Mtra. Luz Ariadna Velasco Montiel</a:t>
                      </a:r>
                      <a:endParaRPr lang="es-MX" sz="2800" dirty="0"/>
                    </a:p>
                  </a:txBody>
                  <a:tcPr marL="13688" marR="13688" marT="0" marB="0"/>
                </a:tc>
                <a:extLst>
                  <a:ext uri="{0D108BD9-81ED-4DB2-BD59-A6C34878D82A}">
                    <a16:rowId xmlns:a16="http://schemas.microsoft.com/office/drawing/2014/main" val="2452051682"/>
                  </a:ext>
                </a:extLst>
              </a:tr>
              <a:tr h="36221">
                <a:tc>
                  <a:txBody>
                    <a:bodyPr/>
                    <a:lstStyle/>
                    <a:p>
                      <a:pPr marL="457200" algn="just">
                        <a:lnSpc>
                          <a:spcPct val="115000"/>
                        </a:lnSpc>
                        <a:spcAft>
                          <a:spcPts val="0"/>
                        </a:spcAft>
                      </a:pPr>
                      <a:r>
                        <a:rPr lang="es-MX" sz="1200" dirty="0">
                          <a:effectLst/>
                        </a:rPr>
                        <a:t>Centro de computo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Mtro. Javier Rodríguez Contreras</a:t>
                      </a:r>
                      <a:endParaRPr lang="es-MX" sz="2800" dirty="0"/>
                    </a:p>
                  </a:txBody>
                  <a:tcPr marL="13688" marR="13688" marT="0" marB="0"/>
                </a:tc>
                <a:extLst>
                  <a:ext uri="{0D108BD9-81ED-4DB2-BD59-A6C34878D82A}">
                    <a16:rowId xmlns:a16="http://schemas.microsoft.com/office/drawing/2014/main" val="1728325517"/>
                  </a:ext>
                </a:extLst>
              </a:tr>
              <a:tr h="36221">
                <a:tc>
                  <a:txBody>
                    <a:bodyPr/>
                    <a:lstStyle/>
                    <a:p>
                      <a:pPr marL="457200" algn="just">
                        <a:lnSpc>
                          <a:spcPct val="115000"/>
                        </a:lnSpc>
                        <a:spcAft>
                          <a:spcPts val="0"/>
                        </a:spcAft>
                      </a:pPr>
                      <a:r>
                        <a:rPr lang="es-MX" sz="1200" dirty="0">
                          <a:effectLst/>
                        </a:rPr>
                        <a:t>Inventario de bienes y mobiliario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Mtra. Adriana Aranda Caballero</a:t>
                      </a:r>
                      <a:endParaRPr lang="es-MX" sz="2800" dirty="0"/>
                    </a:p>
                  </a:txBody>
                  <a:tcPr marL="13688" marR="13688" marT="0" marB="0"/>
                </a:tc>
                <a:extLst>
                  <a:ext uri="{0D108BD9-81ED-4DB2-BD59-A6C34878D82A}">
                    <a16:rowId xmlns:a16="http://schemas.microsoft.com/office/drawing/2014/main" val="295247375"/>
                  </a:ext>
                </a:extLst>
              </a:tr>
              <a:tr h="36221">
                <a:tc>
                  <a:txBody>
                    <a:bodyPr/>
                    <a:lstStyle/>
                    <a:p>
                      <a:pPr marL="457200" algn="just">
                        <a:lnSpc>
                          <a:spcPct val="115000"/>
                        </a:lnSpc>
                        <a:spcAft>
                          <a:spcPts val="0"/>
                        </a:spcAft>
                      </a:pPr>
                      <a:r>
                        <a:rPr lang="es-MX" sz="1200" dirty="0">
                          <a:effectLst/>
                        </a:rPr>
                        <a:t>Biblioteca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Lic. Gustavo </a:t>
                      </a:r>
                      <a:r>
                        <a:rPr lang="es-MX" sz="1200" dirty="0" err="1">
                          <a:effectLst/>
                        </a:rPr>
                        <a:t>Sustersick</a:t>
                      </a:r>
                      <a:r>
                        <a:rPr lang="es-MX" sz="1200" dirty="0">
                          <a:effectLst/>
                        </a:rPr>
                        <a:t> Castellanos</a:t>
                      </a:r>
                      <a:endParaRPr lang="es-MX" sz="2800" dirty="0"/>
                    </a:p>
                  </a:txBody>
                  <a:tcPr marL="13688" marR="13688" marT="0" marB="0"/>
                </a:tc>
                <a:extLst>
                  <a:ext uri="{0D108BD9-81ED-4DB2-BD59-A6C34878D82A}">
                    <a16:rowId xmlns:a16="http://schemas.microsoft.com/office/drawing/2014/main" val="463287124"/>
                  </a:ext>
                </a:extLst>
              </a:tr>
              <a:tr h="74699">
                <a:tc>
                  <a:txBody>
                    <a:bodyPr/>
                    <a:lstStyle/>
                    <a:p>
                      <a:pPr marL="457200" algn="just">
                        <a:lnSpc>
                          <a:spcPct val="115000"/>
                        </a:lnSpc>
                        <a:spcAft>
                          <a:spcPts val="0"/>
                        </a:spcAft>
                      </a:pPr>
                      <a:r>
                        <a:rPr lang="es-MX" sz="1200">
                          <a:effectLst/>
                        </a:rPr>
                        <a:t>Mejoramiento de infraestructura y accesibilidad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Mtro. Fernando Velasco Montiel**</a:t>
                      </a:r>
                      <a:endParaRPr lang="es-MX" sz="2800" dirty="0"/>
                    </a:p>
                  </a:txBody>
                  <a:tcPr marL="13688" marR="13688" marT="0" marB="0"/>
                </a:tc>
                <a:extLst>
                  <a:ext uri="{0D108BD9-81ED-4DB2-BD59-A6C34878D82A}">
                    <a16:rowId xmlns:a16="http://schemas.microsoft.com/office/drawing/2014/main" val="599644392"/>
                  </a:ext>
                </a:extLst>
              </a:tr>
              <a:tr h="74699">
                <a:tc>
                  <a:txBody>
                    <a:bodyPr/>
                    <a:lstStyle/>
                    <a:p>
                      <a:pPr marL="457200" algn="just">
                        <a:lnSpc>
                          <a:spcPct val="115000"/>
                        </a:lnSpc>
                        <a:spcAft>
                          <a:spcPts val="0"/>
                        </a:spcAft>
                      </a:pPr>
                      <a:r>
                        <a:rPr lang="es-MX" sz="1200">
                          <a:effectLst/>
                        </a:rPr>
                        <a:t>Distribución y organización de espacios (aulas y talleres).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Mtro. Salvador Ocaña Pimentel*</a:t>
                      </a:r>
                      <a:endParaRPr lang="es-MX" sz="2800" dirty="0"/>
                    </a:p>
                  </a:txBody>
                  <a:tcPr marL="13688" marR="13688" marT="0" marB="0"/>
                </a:tc>
                <a:extLst>
                  <a:ext uri="{0D108BD9-81ED-4DB2-BD59-A6C34878D82A}">
                    <a16:rowId xmlns:a16="http://schemas.microsoft.com/office/drawing/2014/main" val="49289217"/>
                  </a:ext>
                </a:extLst>
              </a:tr>
              <a:tr h="36221">
                <a:tc>
                  <a:txBody>
                    <a:bodyPr/>
                    <a:lstStyle/>
                    <a:p>
                      <a:pPr marL="457200" algn="just">
                        <a:lnSpc>
                          <a:spcPct val="115000"/>
                        </a:lnSpc>
                        <a:spcAft>
                          <a:spcPts val="0"/>
                        </a:spcAft>
                      </a:pPr>
                      <a:r>
                        <a:rPr lang="es-MX" sz="1200">
                          <a:effectLst/>
                        </a:rPr>
                        <a:t>Mobiliario escolar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Arq. Librada Gamboa León*</a:t>
                      </a:r>
                      <a:endParaRPr lang="es-MX" sz="2800" dirty="0"/>
                    </a:p>
                  </a:txBody>
                  <a:tcPr marL="13688" marR="13688" marT="0" marB="0"/>
                </a:tc>
                <a:extLst>
                  <a:ext uri="{0D108BD9-81ED-4DB2-BD59-A6C34878D82A}">
                    <a16:rowId xmlns:a16="http://schemas.microsoft.com/office/drawing/2014/main" val="884936408"/>
                  </a:ext>
                </a:extLst>
              </a:tr>
              <a:tr h="78197">
                <a:tc gridSpan="2">
                  <a:txBody>
                    <a:bodyPr/>
                    <a:lstStyle/>
                    <a:p>
                      <a:pPr algn="ctr">
                        <a:lnSpc>
                          <a:spcPct val="115000"/>
                        </a:lnSpc>
                        <a:spcAft>
                          <a:spcPts val="0"/>
                        </a:spcAft>
                      </a:pPr>
                      <a:r>
                        <a:rPr lang="es-MX" sz="1200" dirty="0" err="1">
                          <a:effectLst/>
                        </a:rPr>
                        <a:t>CATEGORIA</a:t>
                      </a:r>
                      <a:r>
                        <a:rPr lang="es-MX" sz="1200" dirty="0">
                          <a:effectLst/>
                        </a:rPr>
                        <a:t> 10 GESTIÓN ADMINISTRATIVA Y FINANCIERA</a:t>
                      </a:r>
                    </a:p>
                    <a:p>
                      <a:pPr algn="ctr">
                        <a:lnSpc>
                          <a:spcPct val="115000"/>
                        </a:lnSpc>
                        <a:spcAft>
                          <a:spcPts val="0"/>
                        </a:spcAft>
                      </a:pPr>
                      <a:r>
                        <a:rPr lang="es-MX" sz="1200" dirty="0">
                          <a:effectLst/>
                        </a:rPr>
                        <a:t>Responsable: Directora    Operativa: Administradora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hMerge="1">
                  <a:txBody>
                    <a:bodyPr/>
                    <a:lstStyle/>
                    <a:p>
                      <a:endParaRPr lang="es-MX"/>
                    </a:p>
                  </a:txBody>
                  <a:tcPr/>
                </a:tc>
                <a:extLst>
                  <a:ext uri="{0D108BD9-81ED-4DB2-BD59-A6C34878D82A}">
                    <a16:rowId xmlns:a16="http://schemas.microsoft.com/office/drawing/2014/main" val="859304193"/>
                  </a:ext>
                </a:extLst>
              </a:tr>
              <a:tr h="113176">
                <a:tc>
                  <a:txBody>
                    <a:bodyPr/>
                    <a:lstStyle/>
                    <a:p>
                      <a:pPr marL="457200" algn="just">
                        <a:lnSpc>
                          <a:spcPct val="115000"/>
                        </a:lnSpc>
                        <a:spcAft>
                          <a:spcPts val="0"/>
                        </a:spcAft>
                      </a:pPr>
                      <a:r>
                        <a:rPr lang="es-MX" sz="1200" dirty="0">
                          <a:effectLst/>
                        </a:rPr>
                        <a:t>COMITÉ-</a:t>
                      </a:r>
                      <a:r>
                        <a:rPr lang="es-MX" sz="1200" dirty="0" err="1">
                          <a:effectLst/>
                        </a:rPr>
                        <a:t>PROMEJORAS</a:t>
                      </a:r>
                      <a:endParaRPr lang="es-MX" sz="1200" dirty="0">
                        <a:effectLst/>
                      </a:endParaRPr>
                    </a:p>
                  </a:txBody>
                  <a:tcPr marL="13688" marR="13688" marT="0" marB="0"/>
                </a:tc>
                <a:tc>
                  <a:txBody>
                    <a:bodyPr/>
                    <a:lstStyle/>
                    <a:p>
                      <a:r>
                        <a:rPr lang="es-MX" sz="1200" dirty="0">
                          <a:effectLst/>
                        </a:rPr>
                        <a:t>Mtra. Sonia Estrada Salazar y Arq. Ezequiel Melgarejo Ochoa</a:t>
                      </a:r>
                      <a:endParaRPr lang="es-MX" sz="2800" dirty="0"/>
                    </a:p>
                  </a:txBody>
                  <a:tcPr marL="13688" marR="13688" marT="0" marB="0"/>
                </a:tc>
                <a:extLst>
                  <a:ext uri="{0D108BD9-81ED-4DB2-BD59-A6C34878D82A}">
                    <a16:rowId xmlns:a16="http://schemas.microsoft.com/office/drawing/2014/main" val="954488302"/>
                  </a:ext>
                </a:extLst>
              </a:tr>
              <a:tr h="36221">
                <a:tc>
                  <a:txBody>
                    <a:bodyPr/>
                    <a:lstStyle/>
                    <a:p>
                      <a:pPr marL="457200" algn="just">
                        <a:lnSpc>
                          <a:spcPct val="115000"/>
                        </a:lnSpc>
                        <a:spcAft>
                          <a:spcPts val="0"/>
                        </a:spcAft>
                      </a:pPr>
                      <a:r>
                        <a:rPr lang="es-MX" sz="1200">
                          <a:effectLst/>
                        </a:rPr>
                        <a:t>PFCE (Antes PIFI  -  PROFOCIES)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13688" marR="13688" marT="0" marB="0"/>
                </a:tc>
                <a:tc>
                  <a:txBody>
                    <a:bodyPr/>
                    <a:lstStyle/>
                    <a:p>
                      <a:r>
                        <a:rPr lang="es-MX" sz="1200" dirty="0">
                          <a:effectLst/>
                        </a:rPr>
                        <a:t>Dra. Ma Guadalupe Noemi Uehara Guerrero</a:t>
                      </a:r>
                      <a:endParaRPr lang="es-MX" sz="2800" dirty="0"/>
                    </a:p>
                  </a:txBody>
                  <a:tcPr marL="13688" marR="13688" marT="0" marB="0"/>
                </a:tc>
                <a:extLst>
                  <a:ext uri="{0D108BD9-81ED-4DB2-BD59-A6C34878D82A}">
                    <a16:rowId xmlns:a16="http://schemas.microsoft.com/office/drawing/2014/main" val="2822685490"/>
                  </a:ext>
                </a:extLst>
              </a:tr>
            </a:tbl>
          </a:graphicData>
        </a:graphic>
      </p:graphicFrame>
      <p:pic>
        <p:nvPicPr>
          <p:cNvPr id="5" name="Imagen 4">
            <a:extLst>
              <a:ext uri="{FF2B5EF4-FFF2-40B4-BE49-F238E27FC236}">
                <a16:creationId xmlns:a16="http://schemas.microsoft.com/office/drawing/2014/main" id="{A527066C-DDAE-4787-A7BD-22F7B6386ACB}"/>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0395CF12-1CCA-43C3-8C8E-93D9CCA8307A}"/>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12595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8F507-3023-4B09-90D4-3AC90BB12FB7}"/>
              </a:ext>
            </a:extLst>
          </p:cNvPr>
          <p:cNvSpPr>
            <a:spLocks noGrp="1"/>
          </p:cNvSpPr>
          <p:nvPr>
            <p:ph type="title"/>
          </p:nvPr>
        </p:nvSpPr>
        <p:spPr/>
        <p:txBody>
          <a:bodyPr/>
          <a:lstStyle/>
          <a:p>
            <a:r>
              <a:rPr lang="es-MX" dirty="0"/>
              <a:t>Aval a solicitudes de Año Sabático</a:t>
            </a:r>
          </a:p>
        </p:txBody>
      </p:sp>
      <p:sp>
        <p:nvSpPr>
          <p:cNvPr id="5" name="Marcador de contenido 4">
            <a:extLst>
              <a:ext uri="{FF2B5EF4-FFF2-40B4-BE49-F238E27FC236}">
                <a16:creationId xmlns:a16="http://schemas.microsoft.com/office/drawing/2014/main" id="{B37B5A6E-08CF-4C3B-908D-829607BF2CC5}"/>
              </a:ext>
            </a:extLst>
          </p:cNvPr>
          <p:cNvSpPr>
            <a:spLocks noGrp="1"/>
          </p:cNvSpPr>
          <p:nvPr>
            <p:ph idx="1"/>
          </p:nvPr>
        </p:nvSpPr>
        <p:spPr/>
        <p:txBody>
          <a:bodyPr/>
          <a:lstStyle/>
          <a:p>
            <a:endParaRPr lang="es-MX" dirty="0"/>
          </a:p>
        </p:txBody>
      </p:sp>
      <p:graphicFrame>
        <p:nvGraphicFramePr>
          <p:cNvPr id="6" name="Marcador de contenido 3">
            <a:extLst>
              <a:ext uri="{FF2B5EF4-FFF2-40B4-BE49-F238E27FC236}">
                <a16:creationId xmlns:a16="http://schemas.microsoft.com/office/drawing/2014/main" id="{48C46082-A171-4731-8739-2D0838950D5F}"/>
              </a:ext>
            </a:extLst>
          </p:cNvPr>
          <p:cNvGraphicFramePr>
            <a:graphicFrameLocks/>
          </p:cNvGraphicFramePr>
          <p:nvPr>
            <p:extLst>
              <p:ext uri="{D42A27DB-BD31-4B8C-83A1-F6EECF244321}">
                <p14:modId xmlns:p14="http://schemas.microsoft.com/office/powerpoint/2010/main" val="3353596801"/>
              </p:ext>
            </p:extLst>
          </p:nvPr>
        </p:nvGraphicFramePr>
        <p:xfrm>
          <a:off x="1672219" y="1972457"/>
          <a:ext cx="8742784" cy="4419600"/>
        </p:xfrm>
        <a:graphic>
          <a:graphicData uri="http://schemas.openxmlformats.org/drawingml/2006/table">
            <a:tbl>
              <a:tblPr firstRow="1" firstCol="1" bandRow="1">
                <a:tableStyleId>{5C22544A-7EE6-4342-B048-85BDC9FD1C3A}</a:tableStyleId>
              </a:tblPr>
              <a:tblGrid>
                <a:gridCol w="1840446">
                  <a:extLst>
                    <a:ext uri="{9D8B030D-6E8A-4147-A177-3AD203B41FA5}">
                      <a16:colId xmlns:a16="http://schemas.microsoft.com/office/drawing/2014/main" val="4233402820"/>
                    </a:ext>
                  </a:extLst>
                </a:gridCol>
                <a:gridCol w="6902338">
                  <a:extLst>
                    <a:ext uri="{9D8B030D-6E8A-4147-A177-3AD203B41FA5}">
                      <a16:colId xmlns:a16="http://schemas.microsoft.com/office/drawing/2014/main" val="4097736555"/>
                    </a:ext>
                  </a:extLst>
                </a:gridCol>
              </a:tblGrid>
              <a:tr h="370840">
                <a:tc>
                  <a:txBody>
                    <a:bodyPr/>
                    <a:lstStyle/>
                    <a:p>
                      <a:r>
                        <a:rPr lang="es-MX" sz="2000" dirty="0"/>
                        <a:t>Periodo</a:t>
                      </a:r>
                    </a:p>
                  </a:txBody>
                  <a:tcPr/>
                </a:tc>
                <a:tc>
                  <a:txBody>
                    <a:bodyPr/>
                    <a:lstStyle/>
                    <a:p>
                      <a:r>
                        <a:rPr lang="es-MX" sz="2000" dirty="0"/>
                        <a:t>Profesor</a:t>
                      </a:r>
                    </a:p>
                  </a:txBody>
                  <a:tcPr/>
                </a:tc>
                <a:extLst>
                  <a:ext uri="{0D108BD9-81ED-4DB2-BD59-A6C34878D82A}">
                    <a16:rowId xmlns:a16="http://schemas.microsoft.com/office/drawing/2014/main" val="3731755667"/>
                  </a:ext>
                </a:extLst>
              </a:tr>
              <a:tr h="370840">
                <a:tc rowSpan="2">
                  <a:txBody>
                    <a:bodyPr/>
                    <a:lstStyle/>
                    <a:p>
                      <a:r>
                        <a:rPr lang="es-MX" sz="2000" dirty="0"/>
                        <a:t>201851</a:t>
                      </a:r>
                    </a:p>
                  </a:txBody>
                  <a:tcPr/>
                </a:tc>
                <a:tc>
                  <a:txBody>
                    <a:bodyPr/>
                    <a:lstStyle/>
                    <a:p>
                      <a:r>
                        <a:rPr lang="es-MX" sz="2000" b="1" dirty="0"/>
                        <a:t>Arq. Alejandro Rivera Ortiz </a:t>
                      </a:r>
                    </a:p>
                    <a:p>
                      <a:r>
                        <a:rPr lang="es-MX" sz="2000" dirty="0"/>
                        <a:t>Aprobado el 21/11/2018</a:t>
                      </a:r>
                    </a:p>
                    <a:p>
                      <a:r>
                        <a:rPr lang="es-MX" sz="2000" i="1" dirty="0"/>
                        <a:t>Autorizado por el Área Técnica para el periodo </a:t>
                      </a:r>
                      <a:r>
                        <a:rPr lang="es-MX" sz="2000" i="1" dirty="0" err="1"/>
                        <a:t>Ago</a:t>
                      </a:r>
                      <a:r>
                        <a:rPr lang="es-MX" sz="2000" i="1" dirty="0"/>
                        <a:t> 19 – Jul 20</a:t>
                      </a:r>
                    </a:p>
                  </a:txBody>
                  <a:tcPr/>
                </a:tc>
                <a:extLst>
                  <a:ext uri="{0D108BD9-81ED-4DB2-BD59-A6C34878D82A}">
                    <a16:rowId xmlns:a16="http://schemas.microsoft.com/office/drawing/2014/main" val="3479743995"/>
                  </a:ext>
                </a:extLst>
              </a:tr>
              <a:tr h="370840">
                <a:tc vMerge="1">
                  <a:txBody>
                    <a:bodyPr/>
                    <a:lstStyle/>
                    <a:p>
                      <a:endParaRPr lang="es-MX" dirty="0"/>
                    </a:p>
                  </a:txBody>
                  <a:tcPr/>
                </a:tc>
                <a:tc>
                  <a:txBody>
                    <a:bodyPr/>
                    <a:lstStyle/>
                    <a:p>
                      <a:r>
                        <a:rPr lang="es-MX" sz="2000" b="1" dirty="0"/>
                        <a:t>Mtra. Arq. Ana María J. Moreno Ortega</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2000" dirty="0"/>
                        <a:t>Aprobado el 10/10/2018</a:t>
                      </a:r>
                    </a:p>
                    <a:p>
                      <a:r>
                        <a:rPr lang="es-MX" sz="2000" i="1" dirty="0"/>
                        <a:t>Autorizado por el Área Técnica para el periodo Feb 19 – Ene 20</a:t>
                      </a:r>
                    </a:p>
                  </a:txBody>
                  <a:tcPr/>
                </a:tc>
                <a:extLst>
                  <a:ext uri="{0D108BD9-81ED-4DB2-BD59-A6C34878D82A}">
                    <a16:rowId xmlns:a16="http://schemas.microsoft.com/office/drawing/2014/main" val="1796922656"/>
                  </a:ext>
                </a:extLst>
              </a:tr>
              <a:tr h="370840">
                <a:tc>
                  <a:txBody>
                    <a:bodyPr/>
                    <a:lstStyle/>
                    <a:p>
                      <a:r>
                        <a:rPr lang="es-MX" sz="2000" dirty="0"/>
                        <a:t>202001</a:t>
                      </a:r>
                    </a:p>
                  </a:txBody>
                  <a:tcPr/>
                </a:tc>
                <a:tc>
                  <a:txBody>
                    <a:bodyPr/>
                    <a:lstStyle/>
                    <a:p>
                      <a:r>
                        <a:rPr lang="es-MX" sz="2000" b="1" dirty="0"/>
                        <a:t>Dra. Polimnia Zacarías Capistrán </a:t>
                      </a:r>
                    </a:p>
                    <a:p>
                      <a:r>
                        <a:rPr lang="es-MX" sz="2000" dirty="0"/>
                        <a:t>Aprobado el 07/11/2019</a:t>
                      </a:r>
                    </a:p>
                    <a:p>
                      <a:r>
                        <a:rPr lang="es-MX" sz="2000" b="0" i="1" dirty="0"/>
                        <a:t>No autorizado por el Área Técnica</a:t>
                      </a:r>
                    </a:p>
                  </a:txBody>
                  <a:tcPr/>
                </a:tc>
                <a:extLst>
                  <a:ext uri="{0D108BD9-81ED-4DB2-BD59-A6C34878D82A}">
                    <a16:rowId xmlns:a16="http://schemas.microsoft.com/office/drawing/2014/main" val="717118239"/>
                  </a:ext>
                </a:extLst>
              </a:tr>
              <a:tr h="370840">
                <a:tc>
                  <a:txBody>
                    <a:bodyPr/>
                    <a:lstStyle/>
                    <a:p>
                      <a:r>
                        <a:rPr lang="es-MX" sz="2000" dirty="0"/>
                        <a:t>202051</a:t>
                      </a:r>
                    </a:p>
                  </a:txBody>
                  <a:tcPr/>
                </a:tc>
                <a:tc>
                  <a:txBody>
                    <a:bodyPr/>
                    <a:lstStyle/>
                    <a:p>
                      <a:r>
                        <a:rPr lang="es-MX" sz="2000" b="1" dirty="0"/>
                        <a:t>Mtra. Arq. Reyna </a:t>
                      </a:r>
                      <a:r>
                        <a:rPr lang="es-MX" sz="2000" b="1" dirty="0" err="1"/>
                        <a:t>Parroquín</a:t>
                      </a:r>
                      <a:r>
                        <a:rPr lang="es-MX" sz="2000" b="1" dirty="0"/>
                        <a:t> Pérez</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2000" dirty="0"/>
                        <a:t>Aprobado el 29/04/2020</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2000" b="0" i="1" dirty="0"/>
                        <a:t>Aún en trámite ante el Área Técnica</a:t>
                      </a:r>
                    </a:p>
                  </a:txBody>
                  <a:tcPr/>
                </a:tc>
                <a:extLst>
                  <a:ext uri="{0D108BD9-81ED-4DB2-BD59-A6C34878D82A}">
                    <a16:rowId xmlns:a16="http://schemas.microsoft.com/office/drawing/2014/main" val="2705556655"/>
                  </a:ext>
                </a:extLst>
              </a:tr>
            </a:tbl>
          </a:graphicData>
        </a:graphic>
      </p:graphicFrame>
      <p:pic>
        <p:nvPicPr>
          <p:cNvPr id="7" name="Imagen 6">
            <a:extLst>
              <a:ext uri="{FF2B5EF4-FFF2-40B4-BE49-F238E27FC236}">
                <a16:creationId xmlns:a16="http://schemas.microsoft.com/office/drawing/2014/main" id="{9FFB9D1F-25B4-4596-B7F0-7E3FD3D1261F}"/>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DAC04E04-230D-416B-8998-0B6A3FEF5A4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307391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80F86-11C5-4A2F-B26E-2F9AA0D4976E}"/>
              </a:ext>
            </a:extLst>
          </p:cNvPr>
          <p:cNvSpPr>
            <a:spLocks noGrp="1"/>
          </p:cNvSpPr>
          <p:nvPr>
            <p:ph type="title"/>
          </p:nvPr>
        </p:nvSpPr>
        <p:spPr/>
        <p:txBody>
          <a:bodyPr/>
          <a:lstStyle/>
          <a:p>
            <a:r>
              <a:rPr lang="es-MX" dirty="0"/>
              <a:t>Designación de jurado para Tiempo Completo</a:t>
            </a:r>
          </a:p>
        </p:txBody>
      </p:sp>
      <p:sp>
        <p:nvSpPr>
          <p:cNvPr id="5" name="Marcador de contenido 4">
            <a:extLst>
              <a:ext uri="{FF2B5EF4-FFF2-40B4-BE49-F238E27FC236}">
                <a16:creationId xmlns:a16="http://schemas.microsoft.com/office/drawing/2014/main" id="{66660C7E-EB97-4E7B-80F7-D7B770191E49}"/>
              </a:ext>
            </a:extLst>
          </p:cNvPr>
          <p:cNvSpPr>
            <a:spLocks noGrp="1"/>
          </p:cNvSpPr>
          <p:nvPr>
            <p:ph idx="1"/>
          </p:nvPr>
        </p:nvSpPr>
        <p:spPr>
          <a:xfrm>
            <a:off x="676656" y="2011680"/>
            <a:ext cx="10753725" cy="4346787"/>
          </a:xfrm>
        </p:spPr>
        <p:txBody>
          <a:bodyPr>
            <a:normAutofit fontScale="92500"/>
          </a:bodyPr>
          <a:lstStyle/>
          <a:p>
            <a:r>
              <a:rPr lang="es-MX" dirty="0"/>
              <a:t>Luego de analizar el perfil establecido en la convocatoria publicada el </a:t>
            </a:r>
            <a:r>
              <a:rPr lang="es-MX" b="1" dirty="0"/>
              <a:t>30 de mayo 2019</a:t>
            </a:r>
            <a:r>
              <a:rPr lang="es-MX" dirty="0"/>
              <a:t>,  por la Secretaría Académica de la Universidad Veracruzana, este H. Consejo Técnico designó para evaluar el proceso de Examen de Oposición para ocupar </a:t>
            </a:r>
            <a:r>
              <a:rPr lang="es-MX" b="1" dirty="0"/>
              <a:t>plaza de Docente Académico de Carrera de Tiempo Completo </a:t>
            </a:r>
            <a:r>
              <a:rPr lang="es-MX" dirty="0"/>
              <a:t>a partir del </a:t>
            </a:r>
            <a:r>
              <a:rPr lang="es-MX" b="1" dirty="0"/>
              <a:t>1° de Agosto de 2019 </a:t>
            </a:r>
            <a:r>
              <a:rPr lang="es-MX" dirty="0"/>
              <a:t>de acuerdo a su perfil, experiencia y méritos académicos a los profesores:</a:t>
            </a:r>
          </a:p>
          <a:p>
            <a:endParaRPr lang="es-MX" dirty="0"/>
          </a:p>
          <a:p>
            <a:pPr marL="625475" lvl="1" indent="-355600">
              <a:buFont typeface="Courier New" panose="02070309020205020404" pitchFamily="49" charset="0"/>
              <a:buChar char="o"/>
            </a:pPr>
            <a:r>
              <a:rPr lang="es-MX" b="1" dirty="0"/>
              <a:t>Dr. Alfonso Rodríguez Pulido, </a:t>
            </a:r>
            <a:r>
              <a:rPr lang="es-MX" dirty="0"/>
              <a:t>Arquitecto</a:t>
            </a:r>
            <a:r>
              <a:rPr lang="es-MX" b="1" dirty="0"/>
              <a:t> </a:t>
            </a:r>
            <a:r>
              <a:rPr lang="es-MX" dirty="0"/>
              <a:t>con Doctorado en Arquitectura y Urbanismo.</a:t>
            </a:r>
          </a:p>
          <a:p>
            <a:pPr marL="625475" lvl="1" indent="-355600">
              <a:buFont typeface="Courier New" panose="02070309020205020404" pitchFamily="49" charset="0"/>
              <a:buChar char="o"/>
            </a:pPr>
            <a:r>
              <a:rPr lang="es-MX" b="1" dirty="0"/>
              <a:t>Dra. Bertha Lilia Salazar Martínez</a:t>
            </a:r>
            <a:r>
              <a:rPr lang="es-MX" dirty="0"/>
              <a:t>, Arquitecta con Maestría en Administración de la Construcción y con Doctorado en Arquitectura.</a:t>
            </a:r>
          </a:p>
          <a:p>
            <a:pPr marL="625475" lvl="1" indent="-355600">
              <a:buFont typeface="Courier New" panose="02070309020205020404" pitchFamily="49" charset="0"/>
              <a:buChar char="o"/>
            </a:pPr>
            <a:r>
              <a:rPr lang="es-MX" b="1" dirty="0"/>
              <a:t>Mtra. Sonia Estrada Salazar</a:t>
            </a:r>
            <a:r>
              <a:rPr lang="es-MX" dirty="0"/>
              <a:t>, Arquitecta con Maestría en procesos y expresión gráfica en la proyectación arquitectónica urbana.</a:t>
            </a:r>
          </a:p>
          <a:p>
            <a:pPr marL="625475" lvl="1" indent="-355600">
              <a:buFont typeface="Courier New" panose="02070309020205020404" pitchFamily="49" charset="0"/>
              <a:buChar char="o"/>
            </a:pPr>
            <a:r>
              <a:rPr lang="es-MX" b="1" dirty="0"/>
              <a:t>Dr. Mauricio Hernández Bonilla (</a:t>
            </a:r>
            <a:r>
              <a:rPr lang="es-MX" b="1" i="1" dirty="0"/>
              <a:t>suplente</a:t>
            </a:r>
            <a:r>
              <a:rPr lang="es-MX" b="1" dirty="0"/>
              <a:t>)</a:t>
            </a:r>
            <a:r>
              <a:rPr lang="es-MX" dirty="0"/>
              <a:t>, Arquitecto con Maestría en Arquitectura y con Doctorado en Filosofía de Planeación y Paisaje.</a:t>
            </a:r>
          </a:p>
        </p:txBody>
      </p:sp>
      <p:pic>
        <p:nvPicPr>
          <p:cNvPr id="4" name="Imagen 3">
            <a:extLst>
              <a:ext uri="{FF2B5EF4-FFF2-40B4-BE49-F238E27FC236}">
                <a16:creationId xmlns:a16="http://schemas.microsoft.com/office/drawing/2014/main" id="{8155C43B-174E-4168-A517-997640FC1E97}"/>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6D2196A3-10CE-4573-B38F-191B6180D380}"/>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49088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80F86-11C5-4A2F-B26E-2F9AA0D4976E}"/>
              </a:ext>
            </a:extLst>
          </p:cNvPr>
          <p:cNvSpPr>
            <a:spLocks noGrp="1"/>
          </p:cNvSpPr>
          <p:nvPr>
            <p:ph type="title"/>
          </p:nvPr>
        </p:nvSpPr>
        <p:spPr>
          <a:xfrm>
            <a:off x="657224" y="499533"/>
            <a:ext cx="9401177" cy="1658198"/>
          </a:xfrm>
        </p:spPr>
        <p:txBody>
          <a:bodyPr>
            <a:normAutofit fontScale="90000"/>
          </a:bodyPr>
          <a:lstStyle/>
          <a:p>
            <a:r>
              <a:rPr lang="es-MX" dirty="0"/>
              <a:t>Designación de jurados para Exámenes de Oposición de EE vacantes</a:t>
            </a:r>
          </a:p>
        </p:txBody>
      </p:sp>
      <p:sp>
        <p:nvSpPr>
          <p:cNvPr id="5" name="Marcador de contenido 4">
            <a:extLst>
              <a:ext uri="{FF2B5EF4-FFF2-40B4-BE49-F238E27FC236}">
                <a16:creationId xmlns:a16="http://schemas.microsoft.com/office/drawing/2014/main" id="{7BAC582D-086E-42BD-8C30-276DB2BB70F3}"/>
              </a:ext>
            </a:extLst>
          </p:cNvPr>
          <p:cNvSpPr>
            <a:spLocks noGrp="1"/>
          </p:cNvSpPr>
          <p:nvPr>
            <p:ph idx="1"/>
          </p:nvPr>
        </p:nvSpPr>
        <p:spPr/>
        <p:txBody>
          <a:bodyPr/>
          <a:lstStyle/>
          <a:p>
            <a:endParaRPr lang="es-MX"/>
          </a:p>
        </p:txBody>
      </p:sp>
      <p:graphicFrame>
        <p:nvGraphicFramePr>
          <p:cNvPr id="6" name="Marcador de contenido 3">
            <a:extLst>
              <a:ext uri="{FF2B5EF4-FFF2-40B4-BE49-F238E27FC236}">
                <a16:creationId xmlns:a16="http://schemas.microsoft.com/office/drawing/2014/main" id="{A72F77B5-0E4E-4E08-9CF5-C7A5CFD9303E}"/>
              </a:ext>
            </a:extLst>
          </p:cNvPr>
          <p:cNvGraphicFramePr>
            <a:graphicFrameLocks/>
          </p:cNvGraphicFramePr>
          <p:nvPr>
            <p:extLst>
              <p:ext uri="{D42A27DB-BD31-4B8C-83A1-F6EECF244321}">
                <p14:modId xmlns:p14="http://schemas.microsoft.com/office/powerpoint/2010/main" val="2073441618"/>
              </p:ext>
            </p:extLst>
          </p:nvPr>
        </p:nvGraphicFramePr>
        <p:xfrm>
          <a:off x="813025" y="2157731"/>
          <a:ext cx="10461171" cy="4557464"/>
        </p:xfrm>
        <a:graphic>
          <a:graphicData uri="http://schemas.openxmlformats.org/drawingml/2006/table">
            <a:tbl>
              <a:tblPr firstRow="1" firstCol="1" bandRow="1">
                <a:tableStyleId>{5C22544A-7EE6-4342-B048-85BDC9FD1C3A}</a:tableStyleId>
              </a:tblPr>
              <a:tblGrid>
                <a:gridCol w="833526">
                  <a:extLst>
                    <a:ext uri="{9D8B030D-6E8A-4147-A177-3AD203B41FA5}">
                      <a16:colId xmlns:a16="http://schemas.microsoft.com/office/drawing/2014/main" val="991264555"/>
                    </a:ext>
                  </a:extLst>
                </a:gridCol>
                <a:gridCol w="4499395">
                  <a:extLst>
                    <a:ext uri="{9D8B030D-6E8A-4147-A177-3AD203B41FA5}">
                      <a16:colId xmlns:a16="http://schemas.microsoft.com/office/drawing/2014/main" val="3396708256"/>
                    </a:ext>
                  </a:extLst>
                </a:gridCol>
                <a:gridCol w="5128250">
                  <a:extLst>
                    <a:ext uri="{9D8B030D-6E8A-4147-A177-3AD203B41FA5}">
                      <a16:colId xmlns:a16="http://schemas.microsoft.com/office/drawing/2014/main" val="3515084475"/>
                    </a:ext>
                  </a:extLst>
                </a:gridCol>
              </a:tblGrid>
              <a:tr h="212921">
                <a:tc>
                  <a:txBody>
                    <a:bodyPr/>
                    <a:lstStyle/>
                    <a:p>
                      <a:pPr algn="ctr">
                        <a:lnSpc>
                          <a:spcPct val="115000"/>
                        </a:lnSpc>
                        <a:spcAft>
                          <a:spcPts val="0"/>
                        </a:spcAft>
                        <a:tabLst>
                          <a:tab pos="4591050" algn="l"/>
                        </a:tabLst>
                      </a:pPr>
                      <a:r>
                        <a:rPr lang="es-ES" sz="700" dirty="0">
                          <a:effectLst/>
                        </a:rPr>
                        <a:t> </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ES" sz="1100" dirty="0">
                          <a:effectLst/>
                        </a:rPr>
                        <a:t>EXPERIENCIA EDUCATIVA</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ES" sz="1100" dirty="0">
                          <a:effectLst/>
                        </a:rPr>
                        <a:t>DOCENTES</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024237328"/>
                  </a:ext>
                </a:extLst>
              </a:tr>
              <a:tr h="596111">
                <a:tc>
                  <a:txBody>
                    <a:bodyPr/>
                    <a:lstStyle/>
                    <a:p>
                      <a:pPr algn="ctr">
                        <a:lnSpc>
                          <a:spcPct val="115000"/>
                        </a:lnSpc>
                        <a:spcAft>
                          <a:spcPts val="0"/>
                        </a:spcAft>
                        <a:tabLst>
                          <a:tab pos="4591050" algn="l"/>
                        </a:tabLst>
                      </a:pPr>
                      <a:r>
                        <a:rPr lang="es-ES" sz="700">
                          <a:effectLst/>
                        </a:rPr>
                        <a:t>1</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Arquitectura y Ciudad</a:t>
                      </a:r>
                      <a:r>
                        <a:rPr lang="es-MX" sz="900" baseline="0" dirty="0">
                          <a:effectLst/>
                        </a:rPr>
                        <a:t>: Principios de Diseño Urbano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Mauricio</a:t>
                      </a:r>
                      <a:r>
                        <a:rPr lang="es-MX" sz="900" baseline="0" dirty="0">
                          <a:effectLst/>
                        </a:rPr>
                        <a:t> Hernández Bonilla </a:t>
                      </a:r>
                    </a:p>
                    <a:p>
                      <a:pPr algn="ctr">
                        <a:lnSpc>
                          <a:spcPct val="115000"/>
                        </a:lnSpc>
                        <a:spcAft>
                          <a:spcPts val="0"/>
                        </a:spcAft>
                        <a:tabLst>
                          <a:tab pos="4591050" algn="l"/>
                        </a:tabLst>
                      </a:pPr>
                      <a:r>
                        <a:rPr lang="es-MX" sz="900" baseline="0" dirty="0">
                          <a:effectLst/>
                        </a:rPr>
                        <a:t>María Concepción Chong garduño </a:t>
                      </a:r>
                    </a:p>
                    <a:p>
                      <a:pPr algn="ctr">
                        <a:lnSpc>
                          <a:spcPct val="115000"/>
                        </a:lnSpc>
                        <a:spcAft>
                          <a:spcPts val="0"/>
                        </a:spcAft>
                        <a:tabLst>
                          <a:tab pos="4591050" algn="l"/>
                        </a:tabLst>
                      </a:pPr>
                      <a:r>
                        <a:rPr lang="es-MX" sz="900" baseline="0" dirty="0">
                          <a:effectLst/>
                        </a:rPr>
                        <a:t>Sonia Estrada Salazar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dirty="0">
                          <a:effectLst/>
                        </a:rPr>
                        <a:t>Arturo Velázquez Ruiz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299649441"/>
                  </a:ext>
                </a:extLst>
              </a:tr>
              <a:tr h="596111">
                <a:tc>
                  <a:txBody>
                    <a:bodyPr/>
                    <a:lstStyle/>
                    <a:p>
                      <a:pPr algn="ctr">
                        <a:lnSpc>
                          <a:spcPct val="115000"/>
                        </a:lnSpc>
                        <a:spcAft>
                          <a:spcPts val="0"/>
                        </a:spcAft>
                        <a:tabLst>
                          <a:tab pos="4591050" algn="l"/>
                        </a:tabLst>
                      </a:pPr>
                      <a:r>
                        <a:rPr lang="es-ES" sz="700">
                          <a:effectLst/>
                        </a:rPr>
                        <a:t>2</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Dibujo de Imitación:</a:t>
                      </a:r>
                      <a:r>
                        <a:rPr lang="es-MX" sz="900" baseline="0" dirty="0">
                          <a:effectLst/>
                        </a:rPr>
                        <a:t> Boceto y Perspectiva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a:effectLst/>
                        </a:rPr>
                        <a:t>Víctor Rubén Ruiz</a:t>
                      </a:r>
                      <a:r>
                        <a:rPr lang="es-MX" sz="900" baseline="0">
                          <a:effectLst/>
                        </a:rPr>
                        <a:t> Arce</a:t>
                      </a:r>
                    </a:p>
                    <a:p>
                      <a:pPr algn="ctr">
                        <a:lnSpc>
                          <a:spcPct val="115000"/>
                        </a:lnSpc>
                        <a:spcAft>
                          <a:spcPts val="0"/>
                        </a:spcAft>
                        <a:tabLst>
                          <a:tab pos="4591050" algn="l"/>
                        </a:tabLst>
                      </a:pPr>
                      <a:r>
                        <a:rPr lang="es-MX" sz="900" baseline="0">
                          <a:effectLst/>
                        </a:rPr>
                        <a:t>Porfirio López  Alvarado </a:t>
                      </a:r>
                    </a:p>
                    <a:p>
                      <a:pPr algn="ctr">
                        <a:lnSpc>
                          <a:spcPct val="115000"/>
                        </a:lnSpc>
                        <a:spcAft>
                          <a:spcPts val="0"/>
                        </a:spcAft>
                        <a:tabLst>
                          <a:tab pos="4591050" algn="l"/>
                        </a:tabLst>
                      </a:pPr>
                      <a:r>
                        <a:rPr lang="es-MX" sz="900" baseline="0">
                          <a:effectLst/>
                        </a:rPr>
                        <a:t>Luz Ariadna Velasco Montiel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a:effectLst/>
                        </a:rPr>
                        <a:t>Andrés Cuevas Melo </a:t>
                      </a:r>
                      <a:r>
                        <a:rPr lang="es-MX" sz="90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799297216"/>
                  </a:ext>
                </a:extLst>
              </a:tr>
              <a:tr h="596111">
                <a:tc>
                  <a:txBody>
                    <a:bodyPr/>
                    <a:lstStyle/>
                    <a:p>
                      <a:pPr algn="ctr">
                        <a:lnSpc>
                          <a:spcPct val="115000"/>
                        </a:lnSpc>
                        <a:spcAft>
                          <a:spcPts val="0"/>
                        </a:spcAft>
                        <a:tabLst>
                          <a:tab pos="4591050" algn="l"/>
                        </a:tabLst>
                      </a:pPr>
                      <a:r>
                        <a:rPr lang="es-ES" sz="700" dirty="0">
                          <a:effectLst/>
                        </a:rPr>
                        <a:t>3</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Diseño Arquitectónico:</a:t>
                      </a:r>
                      <a:r>
                        <a:rPr lang="es-MX" sz="900" baseline="0" dirty="0">
                          <a:effectLst/>
                        </a:rPr>
                        <a:t> Función y Contextualización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a:effectLst/>
                        </a:rPr>
                        <a:t>Bertha Lilia Salazar  Martínez</a:t>
                      </a:r>
                      <a:endParaRPr lang="es-MX" sz="900">
                        <a:effectLst/>
                      </a:endParaRPr>
                    </a:p>
                    <a:p>
                      <a:pPr algn="ctr">
                        <a:lnSpc>
                          <a:spcPct val="115000"/>
                        </a:lnSpc>
                        <a:spcAft>
                          <a:spcPts val="0"/>
                        </a:spcAft>
                        <a:tabLst>
                          <a:tab pos="4591050" algn="l"/>
                        </a:tabLst>
                      </a:pPr>
                      <a:r>
                        <a:rPr lang="es-MX" sz="900">
                          <a:effectLst/>
                        </a:rPr>
                        <a:t>Miguel</a:t>
                      </a:r>
                      <a:r>
                        <a:rPr lang="es-MX" sz="900" baseline="0">
                          <a:effectLst/>
                        </a:rPr>
                        <a:t> Ángel Cortéz Zahar </a:t>
                      </a:r>
                    </a:p>
                    <a:p>
                      <a:pPr algn="ctr">
                        <a:lnSpc>
                          <a:spcPct val="115000"/>
                        </a:lnSpc>
                        <a:spcAft>
                          <a:spcPts val="0"/>
                        </a:spcAft>
                        <a:tabLst>
                          <a:tab pos="4591050" algn="l"/>
                        </a:tabLst>
                      </a:pPr>
                      <a:r>
                        <a:rPr lang="es-MX" sz="900" baseline="0">
                          <a:effectLst/>
                        </a:rPr>
                        <a:t>Salvador Díaz Pensado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a:effectLst/>
                        </a:rPr>
                        <a:t>Eliseo Castillo Fuentes </a:t>
                      </a:r>
                      <a:r>
                        <a:rPr lang="es-MX" sz="90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2855584227"/>
                  </a:ext>
                </a:extLst>
              </a:tr>
              <a:tr h="596111">
                <a:tc>
                  <a:txBody>
                    <a:bodyPr/>
                    <a:lstStyle/>
                    <a:p>
                      <a:pPr algn="ctr">
                        <a:lnSpc>
                          <a:spcPct val="115000"/>
                        </a:lnSpc>
                        <a:spcAft>
                          <a:spcPts val="0"/>
                        </a:spcAft>
                        <a:tabLst>
                          <a:tab pos="4591050" algn="l"/>
                        </a:tabLst>
                      </a:pPr>
                      <a:r>
                        <a:rPr lang="es-ES" sz="700">
                          <a:effectLst/>
                        </a:rPr>
                        <a:t>4</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Diseño de Estructuras de Acero</a:t>
                      </a:r>
                      <a:r>
                        <a:rPr lang="es-MX" sz="900" baseline="0" dirty="0">
                          <a:effectLst/>
                        </a:rPr>
                        <a:t> y Madera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a:effectLst/>
                        </a:rPr>
                        <a:t>Gloria Luz Sánchez Pulido</a:t>
                      </a:r>
                      <a:r>
                        <a:rPr lang="es-MX" sz="900" baseline="0">
                          <a:effectLst/>
                        </a:rPr>
                        <a:t> </a:t>
                      </a:r>
                    </a:p>
                    <a:p>
                      <a:pPr algn="ctr">
                        <a:lnSpc>
                          <a:spcPct val="115000"/>
                        </a:lnSpc>
                        <a:spcAft>
                          <a:spcPts val="0"/>
                        </a:spcAft>
                        <a:tabLst>
                          <a:tab pos="4591050" algn="l"/>
                        </a:tabLst>
                      </a:pPr>
                      <a:r>
                        <a:rPr lang="es-MX" sz="900" baseline="0">
                          <a:effectLst/>
                        </a:rPr>
                        <a:t>Reyna ParroquÍn Pérez</a:t>
                      </a:r>
                    </a:p>
                    <a:p>
                      <a:pPr algn="ctr">
                        <a:lnSpc>
                          <a:spcPct val="115000"/>
                        </a:lnSpc>
                        <a:spcAft>
                          <a:spcPts val="0"/>
                        </a:spcAft>
                        <a:tabLst>
                          <a:tab pos="4591050" algn="l"/>
                        </a:tabLst>
                      </a:pPr>
                      <a:r>
                        <a:rPr lang="es-MX" sz="900" baseline="0">
                          <a:effectLst/>
                        </a:rPr>
                        <a:t>Alfonso Rodríguez pulido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a:effectLst/>
                        </a:rPr>
                        <a:t>Consuelo Gamboa León </a:t>
                      </a:r>
                      <a:r>
                        <a:rPr lang="es-MX" sz="90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267891896"/>
                  </a:ext>
                </a:extLst>
              </a:tr>
              <a:tr h="596111">
                <a:tc>
                  <a:txBody>
                    <a:bodyPr/>
                    <a:lstStyle/>
                    <a:p>
                      <a:pPr algn="ctr">
                        <a:lnSpc>
                          <a:spcPct val="115000"/>
                        </a:lnSpc>
                        <a:spcAft>
                          <a:spcPts val="0"/>
                        </a:spcAft>
                        <a:tabLst>
                          <a:tab pos="4591050" algn="l"/>
                        </a:tabLst>
                      </a:pPr>
                      <a:r>
                        <a:rPr lang="es-ES" sz="700">
                          <a:effectLst/>
                        </a:rPr>
                        <a:t>5</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Función y Expresión</a:t>
                      </a:r>
                      <a:r>
                        <a:rPr lang="es-MX" sz="900" baseline="0" dirty="0">
                          <a:effectLst/>
                        </a:rPr>
                        <a:t> Arquitectónica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a:effectLst/>
                        </a:rPr>
                        <a:t>Polimnia Zacarías Capistrán </a:t>
                      </a:r>
                    </a:p>
                    <a:p>
                      <a:pPr algn="ctr">
                        <a:lnSpc>
                          <a:spcPct val="115000"/>
                        </a:lnSpc>
                        <a:spcAft>
                          <a:spcPts val="0"/>
                        </a:spcAft>
                        <a:tabLst>
                          <a:tab pos="4591050" algn="l"/>
                        </a:tabLst>
                      </a:pPr>
                      <a:r>
                        <a:rPr lang="es-MX" sz="900">
                          <a:effectLst/>
                        </a:rPr>
                        <a:t>Eva Acosta Pérez</a:t>
                      </a:r>
                    </a:p>
                    <a:p>
                      <a:pPr algn="ctr">
                        <a:lnSpc>
                          <a:spcPct val="115000"/>
                        </a:lnSpc>
                        <a:spcAft>
                          <a:spcPts val="0"/>
                        </a:spcAft>
                        <a:tabLst>
                          <a:tab pos="4591050" algn="l"/>
                        </a:tabLst>
                      </a:pPr>
                      <a:r>
                        <a:rPr lang="es-MX" sz="900">
                          <a:effectLst/>
                        </a:rPr>
                        <a:t>Laura Mendoza Kaplan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a:effectLst/>
                        </a:rPr>
                        <a:t>Gustavo</a:t>
                      </a:r>
                      <a:r>
                        <a:rPr lang="es-MX" sz="900" baseline="0">
                          <a:effectLst/>
                        </a:rPr>
                        <a:t> Bureau Roquet </a:t>
                      </a:r>
                      <a:r>
                        <a:rPr lang="es-MX" sz="90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184062043"/>
                  </a:ext>
                </a:extLst>
              </a:tr>
              <a:tr h="596111">
                <a:tc>
                  <a:txBody>
                    <a:bodyPr/>
                    <a:lstStyle/>
                    <a:p>
                      <a:pPr algn="ctr">
                        <a:lnSpc>
                          <a:spcPct val="115000"/>
                        </a:lnSpc>
                        <a:spcAft>
                          <a:spcPts val="0"/>
                        </a:spcAft>
                        <a:tabLst>
                          <a:tab pos="4591050" algn="l"/>
                        </a:tabLst>
                      </a:pPr>
                      <a:r>
                        <a:rPr lang="es-ES" sz="700">
                          <a:effectLst/>
                        </a:rPr>
                        <a:t>6</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Geometría</a:t>
                      </a:r>
                      <a:r>
                        <a:rPr lang="es-MX" sz="900" baseline="0" dirty="0">
                          <a:effectLst/>
                        </a:rPr>
                        <a:t> Descriptiva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Luz Ariadna Velasco</a:t>
                      </a:r>
                      <a:r>
                        <a:rPr lang="es-MX" sz="900" baseline="0" dirty="0">
                          <a:effectLst/>
                        </a:rPr>
                        <a:t> Montiel </a:t>
                      </a:r>
                    </a:p>
                    <a:p>
                      <a:pPr algn="ctr">
                        <a:lnSpc>
                          <a:spcPct val="115000"/>
                        </a:lnSpc>
                        <a:spcAft>
                          <a:spcPts val="0"/>
                        </a:spcAft>
                        <a:tabLst>
                          <a:tab pos="4591050" algn="l"/>
                        </a:tabLst>
                      </a:pPr>
                      <a:r>
                        <a:rPr lang="es-MX" sz="900" baseline="0" dirty="0">
                          <a:effectLst/>
                        </a:rPr>
                        <a:t>Alejandro rivera Ortiz</a:t>
                      </a:r>
                    </a:p>
                    <a:p>
                      <a:pPr algn="ctr">
                        <a:lnSpc>
                          <a:spcPct val="115000"/>
                        </a:lnSpc>
                        <a:spcAft>
                          <a:spcPts val="0"/>
                        </a:spcAft>
                        <a:tabLst>
                          <a:tab pos="4591050" algn="l"/>
                        </a:tabLst>
                      </a:pPr>
                      <a:r>
                        <a:rPr lang="es-MX" sz="900" baseline="0" dirty="0">
                          <a:effectLst/>
                        </a:rPr>
                        <a:t>Fernando Velasco Montiel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dirty="0">
                          <a:effectLst/>
                        </a:rPr>
                        <a:t>Luis Manuel Fernández Sánchez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559927460"/>
                  </a:ext>
                </a:extLst>
              </a:tr>
              <a:tr h="596111">
                <a:tc>
                  <a:txBody>
                    <a:bodyPr/>
                    <a:lstStyle/>
                    <a:p>
                      <a:pPr algn="ctr">
                        <a:lnSpc>
                          <a:spcPct val="115000"/>
                        </a:lnSpc>
                        <a:spcAft>
                          <a:spcPts val="0"/>
                        </a:spcAft>
                        <a:tabLst>
                          <a:tab pos="4591050" algn="l"/>
                        </a:tabLst>
                      </a:pPr>
                      <a:r>
                        <a:rPr lang="es-ES" sz="700" dirty="0">
                          <a:effectLst/>
                        </a:rPr>
                        <a:t>7</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Iniciación a la</a:t>
                      </a:r>
                      <a:r>
                        <a:rPr lang="es-MX" sz="900" baseline="0" dirty="0">
                          <a:effectLst/>
                        </a:rPr>
                        <a:t> Composición Arquitectónica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Víctor Rubén Ruíz Arce</a:t>
                      </a:r>
                    </a:p>
                    <a:p>
                      <a:pPr algn="ctr">
                        <a:lnSpc>
                          <a:spcPct val="115000"/>
                        </a:lnSpc>
                        <a:spcAft>
                          <a:spcPts val="0"/>
                        </a:spcAft>
                        <a:tabLst>
                          <a:tab pos="4591050" algn="l"/>
                        </a:tabLst>
                      </a:pPr>
                      <a:r>
                        <a:rPr lang="es-MX" sz="900" dirty="0">
                          <a:effectLst/>
                        </a:rPr>
                        <a:t>Gustavo Bureau Roquet </a:t>
                      </a:r>
                    </a:p>
                    <a:p>
                      <a:pPr algn="ctr">
                        <a:lnSpc>
                          <a:spcPct val="115000"/>
                        </a:lnSpc>
                        <a:spcAft>
                          <a:spcPts val="0"/>
                        </a:spcAft>
                        <a:tabLst>
                          <a:tab pos="4591050" algn="l"/>
                        </a:tabLst>
                      </a:pPr>
                      <a:r>
                        <a:rPr lang="es-MX" sz="900" dirty="0">
                          <a:effectLst/>
                        </a:rPr>
                        <a:t>Luis</a:t>
                      </a:r>
                      <a:r>
                        <a:rPr lang="es-MX" sz="900" baseline="0" dirty="0">
                          <a:effectLst/>
                        </a:rPr>
                        <a:t> </a:t>
                      </a:r>
                      <a:r>
                        <a:rPr lang="es-MX" sz="900" dirty="0">
                          <a:effectLst/>
                        </a:rPr>
                        <a:t>Manuel</a:t>
                      </a:r>
                      <a:r>
                        <a:rPr lang="es-MX" sz="900" baseline="0" dirty="0">
                          <a:effectLst/>
                        </a:rPr>
                        <a:t> Fernández Sánchez </a:t>
                      </a:r>
                    </a:p>
                    <a:p>
                      <a:pPr algn="ctr">
                        <a:lnSpc>
                          <a:spcPct val="115000"/>
                        </a:lnSpc>
                        <a:spcAft>
                          <a:spcPts val="0"/>
                        </a:spcAft>
                        <a:tabLst>
                          <a:tab pos="4591050" algn="l"/>
                        </a:tabLst>
                      </a:pPr>
                      <a:r>
                        <a:rPr lang="es-MX" sz="900" dirty="0">
                          <a:effectLst/>
                        </a:rPr>
                        <a:t>Alfonso Rodríguez Pulido (suplente)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901436197"/>
                  </a:ext>
                </a:extLst>
              </a:tr>
            </a:tbl>
          </a:graphicData>
        </a:graphic>
      </p:graphicFrame>
      <p:pic>
        <p:nvPicPr>
          <p:cNvPr id="7" name="Imagen 6">
            <a:extLst>
              <a:ext uri="{FF2B5EF4-FFF2-40B4-BE49-F238E27FC236}">
                <a16:creationId xmlns:a16="http://schemas.microsoft.com/office/drawing/2014/main" id="{5D641F76-AB65-4495-8D53-4F1D4D630592}"/>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8" name="Rectángulo 7">
            <a:extLst>
              <a:ext uri="{FF2B5EF4-FFF2-40B4-BE49-F238E27FC236}">
                <a16:creationId xmlns:a16="http://schemas.microsoft.com/office/drawing/2014/main" id="{384D1D57-81A2-45C2-8833-F4297F7E0049}"/>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78574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4562C-E936-4E30-BBF2-2F611789F3B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851E52D-1F88-4167-882F-D5B6EB6569E0}"/>
              </a:ext>
            </a:extLst>
          </p:cNvPr>
          <p:cNvSpPr>
            <a:spLocks noGrp="1"/>
          </p:cNvSpPr>
          <p:nvPr>
            <p:ph idx="1"/>
          </p:nvPr>
        </p:nvSpPr>
        <p:spPr/>
        <p:txBody>
          <a:bodyPr/>
          <a:lstStyle/>
          <a:p>
            <a:endParaRPr lang="es-MX"/>
          </a:p>
        </p:txBody>
      </p:sp>
      <p:graphicFrame>
        <p:nvGraphicFramePr>
          <p:cNvPr id="4" name="Marcador de contenido 3">
            <a:extLst>
              <a:ext uri="{FF2B5EF4-FFF2-40B4-BE49-F238E27FC236}">
                <a16:creationId xmlns:a16="http://schemas.microsoft.com/office/drawing/2014/main" id="{2BFF69C0-DD80-4B04-816D-82E2D794FE24}"/>
              </a:ext>
            </a:extLst>
          </p:cNvPr>
          <p:cNvGraphicFramePr>
            <a:graphicFrameLocks/>
          </p:cNvGraphicFramePr>
          <p:nvPr>
            <p:extLst>
              <p:ext uri="{D42A27DB-BD31-4B8C-83A1-F6EECF244321}">
                <p14:modId xmlns:p14="http://schemas.microsoft.com/office/powerpoint/2010/main" val="2853966540"/>
              </p:ext>
            </p:extLst>
          </p:nvPr>
        </p:nvGraphicFramePr>
        <p:xfrm>
          <a:off x="762290" y="1467389"/>
          <a:ext cx="10562642" cy="5000818"/>
        </p:xfrm>
        <a:graphic>
          <a:graphicData uri="http://schemas.openxmlformats.org/drawingml/2006/table">
            <a:tbl>
              <a:tblPr firstRow="1" firstCol="1" bandRow="1">
                <a:tableStyleId>{5C22544A-7EE6-4342-B048-85BDC9FD1C3A}</a:tableStyleId>
              </a:tblPr>
              <a:tblGrid>
                <a:gridCol w="841611">
                  <a:extLst>
                    <a:ext uri="{9D8B030D-6E8A-4147-A177-3AD203B41FA5}">
                      <a16:colId xmlns:a16="http://schemas.microsoft.com/office/drawing/2014/main" val="991264555"/>
                    </a:ext>
                  </a:extLst>
                </a:gridCol>
                <a:gridCol w="4543037">
                  <a:extLst>
                    <a:ext uri="{9D8B030D-6E8A-4147-A177-3AD203B41FA5}">
                      <a16:colId xmlns:a16="http://schemas.microsoft.com/office/drawing/2014/main" val="3396708256"/>
                    </a:ext>
                  </a:extLst>
                </a:gridCol>
                <a:gridCol w="5177994">
                  <a:extLst>
                    <a:ext uri="{9D8B030D-6E8A-4147-A177-3AD203B41FA5}">
                      <a16:colId xmlns:a16="http://schemas.microsoft.com/office/drawing/2014/main" val="3515084475"/>
                    </a:ext>
                  </a:extLst>
                </a:gridCol>
              </a:tblGrid>
              <a:tr h="193393">
                <a:tc>
                  <a:txBody>
                    <a:bodyPr/>
                    <a:lstStyle/>
                    <a:p>
                      <a:pPr algn="ctr">
                        <a:lnSpc>
                          <a:spcPct val="115000"/>
                        </a:lnSpc>
                        <a:spcAft>
                          <a:spcPts val="0"/>
                        </a:spcAft>
                        <a:tabLst>
                          <a:tab pos="4591050" algn="l"/>
                        </a:tabLst>
                      </a:pPr>
                      <a:r>
                        <a:rPr lang="es-ES" sz="700">
                          <a:effectLst/>
                        </a:rPr>
                        <a:t> </a:t>
                      </a:r>
                      <a:endParaRPr lang="es-MX" sz="7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ES" sz="1100" dirty="0">
                          <a:effectLst/>
                        </a:rPr>
                        <a:t>EXPERIENCIA EDUCATIVA</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ES" sz="1100" dirty="0">
                          <a:effectLst/>
                        </a:rPr>
                        <a:t>DOCENTES</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024237328"/>
                  </a:ext>
                </a:extLst>
              </a:tr>
              <a:tr h="686775">
                <a:tc>
                  <a:txBody>
                    <a:bodyPr/>
                    <a:lstStyle/>
                    <a:p>
                      <a:pPr algn="ctr">
                        <a:lnSpc>
                          <a:spcPct val="115000"/>
                        </a:lnSpc>
                        <a:spcAft>
                          <a:spcPts val="0"/>
                        </a:spcAft>
                        <a:tabLst>
                          <a:tab pos="4591050" algn="l"/>
                        </a:tabLst>
                      </a:pPr>
                      <a:r>
                        <a:rPr lang="es-ES" sz="700" dirty="0">
                          <a:effectLst/>
                        </a:rPr>
                        <a:t>8</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Iniciación a la</a:t>
                      </a:r>
                      <a:r>
                        <a:rPr lang="es-MX" sz="900" baseline="0" dirty="0">
                          <a:effectLst/>
                        </a:rPr>
                        <a:t> Composición Arquitectónica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Víctor Rubén Ruíz Arce</a:t>
                      </a:r>
                    </a:p>
                    <a:p>
                      <a:pPr algn="ctr">
                        <a:lnSpc>
                          <a:spcPct val="115000"/>
                        </a:lnSpc>
                        <a:spcAft>
                          <a:spcPts val="0"/>
                        </a:spcAft>
                        <a:tabLst>
                          <a:tab pos="4591050" algn="l"/>
                        </a:tabLst>
                      </a:pPr>
                      <a:r>
                        <a:rPr lang="es-MX" sz="900" dirty="0">
                          <a:effectLst/>
                        </a:rPr>
                        <a:t>Gustavo Bureau Roquet </a:t>
                      </a:r>
                    </a:p>
                    <a:p>
                      <a:pPr algn="ctr">
                        <a:lnSpc>
                          <a:spcPct val="115000"/>
                        </a:lnSpc>
                        <a:spcAft>
                          <a:spcPts val="0"/>
                        </a:spcAft>
                        <a:tabLst>
                          <a:tab pos="4591050" algn="l"/>
                        </a:tabLst>
                      </a:pPr>
                      <a:r>
                        <a:rPr lang="es-MX" sz="900" dirty="0">
                          <a:effectLst/>
                        </a:rPr>
                        <a:t>Luis</a:t>
                      </a:r>
                      <a:r>
                        <a:rPr lang="es-MX" sz="900" baseline="0" dirty="0">
                          <a:effectLst/>
                        </a:rPr>
                        <a:t> </a:t>
                      </a:r>
                      <a:r>
                        <a:rPr lang="es-MX" sz="900" dirty="0">
                          <a:effectLst/>
                        </a:rPr>
                        <a:t>Manuel</a:t>
                      </a:r>
                      <a:r>
                        <a:rPr lang="es-MX" sz="900" baseline="0" dirty="0">
                          <a:effectLst/>
                        </a:rPr>
                        <a:t> Fernández Sánchez </a:t>
                      </a:r>
                    </a:p>
                    <a:p>
                      <a:pPr algn="ctr">
                        <a:lnSpc>
                          <a:spcPct val="115000"/>
                        </a:lnSpc>
                        <a:spcAft>
                          <a:spcPts val="0"/>
                        </a:spcAft>
                        <a:tabLst>
                          <a:tab pos="4591050" algn="l"/>
                        </a:tabLst>
                      </a:pPr>
                      <a:r>
                        <a:rPr lang="es-MX" sz="900" dirty="0">
                          <a:effectLst/>
                        </a:rPr>
                        <a:t>Alfonso Rodríguez Pulido (suplente)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299649441"/>
                  </a:ext>
                </a:extLst>
              </a:tr>
              <a:tr h="686775">
                <a:tc>
                  <a:txBody>
                    <a:bodyPr/>
                    <a:lstStyle/>
                    <a:p>
                      <a:pPr algn="ctr">
                        <a:lnSpc>
                          <a:spcPct val="115000"/>
                        </a:lnSpc>
                        <a:spcAft>
                          <a:spcPts val="0"/>
                        </a:spcAft>
                        <a:tabLst>
                          <a:tab pos="4591050" algn="l"/>
                        </a:tabLst>
                      </a:pPr>
                      <a:r>
                        <a:rPr lang="es-ES" sz="700" dirty="0">
                          <a:effectLst/>
                        </a:rPr>
                        <a:t>9</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Maquetas y Modelos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Ana Aurora Fernández Mayo</a:t>
                      </a:r>
                    </a:p>
                    <a:p>
                      <a:pPr algn="ctr">
                        <a:lnSpc>
                          <a:spcPct val="115000"/>
                        </a:lnSpc>
                        <a:spcAft>
                          <a:spcPts val="0"/>
                        </a:spcAft>
                        <a:tabLst>
                          <a:tab pos="4591050" algn="l"/>
                        </a:tabLst>
                      </a:pPr>
                      <a:r>
                        <a:rPr lang="es-MX" sz="900" dirty="0">
                          <a:effectLst/>
                        </a:rPr>
                        <a:t>José Javier Vázquez Fentanes</a:t>
                      </a:r>
                    </a:p>
                    <a:p>
                      <a:pPr algn="ctr">
                        <a:lnSpc>
                          <a:spcPct val="115000"/>
                        </a:lnSpc>
                        <a:spcAft>
                          <a:spcPts val="0"/>
                        </a:spcAft>
                        <a:tabLst>
                          <a:tab pos="4591050" algn="l"/>
                        </a:tabLst>
                      </a:pPr>
                      <a:r>
                        <a:rPr lang="es-MX" sz="900" dirty="0">
                          <a:effectLst/>
                        </a:rPr>
                        <a:t>Luis Arturo</a:t>
                      </a:r>
                      <a:r>
                        <a:rPr lang="es-MX" sz="900" baseline="0" dirty="0">
                          <a:effectLst/>
                        </a:rPr>
                        <a:t> Vázquez Honorato </a:t>
                      </a:r>
                      <a:endParaRPr lang="es-MX" sz="900" dirty="0">
                        <a:effectLst/>
                      </a:endParaRP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dirty="0">
                          <a:effectLst/>
                        </a:rPr>
                        <a:t>Eduardo Mijangos Martínez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799297216"/>
                  </a:ext>
                </a:extLst>
              </a:tr>
              <a:tr h="686775">
                <a:tc>
                  <a:txBody>
                    <a:bodyPr/>
                    <a:lstStyle/>
                    <a:p>
                      <a:pPr algn="ctr">
                        <a:lnSpc>
                          <a:spcPct val="115000"/>
                        </a:lnSpc>
                        <a:spcAft>
                          <a:spcPts val="0"/>
                        </a:spcAft>
                        <a:tabLst>
                          <a:tab pos="4591050" algn="l"/>
                        </a:tabLst>
                      </a:pPr>
                      <a:r>
                        <a:rPr lang="es-ES" sz="700" dirty="0">
                          <a:effectLst/>
                        </a:rPr>
                        <a:t>10</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Síntesis del</a:t>
                      </a:r>
                      <a:r>
                        <a:rPr lang="es-MX" sz="900" baseline="0" dirty="0">
                          <a:effectLst/>
                        </a:rPr>
                        <a:t> Diseño Arquitectónico Sustentable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Alfonso Rodríguez Pulido </a:t>
                      </a:r>
                    </a:p>
                    <a:p>
                      <a:pPr algn="ctr">
                        <a:lnSpc>
                          <a:spcPct val="115000"/>
                        </a:lnSpc>
                        <a:spcAft>
                          <a:spcPts val="0"/>
                        </a:spcAft>
                        <a:tabLst>
                          <a:tab pos="4591050" algn="l"/>
                        </a:tabLst>
                      </a:pPr>
                      <a:r>
                        <a:rPr lang="es-MX" sz="900" dirty="0">
                          <a:effectLst/>
                        </a:rPr>
                        <a:t>Ma. Guadalupe Noemí Uehara guerrero </a:t>
                      </a:r>
                    </a:p>
                    <a:p>
                      <a:pPr algn="ctr">
                        <a:lnSpc>
                          <a:spcPct val="115000"/>
                        </a:lnSpc>
                        <a:spcAft>
                          <a:spcPts val="0"/>
                        </a:spcAft>
                        <a:tabLst>
                          <a:tab pos="4591050" algn="l"/>
                        </a:tabLst>
                      </a:pPr>
                      <a:r>
                        <a:rPr lang="es-MX" sz="900" dirty="0">
                          <a:effectLst/>
                        </a:rPr>
                        <a:t>Sonia</a:t>
                      </a:r>
                      <a:r>
                        <a:rPr lang="es-MX" sz="900" baseline="0" dirty="0">
                          <a:effectLst/>
                        </a:rPr>
                        <a:t> Estrada Salazar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dirty="0">
                          <a:effectLst/>
                        </a:rPr>
                        <a:t>Luis Antonio Montiel Ortiz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2855584227"/>
                  </a:ext>
                </a:extLst>
              </a:tr>
              <a:tr h="686775">
                <a:tc>
                  <a:txBody>
                    <a:bodyPr/>
                    <a:lstStyle/>
                    <a:p>
                      <a:pPr algn="ctr">
                        <a:lnSpc>
                          <a:spcPct val="115000"/>
                        </a:lnSpc>
                        <a:spcAft>
                          <a:spcPts val="0"/>
                        </a:spcAft>
                        <a:tabLst>
                          <a:tab pos="4591050" algn="l"/>
                        </a:tabLst>
                      </a:pPr>
                      <a:r>
                        <a:rPr lang="es-ES" sz="700" dirty="0">
                          <a:effectLst/>
                        </a:rPr>
                        <a:t>11</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Síntesis del</a:t>
                      </a:r>
                      <a:r>
                        <a:rPr lang="es-MX" sz="900" baseline="0" dirty="0">
                          <a:effectLst/>
                        </a:rPr>
                        <a:t> Diseño Arquitectónico Sustentable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Alfonso Rodríguez Pulido </a:t>
                      </a:r>
                    </a:p>
                    <a:p>
                      <a:pPr algn="ctr">
                        <a:lnSpc>
                          <a:spcPct val="115000"/>
                        </a:lnSpc>
                        <a:spcAft>
                          <a:spcPts val="0"/>
                        </a:spcAft>
                        <a:tabLst>
                          <a:tab pos="4591050" algn="l"/>
                        </a:tabLst>
                      </a:pPr>
                      <a:r>
                        <a:rPr lang="es-MX" sz="900" dirty="0">
                          <a:effectLst/>
                        </a:rPr>
                        <a:t>Ma. Guadalupe Noemí Uehara guerrero </a:t>
                      </a:r>
                    </a:p>
                    <a:p>
                      <a:pPr algn="ctr">
                        <a:lnSpc>
                          <a:spcPct val="115000"/>
                        </a:lnSpc>
                        <a:spcAft>
                          <a:spcPts val="0"/>
                        </a:spcAft>
                        <a:tabLst>
                          <a:tab pos="4591050" algn="l"/>
                        </a:tabLst>
                      </a:pPr>
                      <a:r>
                        <a:rPr lang="es-MX" sz="900" dirty="0">
                          <a:effectLst/>
                        </a:rPr>
                        <a:t>Sonia</a:t>
                      </a:r>
                      <a:r>
                        <a:rPr lang="es-MX" sz="900" baseline="0" dirty="0">
                          <a:effectLst/>
                        </a:rPr>
                        <a:t> Estrada Salazar </a:t>
                      </a:r>
                      <a:endParaRPr lang="es-MX" sz="900" dirty="0">
                        <a:effectLst/>
                      </a:endParaRP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baseline="0" dirty="0">
                          <a:effectLst/>
                        </a:rPr>
                        <a:t>Luis Antonio Montiel Ortiz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267891896"/>
                  </a:ext>
                </a:extLst>
              </a:tr>
              <a:tr h="686775">
                <a:tc>
                  <a:txBody>
                    <a:bodyPr/>
                    <a:lstStyle/>
                    <a:p>
                      <a:pPr algn="ctr">
                        <a:lnSpc>
                          <a:spcPct val="115000"/>
                        </a:lnSpc>
                        <a:spcAft>
                          <a:spcPts val="0"/>
                        </a:spcAft>
                        <a:tabLst>
                          <a:tab pos="4591050" algn="l"/>
                        </a:tabLst>
                      </a:pPr>
                      <a:r>
                        <a:rPr lang="es-ES" sz="700" dirty="0">
                          <a:effectLst/>
                        </a:rPr>
                        <a:t>12</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Taller de Construcción:</a:t>
                      </a:r>
                      <a:r>
                        <a:rPr lang="es-MX" sz="900" baseline="0" dirty="0">
                          <a:effectLst/>
                        </a:rPr>
                        <a:t> Cimentaciones y Estructuras</a:t>
                      </a:r>
                      <a:endParaRPr lang="es-MX" sz="900" dirty="0">
                        <a:effectLst/>
                      </a:endParaRPr>
                    </a:p>
                    <a:p>
                      <a:pPr algn="ctr">
                        <a:lnSpc>
                          <a:spcPct val="115000"/>
                        </a:lnSpc>
                        <a:spcAft>
                          <a:spcPts val="0"/>
                        </a:spcAft>
                        <a:tabLst>
                          <a:tab pos="4591050" algn="l"/>
                        </a:tabLst>
                      </a:pP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Gloria Luz Sánchez Pulido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Miguel Ángel Cortez Zahar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Consuelo Gamboa León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Ezequiel Melgarejo Ochoa</a:t>
                      </a:r>
                      <a:r>
                        <a:rPr lang="es-MX" sz="900" baseline="0" dirty="0">
                          <a:effectLst/>
                        </a:rPr>
                        <a:t> </a:t>
                      </a:r>
                      <a:r>
                        <a:rPr lang="es-MX" sz="900" dirty="0">
                          <a:effectLst/>
                        </a:rPr>
                        <a:t>(suplente)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1184062043"/>
                  </a:ext>
                </a:extLst>
              </a:tr>
              <a:tr h="686775">
                <a:tc>
                  <a:txBody>
                    <a:bodyPr/>
                    <a:lstStyle/>
                    <a:p>
                      <a:pPr algn="ctr">
                        <a:lnSpc>
                          <a:spcPct val="115000"/>
                        </a:lnSpc>
                        <a:spcAft>
                          <a:spcPts val="0"/>
                        </a:spcAft>
                        <a:tabLst>
                          <a:tab pos="4591050" algn="l"/>
                        </a:tabLst>
                      </a:pPr>
                      <a:r>
                        <a:rPr lang="es-ES" sz="700" dirty="0">
                          <a:effectLst/>
                        </a:rPr>
                        <a:t>13</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Técnicas</a:t>
                      </a:r>
                      <a:r>
                        <a:rPr lang="es-MX" sz="900" baseline="0" dirty="0">
                          <a:effectLst/>
                        </a:rPr>
                        <a:t> de Dibujo: Presentación de Proyectos Arquitectónicos </a:t>
                      </a:r>
                      <a:endParaRPr lang="es-MX" sz="900" dirty="0">
                        <a:effectLst/>
                      </a:endParaRPr>
                    </a:p>
                    <a:p>
                      <a:pPr algn="ctr">
                        <a:lnSpc>
                          <a:spcPct val="115000"/>
                        </a:lnSpc>
                        <a:spcAft>
                          <a:spcPts val="0"/>
                        </a:spcAft>
                        <a:tabLst>
                          <a:tab pos="4591050" algn="l"/>
                        </a:tabLst>
                      </a:pP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a:effectLst/>
                        </a:rPr>
                        <a:t>Ana María Moreno Ortega </a:t>
                      </a:r>
                    </a:p>
                    <a:p>
                      <a:pPr algn="ctr">
                        <a:lnSpc>
                          <a:spcPct val="115000"/>
                        </a:lnSpc>
                        <a:spcAft>
                          <a:spcPts val="0"/>
                        </a:spcAft>
                        <a:tabLst>
                          <a:tab pos="4591050" algn="l"/>
                        </a:tabLst>
                      </a:pPr>
                      <a:r>
                        <a:rPr lang="es-MX" sz="900">
                          <a:effectLst/>
                        </a:rPr>
                        <a:t>Luis Antonio Estrada Salazar </a:t>
                      </a:r>
                    </a:p>
                    <a:p>
                      <a:pPr algn="ctr">
                        <a:lnSpc>
                          <a:spcPct val="115000"/>
                        </a:lnSpc>
                        <a:spcAft>
                          <a:spcPts val="0"/>
                        </a:spcAft>
                        <a:tabLst>
                          <a:tab pos="4591050" algn="l"/>
                        </a:tabLst>
                      </a:pPr>
                      <a:r>
                        <a:rPr lang="es-MX" sz="900">
                          <a:effectLst/>
                        </a:rPr>
                        <a:t>Eduardo Mijangos Martínez </a:t>
                      </a: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a:effectLst/>
                        </a:rPr>
                        <a:t>Carlos García Vicencio (suplente)</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559927460"/>
                  </a:ext>
                </a:extLst>
              </a:tr>
              <a:tr h="686775">
                <a:tc>
                  <a:txBody>
                    <a:bodyPr/>
                    <a:lstStyle/>
                    <a:p>
                      <a:pPr algn="ctr">
                        <a:lnSpc>
                          <a:spcPct val="115000"/>
                        </a:lnSpc>
                        <a:spcAft>
                          <a:spcPts val="0"/>
                        </a:spcAft>
                        <a:tabLst>
                          <a:tab pos="4591050" algn="l"/>
                        </a:tabLst>
                      </a:pPr>
                      <a:r>
                        <a:rPr lang="es-ES" sz="700" dirty="0">
                          <a:effectLst/>
                        </a:rPr>
                        <a:t>14</a:t>
                      </a:r>
                      <a:endParaRPr lang="es-MX"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Teoría e Historia de la Arquitectura Mexicana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tc>
                  <a:txBody>
                    <a:bodyPr/>
                    <a:lstStyle/>
                    <a:p>
                      <a:pPr algn="ctr">
                        <a:lnSpc>
                          <a:spcPct val="115000"/>
                        </a:lnSpc>
                        <a:spcAft>
                          <a:spcPts val="0"/>
                        </a:spcAft>
                        <a:tabLst>
                          <a:tab pos="4591050" algn="l"/>
                        </a:tabLst>
                      </a:pPr>
                      <a:r>
                        <a:rPr lang="es-MX" sz="900" dirty="0">
                          <a:effectLst/>
                        </a:rPr>
                        <a:t>Ana María Moreno Ortega </a:t>
                      </a:r>
                    </a:p>
                    <a:p>
                      <a:pPr algn="ctr">
                        <a:lnSpc>
                          <a:spcPct val="115000"/>
                        </a:lnSpc>
                        <a:spcAft>
                          <a:spcPts val="0"/>
                        </a:spcAft>
                        <a:tabLst>
                          <a:tab pos="4591050" algn="l"/>
                        </a:tabLst>
                      </a:pPr>
                      <a:r>
                        <a:rPr lang="es-MX" sz="900" dirty="0">
                          <a:effectLst/>
                        </a:rPr>
                        <a:t>Alejandro Mendoza Pérez </a:t>
                      </a:r>
                    </a:p>
                    <a:p>
                      <a:pPr algn="ctr">
                        <a:lnSpc>
                          <a:spcPct val="115000"/>
                        </a:lnSpc>
                        <a:spcAft>
                          <a:spcPts val="0"/>
                        </a:spcAft>
                        <a:tabLst>
                          <a:tab pos="4591050" algn="l"/>
                        </a:tabLst>
                      </a:pPr>
                      <a:r>
                        <a:rPr lang="es-MX" sz="900" dirty="0">
                          <a:effectLst/>
                        </a:rPr>
                        <a:t>Eva</a:t>
                      </a:r>
                      <a:r>
                        <a:rPr lang="es-MX" sz="900" baseline="0" dirty="0">
                          <a:effectLst/>
                        </a:rPr>
                        <a:t> Acosta Pérez </a:t>
                      </a:r>
                      <a:endParaRPr lang="es-MX" sz="900" dirty="0">
                        <a:effectLst/>
                      </a:endParaRPr>
                    </a:p>
                    <a:p>
                      <a:pPr marL="0" marR="0" indent="0" algn="ctr" defTabSz="914400" rtl="0" eaLnBrk="1" fontAlgn="auto" latinLnBrk="0" hangingPunct="1">
                        <a:lnSpc>
                          <a:spcPct val="115000"/>
                        </a:lnSpc>
                        <a:spcBef>
                          <a:spcPts val="0"/>
                        </a:spcBef>
                        <a:spcAft>
                          <a:spcPts val="0"/>
                        </a:spcAft>
                        <a:buClrTx/>
                        <a:buSzTx/>
                        <a:buFontTx/>
                        <a:buNone/>
                        <a:tabLst>
                          <a:tab pos="4591050" algn="l"/>
                        </a:tabLst>
                        <a:defRPr/>
                      </a:pPr>
                      <a:r>
                        <a:rPr lang="es-MX" sz="900" dirty="0">
                          <a:effectLst/>
                        </a:rPr>
                        <a:t>Gladys Martínez Aguilar (suplente)</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263" marR="63263" marT="0" marB="0" anchor="ctr"/>
                </a:tc>
                <a:extLst>
                  <a:ext uri="{0D108BD9-81ED-4DB2-BD59-A6C34878D82A}">
                    <a16:rowId xmlns:a16="http://schemas.microsoft.com/office/drawing/2014/main" val="3901436197"/>
                  </a:ext>
                </a:extLst>
              </a:tr>
            </a:tbl>
          </a:graphicData>
        </a:graphic>
      </p:graphicFrame>
      <p:pic>
        <p:nvPicPr>
          <p:cNvPr id="5" name="Imagen 4">
            <a:extLst>
              <a:ext uri="{FF2B5EF4-FFF2-40B4-BE49-F238E27FC236}">
                <a16:creationId xmlns:a16="http://schemas.microsoft.com/office/drawing/2014/main" id="{C78BDEA5-ADF9-43F1-813E-BDBCF67E0335}"/>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121B12CF-A377-448D-9960-8DCB2EF928E6}"/>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220911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E98DD-8806-45B4-B419-ADF80B261EF5}"/>
              </a:ext>
            </a:extLst>
          </p:cNvPr>
          <p:cNvSpPr>
            <a:spLocks noGrp="1"/>
          </p:cNvSpPr>
          <p:nvPr>
            <p:ph type="title"/>
          </p:nvPr>
        </p:nvSpPr>
        <p:spPr>
          <a:xfrm>
            <a:off x="657224" y="499533"/>
            <a:ext cx="9401177" cy="1658198"/>
          </a:xfrm>
        </p:spPr>
        <p:txBody>
          <a:bodyPr/>
          <a:lstStyle/>
          <a:p>
            <a:r>
              <a:rPr lang="es-MX" dirty="0"/>
              <a:t>Designaciones de EE convocadas por Art. 70 y 73</a:t>
            </a:r>
          </a:p>
        </p:txBody>
      </p:sp>
      <p:graphicFrame>
        <p:nvGraphicFramePr>
          <p:cNvPr id="6" name="Tabla 5">
            <a:extLst>
              <a:ext uri="{FF2B5EF4-FFF2-40B4-BE49-F238E27FC236}">
                <a16:creationId xmlns:a16="http://schemas.microsoft.com/office/drawing/2014/main" id="{11D047DF-1713-429D-89D5-FCD66710FB35}"/>
              </a:ext>
            </a:extLst>
          </p:cNvPr>
          <p:cNvGraphicFramePr>
            <a:graphicFrameLocks noGrp="1"/>
          </p:cNvGraphicFramePr>
          <p:nvPr>
            <p:extLst>
              <p:ext uri="{D42A27DB-BD31-4B8C-83A1-F6EECF244321}">
                <p14:modId xmlns:p14="http://schemas.microsoft.com/office/powerpoint/2010/main" val="3651733454"/>
              </p:ext>
            </p:extLst>
          </p:nvPr>
        </p:nvGraphicFramePr>
        <p:xfrm>
          <a:off x="2163761" y="2274475"/>
          <a:ext cx="7759700" cy="3529330"/>
        </p:xfrm>
        <a:graphic>
          <a:graphicData uri="http://schemas.openxmlformats.org/drawingml/2006/table">
            <a:tbl>
              <a:tblPr firstRow="1" firstCol="1">
                <a:tableStyleId>{5C22544A-7EE6-4342-B048-85BDC9FD1C3A}</a:tableStyleId>
              </a:tblPr>
              <a:tblGrid>
                <a:gridCol w="1654175">
                  <a:extLst>
                    <a:ext uri="{9D8B030D-6E8A-4147-A177-3AD203B41FA5}">
                      <a16:colId xmlns:a16="http://schemas.microsoft.com/office/drawing/2014/main" val="831167508"/>
                    </a:ext>
                  </a:extLst>
                </a:gridCol>
                <a:gridCol w="1221105">
                  <a:extLst>
                    <a:ext uri="{9D8B030D-6E8A-4147-A177-3AD203B41FA5}">
                      <a16:colId xmlns:a16="http://schemas.microsoft.com/office/drawing/2014/main" val="217186087"/>
                    </a:ext>
                  </a:extLst>
                </a:gridCol>
                <a:gridCol w="1221105">
                  <a:extLst>
                    <a:ext uri="{9D8B030D-6E8A-4147-A177-3AD203B41FA5}">
                      <a16:colId xmlns:a16="http://schemas.microsoft.com/office/drawing/2014/main" val="844272444"/>
                    </a:ext>
                  </a:extLst>
                </a:gridCol>
                <a:gridCol w="1221105">
                  <a:extLst>
                    <a:ext uri="{9D8B030D-6E8A-4147-A177-3AD203B41FA5}">
                      <a16:colId xmlns:a16="http://schemas.microsoft.com/office/drawing/2014/main" val="3259458182"/>
                    </a:ext>
                  </a:extLst>
                </a:gridCol>
                <a:gridCol w="1221105">
                  <a:extLst>
                    <a:ext uri="{9D8B030D-6E8A-4147-A177-3AD203B41FA5}">
                      <a16:colId xmlns:a16="http://schemas.microsoft.com/office/drawing/2014/main" val="3313841374"/>
                    </a:ext>
                  </a:extLst>
                </a:gridCol>
                <a:gridCol w="1221105">
                  <a:extLst>
                    <a:ext uri="{9D8B030D-6E8A-4147-A177-3AD203B41FA5}">
                      <a16:colId xmlns:a16="http://schemas.microsoft.com/office/drawing/2014/main" val="739075077"/>
                    </a:ext>
                  </a:extLst>
                </a:gridCol>
              </a:tblGrid>
              <a:tr h="765175">
                <a:tc>
                  <a:txBody>
                    <a:bodyPr/>
                    <a:lstStyle/>
                    <a:p>
                      <a:pPr algn="l">
                        <a:lnSpc>
                          <a:spcPct val="107000"/>
                        </a:lnSpc>
                      </a:pPr>
                      <a:endParaRPr lang="es-MX"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AGO 2018 -ENE 2019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FEB-JUL 2019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AGO 2019 - ENE 2020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FEB- MAY 2020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TOTAL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31882044"/>
                  </a:ext>
                </a:extLst>
              </a:tr>
              <a:tr h="748030">
                <a:tc>
                  <a:txBody>
                    <a:bodyPr/>
                    <a:lstStyle/>
                    <a:p>
                      <a:pPr algn="ctr" fontAlgn="b">
                        <a:lnSpc>
                          <a:spcPct val="107000"/>
                        </a:lnSpc>
                        <a:spcAft>
                          <a:spcPts val="0"/>
                        </a:spcAft>
                      </a:pPr>
                      <a:r>
                        <a:rPr lang="es-MX" sz="2000" kern="1200">
                          <a:effectLst/>
                        </a:rPr>
                        <a:t>NÚM. DE EE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ctr">
                        <a:lnSpc>
                          <a:spcPct val="107000"/>
                        </a:lnSpc>
                        <a:spcAft>
                          <a:spcPts val="0"/>
                        </a:spcAft>
                      </a:pPr>
                      <a:r>
                        <a:rPr lang="es-MX" sz="2000" kern="1200">
                          <a:effectLst/>
                        </a:rPr>
                        <a:t>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800" dirty="0">
                          <a:effectLst/>
                        </a:rPr>
                        <a:t>7 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dirty="0">
                          <a:effectLst/>
                        </a:rPr>
                        <a:t>57</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752106"/>
                  </a:ext>
                </a:extLst>
              </a:tr>
              <a:tr h="1141730">
                <a:tc>
                  <a:txBody>
                    <a:bodyPr/>
                    <a:lstStyle/>
                    <a:p>
                      <a:pPr algn="ctr" fontAlgn="b">
                        <a:lnSpc>
                          <a:spcPct val="107000"/>
                        </a:lnSpc>
                        <a:spcAft>
                          <a:spcPts val="0"/>
                        </a:spcAft>
                      </a:pPr>
                      <a:r>
                        <a:rPr lang="es-MX" sz="2000" kern="1200">
                          <a:effectLst/>
                        </a:rPr>
                        <a:t>PROF. DE ASIGNATURA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ctr">
                        <a:lnSpc>
                          <a:spcPct val="107000"/>
                        </a:lnSpc>
                        <a:spcAft>
                          <a:spcPts val="0"/>
                        </a:spcAft>
                      </a:pPr>
                      <a:r>
                        <a:rPr lang="es-MX" sz="2000" kern="12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800" dirty="0">
                          <a:effectLst/>
                        </a:rPr>
                        <a:t>2 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dirty="0">
                          <a:effectLst/>
                        </a:rPr>
                        <a:t>20</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53255097"/>
                  </a:ext>
                </a:extLst>
              </a:tr>
              <a:tr h="874395">
                <a:tc>
                  <a:txBody>
                    <a:bodyPr/>
                    <a:lstStyle/>
                    <a:p>
                      <a:pPr algn="ctr" fontAlgn="b">
                        <a:lnSpc>
                          <a:spcPct val="107000"/>
                        </a:lnSpc>
                        <a:spcAft>
                          <a:spcPts val="0"/>
                        </a:spcAft>
                      </a:pPr>
                      <a:r>
                        <a:rPr lang="es-MX" sz="2000" kern="1200">
                          <a:effectLst/>
                        </a:rPr>
                        <a:t>INTERINOS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ctr">
                        <a:lnSpc>
                          <a:spcPct val="107000"/>
                        </a:lnSpc>
                        <a:spcAft>
                          <a:spcPts val="0"/>
                        </a:spcAft>
                      </a:pPr>
                      <a:r>
                        <a:rPr lang="es-MX" sz="2000" kern="1200" dirty="0">
                          <a:effectLst/>
                        </a:rPr>
                        <a:t>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800" dirty="0">
                          <a:effectLst/>
                        </a:rPr>
                        <a:t> 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dirty="0">
                          <a:effectLst/>
                        </a:rPr>
                        <a:t>22</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19360129"/>
                  </a:ext>
                </a:extLst>
              </a:tr>
            </a:tbl>
          </a:graphicData>
        </a:graphic>
      </p:graphicFrame>
      <p:sp>
        <p:nvSpPr>
          <p:cNvPr id="3" name="CuadroTexto 2">
            <a:extLst>
              <a:ext uri="{FF2B5EF4-FFF2-40B4-BE49-F238E27FC236}">
                <a16:creationId xmlns:a16="http://schemas.microsoft.com/office/drawing/2014/main" id="{EB945485-E666-4724-83A9-3D51DFD79933}"/>
              </a:ext>
            </a:extLst>
          </p:cNvPr>
          <p:cNvSpPr txBox="1"/>
          <p:nvPr/>
        </p:nvSpPr>
        <p:spPr>
          <a:xfrm>
            <a:off x="2313992" y="6064898"/>
            <a:ext cx="4981557" cy="369332"/>
          </a:xfrm>
          <a:prstGeom prst="rect">
            <a:avLst/>
          </a:prstGeom>
          <a:noFill/>
        </p:spPr>
        <p:txBody>
          <a:bodyPr wrap="none" rtlCol="0">
            <a:spAutoFit/>
          </a:bodyPr>
          <a:lstStyle/>
          <a:p>
            <a:r>
              <a:rPr lang="es-MX" dirty="0"/>
              <a:t>* Incluye un profesor interino designado por Art. 73</a:t>
            </a:r>
          </a:p>
        </p:txBody>
      </p:sp>
      <p:pic>
        <p:nvPicPr>
          <p:cNvPr id="5" name="Imagen 4">
            <a:extLst>
              <a:ext uri="{FF2B5EF4-FFF2-40B4-BE49-F238E27FC236}">
                <a16:creationId xmlns:a16="http://schemas.microsoft.com/office/drawing/2014/main" id="{31731A9E-6447-487D-9912-E40AC35C4612}"/>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F3391C80-C3ED-4BF3-8E36-044B977A14BF}"/>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43812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7A075-D718-42B7-A800-EFDE62D27E9B}"/>
              </a:ext>
            </a:extLst>
          </p:cNvPr>
          <p:cNvSpPr>
            <a:spLocks noGrp="1"/>
          </p:cNvSpPr>
          <p:nvPr>
            <p:ph type="title"/>
          </p:nvPr>
        </p:nvSpPr>
        <p:spPr>
          <a:xfrm>
            <a:off x="657224" y="499533"/>
            <a:ext cx="9401177" cy="1658198"/>
          </a:xfrm>
        </p:spPr>
        <p:txBody>
          <a:bodyPr/>
          <a:lstStyle/>
          <a:p>
            <a:r>
              <a:rPr lang="es-MX" dirty="0"/>
              <a:t>Evaluación del </a:t>
            </a:r>
            <a:br>
              <a:rPr lang="es-MX" dirty="0"/>
            </a:br>
            <a:r>
              <a:rPr lang="es-MX" dirty="0"/>
              <a:t>DESEMPEÑO DOCENTE</a:t>
            </a:r>
          </a:p>
        </p:txBody>
      </p:sp>
      <p:sp>
        <p:nvSpPr>
          <p:cNvPr id="3" name="Marcador de contenido 2">
            <a:extLst>
              <a:ext uri="{FF2B5EF4-FFF2-40B4-BE49-F238E27FC236}">
                <a16:creationId xmlns:a16="http://schemas.microsoft.com/office/drawing/2014/main" id="{B66D319E-6FEF-4BE4-BB37-360CCB427AC4}"/>
              </a:ext>
            </a:extLst>
          </p:cNvPr>
          <p:cNvSpPr>
            <a:spLocks noGrp="1"/>
          </p:cNvSpPr>
          <p:nvPr>
            <p:ph idx="1"/>
          </p:nvPr>
        </p:nvSpPr>
        <p:spPr/>
        <p:txBody>
          <a:bodyPr>
            <a:normAutofit/>
          </a:bodyPr>
          <a:lstStyle/>
          <a:p>
            <a:r>
              <a:rPr lang="es-MX" dirty="0"/>
              <a:t>La evaluación de desempeño docente reconoce el conjunto de acciones que los docentes realizan dentro y fuera del aula para favorecer el aprendizaje de los alumnos.</a:t>
            </a:r>
          </a:p>
          <a:p>
            <a:r>
              <a:rPr lang="es-MX" dirty="0"/>
              <a:t>Se realiza a través de un cuestionario definido por la propia Universidad, que el consejo técnico contesta en línea al finalizar cada periodo.</a:t>
            </a:r>
          </a:p>
          <a:p>
            <a:r>
              <a:rPr lang="es-MX" dirty="0"/>
              <a:t>Para mejorar y sistematizar esta evaluación, se ha acordado dar a conocer de forma anticipada y transparente el cuestionario (al inicio del semestre), para que durante el período de evaluación el docente lo remita a manera de Autoevaluación anexando sus evidencias, mismas que son consideradas en el proceso de evaluación.</a:t>
            </a:r>
          </a:p>
          <a:p>
            <a:endParaRPr lang="es-MX" dirty="0"/>
          </a:p>
        </p:txBody>
      </p:sp>
      <p:pic>
        <p:nvPicPr>
          <p:cNvPr id="4" name="Imagen 3">
            <a:extLst>
              <a:ext uri="{FF2B5EF4-FFF2-40B4-BE49-F238E27FC236}">
                <a16:creationId xmlns:a16="http://schemas.microsoft.com/office/drawing/2014/main" id="{E513E962-7814-4BBA-B750-0EF9FE401067}"/>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B8BD31A2-A856-4EAD-BE06-3686B9F58A07}"/>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07630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A078-6CF7-4439-AD68-D03EF8C7EB5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947B471-9367-4939-93E4-CCB84B902448}"/>
              </a:ext>
            </a:extLst>
          </p:cNvPr>
          <p:cNvSpPr>
            <a:spLocks noGrp="1"/>
          </p:cNvSpPr>
          <p:nvPr>
            <p:ph idx="1"/>
          </p:nvPr>
        </p:nvSpPr>
        <p:spPr/>
        <p:txBody>
          <a:bodyPr/>
          <a:lstStyle/>
          <a:p>
            <a:r>
              <a:rPr lang="es-MX" dirty="0"/>
              <a:t>Se ha diseñado además un esquema que involucra la participación en este proceso de las Coordinaciones de las cinco academias por área de conocimiento, de la Coordinación de Tutorías, de la Coordinador de Vinculación, y de las demás Coordinaciones de la Estructura Organizativa cuyas actividades están relacionadas con los indicadores de evaluación, así como la voz de los estudiantes representada por el Consejero Alumno en turno. </a:t>
            </a:r>
          </a:p>
          <a:p>
            <a:r>
              <a:rPr lang="es-MX" dirty="0"/>
              <a:t>Además, el profesor puede revisar su evaluación antes de ser subida en línea y hacer los comentarios que considere pertinente a la misma.</a:t>
            </a:r>
          </a:p>
          <a:p>
            <a:endParaRPr lang="es-MX" dirty="0"/>
          </a:p>
        </p:txBody>
      </p:sp>
      <p:pic>
        <p:nvPicPr>
          <p:cNvPr id="4" name="Imagen 3">
            <a:extLst>
              <a:ext uri="{FF2B5EF4-FFF2-40B4-BE49-F238E27FC236}">
                <a16:creationId xmlns:a16="http://schemas.microsoft.com/office/drawing/2014/main" id="{6B911870-1D07-4ABA-A774-2303F7944BCF}"/>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E965B510-CF4E-4717-B1D5-AB3AA85EE351}"/>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59403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5DC16-FF72-4257-AB54-A750164D3623}"/>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8745EAF5-8DB4-470F-8881-AE17D6C6587E}"/>
              </a:ext>
            </a:extLst>
          </p:cNvPr>
          <p:cNvPicPr>
            <a:picLocks noGrp="1" noChangeAspect="1"/>
          </p:cNvPicPr>
          <p:nvPr>
            <p:ph idx="1"/>
          </p:nvPr>
        </p:nvPicPr>
        <p:blipFill rotWithShape="1">
          <a:blip r:embed="rId2"/>
          <a:stretch/>
        </p:blipFill>
        <p:spPr>
          <a:xfrm>
            <a:off x="3541713" y="2011363"/>
            <a:ext cx="5022849" cy="3767137"/>
          </a:xfrm>
        </p:spPr>
      </p:pic>
      <p:pic>
        <p:nvPicPr>
          <p:cNvPr id="4" name="Imagen 3">
            <a:extLst>
              <a:ext uri="{FF2B5EF4-FFF2-40B4-BE49-F238E27FC236}">
                <a16:creationId xmlns:a16="http://schemas.microsoft.com/office/drawing/2014/main" id="{3E192127-890B-4546-894B-C531B60B1A99}"/>
              </a:ext>
            </a:extLst>
          </p:cNvPr>
          <p:cNvPicPr>
            <a:picLocks noChangeAspect="1"/>
          </p:cNvPicPr>
          <p:nvPr/>
        </p:nvPicPr>
        <p:blipFill rotWithShape="1">
          <a:blip r:embed="rId3"/>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A096635F-7AF7-4FE5-81CB-639FF5E40487}"/>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227419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4FAC6-6A61-445F-B4F9-21B12C931F99}"/>
              </a:ext>
            </a:extLst>
          </p:cNvPr>
          <p:cNvSpPr>
            <a:spLocks noGrp="1"/>
          </p:cNvSpPr>
          <p:nvPr>
            <p:ph type="title"/>
          </p:nvPr>
        </p:nvSpPr>
        <p:spPr/>
        <p:txBody>
          <a:bodyPr/>
          <a:lstStyle/>
          <a:p>
            <a:r>
              <a:rPr lang="es-MX" dirty="0"/>
              <a:t>Resultados de la evaluación</a:t>
            </a:r>
          </a:p>
        </p:txBody>
      </p:sp>
      <p:graphicFrame>
        <p:nvGraphicFramePr>
          <p:cNvPr id="4" name="Marcador de contenido 3">
            <a:extLst>
              <a:ext uri="{FF2B5EF4-FFF2-40B4-BE49-F238E27FC236}">
                <a16:creationId xmlns:a16="http://schemas.microsoft.com/office/drawing/2014/main" id="{8D03E5F9-807A-4BB6-B881-5FEBE0E71175}"/>
              </a:ext>
            </a:extLst>
          </p:cNvPr>
          <p:cNvGraphicFramePr>
            <a:graphicFrameLocks noGrp="1"/>
          </p:cNvGraphicFramePr>
          <p:nvPr>
            <p:ph idx="1"/>
            <p:extLst>
              <p:ext uri="{D42A27DB-BD31-4B8C-83A1-F6EECF244321}">
                <p14:modId xmlns:p14="http://schemas.microsoft.com/office/powerpoint/2010/main" val="711370060"/>
              </p:ext>
            </p:extLst>
          </p:nvPr>
        </p:nvGraphicFramePr>
        <p:xfrm>
          <a:off x="1381609" y="2150760"/>
          <a:ext cx="9324003" cy="4411018"/>
        </p:xfrm>
        <a:graphic>
          <a:graphicData uri="http://schemas.openxmlformats.org/drawingml/2006/table">
            <a:tbl>
              <a:tblPr firstRow="1" firstCol="1" bandRow="1">
                <a:tableStyleId>{5C22544A-7EE6-4342-B048-85BDC9FD1C3A}</a:tableStyleId>
              </a:tblPr>
              <a:tblGrid>
                <a:gridCol w="1125283">
                  <a:extLst>
                    <a:ext uri="{9D8B030D-6E8A-4147-A177-3AD203B41FA5}">
                      <a16:colId xmlns:a16="http://schemas.microsoft.com/office/drawing/2014/main" val="732495358"/>
                    </a:ext>
                  </a:extLst>
                </a:gridCol>
                <a:gridCol w="1024840">
                  <a:extLst>
                    <a:ext uri="{9D8B030D-6E8A-4147-A177-3AD203B41FA5}">
                      <a16:colId xmlns:a16="http://schemas.microsoft.com/office/drawing/2014/main" val="2647341519"/>
                    </a:ext>
                  </a:extLst>
                </a:gridCol>
                <a:gridCol w="1024840">
                  <a:extLst>
                    <a:ext uri="{9D8B030D-6E8A-4147-A177-3AD203B41FA5}">
                      <a16:colId xmlns:a16="http://schemas.microsoft.com/office/drawing/2014/main" val="3147997049"/>
                    </a:ext>
                  </a:extLst>
                </a:gridCol>
                <a:gridCol w="1024840">
                  <a:extLst>
                    <a:ext uri="{9D8B030D-6E8A-4147-A177-3AD203B41FA5}">
                      <a16:colId xmlns:a16="http://schemas.microsoft.com/office/drawing/2014/main" val="2602728355"/>
                    </a:ext>
                  </a:extLst>
                </a:gridCol>
                <a:gridCol w="1024840">
                  <a:extLst>
                    <a:ext uri="{9D8B030D-6E8A-4147-A177-3AD203B41FA5}">
                      <a16:colId xmlns:a16="http://schemas.microsoft.com/office/drawing/2014/main" val="1630607946"/>
                    </a:ext>
                  </a:extLst>
                </a:gridCol>
                <a:gridCol w="1024840">
                  <a:extLst>
                    <a:ext uri="{9D8B030D-6E8A-4147-A177-3AD203B41FA5}">
                      <a16:colId xmlns:a16="http://schemas.microsoft.com/office/drawing/2014/main" val="2543992131"/>
                    </a:ext>
                  </a:extLst>
                </a:gridCol>
                <a:gridCol w="1024840">
                  <a:extLst>
                    <a:ext uri="{9D8B030D-6E8A-4147-A177-3AD203B41FA5}">
                      <a16:colId xmlns:a16="http://schemas.microsoft.com/office/drawing/2014/main" val="1134384357"/>
                    </a:ext>
                  </a:extLst>
                </a:gridCol>
                <a:gridCol w="1024840">
                  <a:extLst>
                    <a:ext uri="{9D8B030D-6E8A-4147-A177-3AD203B41FA5}">
                      <a16:colId xmlns:a16="http://schemas.microsoft.com/office/drawing/2014/main" val="4224647805"/>
                    </a:ext>
                  </a:extLst>
                </a:gridCol>
                <a:gridCol w="1024840">
                  <a:extLst>
                    <a:ext uri="{9D8B030D-6E8A-4147-A177-3AD203B41FA5}">
                      <a16:colId xmlns:a16="http://schemas.microsoft.com/office/drawing/2014/main" val="4137220792"/>
                    </a:ext>
                  </a:extLst>
                </a:gridCol>
              </a:tblGrid>
              <a:tr h="1102755">
                <a:tc>
                  <a:txBody>
                    <a:bodyPr/>
                    <a:lstStyle/>
                    <a:p>
                      <a:endParaRPr lang="es-MX" sz="4000" dirty="0"/>
                    </a:p>
                  </a:txBody>
                  <a:tcPr/>
                </a:tc>
                <a:tc>
                  <a:txBody>
                    <a:bodyPr/>
                    <a:lstStyle/>
                    <a:p>
                      <a:pPr algn="ctr">
                        <a:lnSpc>
                          <a:spcPct val="115000"/>
                        </a:lnSpc>
                        <a:spcAft>
                          <a:spcPts val="0"/>
                        </a:spcAft>
                      </a:pPr>
                      <a:r>
                        <a:rPr lang="es-MX" sz="1600" dirty="0">
                          <a:effectLst/>
                        </a:rPr>
                        <a:t>Febrero - julio 2016</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2016 - enero 2017</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2017</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2017 - enero 2018</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2018</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2018 - enero 2019</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2019</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2019 - enero 2020</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3374258"/>
                  </a:ext>
                </a:extLst>
              </a:tr>
              <a:tr h="472609">
                <a:tc>
                  <a:txBody>
                    <a:bodyPr/>
                    <a:lstStyle/>
                    <a:p>
                      <a:pPr algn="ctr">
                        <a:lnSpc>
                          <a:spcPct val="115000"/>
                        </a:lnSpc>
                        <a:spcAft>
                          <a:spcPts val="0"/>
                        </a:spcAft>
                      </a:pPr>
                      <a:r>
                        <a:rPr lang="es-MX" sz="1800" dirty="0">
                          <a:effectLst/>
                        </a:rPr>
                        <a:t>90 -100%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2</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36</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9345006"/>
                  </a:ext>
                </a:extLst>
              </a:tr>
              <a:tr h="472609">
                <a:tc>
                  <a:txBody>
                    <a:bodyPr/>
                    <a:lstStyle/>
                    <a:p>
                      <a:pPr algn="ctr">
                        <a:lnSpc>
                          <a:spcPct val="115000"/>
                        </a:lnSpc>
                        <a:spcAft>
                          <a:spcPts val="0"/>
                        </a:spcAft>
                      </a:pPr>
                      <a:r>
                        <a:rPr lang="es-MX" sz="1800">
                          <a:effectLst/>
                        </a:rPr>
                        <a:t>80 – 89%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29</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30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6727132"/>
                  </a:ext>
                </a:extLst>
              </a:tr>
              <a:tr h="472609">
                <a:tc>
                  <a:txBody>
                    <a:bodyPr/>
                    <a:lstStyle/>
                    <a:p>
                      <a:pPr algn="ctr">
                        <a:lnSpc>
                          <a:spcPct val="115000"/>
                        </a:lnSpc>
                        <a:spcAft>
                          <a:spcPts val="0"/>
                        </a:spcAft>
                      </a:pPr>
                      <a:r>
                        <a:rPr lang="es-MX" sz="1800">
                          <a:effectLst/>
                        </a:rPr>
                        <a:t>70 – 79%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31</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7</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74369524"/>
                  </a:ext>
                </a:extLst>
              </a:tr>
              <a:tr h="472609">
                <a:tc>
                  <a:txBody>
                    <a:bodyPr/>
                    <a:lstStyle/>
                    <a:p>
                      <a:pPr algn="ctr">
                        <a:lnSpc>
                          <a:spcPct val="115000"/>
                        </a:lnSpc>
                        <a:spcAft>
                          <a:spcPts val="0"/>
                        </a:spcAft>
                      </a:pPr>
                      <a:r>
                        <a:rPr lang="es-MX" sz="1800">
                          <a:effectLst/>
                        </a:rPr>
                        <a:t>60 – 69%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2</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84288883"/>
                  </a:ext>
                </a:extLst>
              </a:tr>
              <a:tr h="472609">
                <a:tc>
                  <a:txBody>
                    <a:bodyPr/>
                    <a:lstStyle/>
                    <a:p>
                      <a:pPr algn="ctr">
                        <a:lnSpc>
                          <a:spcPct val="115000"/>
                        </a:lnSpc>
                        <a:spcAft>
                          <a:spcPts val="0"/>
                        </a:spcAft>
                      </a:pPr>
                      <a:r>
                        <a:rPr lang="es-MX" sz="1800">
                          <a:effectLst/>
                        </a:rPr>
                        <a:t>50 – 59%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2</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1796269"/>
                  </a:ext>
                </a:extLst>
              </a:tr>
              <a:tr h="472609">
                <a:tc>
                  <a:txBody>
                    <a:bodyPr/>
                    <a:lstStyle/>
                    <a:p>
                      <a:pPr algn="ctr">
                        <a:lnSpc>
                          <a:spcPct val="115000"/>
                        </a:lnSpc>
                        <a:spcAft>
                          <a:spcPts val="0"/>
                        </a:spcAft>
                      </a:pPr>
                      <a:r>
                        <a:rPr lang="es-MX" sz="1800">
                          <a:effectLst/>
                        </a:rPr>
                        <a:t>0 – 49%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25968369"/>
                  </a:ext>
                </a:extLst>
              </a:tr>
              <a:tr h="472609">
                <a:tc>
                  <a:txBody>
                    <a:bodyPr/>
                    <a:lstStyle/>
                    <a:p>
                      <a:pPr algn="ctr">
                        <a:lnSpc>
                          <a:spcPct val="115000"/>
                        </a:lnSpc>
                        <a:spcAft>
                          <a:spcPts val="0"/>
                        </a:spcAft>
                      </a:pPr>
                      <a:r>
                        <a:rPr lang="es-MX" sz="1800">
                          <a:effectLst/>
                        </a:rPr>
                        <a:t> </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80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7729357"/>
                  </a:ext>
                </a:extLst>
              </a:tr>
            </a:tbl>
          </a:graphicData>
        </a:graphic>
      </p:graphicFrame>
      <p:sp>
        <p:nvSpPr>
          <p:cNvPr id="5" name="Rectángulo 4">
            <a:extLst>
              <a:ext uri="{FF2B5EF4-FFF2-40B4-BE49-F238E27FC236}">
                <a16:creationId xmlns:a16="http://schemas.microsoft.com/office/drawing/2014/main" id="{2DE61FB3-37AC-4831-90DA-DBF486FD696B}"/>
              </a:ext>
            </a:extLst>
          </p:cNvPr>
          <p:cNvSpPr/>
          <p:nvPr/>
        </p:nvSpPr>
        <p:spPr>
          <a:xfrm>
            <a:off x="6579591" y="2150760"/>
            <a:ext cx="4126022" cy="4425666"/>
          </a:xfrm>
          <a:prstGeom prst="rect">
            <a:avLst/>
          </a:prstGeom>
          <a:solidFill>
            <a:schemeClr val="accent1">
              <a:lumMod val="50000"/>
              <a:alpha val="12941"/>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BAEFAB20-258E-4D40-AAE4-07D35EAE65C1}"/>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EAD8CB7B-0BAE-4FD6-A154-3337FEA31F91}"/>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3674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01BD8-2AC6-4398-BF7A-8097CD7391A7}"/>
              </a:ext>
            </a:extLst>
          </p:cNvPr>
          <p:cNvSpPr>
            <a:spLocks noGrp="1"/>
          </p:cNvSpPr>
          <p:nvPr>
            <p:ph type="title"/>
          </p:nvPr>
        </p:nvSpPr>
        <p:spPr/>
        <p:txBody>
          <a:bodyPr/>
          <a:lstStyle/>
          <a:p>
            <a:r>
              <a:rPr lang="es-MX" dirty="0"/>
              <a:t>Autorización de bajas</a:t>
            </a:r>
          </a:p>
        </p:txBody>
      </p:sp>
      <p:graphicFrame>
        <p:nvGraphicFramePr>
          <p:cNvPr id="7" name="Tabla 6">
            <a:extLst>
              <a:ext uri="{FF2B5EF4-FFF2-40B4-BE49-F238E27FC236}">
                <a16:creationId xmlns:a16="http://schemas.microsoft.com/office/drawing/2014/main" id="{743A6F95-FF43-4F0D-AF8B-4B40E0D0B64B}"/>
              </a:ext>
            </a:extLst>
          </p:cNvPr>
          <p:cNvGraphicFramePr>
            <a:graphicFrameLocks noGrp="1"/>
          </p:cNvGraphicFramePr>
          <p:nvPr>
            <p:extLst>
              <p:ext uri="{D42A27DB-BD31-4B8C-83A1-F6EECF244321}">
                <p14:modId xmlns:p14="http://schemas.microsoft.com/office/powerpoint/2010/main" val="2134505804"/>
              </p:ext>
            </p:extLst>
          </p:nvPr>
        </p:nvGraphicFramePr>
        <p:xfrm>
          <a:off x="2384423" y="1926653"/>
          <a:ext cx="7318375" cy="4128135"/>
        </p:xfrm>
        <a:graphic>
          <a:graphicData uri="http://schemas.openxmlformats.org/drawingml/2006/table">
            <a:tbl>
              <a:tblPr firstRow="1" firstCol="1">
                <a:tableStyleId>{5C22544A-7EE6-4342-B048-85BDC9FD1C3A}</a:tableStyleId>
              </a:tblPr>
              <a:tblGrid>
                <a:gridCol w="1683385">
                  <a:extLst>
                    <a:ext uri="{9D8B030D-6E8A-4147-A177-3AD203B41FA5}">
                      <a16:colId xmlns:a16="http://schemas.microsoft.com/office/drawing/2014/main" val="3128256126"/>
                    </a:ext>
                  </a:extLst>
                </a:gridCol>
                <a:gridCol w="939165">
                  <a:extLst>
                    <a:ext uri="{9D8B030D-6E8A-4147-A177-3AD203B41FA5}">
                      <a16:colId xmlns:a16="http://schemas.microsoft.com/office/drawing/2014/main" val="2518267429"/>
                    </a:ext>
                  </a:extLst>
                </a:gridCol>
                <a:gridCol w="939165">
                  <a:extLst>
                    <a:ext uri="{9D8B030D-6E8A-4147-A177-3AD203B41FA5}">
                      <a16:colId xmlns:a16="http://schemas.microsoft.com/office/drawing/2014/main" val="2723262522"/>
                    </a:ext>
                  </a:extLst>
                </a:gridCol>
                <a:gridCol w="939165">
                  <a:extLst>
                    <a:ext uri="{9D8B030D-6E8A-4147-A177-3AD203B41FA5}">
                      <a16:colId xmlns:a16="http://schemas.microsoft.com/office/drawing/2014/main" val="1990435771"/>
                    </a:ext>
                  </a:extLst>
                </a:gridCol>
                <a:gridCol w="939165">
                  <a:extLst>
                    <a:ext uri="{9D8B030D-6E8A-4147-A177-3AD203B41FA5}">
                      <a16:colId xmlns:a16="http://schemas.microsoft.com/office/drawing/2014/main" val="697861081"/>
                    </a:ext>
                  </a:extLst>
                </a:gridCol>
                <a:gridCol w="939165">
                  <a:extLst>
                    <a:ext uri="{9D8B030D-6E8A-4147-A177-3AD203B41FA5}">
                      <a16:colId xmlns:a16="http://schemas.microsoft.com/office/drawing/2014/main" val="587724140"/>
                    </a:ext>
                  </a:extLst>
                </a:gridCol>
                <a:gridCol w="939165">
                  <a:extLst>
                    <a:ext uri="{9D8B030D-6E8A-4147-A177-3AD203B41FA5}">
                      <a16:colId xmlns:a16="http://schemas.microsoft.com/office/drawing/2014/main" val="2676546026"/>
                    </a:ext>
                  </a:extLst>
                </a:gridCol>
              </a:tblGrid>
              <a:tr h="1496060">
                <a:tc>
                  <a:txBody>
                    <a:bodyPr/>
                    <a:lstStyle/>
                    <a:p>
                      <a:pPr algn="ctr" fontAlgn="ctr">
                        <a:lnSpc>
                          <a:spcPct val="107000"/>
                        </a:lnSpc>
                        <a:spcAft>
                          <a:spcPts val="0"/>
                        </a:spcAft>
                      </a:pPr>
                      <a:r>
                        <a:rPr lang="es-MX" sz="2000" kern="12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MAY-JUL 2018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AGO 2018 -ENE 2019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FEB-JUL 2019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AGO 2019 - ENE 2020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FEB- MAY 2020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 </a:t>
                      </a:r>
                      <a:endParaRPr lang="es-MX" sz="1100" dirty="0">
                        <a:effectLst/>
                      </a:endParaRPr>
                    </a:p>
                    <a:p>
                      <a:pPr algn="ctr" fontAlgn="ctr">
                        <a:lnSpc>
                          <a:spcPct val="107000"/>
                        </a:lnSpc>
                        <a:spcAft>
                          <a:spcPts val="0"/>
                        </a:spcAft>
                      </a:pPr>
                      <a:r>
                        <a:rPr lang="es-MX" sz="2000" kern="1200" dirty="0">
                          <a:effectLst/>
                        </a:rPr>
                        <a:t> </a:t>
                      </a:r>
                      <a:endParaRPr lang="es-MX" sz="1100" dirty="0">
                        <a:effectLst/>
                      </a:endParaRPr>
                    </a:p>
                    <a:p>
                      <a:pPr algn="ctr" fontAlgn="ctr">
                        <a:lnSpc>
                          <a:spcPct val="107000"/>
                        </a:lnSpc>
                        <a:spcAft>
                          <a:spcPts val="0"/>
                        </a:spcAft>
                      </a:pPr>
                      <a:r>
                        <a:rPr lang="es-MX" sz="2000" kern="1200" dirty="0">
                          <a:effectLst/>
                        </a:rPr>
                        <a:t>TOTAL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2064128"/>
                  </a:ext>
                </a:extLst>
              </a:tr>
              <a:tr h="753745">
                <a:tc>
                  <a:txBody>
                    <a:bodyPr/>
                    <a:lstStyle/>
                    <a:p>
                      <a:pPr algn="ctr" fontAlgn="ctr">
                        <a:lnSpc>
                          <a:spcPct val="107000"/>
                        </a:lnSpc>
                        <a:spcAft>
                          <a:spcPts val="0"/>
                        </a:spcAft>
                      </a:pPr>
                      <a:r>
                        <a:rPr lang="es-MX" sz="2000" kern="1200" dirty="0">
                          <a:effectLst/>
                        </a:rPr>
                        <a:t>POR EE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96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65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400" b="1" kern="1200">
                          <a:effectLst/>
                        </a:rPr>
                        <a:t> </a:t>
                      </a:r>
                      <a:endParaRPr lang="es-MX" sz="1100" b="1">
                        <a:effectLst/>
                      </a:endParaRPr>
                    </a:p>
                    <a:p>
                      <a:pPr algn="ctr" fontAlgn="ctr">
                        <a:lnSpc>
                          <a:spcPct val="107000"/>
                        </a:lnSpc>
                        <a:spcAft>
                          <a:spcPts val="0"/>
                        </a:spcAft>
                      </a:pPr>
                      <a:r>
                        <a:rPr lang="es-MX" sz="2000" b="1" kern="1200">
                          <a:effectLst/>
                        </a:rPr>
                        <a:t>356</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34991330"/>
                  </a:ext>
                </a:extLst>
              </a:tr>
              <a:tr h="1124585">
                <a:tc>
                  <a:txBody>
                    <a:bodyPr/>
                    <a:lstStyle/>
                    <a:p>
                      <a:pPr algn="ctr" fontAlgn="ctr">
                        <a:lnSpc>
                          <a:spcPct val="107000"/>
                        </a:lnSpc>
                        <a:spcAft>
                          <a:spcPts val="0"/>
                        </a:spcAft>
                      </a:pPr>
                      <a:r>
                        <a:rPr lang="es-MX" sz="2000" kern="1200">
                          <a:effectLst/>
                        </a:rPr>
                        <a:t>POR PERIODO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400" b="1" kern="1200">
                          <a:effectLst/>
                        </a:rPr>
                        <a:t> </a:t>
                      </a:r>
                      <a:endParaRPr lang="es-MX" sz="1100" b="1">
                        <a:effectLst/>
                      </a:endParaRPr>
                    </a:p>
                    <a:p>
                      <a:pPr algn="ctr" fontAlgn="ctr">
                        <a:lnSpc>
                          <a:spcPct val="107000"/>
                        </a:lnSpc>
                        <a:spcAft>
                          <a:spcPts val="0"/>
                        </a:spcAft>
                      </a:pPr>
                      <a:r>
                        <a:rPr lang="es-MX" sz="2000" b="1" kern="1200">
                          <a:effectLst/>
                        </a:rPr>
                        <a:t>42</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8444311"/>
                  </a:ext>
                </a:extLst>
              </a:tr>
              <a:tr h="753745">
                <a:tc>
                  <a:txBody>
                    <a:bodyPr/>
                    <a:lstStyle/>
                    <a:p>
                      <a:pPr algn="ctr" fontAlgn="ctr">
                        <a:lnSpc>
                          <a:spcPct val="107000"/>
                        </a:lnSpc>
                        <a:spcAft>
                          <a:spcPts val="0"/>
                        </a:spcAft>
                      </a:pPr>
                      <a:r>
                        <a:rPr lang="es-MX" sz="2000" kern="1200">
                          <a:effectLst/>
                        </a:rPr>
                        <a:t>TOTAL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a:effectLst/>
                        </a:rPr>
                        <a:t>41</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a:effectLst/>
                        </a:rPr>
                        <a:t>106</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a:effectLst/>
                        </a:rPr>
                        <a:t>116</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a:effectLst/>
                        </a:rPr>
                        <a:t>71</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b="1" kern="1200" dirty="0">
                          <a:effectLst/>
                        </a:rPr>
                        <a:t>64</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100" b="1" kern="1200" dirty="0">
                          <a:effectLst/>
                        </a:rPr>
                        <a:t> </a:t>
                      </a:r>
                      <a:endParaRPr lang="es-MX" sz="1100" b="1" dirty="0">
                        <a:effectLst/>
                      </a:endParaRPr>
                    </a:p>
                    <a:p>
                      <a:pPr algn="ctr" fontAlgn="ctr">
                        <a:lnSpc>
                          <a:spcPct val="107000"/>
                        </a:lnSpc>
                        <a:spcAft>
                          <a:spcPts val="0"/>
                        </a:spcAft>
                      </a:pPr>
                      <a:r>
                        <a:rPr lang="es-MX" sz="2000" b="1" kern="1200" dirty="0">
                          <a:effectLst/>
                        </a:rPr>
                        <a:t>398</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50648742"/>
                  </a:ext>
                </a:extLst>
              </a:tr>
            </a:tbl>
          </a:graphicData>
        </a:graphic>
      </p:graphicFrame>
      <p:pic>
        <p:nvPicPr>
          <p:cNvPr id="4" name="Imagen 3">
            <a:extLst>
              <a:ext uri="{FF2B5EF4-FFF2-40B4-BE49-F238E27FC236}">
                <a16:creationId xmlns:a16="http://schemas.microsoft.com/office/drawing/2014/main" id="{B07B8FF4-FB08-407F-8B81-E9CE1E58EDCD}"/>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03AD3FC9-8029-4403-AB0E-668C6CD68BBC}"/>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1345684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C1D56-E248-4DED-B66A-E915B0136FA5}"/>
              </a:ext>
            </a:extLst>
          </p:cNvPr>
          <p:cNvSpPr>
            <a:spLocks noGrp="1"/>
          </p:cNvSpPr>
          <p:nvPr>
            <p:ph type="title"/>
          </p:nvPr>
        </p:nvSpPr>
        <p:spPr/>
        <p:txBody>
          <a:bodyPr/>
          <a:lstStyle/>
          <a:p>
            <a:r>
              <a:rPr lang="es-MX" dirty="0"/>
              <a:t>Evaluación del </a:t>
            </a:r>
            <a:br>
              <a:rPr lang="es-MX" dirty="0"/>
            </a:br>
            <a:r>
              <a:rPr lang="es-MX" dirty="0"/>
              <a:t>DESEMPEÑO ACADÉMICO</a:t>
            </a:r>
          </a:p>
        </p:txBody>
      </p:sp>
      <p:sp>
        <p:nvSpPr>
          <p:cNvPr id="5" name="Marcador de contenido 4">
            <a:extLst>
              <a:ext uri="{FF2B5EF4-FFF2-40B4-BE49-F238E27FC236}">
                <a16:creationId xmlns:a16="http://schemas.microsoft.com/office/drawing/2014/main" id="{DD0DDD9E-F390-4433-BE22-A518FDB10D9D}"/>
              </a:ext>
            </a:extLst>
          </p:cNvPr>
          <p:cNvSpPr>
            <a:spLocks noGrp="1"/>
          </p:cNvSpPr>
          <p:nvPr>
            <p:ph idx="1"/>
          </p:nvPr>
        </p:nvSpPr>
        <p:spPr/>
        <p:txBody>
          <a:bodyPr>
            <a:normAutofit/>
          </a:bodyPr>
          <a:lstStyle/>
          <a:p>
            <a:r>
              <a:rPr lang="es-MX" dirty="0"/>
              <a:t>Esta evaluación señala el cumplimiento de las cuatro actividades sustantivas: docencia, investigación, gestión académica y tutorías. </a:t>
            </a:r>
          </a:p>
          <a:p>
            <a:r>
              <a:rPr lang="es-MX" dirty="0"/>
              <a:t>Además evalúa el cumplimiento de los profesores de brindar un informe semestral al Consejo Técnico (una obligación establecida en el Art. 195 del Estatuto del Personal Académico) misma que se ha instrumentado a través de la plataforma </a:t>
            </a:r>
            <a:r>
              <a:rPr lang="es-MX" dirty="0" err="1"/>
              <a:t>Eminus</a:t>
            </a:r>
            <a:r>
              <a:rPr lang="es-MX" dirty="0"/>
              <a:t>.</a:t>
            </a:r>
          </a:p>
          <a:p>
            <a:r>
              <a:rPr lang="es-MX" dirty="0"/>
              <a:t>Al igual que la evaluación anterior se ha implementado un sistema abierto de evaluación donde los profesores informan al Consejo Técnico de sus actividades realizadas y, junto con las Coordinaciones respectivas y la opinión del Consejero Alumno, se emite una evaluación, misma que puede ser revisada antes de enviar el reporte.</a:t>
            </a:r>
          </a:p>
          <a:p>
            <a:endParaRPr lang="es-MX" dirty="0"/>
          </a:p>
        </p:txBody>
      </p:sp>
      <p:pic>
        <p:nvPicPr>
          <p:cNvPr id="4" name="Imagen 3">
            <a:extLst>
              <a:ext uri="{FF2B5EF4-FFF2-40B4-BE49-F238E27FC236}">
                <a16:creationId xmlns:a16="http://schemas.microsoft.com/office/drawing/2014/main" id="{5A037FFA-69F0-462C-82C4-412294754F6A}"/>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F9034B6F-D780-4C0A-AB9B-984389369D6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546370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3FECC-D531-4B39-8347-C86FC80FB1C3}"/>
              </a:ext>
            </a:extLst>
          </p:cNvPr>
          <p:cNvSpPr>
            <a:spLocks noGrp="1"/>
          </p:cNvSpPr>
          <p:nvPr>
            <p:ph type="title"/>
          </p:nvPr>
        </p:nvSpPr>
        <p:spPr/>
        <p:txBody>
          <a:bodyPr/>
          <a:lstStyle/>
          <a:p>
            <a:r>
              <a:rPr lang="es-MX" dirty="0"/>
              <a:t>Resultados de la evaluación</a:t>
            </a:r>
          </a:p>
        </p:txBody>
      </p:sp>
      <p:graphicFrame>
        <p:nvGraphicFramePr>
          <p:cNvPr id="4" name="Marcador de contenido 3">
            <a:extLst>
              <a:ext uri="{FF2B5EF4-FFF2-40B4-BE49-F238E27FC236}">
                <a16:creationId xmlns:a16="http://schemas.microsoft.com/office/drawing/2014/main" id="{7CE07091-F4F7-4FD3-A639-C995F73F2E55}"/>
              </a:ext>
            </a:extLst>
          </p:cNvPr>
          <p:cNvGraphicFramePr>
            <a:graphicFrameLocks noGrp="1"/>
          </p:cNvGraphicFramePr>
          <p:nvPr>
            <p:ph idx="1"/>
            <p:extLst>
              <p:ext uri="{D42A27DB-BD31-4B8C-83A1-F6EECF244321}">
                <p14:modId xmlns:p14="http://schemas.microsoft.com/office/powerpoint/2010/main" val="640771212"/>
              </p:ext>
            </p:extLst>
          </p:nvPr>
        </p:nvGraphicFramePr>
        <p:xfrm>
          <a:off x="905070" y="2157730"/>
          <a:ext cx="9675844" cy="4604814"/>
        </p:xfrm>
        <a:graphic>
          <a:graphicData uri="http://schemas.openxmlformats.org/drawingml/2006/table">
            <a:tbl>
              <a:tblPr firstRow="1" firstCol="1" bandRow="1">
                <a:tableStyleId>{5C22544A-7EE6-4342-B048-85BDC9FD1C3A}</a:tableStyleId>
              </a:tblPr>
              <a:tblGrid>
                <a:gridCol w="1120540">
                  <a:extLst>
                    <a:ext uri="{9D8B030D-6E8A-4147-A177-3AD203B41FA5}">
                      <a16:colId xmlns:a16="http://schemas.microsoft.com/office/drawing/2014/main" val="721106840"/>
                    </a:ext>
                  </a:extLst>
                </a:gridCol>
                <a:gridCol w="1075210">
                  <a:extLst>
                    <a:ext uri="{9D8B030D-6E8A-4147-A177-3AD203B41FA5}">
                      <a16:colId xmlns:a16="http://schemas.microsoft.com/office/drawing/2014/main" val="3716145426"/>
                    </a:ext>
                  </a:extLst>
                </a:gridCol>
                <a:gridCol w="1075210">
                  <a:extLst>
                    <a:ext uri="{9D8B030D-6E8A-4147-A177-3AD203B41FA5}">
                      <a16:colId xmlns:a16="http://schemas.microsoft.com/office/drawing/2014/main" val="3766243596"/>
                    </a:ext>
                  </a:extLst>
                </a:gridCol>
                <a:gridCol w="1075210">
                  <a:extLst>
                    <a:ext uri="{9D8B030D-6E8A-4147-A177-3AD203B41FA5}">
                      <a16:colId xmlns:a16="http://schemas.microsoft.com/office/drawing/2014/main" val="3714143993"/>
                    </a:ext>
                  </a:extLst>
                </a:gridCol>
                <a:gridCol w="1075210">
                  <a:extLst>
                    <a:ext uri="{9D8B030D-6E8A-4147-A177-3AD203B41FA5}">
                      <a16:colId xmlns:a16="http://schemas.microsoft.com/office/drawing/2014/main" val="3168449745"/>
                    </a:ext>
                  </a:extLst>
                </a:gridCol>
                <a:gridCol w="1067833">
                  <a:extLst>
                    <a:ext uri="{9D8B030D-6E8A-4147-A177-3AD203B41FA5}">
                      <a16:colId xmlns:a16="http://schemas.microsoft.com/office/drawing/2014/main" val="73453719"/>
                    </a:ext>
                  </a:extLst>
                </a:gridCol>
                <a:gridCol w="1067833">
                  <a:extLst>
                    <a:ext uri="{9D8B030D-6E8A-4147-A177-3AD203B41FA5}">
                      <a16:colId xmlns:a16="http://schemas.microsoft.com/office/drawing/2014/main" val="3576714746"/>
                    </a:ext>
                  </a:extLst>
                </a:gridCol>
                <a:gridCol w="1059399">
                  <a:extLst>
                    <a:ext uri="{9D8B030D-6E8A-4147-A177-3AD203B41FA5}">
                      <a16:colId xmlns:a16="http://schemas.microsoft.com/office/drawing/2014/main" val="2072716199"/>
                    </a:ext>
                  </a:extLst>
                </a:gridCol>
                <a:gridCol w="1059399">
                  <a:extLst>
                    <a:ext uri="{9D8B030D-6E8A-4147-A177-3AD203B41FA5}">
                      <a16:colId xmlns:a16="http://schemas.microsoft.com/office/drawing/2014/main" val="2279713582"/>
                    </a:ext>
                  </a:extLst>
                </a:gridCol>
              </a:tblGrid>
              <a:tr h="1303607">
                <a:tc>
                  <a:txBody>
                    <a:bodyPr/>
                    <a:lstStyle/>
                    <a:p>
                      <a:endParaRPr lang="es-MX" dirty="0"/>
                    </a:p>
                  </a:txBody>
                  <a:tcPr/>
                </a:tc>
                <a:tc>
                  <a:txBody>
                    <a:bodyPr/>
                    <a:lstStyle/>
                    <a:p>
                      <a:pPr algn="ctr">
                        <a:lnSpc>
                          <a:spcPct val="115000"/>
                        </a:lnSpc>
                        <a:spcAft>
                          <a:spcPts val="0"/>
                        </a:spcAft>
                      </a:pPr>
                      <a:r>
                        <a:rPr lang="es-MX" sz="1600" dirty="0">
                          <a:effectLst/>
                        </a:rPr>
                        <a:t>Febrero - julio 2016</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2016 - enero 2017</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a:effectLst/>
                        </a:rPr>
                        <a:t>Febrero -  julio 2017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a:effectLst/>
                        </a:rPr>
                        <a:t>Agosto 2017 -enero 2018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2018</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2018 - enero 2019</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2019</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2019 -enero 2020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8145527"/>
                  </a:ext>
                </a:extLst>
              </a:tr>
              <a:tr h="471601">
                <a:tc>
                  <a:txBody>
                    <a:bodyPr/>
                    <a:lstStyle/>
                    <a:p>
                      <a:pPr algn="ctr">
                        <a:lnSpc>
                          <a:spcPct val="115000"/>
                        </a:lnSpc>
                        <a:spcAft>
                          <a:spcPts val="0"/>
                        </a:spcAft>
                      </a:pPr>
                      <a:r>
                        <a:rPr lang="es-MX" sz="1800">
                          <a:effectLst/>
                        </a:rPr>
                        <a:t>90 -100%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33</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23</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33</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3893410"/>
                  </a:ext>
                </a:extLst>
              </a:tr>
              <a:tr h="471601">
                <a:tc>
                  <a:txBody>
                    <a:bodyPr/>
                    <a:lstStyle/>
                    <a:p>
                      <a:pPr algn="ctr">
                        <a:lnSpc>
                          <a:spcPct val="115000"/>
                        </a:lnSpc>
                        <a:spcAft>
                          <a:spcPts val="0"/>
                        </a:spcAft>
                      </a:pPr>
                      <a:r>
                        <a:rPr lang="es-MX" sz="1800">
                          <a:effectLst/>
                        </a:rPr>
                        <a:t>80 – 89%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11</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11</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47200725"/>
                  </a:ext>
                </a:extLst>
              </a:tr>
              <a:tr h="471601">
                <a:tc>
                  <a:txBody>
                    <a:bodyPr/>
                    <a:lstStyle/>
                    <a:p>
                      <a:pPr algn="ctr">
                        <a:lnSpc>
                          <a:spcPct val="115000"/>
                        </a:lnSpc>
                        <a:spcAft>
                          <a:spcPts val="0"/>
                        </a:spcAft>
                      </a:pPr>
                      <a:r>
                        <a:rPr lang="es-MX" sz="1800">
                          <a:effectLst/>
                        </a:rPr>
                        <a:t>70 – 79%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11</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45557751"/>
                  </a:ext>
                </a:extLst>
              </a:tr>
              <a:tr h="471601">
                <a:tc>
                  <a:txBody>
                    <a:bodyPr/>
                    <a:lstStyle/>
                    <a:p>
                      <a:pPr algn="ctr">
                        <a:lnSpc>
                          <a:spcPct val="115000"/>
                        </a:lnSpc>
                        <a:spcAft>
                          <a:spcPts val="0"/>
                        </a:spcAft>
                      </a:pPr>
                      <a:r>
                        <a:rPr lang="es-MX" sz="1800">
                          <a:effectLst/>
                        </a:rPr>
                        <a:t>60 – 69%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72834302"/>
                  </a:ext>
                </a:extLst>
              </a:tr>
              <a:tr h="471601">
                <a:tc>
                  <a:txBody>
                    <a:bodyPr/>
                    <a:lstStyle/>
                    <a:p>
                      <a:pPr algn="ctr">
                        <a:lnSpc>
                          <a:spcPct val="115000"/>
                        </a:lnSpc>
                        <a:spcAft>
                          <a:spcPts val="0"/>
                        </a:spcAft>
                      </a:pPr>
                      <a:r>
                        <a:rPr lang="es-MX" sz="1800">
                          <a:effectLst/>
                        </a:rPr>
                        <a:t>50 – 59%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8</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3</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4</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8825672"/>
                  </a:ext>
                </a:extLst>
              </a:tr>
              <a:tr h="471601">
                <a:tc>
                  <a:txBody>
                    <a:bodyPr/>
                    <a:lstStyle/>
                    <a:p>
                      <a:pPr algn="ctr">
                        <a:lnSpc>
                          <a:spcPct val="115000"/>
                        </a:lnSpc>
                        <a:spcAft>
                          <a:spcPts val="0"/>
                        </a:spcAft>
                      </a:pPr>
                      <a:r>
                        <a:rPr lang="es-MX" sz="1800">
                          <a:effectLst/>
                        </a:rPr>
                        <a:t>0 – 49%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6</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18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5</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9</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0</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a:effectLst/>
                        </a:rPr>
                        <a:t>2</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2712260"/>
                  </a:ext>
                </a:extLst>
              </a:tr>
              <a:tr h="471601">
                <a:tc>
                  <a:txBody>
                    <a:bodyPr/>
                    <a:lstStyle/>
                    <a:p>
                      <a:pPr algn="ctr">
                        <a:lnSpc>
                          <a:spcPct val="115000"/>
                        </a:lnSpc>
                        <a:spcAft>
                          <a:spcPts val="0"/>
                        </a:spcAft>
                      </a:pPr>
                      <a:r>
                        <a:rPr lang="es-MX" sz="1800">
                          <a:effectLst/>
                        </a:rPr>
                        <a:t> </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72</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72</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60</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76</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77</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77</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a:effectLst/>
                        </a:rPr>
                        <a:t>80</a:t>
                      </a:r>
                      <a:endParaRPr lang="es-MX"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b="1" dirty="0">
                          <a:effectLst/>
                        </a:rPr>
                        <a:t>80</a:t>
                      </a:r>
                      <a:endParaRPr lang="es-MX"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3446167"/>
                  </a:ext>
                </a:extLst>
              </a:tr>
            </a:tbl>
          </a:graphicData>
        </a:graphic>
      </p:graphicFrame>
      <p:sp>
        <p:nvSpPr>
          <p:cNvPr id="5" name="Rectángulo 4">
            <a:extLst>
              <a:ext uri="{FF2B5EF4-FFF2-40B4-BE49-F238E27FC236}">
                <a16:creationId xmlns:a16="http://schemas.microsoft.com/office/drawing/2014/main" id="{56407DC0-2F02-4093-9798-0B240B818FEB}"/>
              </a:ext>
            </a:extLst>
          </p:cNvPr>
          <p:cNvSpPr/>
          <p:nvPr/>
        </p:nvSpPr>
        <p:spPr>
          <a:xfrm>
            <a:off x="6247477" y="2106763"/>
            <a:ext cx="4333437" cy="4706747"/>
          </a:xfrm>
          <a:prstGeom prst="rect">
            <a:avLst/>
          </a:prstGeom>
          <a:solidFill>
            <a:schemeClr val="accent1">
              <a:lumMod val="50000"/>
              <a:alpha val="12941"/>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53514EE7-1949-4720-B189-4A8AFE214B52}"/>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304CA14A-BCF0-4AD5-B9BC-2A6F6611EEB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43642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0712F-5455-4194-8FD6-C952C98B8387}"/>
              </a:ext>
            </a:extLst>
          </p:cNvPr>
          <p:cNvSpPr>
            <a:spLocks noGrp="1"/>
          </p:cNvSpPr>
          <p:nvPr>
            <p:ph type="title"/>
          </p:nvPr>
        </p:nvSpPr>
        <p:spPr/>
        <p:txBody>
          <a:bodyPr/>
          <a:lstStyle/>
          <a:p>
            <a:r>
              <a:rPr lang="es-MX" dirty="0"/>
              <a:t>Profesores que rinden el informe semestral al Consejo Técnico</a:t>
            </a:r>
          </a:p>
        </p:txBody>
      </p:sp>
      <p:graphicFrame>
        <p:nvGraphicFramePr>
          <p:cNvPr id="9" name="Marcador de contenido 8">
            <a:extLst>
              <a:ext uri="{FF2B5EF4-FFF2-40B4-BE49-F238E27FC236}">
                <a16:creationId xmlns:a16="http://schemas.microsoft.com/office/drawing/2014/main" id="{10E1D034-DC20-4F21-8B02-C45A04B50B1E}"/>
              </a:ext>
            </a:extLst>
          </p:cNvPr>
          <p:cNvGraphicFramePr>
            <a:graphicFrameLocks noGrp="1"/>
          </p:cNvGraphicFramePr>
          <p:nvPr>
            <p:ph idx="1"/>
            <p:extLst>
              <p:ext uri="{D42A27DB-BD31-4B8C-83A1-F6EECF244321}">
                <p14:modId xmlns:p14="http://schemas.microsoft.com/office/powerpoint/2010/main" val="116918986"/>
              </p:ext>
            </p:extLst>
          </p:nvPr>
        </p:nvGraphicFramePr>
        <p:xfrm>
          <a:off x="978834" y="3155598"/>
          <a:ext cx="10234332" cy="1691132"/>
        </p:xfrm>
        <a:graphic>
          <a:graphicData uri="http://schemas.openxmlformats.org/drawingml/2006/table">
            <a:tbl>
              <a:tblPr firstRow="1" firstCol="1" bandRow="1">
                <a:tableStyleId>{5C22544A-7EE6-4342-B048-85BDC9FD1C3A}</a:tableStyleId>
              </a:tblPr>
              <a:tblGrid>
                <a:gridCol w="1137148">
                  <a:extLst>
                    <a:ext uri="{9D8B030D-6E8A-4147-A177-3AD203B41FA5}">
                      <a16:colId xmlns:a16="http://schemas.microsoft.com/office/drawing/2014/main" val="1137824143"/>
                    </a:ext>
                  </a:extLst>
                </a:gridCol>
                <a:gridCol w="1137148">
                  <a:extLst>
                    <a:ext uri="{9D8B030D-6E8A-4147-A177-3AD203B41FA5}">
                      <a16:colId xmlns:a16="http://schemas.microsoft.com/office/drawing/2014/main" val="1126282701"/>
                    </a:ext>
                  </a:extLst>
                </a:gridCol>
                <a:gridCol w="1137148">
                  <a:extLst>
                    <a:ext uri="{9D8B030D-6E8A-4147-A177-3AD203B41FA5}">
                      <a16:colId xmlns:a16="http://schemas.microsoft.com/office/drawing/2014/main" val="3721929516"/>
                    </a:ext>
                  </a:extLst>
                </a:gridCol>
                <a:gridCol w="1137148">
                  <a:extLst>
                    <a:ext uri="{9D8B030D-6E8A-4147-A177-3AD203B41FA5}">
                      <a16:colId xmlns:a16="http://schemas.microsoft.com/office/drawing/2014/main" val="2902615360"/>
                    </a:ext>
                  </a:extLst>
                </a:gridCol>
                <a:gridCol w="1137148">
                  <a:extLst>
                    <a:ext uri="{9D8B030D-6E8A-4147-A177-3AD203B41FA5}">
                      <a16:colId xmlns:a16="http://schemas.microsoft.com/office/drawing/2014/main" val="190601988"/>
                    </a:ext>
                  </a:extLst>
                </a:gridCol>
                <a:gridCol w="1137148">
                  <a:extLst>
                    <a:ext uri="{9D8B030D-6E8A-4147-A177-3AD203B41FA5}">
                      <a16:colId xmlns:a16="http://schemas.microsoft.com/office/drawing/2014/main" val="3751721921"/>
                    </a:ext>
                  </a:extLst>
                </a:gridCol>
                <a:gridCol w="1137148">
                  <a:extLst>
                    <a:ext uri="{9D8B030D-6E8A-4147-A177-3AD203B41FA5}">
                      <a16:colId xmlns:a16="http://schemas.microsoft.com/office/drawing/2014/main" val="146499199"/>
                    </a:ext>
                  </a:extLst>
                </a:gridCol>
                <a:gridCol w="1137148">
                  <a:extLst>
                    <a:ext uri="{9D8B030D-6E8A-4147-A177-3AD203B41FA5}">
                      <a16:colId xmlns:a16="http://schemas.microsoft.com/office/drawing/2014/main" val="1282416414"/>
                    </a:ext>
                  </a:extLst>
                </a:gridCol>
                <a:gridCol w="1137148">
                  <a:extLst>
                    <a:ext uri="{9D8B030D-6E8A-4147-A177-3AD203B41FA5}">
                      <a16:colId xmlns:a16="http://schemas.microsoft.com/office/drawing/2014/main" val="3138564542"/>
                    </a:ext>
                  </a:extLst>
                </a:gridCol>
              </a:tblGrid>
              <a:tr h="533722">
                <a:tc>
                  <a:txBody>
                    <a:bodyPr/>
                    <a:lstStyle/>
                    <a:p>
                      <a:pPr algn="l" fontAlgn="b"/>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a:lnSpc>
                          <a:spcPct val="115000"/>
                        </a:lnSpc>
                        <a:spcAft>
                          <a:spcPts val="0"/>
                        </a:spcAft>
                      </a:pPr>
                      <a:r>
                        <a:rPr lang="es-MX" sz="1600" dirty="0">
                          <a:effectLst/>
                        </a:rPr>
                        <a:t>Febrero - julio 2016</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2016 - enero 2017</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a:effectLst/>
                        </a:rPr>
                        <a:t>Febrero -  julio 2017</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a:effectLst/>
                        </a:rPr>
                        <a:t>Agosto 2017 -enero 2018</a:t>
                      </a:r>
                      <a:endParaRPr lang="es-MX"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2018</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2018 - enero 2019</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Febrero - julio 2019</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Agosto 2018 -enero 2020</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40751369"/>
                  </a:ext>
                </a:extLst>
              </a:tr>
              <a:tr h="816273">
                <a:tc>
                  <a:txBody>
                    <a:bodyPr/>
                    <a:lstStyle/>
                    <a:p>
                      <a:pPr algn="l" fontAlgn="b"/>
                      <a:r>
                        <a:rPr lang="es-MX" sz="1800" u="none" strike="noStrike" dirty="0">
                          <a:effectLst/>
                        </a:rPr>
                        <a:t>No. Profesores cumplen</a:t>
                      </a:r>
                      <a:endParaRPr lang="es-MX"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19</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47</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58</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56</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38</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39</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38</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38</a:t>
                      </a:r>
                      <a:endParaRPr lang="es-MX"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83794524"/>
                  </a:ext>
                </a:extLst>
              </a:tr>
              <a:tr h="308204">
                <a:tc>
                  <a:txBody>
                    <a:bodyPr/>
                    <a:lstStyle/>
                    <a:p>
                      <a:pPr algn="l" fontAlgn="b"/>
                      <a:endParaRPr lang="es-MX"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23.45%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58.02%</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71.60%</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69.13%</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47.5%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48.75%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47.5%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47.5%</a:t>
                      </a:r>
                      <a:endParaRPr lang="es-MX"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8935612"/>
                  </a:ext>
                </a:extLst>
              </a:tr>
            </a:tbl>
          </a:graphicData>
        </a:graphic>
      </p:graphicFrame>
      <p:sp>
        <p:nvSpPr>
          <p:cNvPr id="6" name="Rectángulo 5">
            <a:extLst>
              <a:ext uri="{FF2B5EF4-FFF2-40B4-BE49-F238E27FC236}">
                <a16:creationId xmlns:a16="http://schemas.microsoft.com/office/drawing/2014/main" id="{0BF7FA41-0250-4453-93B9-F4BACDA22D5E}"/>
              </a:ext>
            </a:extLst>
          </p:cNvPr>
          <p:cNvSpPr/>
          <p:nvPr/>
        </p:nvSpPr>
        <p:spPr>
          <a:xfrm>
            <a:off x="6634065" y="3155598"/>
            <a:ext cx="4579101" cy="1691132"/>
          </a:xfrm>
          <a:prstGeom prst="rect">
            <a:avLst/>
          </a:prstGeom>
          <a:solidFill>
            <a:schemeClr val="accent1">
              <a:lumMod val="50000"/>
              <a:alpha val="12941"/>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A44170E9-FA0A-434F-A3FC-3CFC3D1DBAC7}"/>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486F52F7-FFAA-4807-8C3F-90900823A6AB}"/>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 Asuntos de profesores</a:t>
            </a:r>
          </a:p>
        </p:txBody>
      </p:sp>
    </p:spTree>
    <p:extLst>
      <p:ext uri="{BB962C8B-B14F-4D97-AF65-F5344CB8AC3E}">
        <p14:creationId xmlns:p14="http://schemas.microsoft.com/office/powerpoint/2010/main" val="199506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9 Grupo">
            <a:extLst>
              <a:ext uri="{FF2B5EF4-FFF2-40B4-BE49-F238E27FC236}">
                <a16:creationId xmlns:a16="http://schemas.microsoft.com/office/drawing/2014/main" id="{32C69B85-518C-4663-8DA7-86F41BD863E1}"/>
              </a:ext>
            </a:extLst>
          </p:cNvPr>
          <p:cNvGrpSpPr/>
          <p:nvPr/>
        </p:nvGrpSpPr>
        <p:grpSpPr>
          <a:xfrm>
            <a:off x="2082031" y="1659913"/>
            <a:ext cx="10109969" cy="2939640"/>
            <a:chOff x="1314450" y="4203723"/>
            <a:chExt cx="7906082" cy="2303253"/>
          </a:xfrm>
        </p:grpSpPr>
        <p:sp>
          <p:nvSpPr>
            <p:cNvPr id="8" name="10 Rectángulo">
              <a:extLst>
                <a:ext uri="{FF2B5EF4-FFF2-40B4-BE49-F238E27FC236}">
                  <a16:creationId xmlns:a16="http://schemas.microsoft.com/office/drawing/2014/main" id="{FDEB5534-3252-4667-BF76-401B3B6E5DB4}"/>
                </a:ext>
              </a:extLst>
            </p:cNvPr>
            <p:cNvSpPr/>
            <p:nvPr/>
          </p:nvSpPr>
          <p:spPr>
            <a:xfrm>
              <a:off x="1314450" y="4464232"/>
              <a:ext cx="6620682" cy="1553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 name="11 Rectángulo">
              <a:extLst>
                <a:ext uri="{FF2B5EF4-FFF2-40B4-BE49-F238E27FC236}">
                  <a16:creationId xmlns:a16="http://schemas.microsoft.com/office/drawing/2014/main" id="{A8E62E2A-756C-46C4-AE27-2F837D6242E4}"/>
                </a:ext>
              </a:extLst>
            </p:cNvPr>
            <p:cNvSpPr/>
            <p:nvPr/>
          </p:nvSpPr>
          <p:spPr>
            <a:xfrm>
              <a:off x="1314450" y="4203723"/>
              <a:ext cx="7906082" cy="2303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12 CuadroTexto">
              <a:extLst>
                <a:ext uri="{FF2B5EF4-FFF2-40B4-BE49-F238E27FC236}">
                  <a16:creationId xmlns:a16="http://schemas.microsoft.com/office/drawing/2014/main" id="{D9F2DD10-47D9-489A-B5EA-40B1AF0908AA}"/>
                </a:ext>
              </a:extLst>
            </p:cNvPr>
            <p:cNvSpPr txBox="1"/>
            <p:nvPr/>
          </p:nvSpPr>
          <p:spPr>
            <a:xfrm>
              <a:off x="2538971" y="4941329"/>
              <a:ext cx="5736059" cy="4581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s-MX" sz="3200" b="1" i="0" u="none" strike="noStrike" kern="1200" cap="none" spc="0" normalizeH="0" baseline="0" noProof="0" dirty="0">
                  <a:ln>
                    <a:noFill/>
                  </a:ln>
                  <a:solidFill>
                    <a:srgbClr val="002060"/>
                  </a:solidFill>
                  <a:effectLst/>
                  <a:uLnTx/>
                  <a:uFillTx/>
                  <a:latin typeface="Calibri Light" panose="020F0302020204030204"/>
                  <a:ea typeface="+mn-ea"/>
                  <a:cs typeface="+mn-cs"/>
                </a:rPr>
                <a:t>Asuntos académicos</a:t>
              </a:r>
            </a:p>
          </p:txBody>
        </p:sp>
        <p:sp>
          <p:nvSpPr>
            <p:cNvPr id="11" name="13 CuadroTexto">
              <a:extLst>
                <a:ext uri="{FF2B5EF4-FFF2-40B4-BE49-F238E27FC236}">
                  <a16:creationId xmlns:a16="http://schemas.microsoft.com/office/drawing/2014/main" id="{75E8B781-489D-41CD-9DD9-2CCE1621C537}"/>
                </a:ext>
              </a:extLst>
            </p:cNvPr>
            <p:cNvSpPr txBox="1"/>
            <p:nvPr/>
          </p:nvSpPr>
          <p:spPr>
            <a:xfrm>
              <a:off x="2089114" y="4474664"/>
              <a:ext cx="1275644" cy="1229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00B050"/>
                  </a:solidFill>
                  <a:effectLst/>
                  <a:uLnTx/>
                  <a:uFillTx/>
                  <a:latin typeface="Calibri Light" panose="020F0302020204030204"/>
                  <a:ea typeface="+mn-ea"/>
                  <a:cs typeface="+mn-cs"/>
                </a:rPr>
                <a:t>3.</a:t>
              </a:r>
            </a:p>
          </p:txBody>
        </p:sp>
      </p:grpSp>
      <p:sp>
        <p:nvSpPr>
          <p:cNvPr id="14" name="15 Rectángulo">
            <a:extLst>
              <a:ext uri="{FF2B5EF4-FFF2-40B4-BE49-F238E27FC236}">
                <a16:creationId xmlns:a16="http://schemas.microsoft.com/office/drawing/2014/main" id="{6A15D58F-F0A4-4D42-A5ED-8F0D08EB1A19}"/>
              </a:ext>
            </a:extLst>
          </p:cNvPr>
          <p:cNvSpPr/>
          <p:nvPr/>
        </p:nvSpPr>
        <p:spPr>
          <a:xfrm>
            <a:off x="2082031" y="3496962"/>
            <a:ext cx="8461142" cy="979094"/>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12 CuadroTexto">
            <a:extLst>
              <a:ext uri="{FF2B5EF4-FFF2-40B4-BE49-F238E27FC236}">
                <a16:creationId xmlns:a16="http://schemas.microsoft.com/office/drawing/2014/main" id="{27448C41-8F68-44FE-8C4C-856E83B2B3FE}"/>
              </a:ext>
            </a:extLst>
          </p:cNvPr>
          <p:cNvSpPr txBox="1"/>
          <p:nvPr/>
        </p:nvSpPr>
        <p:spPr>
          <a:xfrm>
            <a:off x="2188277" y="3629173"/>
            <a:ext cx="824864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Informe de Actividades </a:t>
            </a:r>
            <a:r>
              <a:rPr kumimoji="0" lang="es-MX" sz="3600" b="1" i="0" u="none" strike="noStrike" kern="1200" cap="none" spc="0" normalizeH="0" baseline="0" noProof="0" dirty="0" err="1">
                <a:ln>
                  <a:noFill/>
                </a:ln>
                <a:solidFill>
                  <a:prstClr val="white"/>
                </a:solidFill>
                <a:effectLst/>
                <a:uLnTx/>
                <a:uFillTx/>
                <a:latin typeface="Calibri Light" panose="020F0302020204030204"/>
                <a:ea typeface="+mn-ea"/>
                <a:cs typeface="+mn-cs"/>
              </a:rPr>
              <a:t>HCT</a:t>
            </a: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 2018 –2020</a:t>
            </a:r>
          </a:p>
        </p:txBody>
      </p:sp>
      <p:pic>
        <p:nvPicPr>
          <p:cNvPr id="12" name="Imagen 11">
            <a:extLst>
              <a:ext uri="{FF2B5EF4-FFF2-40B4-BE49-F238E27FC236}">
                <a16:creationId xmlns:a16="http://schemas.microsoft.com/office/drawing/2014/main" id="{7B8BD995-D955-436F-8E5F-B8E264BDA50D}"/>
              </a:ext>
            </a:extLst>
          </p:cNvPr>
          <p:cNvPicPr>
            <a:picLocks noChangeAspect="1"/>
          </p:cNvPicPr>
          <p:nvPr/>
        </p:nvPicPr>
        <p:blipFill rotWithShape="1">
          <a:blip r:embed="rId2"/>
          <a:srcRect l="70633" t="8333" r="6383" b="71237"/>
          <a:stretch/>
        </p:blipFill>
        <p:spPr>
          <a:xfrm>
            <a:off x="185391" y="210037"/>
            <a:ext cx="1024284" cy="1177443"/>
          </a:xfrm>
          <a:prstGeom prst="rect">
            <a:avLst/>
          </a:prstGeom>
        </p:spPr>
      </p:pic>
    </p:spTree>
    <p:extLst>
      <p:ext uri="{BB962C8B-B14F-4D97-AF65-F5344CB8AC3E}">
        <p14:creationId xmlns:p14="http://schemas.microsoft.com/office/powerpoint/2010/main" val="145373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3B410-E5D4-47CD-9280-9E52E5234155}"/>
              </a:ext>
            </a:extLst>
          </p:cNvPr>
          <p:cNvSpPr>
            <a:spLocks noGrp="1"/>
          </p:cNvSpPr>
          <p:nvPr>
            <p:ph type="title"/>
          </p:nvPr>
        </p:nvSpPr>
        <p:spPr/>
        <p:txBody>
          <a:bodyPr/>
          <a:lstStyle/>
          <a:p>
            <a:r>
              <a:rPr lang="es-MX" dirty="0"/>
              <a:t>Actualización plan 2013</a:t>
            </a:r>
          </a:p>
        </p:txBody>
      </p:sp>
      <p:sp>
        <p:nvSpPr>
          <p:cNvPr id="3" name="Marcador de contenido 2">
            <a:extLst>
              <a:ext uri="{FF2B5EF4-FFF2-40B4-BE49-F238E27FC236}">
                <a16:creationId xmlns:a16="http://schemas.microsoft.com/office/drawing/2014/main" id="{3390747B-51A5-4071-8DFE-125230D6246D}"/>
              </a:ext>
            </a:extLst>
          </p:cNvPr>
          <p:cNvSpPr>
            <a:spLocks noGrp="1"/>
          </p:cNvSpPr>
          <p:nvPr>
            <p:ph idx="1"/>
          </p:nvPr>
        </p:nvSpPr>
        <p:spPr/>
        <p:txBody>
          <a:bodyPr>
            <a:normAutofit/>
          </a:bodyPr>
          <a:lstStyle/>
          <a:p>
            <a:r>
              <a:rPr lang="es-MX" dirty="0"/>
              <a:t>El 6 de mayo de 2019, con fundamento en la fracción I, del Artículo 20, Capítulo III del Reglamento de Planes y Programas de Estudio, las cinco academias de esta Facultad de Arquitectura –Proyectos, Edificación, Urbanismo, Humanística y Experiencia Recepcional, Servicio Social y Prácticas Profesionales- entregaron por escrito a la Dirección de la </a:t>
            </a:r>
            <a:r>
              <a:rPr lang="es-MX" dirty="0" err="1"/>
              <a:t>FAUV</a:t>
            </a:r>
            <a:r>
              <a:rPr lang="es-MX" dirty="0"/>
              <a:t> los Programas Actualizados de 47 Experiencias Educativas, para que fueran presentadas ante la junta académica para su aprobación.</a:t>
            </a:r>
          </a:p>
          <a:p>
            <a:endParaRPr lang="es-MX" dirty="0"/>
          </a:p>
        </p:txBody>
      </p:sp>
      <p:pic>
        <p:nvPicPr>
          <p:cNvPr id="4" name="Imagen 3">
            <a:extLst>
              <a:ext uri="{FF2B5EF4-FFF2-40B4-BE49-F238E27FC236}">
                <a16:creationId xmlns:a16="http://schemas.microsoft.com/office/drawing/2014/main" id="{9450A056-B6F8-4417-92CD-F3F741251358}"/>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25D43DBE-1BE3-4F42-9EF1-D021B12156F9}"/>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3071663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1E741-1532-4109-B961-D66FC1F4C56F}"/>
              </a:ext>
            </a:extLst>
          </p:cNvPr>
          <p:cNvSpPr>
            <a:spLocks noGrp="1"/>
          </p:cNvSpPr>
          <p:nvPr>
            <p:ph type="title"/>
          </p:nvPr>
        </p:nvSpPr>
        <p:spPr/>
        <p:txBody>
          <a:bodyPr/>
          <a:lstStyle/>
          <a:p>
            <a:endParaRPr lang="es-MX"/>
          </a:p>
        </p:txBody>
      </p:sp>
      <p:graphicFrame>
        <p:nvGraphicFramePr>
          <p:cNvPr id="4" name="Tabla 4">
            <a:extLst>
              <a:ext uri="{FF2B5EF4-FFF2-40B4-BE49-F238E27FC236}">
                <a16:creationId xmlns:a16="http://schemas.microsoft.com/office/drawing/2014/main" id="{246A1CAE-41A2-4A69-AC96-B523ECE7673F}"/>
              </a:ext>
            </a:extLst>
          </p:cNvPr>
          <p:cNvGraphicFramePr>
            <a:graphicFrameLocks noGrp="1"/>
          </p:cNvGraphicFramePr>
          <p:nvPr>
            <p:ph idx="1"/>
            <p:extLst>
              <p:ext uri="{D42A27DB-BD31-4B8C-83A1-F6EECF244321}">
                <p14:modId xmlns:p14="http://schemas.microsoft.com/office/powerpoint/2010/main" val="3398307801"/>
              </p:ext>
            </p:extLst>
          </p:nvPr>
        </p:nvGraphicFramePr>
        <p:xfrm>
          <a:off x="676275" y="2011363"/>
          <a:ext cx="10753724" cy="3571240"/>
        </p:xfrm>
        <a:graphic>
          <a:graphicData uri="http://schemas.openxmlformats.org/drawingml/2006/table">
            <a:tbl>
              <a:tblPr firstRow="1" bandRow="1">
                <a:tableStyleId>{5C22544A-7EE6-4342-B048-85BDC9FD1C3A}</a:tableStyleId>
              </a:tblPr>
              <a:tblGrid>
                <a:gridCol w="4534917">
                  <a:extLst>
                    <a:ext uri="{9D8B030D-6E8A-4147-A177-3AD203B41FA5}">
                      <a16:colId xmlns:a16="http://schemas.microsoft.com/office/drawing/2014/main" val="281121620"/>
                    </a:ext>
                  </a:extLst>
                </a:gridCol>
                <a:gridCol w="6218807">
                  <a:extLst>
                    <a:ext uri="{9D8B030D-6E8A-4147-A177-3AD203B41FA5}">
                      <a16:colId xmlns:a16="http://schemas.microsoft.com/office/drawing/2014/main" val="3990164259"/>
                    </a:ext>
                  </a:extLst>
                </a:gridCol>
              </a:tblGrid>
              <a:tr h="370840">
                <a:tc>
                  <a:txBody>
                    <a:bodyPr/>
                    <a:lstStyle/>
                    <a:p>
                      <a:r>
                        <a:rPr lang="es-MX" dirty="0"/>
                        <a:t>PROGRAMAS A REVISAR</a:t>
                      </a:r>
                    </a:p>
                  </a:txBody>
                  <a:tcPr/>
                </a:tc>
                <a:tc>
                  <a:txBody>
                    <a:bodyPr/>
                    <a:lstStyle/>
                    <a:p>
                      <a:r>
                        <a:rPr lang="es-MX" dirty="0"/>
                        <a:t>RESPONSABLES</a:t>
                      </a:r>
                    </a:p>
                  </a:txBody>
                  <a:tcPr/>
                </a:tc>
                <a:extLst>
                  <a:ext uri="{0D108BD9-81ED-4DB2-BD59-A6C34878D82A}">
                    <a16:rowId xmlns:a16="http://schemas.microsoft.com/office/drawing/2014/main" val="2529163531"/>
                  </a:ext>
                </a:extLst>
              </a:tr>
              <a:tr h="370840">
                <a:tc>
                  <a:txBody>
                    <a:bodyPr/>
                    <a:lstStyle/>
                    <a:p>
                      <a:pPr algn="l"/>
                      <a:r>
                        <a:rPr lang="es-MX" b="0" i="0" u="none" strike="noStrike" dirty="0">
                          <a:solidFill>
                            <a:srgbClr val="000000"/>
                          </a:solidFill>
                          <a:effectLst/>
                          <a:latin typeface="+mn-lt"/>
                        </a:rPr>
                        <a:t>Academia de Proyectos</a:t>
                      </a:r>
                    </a:p>
                  </a:txBody>
                  <a:tcPr/>
                </a:tc>
                <a:tc>
                  <a:txBody>
                    <a:bodyPr/>
                    <a:lstStyle/>
                    <a:p>
                      <a:pPr algn="l"/>
                      <a:r>
                        <a:rPr lang="es-MX" b="0" i="0" u="none" strike="noStrike" dirty="0">
                          <a:solidFill>
                            <a:srgbClr val="000000"/>
                          </a:solidFill>
                          <a:effectLst/>
                          <a:latin typeface="+mn-lt"/>
                        </a:rPr>
                        <a:t>· Mtro. Luis Manuel Fernández Sánchez </a:t>
                      </a:r>
                    </a:p>
                    <a:p>
                      <a:pPr algn="l"/>
                      <a:r>
                        <a:rPr lang="es-MX" b="0" i="0" u="none" strike="noStrike" dirty="0">
                          <a:solidFill>
                            <a:srgbClr val="000000"/>
                          </a:solidFill>
                          <a:effectLst/>
                          <a:latin typeface="+mn-lt"/>
                        </a:rPr>
                        <a:t>· C. Adrián Pérez Hernández </a:t>
                      </a:r>
                    </a:p>
                  </a:txBody>
                  <a:tcPr/>
                </a:tc>
                <a:extLst>
                  <a:ext uri="{0D108BD9-81ED-4DB2-BD59-A6C34878D82A}">
                    <a16:rowId xmlns:a16="http://schemas.microsoft.com/office/drawing/2014/main" val="1141395973"/>
                  </a:ext>
                </a:extLst>
              </a:tr>
              <a:tr h="370840">
                <a:tc>
                  <a:txBody>
                    <a:bodyPr/>
                    <a:lstStyle/>
                    <a:p>
                      <a:pPr algn="l"/>
                      <a:r>
                        <a:rPr lang="es-MX" b="0" i="0" u="none" strike="noStrike" dirty="0">
                          <a:solidFill>
                            <a:srgbClr val="000000"/>
                          </a:solidFill>
                          <a:effectLst/>
                          <a:latin typeface="+mn-lt"/>
                        </a:rPr>
                        <a:t>Academia de Edificación</a:t>
                      </a:r>
                    </a:p>
                  </a:txBody>
                  <a:tcPr/>
                </a:tc>
                <a:tc>
                  <a:txBody>
                    <a:bodyPr/>
                    <a:lstStyle/>
                    <a:p>
                      <a:pPr algn="l"/>
                      <a:r>
                        <a:rPr lang="es-MX" b="0" i="0" u="none" strike="noStrike" dirty="0">
                          <a:solidFill>
                            <a:srgbClr val="000000"/>
                          </a:solidFill>
                          <a:effectLst/>
                          <a:latin typeface="+mn-lt"/>
                        </a:rPr>
                        <a:t>· Dra. Ma Guadalupe Noemi Uehara Guerrero </a:t>
                      </a:r>
                    </a:p>
                    <a:p>
                      <a:pPr algn="l"/>
                      <a:r>
                        <a:rPr lang="es-MX" b="0" i="0" u="none" strike="noStrike" dirty="0">
                          <a:solidFill>
                            <a:srgbClr val="000000"/>
                          </a:solidFill>
                          <a:effectLst/>
                          <a:latin typeface="+mn-lt"/>
                        </a:rPr>
                        <a:t>· Mtra. Reyna </a:t>
                      </a:r>
                      <a:r>
                        <a:rPr lang="es-MX" b="0" i="0" u="none" strike="noStrike" dirty="0" err="1">
                          <a:solidFill>
                            <a:srgbClr val="000000"/>
                          </a:solidFill>
                          <a:effectLst/>
                          <a:latin typeface="+mn-lt"/>
                        </a:rPr>
                        <a:t>Parroquín</a:t>
                      </a:r>
                      <a:r>
                        <a:rPr lang="es-MX" b="0" i="0" u="none" strike="noStrike" dirty="0">
                          <a:solidFill>
                            <a:srgbClr val="000000"/>
                          </a:solidFill>
                          <a:effectLst/>
                          <a:latin typeface="+mn-lt"/>
                        </a:rPr>
                        <a:t> Pérez</a:t>
                      </a:r>
                    </a:p>
                  </a:txBody>
                  <a:tcPr/>
                </a:tc>
                <a:extLst>
                  <a:ext uri="{0D108BD9-81ED-4DB2-BD59-A6C34878D82A}">
                    <a16:rowId xmlns:a16="http://schemas.microsoft.com/office/drawing/2014/main" val="3647241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dirty="0">
                          <a:solidFill>
                            <a:schemeClr val="dk1"/>
                          </a:solidFill>
                          <a:effectLst/>
                          <a:latin typeface="+mn-lt"/>
                          <a:ea typeface="+mn-ea"/>
                          <a:cs typeface="+mn-cs"/>
                        </a:rPr>
                        <a:t>Academia Humanística</a:t>
                      </a:r>
                    </a:p>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dirty="0">
                          <a:solidFill>
                            <a:schemeClr val="dk1"/>
                          </a:solidFill>
                          <a:effectLst/>
                          <a:latin typeface="+mn-lt"/>
                          <a:ea typeface="+mn-ea"/>
                          <a:cs typeface="+mn-cs"/>
                        </a:rPr>
                        <a:t>· Dra. Eva Acosta Pérez</a:t>
                      </a:r>
                    </a:p>
                  </a:txBody>
                  <a:tcPr/>
                </a:tc>
                <a:extLst>
                  <a:ext uri="{0D108BD9-81ED-4DB2-BD59-A6C34878D82A}">
                    <a16:rowId xmlns:a16="http://schemas.microsoft.com/office/drawing/2014/main" val="292035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dirty="0">
                          <a:solidFill>
                            <a:schemeClr val="dk1"/>
                          </a:solidFill>
                          <a:effectLst/>
                          <a:latin typeface="+mn-lt"/>
                          <a:ea typeface="+mn-ea"/>
                          <a:cs typeface="+mn-cs"/>
                        </a:rPr>
                        <a:t>Academia de Urbanismo</a:t>
                      </a:r>
                    </a:p>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dirty="0">
                          <a:solidFill>
                            <a:schemeClr val="dk1"/>
                          </a:solidFill>
                          <a:effectLst/>
                          <a:latin typeface="+mn-lt"/>
                          <a:ea typeface="+mn-ea"/>
                          <a:cs typeface="+mn-cs"/>
                        </a:rPr>
                        <a:t>· Mtro. Arturo Velázquez Ruiz</a:t>
                      </a:r>
                    </a:p>
                  </a:txBody>
                  <a:tcPr/>
                </a:tc>
                <a:extLst>
                  <a:ext uri="{0D108BD9-81ED-4DB2-BD59-A6C34878D82A}">
                    <a16:rowId xmlns:a16="http://schemas.microsoft.com/office/drawing/2014/main" val="620681799"/>
                  </a:ext>
                </a:extLst>
              </a:tr>
              <a:tr h="370840">
                <a:tc>
                  <a:txBody>
                    <a:bodyPr/>
                    <a:lstStyle/>
                    <a:p>
                      <a:r>
                        <a:rPr lang="es-MX" sz="1800" b="0" i="0" u="none" strike="noStrike" kern="1200" dirty="0">
                          <a:solidFill>
                            <a:schemeClr val="dk1"/>
                          </a:solidFill>
                          <a:effectLst/>
                          <a:latin typeface="+mn-lt"/>
                          <a:ea typeface="+mn-ea"/>
                          <a:cs typeface="+mn-cs"/>
                        </a:rPr>
                        <a:t>Academia de Experiencia Recepcional, Servicio </a:t>
                      </a:r>
                    </a:p>
                    <a:p>
                      <a:r>
                        <a:rPr lang="es-MX" sz="1800" b="0" i="0" u="none" strike="noStrike" kern="1200" dirty="0">
                          <a:solidFill>
                            <a:schemeClr val="dk1"/>
                          </a:solidFill>
                          <a:effectLst/>
                          <a:latin typeface="+mn-lt"/>
                          <a:ea typeface="+mn-ea"/>
                          <a:cs typeface="+mn-cs"/>
                        </a:rPr>
                        <a:t>Social y Prácticas Profesionales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dirty="0">
                          <a:solidFill>
                            <a:schemeClr val="dk1"/>
                          </a:solidFill>
                          <a:effectLst/>
                          <a:latin typeface="+mn-lt"/>
                          <a:ea typeface="+mn-ea"/>
                          <a:cs typeface="+mn-cs"/>
                        </a:rPr>
                        <a:t>· Dra. Lilly Areli Sánchez Correa</a:t>
                      </a:r>
                    </a:p>
                  </a:txBody>
                  <a:tcPr/>
                </a:tc>
                <a:extLst>
                  <a:ext uri="{0D108BD9-81ED-4DB2-BD59-A6C34878D82A}">
                    <a16:rowId xmlns:a16="http://schemas.microsoft.com/office/drawing/2014/main" val="225062558"/>
                  </a:ext>
                </a:extLst>
              </a:tr>
            </a:tbl>
          </a:graphicData>
        </a:graphic>
      </p:graphicFrame>
      <p:pic>
        <p:nvPicPr>
          <p:cNvPr id="5" name="Imagen 4">
            <a:extLst>
              <a:ext uri="{FF2B5EF4-FFF2-40B4-BE49-F238E27FC236}">
                <a16:creationId xmlns:a16="http://schemas.microsoft.com/office/drawing/2014/main" id="{0913C778-7B09-40B9-A376-40DC70EA3E89}"/>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76783B7D-8A0D-48E1-BD10-7570814E36E7}"/>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3206211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7DC51-73E4-4082-9645-A9081B8D2BA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6FEA97F-1918-4555-98C4-79C865EFD7A8}"/>
              </a:ext>
            </a:extLst>
          </p:cNvPr>
          <p:cNvSpPr>
            <a:spLocks noGrp="1"/>
          </p:cNvSpPr>
          <p:nvPr>
            <p:ph idx="1"/>
          </p:nvPr>
        </p:nvSpPr>
        <p:spPr/>
        <p:txBody>
          <a:bodyPr/>
          <a:lstStyle/>
          <a:p>
            <a:endParaRPr lang="es-MX" dirty="0"/>
          </a:p>
          <a:p>
            <a:r>
              <a:rPr lang="es-MX" dirty="0"/>
              <a:t>El Consejo Técnico en sesión del día 13 de mayo de 2019 dictaminó procedente dichas actualizaciones.</a:t>
            </a:r>
          </a:p>
          <a:p>
            <a:endParaRPr lang="es-MX" dirty="0"/>
          </a:p>
          <a:p>
            <a:r>
              <a:rPr lang="es-MX" dirty="0"/>
              <a:t>Los programas fueron presentados y aprobados por la H. Junta Académica el 20 de mayo del 2019. </a:t>
            </a:r>
          </a:p>
          <a:p>
            <a:endParaRPr lang="es-MX" dirty="0"/>
          </a:p>
        </p:txBody>
      </p:sp>
      <p:pic>
        <p:nvPicPr>
          <p:cNvPr id="4" name="Imagen 3">
            <a:extLst>
              <a:ext uri="{FF2B5EF4-FFF2-40B4-BE49-F238E27FC236}">
                <a16:creationId xmlns:a16="http://schemas.microsoft.com/office/drawing/2014/main" id="{0A294588-59CD-4902-87EB-52134CDE98F9}"/>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5F468AF9-7329-408F-8DE8-842E260A85D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562930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08FC9-D71A-4FC3-9D98-4DDF74C46ADC}"/>
              </a:ext>
            </a:extLst>
          </p:cNvPr>
          <p:cNvSpPr>
            <a:spLocks noGrp="1"/>
          </p:cNvSpPr>
          <p:nvPr>
            <p:ph type="title"/>
          </p:nvPr>
        </p:nvSpPr>
        <p:spPr>
          <a:xfrm>
            <a:off x="657224" y="499533"/>
            <a:ext cx="9401177" cy="1658198"/>
          </a:xfrm>
        </p:spPr>
        <p:txBody>
          <a:bodyPr/>
          <a:lstStyle/>
          <a:p>
            <a:r>
              <a:rPr lang="es-MX" dirty="0"/>
              <a:t>Actualización plan 2014 de la Maestría en Arquitectura</a:t>
            </a:r>
          </a:p>
        </p:txBody>
      </p:sp>
      <p:sp>
        <p:nvSpPr>
          <p:cNvPr id="3" name="Marcador de contenido 2">
            <a:extLst>
              <a:ext uri="{FF2B5EF4-FFF2-40B4-BE49-F238E27FC236}">
                <a16:creationId xmlns:a16="http://schemas.microsoft.com/office/drawing/2014/main" id="{52AB08A6-D86B-464B-9671-9B78F7CB6B3D}"/>
              </a:ext>
            </a:extLst>
          </p:cNvPr>
          <p:cNvSpPr>
            <a:spLocks noGrp="1"/>
          </p:cNvSpPr>
          <p:nvPr>
            <p:ph idx="1"/>
          </p:nvPr>
        </p:nvSpPr>
        <p:spPr/>
        <p:txBody>
          <a:bodyPr/>
          <a:lstStyle/>
          <a:p>
            <a:r>
              <a:rPr lang="es-MX" dirty="0"/>
              <a:t>Con fundamento en la fracción I, del Artículo 20, Capítulo III del Reglamento de Planes y Programas de Estudio, la Coordinadora de la Maestría en Arquitectura, Dra. María Concepción Chong Garduño, entregó por escrito a la Dirección de la </a:t>
            </a:r>
            <a:r>
              <a:rPr lang="es-MX" dirty="0" err="1"/>
              <a:t>FAUV</a:t>
            </a:r>
            <a:r>
              <a:rPr lang="es-MX" dirty="0"/>
              <a:t>, los Programas de las Experiencias Educativas que constituyen el Programa Educativo de la Maestría en Arquitectura 2014, que fueron actualizados en trabajo colegiado por los profesores del programa, para que, conociéndolas y analizándolas resuelva sobre su presentación, junto con el proyecto, a la junta académica para un nuevo análisis y aprobación, si procediese.</a:t>
            </a:r>
          </a:p>
        </p:txBody>
      </p:sp>
      <p:pic>
        <p:nvPicPr>
          <p:cNvPr id="4" name="Imagen 3">
            <a:extLst>
              <a:ext uri="{FF2B5EF4-FFF2-40B4-BE49-F238E27FC236}">
                <a16:creationId xmlns:a16="http://schemas.microsoft.com/office/drawing/2014/main" id="{C6AEDD5E-0293-4B8F-9624-C2CE20B33830}"/>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9D95D51C-D01A-4FB5-B40F-1D278A25DDFB}"/>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409607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7C0270-6943-4D3D-8F72-465B717BA389}"/>
              </a:ext>
            </a:extLst>
          </p:cNvPr>
          <p:cNvSpPr>
            <a:spLocks noGrp="1"/>
          </p:cNvSpPr>
          <p:nvPr>
            <p:ph idx="1"/>
          </p:nvPr>
        </p:nvSpPr>
        <p:spPr>
          <a:xfrm>
            <a:off x="676656" y="435006"/>
            <a:ext cx="9381745" cy="5859262"/>
          </a:xfrm>
        </p:spPr>
        <p:txBody>
          <a:bodyPr>
            <a:normAutofit fontScale="85000" lnSpcReduction="20000"/>
          </a:bodyPr>
          <a:lstStyle/>
          <a:p>
            <a:r>
              <a:rPr lang="es-MX" dirty="0"/>
              <a:t>En base al análisis elaborado se destaca lo siguiente: </a:t>
            </a:r>
          </a:p>
          <a:p>
            <a:r>
              <a:rPr lang="es-MX" dirty="0"/>
              <a:t>1. Que con fundamento en el artículo 16 del Capítulo II del Reglamento de Planes y Programas de Estudios, los documentos cumplen con el contenido mínimo de un Programa de Estudios establecidos en el artículo 13 de la fracción I a la XVIII. </a:t>
            </a:r>
          </a:p>
          <a:p>
            <a:r>
              <a:rPr lang="es-MX" dirty="0"/>
              <a:t>2. Que los programas de las Experiencias Educativas que constituyen el Programa Educativo de la Maestría en Arquitectura, presentan datos actualizados en los siguientes conceptos: </a:t>
            </a:r>
          </a:p>
          <a:p>
            <a:pPr lvl="1"/>
            <a:r>
              <a:rPr lang="es-MX" dirty="0"/>
              <a:t>a. Unidades de competencia </a:t>
            </a:r>
          </a:p>
          <a:p>
            <a:pPr lvl="1"/>
            <a:r>
              <a:rPr lang="es-MX" dirty="0"/>
              <a:t>b. Unidades temáticas/saberes teóricos </a:t>
            </a:r>
          </a:p>
          <a:p>
            <a:pPr lvl="1"/>
            <a:r>
              <a:rPr lang="es-MX" dirty="0"/>
              <a:t>c. </a:t>
            </a:r>
            <a:r>
              <a:rPr lang="es-MX" dirty="0" err="1"/>
              <a:t>Subcompetencias</a:t>
            </a:r>
            <a:r>
              <a:rPr lang="es-MX" dirty="0"/>
              <a:t> por unidad temática </a:t>
            </a:r>
          </a:p>
          <a:p>
            <a:pPr lvl="1"/>
            <a:r>
              <a:rPr lang="es-MX" dirty="0"/>
              <a:t>d. Evaluación de desempeño </a:t>
            </a:r>
          </a:p>
          <a:p>
            <a:r>
              <a:rPr lang="es-MX" dirty="0"/>
              <a:t>3. Que los principales cambios realizados a las Experiencias Educativas que constituyen el Programa Educativo de la Maestría en Arquitectura estribaron en los siguientes aspectos: </a:t>
            </a:r>
          </a:p>
          <a:p>
            <a:pPr lvl="1"/>
            <a:r>
              <a:rPr lang="es-MX" dirty="0"/>
              <a:t>a. Contenidos temáticos, </a:t>
            </a:r>
          </a:p>
          <a:p>
            <a:pPr lvl="1"/>
            <a:r>
              <a:rPr lang="es-MX" dirty="0"/>
              <a:t>b. Bibliografía, </a:t>
            </a:r>
          </a:p>
          <a:p>
            <a:pPr lvl="1"/>
            <a:r>
              <a:rPr lang="es-MX" dirty="0"/>
              <a:t>c. Listado de profesores revisores de cada EE, </a:t>
            </a:r>
          </a:p>
          <a:p>
            <a:pPr lvl="1"/>
            <a:r>
              <a:rPr lang="es-MX" dirty="0"/>
              <a:t>d. Criterios de evaluación de desempeño </a:t>
            </a:r>
          </a:p>
          <a:p>
            <a:r>
              <a:rPr lang="es-MX" dirty="0"/>
              <a:t>El reglamento y los manuales de procedimiento que se incluían en el Programa han sido eliminados debido a que una versión sintética de los mismos fue incorporada a la propuesta del reglamento interno.</a:t>
            </a:r>
          </a:p>
        </p:txBody>
      </p:sp>
      <p:pic>
        <p:nvPicPr>
          <p:cNvPr id="4" name="Imagen 3">
            <a:extLst>
              <a:ext uri="{FF2B5EF4-FFF2-40B4-BE49-F238E27FC236}">
                <a16:creationId xmlns:a16="http://schemas.microsoft.com/office/drawing/2014/main" id="{33119905-2FD7-48BF-904D-25802E87D546}"/>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174DDDD7-46F1-4E0B-8A15-80E31E4466EF}"/>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1645459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BBDD0-CDB5-44D6-8EC6-41075990C31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DA66058-4D6D-4763-95B6-7BAF4B3D9E59}"/>
              </a:ext>
            </a:extLst>
          </p:cNvPr>
          <p:cNvSpPr>
            <a:spLocks noGrp="1"/>
          </p:cNvSpPr>
          <p:nvPr>
            <p:ph idx="1"/>
          </p:nvPr>
        </p:nvSpPr>
        <p:spPr/>
        <p:txBody>
          <a:bodyPr/>
          <a:lstStyle/>
          <a:p>
            <a:r>
              <a:rPr lang="es-MX" dirty="0"/>
              <a:t>De este análisis, el Consejo Técnico resolvió que los programas cumplieron con los elementos requeridos para su actualización, por lo tanto, se aprobó la presentación de los mismos ante la H. Junta Académica, donde fueron aprobados en sesión del día 3 de junio del 2019.</a:t>
            </a:r>
          </a:p>
          <a:p>
            <a:endParaRPr lang="es-MX" dirty="0"/>
          </a:p>
        </p:txBody>
      </p:sp>
      <p:pic>
        <p:nvPicPr>
          <p:cNvPr id="4" name="Imagen 3">
            <a:extLst>
              <a:ext uri="{FF2B5EF4-FFF2-40B4-BE49-F238E27FC236}">
                <a16:creationId xmlns:a16="http://schemas.microsoft.com/office/drawing/2014/main" id="{33A96A01-8B76-4592-9A72-6FF53E4BD814}"/>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5B2C4E75-B61A-44EF-B26E-DEE9A2457388}"/>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101681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497A9-B245-4A6A-9D8A-2DCC258B6365}"/>
              </a:ext>
            </a:extLst>
          </p:cNvPr>
          <p:cNvSpPr>
            <a:spLocks noGrp="1"/>
          </p:cNvSpPr>
          <p:nvPr>
            <p:ph type="title"/>
          </p:nvPr>
        </p:nvSpPr>
        <p:spPr/>
        <p:txBody>
          <a:bodyPr/>
          <a:lstStyle/>
          <a:p>
            <a:r>
              <a:rPr lang="es-MX" dirty="0"/>
              <a:t>Aval para movilidad de estudiantes</a:t>
            </a:r>
          </a:p>
        </p:txBody>
      </p:sp>
      <p:graphicFrame>
        <p:nvGraphicFramePr>
          <p:cNvPr id="6" name="Marcador de contenido 3">
            <a:extLst>
              <a:ext uri="{FF2B5EF4-FFF2-40B4-BE49-F238E27FC236}">
                <a16:creationId xmlns:a16="http://schemas.microsoft.com/office/drawing/2014/main" id="{0DCAD3D7-8630-49D7-A278-8CDE3A2C564F}"/>
              </a:ext>
            </a:extLst>
          </p:cNvPr>
          <p:cNvGraphicFramePr>
            <a:graphicFrameLocks/>
          </p:cNvGraphicFramePr>
          <p:nvPr>
            <p:extLst>
              <p:ext uri="{D42A27DB-BD31-4B8C-83A1-F6EECF244321}">
                <p14:modId xmlns:p14="http://schemas.microsoft.com/office/powerpoint/2010/main" val="3220595112"/>
              </p:ext>
            </p:extLst>
          </p:nvPr>
        </p:nvGraphicFramePr>
        <p:xfrm>
          <a:off x="1024721" y="2721209"/>
          <a:ext cx="10037780" cy="2347125"/>
        </p:xfrm>
        <a:graphic>
          <a:graphicData uri="http://schemas.openxmlformats.org/drawingml/2006/table">
            <a:tbl>
              <a:tblPr firstRow="1" firstCol="1">
                <a:tableStyleId>{5C22544A-7EE6-4342-B048-85BDC9FD1C3A}</a:tableStyleId>
              </a:tblPr>
              <a:tblGrid>
                <a:gridCol w="2009780">
                  <a:extLst>
                    <a:ext uri="{9D8B030D-6E8A-4147-A177-3AD203B41FA5}">
                      <a16:colId xmlns:a16="http://schemas.microsoft.com/office/drawing/2014/main" val="871438509"/>
                    </a:ext>
                  </a:extLst>
                </a:gridCol>
                <a:gridCol w="2079620">
                  <a:extLst>
                    <a:ext uri="{9D8B030D-6E8A-4147-A177-3AD203B41FA5}">
                      <a16:colId xmlns:a16="http://schemas.microsoft.com/office/drawing/2014/main" val="3467552507"/>
                    </a:ext>
                  </a:extLst>
                </a:gridCol>
                <a:gridCol w="1196380">
                  <a:extLst>
                    <a:ext uri="{9D8B030D-6E8A-4147-A177-3AD203B41FA5}">
                      <a16:colId xmlns:a16="http://schemas.microsoft.com/office/drawing/2014/main" val="3549714856"/>
                    </a:ext>
                  </a:extLst>
                </a:gridCol>
                <a:gridCol w="1188000">
                  <a:extLst>
                    <a:ext uri="{9D8B030D-6E8A-4147-A177-3AD203B41FA5}">
                      <a16:colId xmlns:a16="http://schemas.microsoft.com/office/drawing/2014/main" val="1657825157"/>
                    </a:ext>
                  </a:extLst>
                </a:gridCol>
                <a:gridCol w="1188000">
                  <a:extLst>
                    <a:ext uri="{9D8B030D-6E8A-4147-A177-3AD203B41FA5}">
                      <a16:colId xmlns:a16="http://schemas.microsoft.com/office/drawing/2014/main" val="1065828217"/>
                    </a:ext>
                  </a:extLst>
                </a:gridCol>
                <a:gridCol w="1188000">
                  <a:extLst>
                    <a:ext uri="{9D8B030D-6E8A-4147-A177-3AD203B41FA5}">
                      <a16:colId xmlns:a16="http://schemas.microsoft.com/office/drawing/2014/main" val="1780753324"/>
                    </a:ext>
                  </a:extLst>
                </a:gridCol>
                <a:gridCol w="1188000">
                  <a:extLst>
                    <a:ext uri="{9D8B030D-6E8A-4147-A177-3AD203B41FA5}">
                      <a16:colId xmlns:a16="http://schemas.microsoft.com/office/drawing/2014/main" val="2994202717"/>
                    </a:ext>
                  </a:extLst>
                </a:gridCol>
              </a:tblGrid>
              <a:tr h="36000">
                <a:tc gridSpan="2">
                  <a:txBody>
                    <a:bodyPr/>
                    <a:lstStyle/>
                    <a:p>
                      <a:pPr algn="ctr" fontAlgn="ctr"/>
                      <a:r>
                        <a:rPr lang="es-MX" sz="2000" u="none" strike="noStrike" dirty="0">
                          <a:effectLst/>
                        </a:rPr>
                        <a:t> </a:t>
                      </a:r>
                      <a:endParaRPr lang="es-MX"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a:txBody>
                    <a:bodyPr/>
                    <a:lstStyle/>
                    <a:p>
                      <a:pPr algn="ctr" fontAlgn="ctr"/>
                      <a:r>
                        <a:rPr lang="es-MX" sz="2000" u="none" strike="noStrike" dirty="0">
                          <a:effectLst/>
                        </a:rPr>
                        <a:t>FEB-JUL 2018</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AGO 2018 -ENE 2019</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FEB-JUL 2019</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AGO 2019 - ENE 2020</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FEB- MAY 2020</a:t>
                      </a:r>
                      <a:endParaRPr lang="es-MX"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1887578"/>
                  </a:ext>
                </a:extLst>
              </a:tr>
              <a:tr h="576000">
                <a:tc rowSpan="3">
                  <a:txBody>
                    <a:bodyPr/>
                    <a:lstStyle/>
                    <a:p>
                      <a:pPr algn="ctr" fontAlgn="ctr"/>
                      <a:r>
                        <a:rPr lang="es-MX" sz="2000" u="none" strike="noStrike" dirty="0">
                          <a:effectLst/>
                        </a:rPr>
                        <a:t>MOVILIDAD</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INSTITUCIONAL</a:t>
                      </a:r>
                      <a:endParaRPr lang="es-MX"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1</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5</a:t>
                      </a:r>
                      <a:endParaRPr lang="es-MX" sz="2000" b="0" i="0" u="none" strike="noStrike" dirty="0">
                        <a:solidFill>
                          <a:srgbClr val="000000"/>
                        </a:solidFill>
                        <a:effectLst/>
                        <a:latin typeface="+mj-lt"/>
                      </a:endParaRPr>
                    </a:p>
                  </a:txBody>
                  <a:tcPr marL="9525" marR="9525" marT="9525" marB="0" anchor="ctr"/>
                </a:tc>
                <a:tc>
                  <a:txBody>
                    <a:bodyPr/>
                    <a:lstStyle/>
                    <a:p>
                      <a:pPr algn="ctr" fontAlgn="b"/>
                      <a:r>
                        <a:rPr lang="es-MX" sz="2000" u="none" strike="noStrike" dirty="0">
                          <a:effectLst/>
                        </a:rPr>
                        <a:t>1</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0</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0</a:t>
                      </a:r>
                      <a:endParaRPr lang="es-MX"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4440099"/>
                  </a:ext>
                </a:extLst>
              </a:tr>
              <a:tr h="576000">
                <a:tc vMerge="1">
                  <a:txBody>
                    <a:bodyPr/>
                    <a:lstStyle/>
                    <a:p>
                      <a:pPr algn="ctr" fontAlgn="ct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NACIONAL</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0</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1</a:t>
                      </a:r>
                      <a:endParaRPr lang="es-MX" sz="2000" b="0" i="0" u="none" strike="noStrike" dirty="0">
                        <a:solidFill>
                          <a:srgbClr val="000000"/>
                        </a:solidFill>
                        <a:effectLst/>
                        <a:latin typeface="+mj-lt"/>
                      </a:endParaRPr>
                    </a:p>
                  </a:txBody>
                  <a:tcPr marL="9525" marR="9525" marT="9525" marB="0" anchor="ctr"/>
                </a:tc>
                <a:tc>
                  <a:txBody>
                    <a:bodyPr/>
                    <a:lstStyle/>
                    <a:p>
                      <a:pPr algn="ctr" fontAlgn="b"/>
                      <a:r>
                        <a:rPr lang="es-MX" sz="2000" u="none" strike="noStrike" dirty="0">
                          <a:effectLst/>
                        </a:rPr>
                        <a:t>6</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3</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4</a:t>
                      </a:r>
                      <a:endParaRPr lang="es-MX"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914354686"/>
                  </a:ext>
                </a:extLst>
              </a:tr>
              <a:tr h="576000">
                <a:tc vMerge="1">
                  <a:txBody>
                    <a:bodyPr/>
                    <a:lstStyle/>
                    <a:p>
                      <a:endParaRPr lang="es-MX"/>
                    </a:p>
                  </a:txBody>
                  <a:tcPr/>
                </a:tc>
                <a:tc>
                  <a:txBody>
                    <a:bodyPr/>
                    <a:lstStyle/>
                    <a:p>
                      <a:pPr algn="ctr" fontAlgn="ctr"/>
                      <a:r>
                        <a:rPr lang="es-MX" sz="2000" u="none" strike="noStrike" dirty="0">
                          <a:effectLst/>
                        </a:rPr>
                        <a:t>INTERNACIONAL</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a:effectLst/>
                        </a:rPr>
                        <a:t>0</a:t>
                      </a:r>
                      <a:endParaRPr lang="es-MX" sz="2000" b="0" i="0" u="none" strike="noStrike">
                        <a:solidFill>
                          <a:srgbClr val="000000"/>
                        </a:solidFill>
                        <a:effectLst/>
                        <a:latin typeface="+mj-lt"/>
                      </a:endParaRPr>
                    </a:p>
                  </a:txBody>
                  <a:tcPr marL="9525" marR="9525" marT="9525" marB="0" anchor="ctr"/>
                </a:tc>
                <a:tc>
                  <a:txBody>
                    <a:bodyPr/>
                    <a:lstStyle/>
                    <a:p>
                      <a:pPr algn="ctr" fontAlgn="ctr"/>
                      <a:r>
                        <a:rPr lang="es-MX" sz="2000" u="none" strike="noStrike" dirty="0">
                          <a:effectLst/>
                        </a:rPr>
                        <a:t>7</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5</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7</a:t>
                      </a:r>
                      <a:endParaRPr lang="es-MX" sz="2000" b="0" i="0" u="none" strike="noStrike" dirty="0">
                        <a:solidFill>
                          <a:srgbClr val="000000"/>
                        </a:solidFill>
                        <a:effectLst/>
                        <a:latin typeface="+mj-lt"/>
                      </a:endParaRPr>
                    </a:p>
                  </a:txBody>
                  <a:tcPr marL="9525" marR="9525" marT="9525" marB="0" anchor="ctr"/>
                </a:tc>
                <a:tc>
                  <a:txBody>
                    <a:bodyPr/>
                    <a:lstStyle/>
                    <a:p>
                      <a:pPr algn="ctr" fontAlgn="ctr"/>
                      <a:r>
                        <a:rPr lang="es-MX" sz="2000" u="none" strike="noStrike" dirty="0">
                          <a:effectLst/>
                        </a:rPr>
                        <a:t>2</a:t>
                      </a:r>
                      <a:endParaRPr lang="es-MX"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461831239"/>
                  </a:ext>
                </a:extLst>
              </a:tr>
            </a:tbl>
          </a:graphicData>
        </a:graphic>
      </p:graphicFrame>
      <p:pic>
        <p:nvPicPr>
          <p:cNvPr id="4" name="Imagen 3">
            <a:extLst>
              <a:ext uri="{FF2B5EF4-FFF2-40B4-BE49-F238E27FC236}">
                <a16:creationId xmlns:a16="http://schemas.microsoft.com/office/drawing/2014/main" id="{ACB8D80F-5D29-47F8-9297-8DFB26369BDF}"/>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EC2D019A-0278-406C-93A7-2D8C41BF395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373661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0BC67-6784-4E28-A309-39DB84F72DDC}"/>
              </a:ext>
            </a:extLst>
          </p:cNvPr>
          <p:cNvSpPr>
            <a:spLocks noGrp="1"/>
          </p:cNvSpPr>
          <p:nvPr>
            <p:ph type="title"/>
          </p:nvPr>
        </p:nvSpPr>
        <p:spPr>
          <a:xfrm>
            <a:off x="657224" y="499533"/>
            <a:ext cx="9401177" cy="1658198"/>
          </a:xfrm>
        </p:spPr>
        <p:txBody>
          <a:bodyPr/>
          <a:lstStyle/>
          <a:p>
            <a:r>
              <a:rPr lang="es-MX" dirty="0"/>
              <a:t>Actividades por contingencia </a:t>
            </a:r>
            <a:r>
              <a:rPr lang="es-MX" dirty="0" err="1"/>
              <a:t>COVID</a:t>
            </a:r>
            <a:r>
              <a:rPr lang="es-MX" dirty="0"/>
              <a:t> - 19</a:t>
            </a:r>
          </a:p>
        </p:txBody>
      </p:sp>
      <p:sp>
        <p:nvSpPr>
          <p:cNvPr id="3" name="Marcador de contenido 2">
            <a:extLst>
              <a:ext uri="{FF2B5EF4-FFF2-40B4-BE49-F238E27FC236}">
                <a16:creationId xmlns:a16="http://schemas.microsoft.com/office/drawing/2014/main" id="{C85D8F14-96CF-4DF2-800C-205F88641EF1}"/>
              </a:ext>
            </a:extLst>
          </p:cNvPr>
          <p:cNvSpPr>
            <a:spLocks noGrp="1"/>
          </p:cNvSpPr>
          <p:nvPr>
            <p:ph idx="1"/>
          </p:nvPr>
        </p:nvSpPr>
        <p:spPr>
          <a:xfrm>
            <a:off x="1103312" y="2052918"/>
            <a:ext cx="4773705" cy="4195481"/>
          </a:xfrm>
        </p:spPr>
        <p:txBody>
          <a:bodyPr/>
          <a:lstStyle/>
          <a:p>
            <a:r>
              <a:rPr lang="es-MX" dirty="0"/>
              <a:t>Se dio continuidad a las labores del Consejo a través de video reuniones.</a:t>
            </a:r>
          </a:p>
          <a:p>
            <a:r>
              <a:rPr lang="es-MX" dirty="0"/>
              <a:t>El 27 de abril se establecieron en coordinación con los coordinadores de academia los ‘Lineamientos generales para concluir el semestre’. </a:t>
            </a:r>
          </a:p>
        </p:txBody>
      </p:sp>
      <p:pic>
        <p:nvPicPr>
          <p:cNvPr id="4" name="Imagen 3">
            <a:extLst>
              <a:ext uri="{FF2B5EF4-FFF2-40B4-BE49-F238E27FC236}">
                <a16:creationId xmlns:a16="http://schemas.microsoft.com/office/drawing/2014/main" id="{2A7B2EB1-C697-4058-B1EC-9E162C65A996}"/>
              </a:ext>
            </a:extLst>
          </p:cNvPr>
          <p:cNvPicPr>
            <a:picLocks noChangeAspect="1"/>
          </p:cNvPicPr>
          <p:nvPr/>
        </p:nvPicPr>
        <p:blipFill>
          <a:blip r:embed="rId2"/>
          <a:stretch>
            <a:fillRect/>
          </a:stretch>
        </p:blipFill>
        <p:spPr>
          <a:xfrm>
            <a:off x="6314985" y="2052918"/>
            <a:ext cx="5132108" cy="3209278"/>
          </a:xfrm>
          <a:prstGeom prst="rect">
            <a:avLst/>
          </a:prstGeom>
        </p:spPr>
      </p:pic>
      <p:pic>
        <p:nvPicPr>
          <p:cNvPr id="5" name="Imagen 4">
            <a:extLst>
              <a:ext uri="{FF2B5EF4-FFF2-40B4-BE49-F238E27FC236}">
                <a16:creationId xmlns:a16="http://schemas.microsoft.com/office/drawing/2014/main" id="{C1CF72B7-CDA6-4B5B-A977-130D23F4E4B2}"/>
              </a:ext>
            </a:extLst>
          </p:cNvPr>
          <p:cNvPicPr>
            <a:picLocks noChangeAspect="1"/>
          </p:cNvPicPr>
          <p:nvPr/>
        </p:nvPicPr>
        <p:blipFill rotWithShape="1">
          <a:blip r:embed="rId3"/>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A1E50C09-BC7A-4DA8-9245-83C73FA2DE9C}"/>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2755674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A230D-2525-4450-9FDD-7ECE68EB7E9A}"/>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41F31EC9-3673-4B60-A172-27CE37D9E963}"/>
              </a:ext>
            </a:extLst>
          </p:cNvPr>
          <p:cNvPicPr>
            <a:picLocks noGrp="1" noChangeAspect="1"/>
          </p:cNvPicPr>
          <p:nvPr>
            <p:ph idx="1"/>
          </p:nvPr>
        </p:nvPicPr>
        <p:blipFill rotWithShape="1">
          <a:blip r:embed="rId2"/>
          <a:srcRect t="6418"/>
          <a:stretch/>
        </p:blipFill>
        <p:spPr>
          <a:xfrm>
            <a:off x="2003345" y="1180730"/>
            <a:ext cx="3509839" cy="4333158"/>
          </a:xfrm>
          <a:prstGeom prst="rect">
            <a:avLst/>
          </a:prstGeom>
        </p:spPr>
      </p:pic>
      <p:pic>
        <p:nvPicPr>
          <p:cNvPr id="5" name="Imagen 4">
            <a:extLst>
              <a:ext uri="{FF2B5EF4-FFF2-40B4-BE49-F238E27FC236}">
                <a16:creationId xmlns:a16="http://schemas.microsoft.com/office/drawing/2014/main" id="{69B550A8-B26A-48AF-BD3C-954C654C3491}"/>
              </a:ext>
            </a:extLst>
          </p:cNvPr>
          <p:cNvPicPr>
            <a:picLocks noChangeAspect="1"/>
          </p:cNvPicPr>
          <p:nvPr/>
        </p:nvPicPr>
        <p:blipFill>
          <a:blip r:embed="rId3"/>
          <a:stretch>
            <a:fillRect/>
          </a:stretch>
        </p:blipFill>
        <p:spPr>
          <a:xfrm>
            <a:off x="6775163" y="1180730"/>
            <a:ext cx="3275671" cy="4312536"/>
          </a:xfrm>
          <a:prstGeom prst="rect">
            <a:avLst/>
          </a:prstGeom>
        </p:spPr>
      </p:pic>
      <p:pic>
        <p:nvPicPr>
          <p:cNvPr id="6" name="Imagen 5">
            <a:extLst>
              <a:ext uri="{FF2B5EF4-FFF2-40B4-BE49-F238E27FC236}">
                <a16:creationId xmlns:a16="http://schemas.microsoft.com/office/drawing/2014/main" id="{4A126B5C-C1BB-41B7-B8F8-AC54F3178D81}"/>
              </a:ext>
            </a:extLst>
          </p:cNvPr>
          <p:cNvPicPr>
            <a:picLocks noChangeAspect="1"/>
          </p:cNvPicPr>
          <p:nvPr/>
        </p:nvPicPr>
        <p:blipFill rotWithShape="1">
          <a:blip r:embed="rId4"/>
          <a:srcRect l="70633" t="8333" r="6383" b="71237"/>
          <a:stretch/>
        </p:blipFill>
        <p:spPr>
          <a:xfrm>
            <a:off x="10726254" y="499533"/>
            <a:ext cx="797893" cy="917200"/>
          </a:xfrm>
          <a:prstGeom prst="rect">
            <a:avLst/>
          </a:prstGeom>
        </p:spPr>
      </p:pic>
      <p:sp>
        <p:nvSpPr>
          <p:cNvPr id="7" name="Rectángulo 6">
            <a:extLst>
              <a:ext uri="{FF2B5EF4-FFF2-40B4-BE49-F238E27FC236}">
                <a16:creationId xmlns:a16="http://schemas.microsoft.com/office/drawing/2014/main" id="{08FC70EF-1700-4F9B-BF31-E951BEB60BB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3. Asuntos académicos</a:t>
            </a:r>
          </a:p>
        </p:txBody>
      </p:sp>
    </p:spTree>
    <p:extLst>
      <p:ext uri="{BB962C8B-B14F-4D97-AF65-F5344CB8AC3E}">
        <p14:creationId xmlns:p14="http://schemas.microsoft.com/office/powerpoint/2010/main" val="2107115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9 Grupo">
            <a:extLst>
              <a:ext uri="{FF2B5EF4-FFF2-40B4-BE49-F238E27FC236}">
                <a16:creationId xmlns:a16="http://schemas.microsoft.com/office/drawing/2014/main" id="{32C69B85-518C-4663-8DA7-86F41BD863E1}"/>
              </a:ext>
            </a:extLst>
          </p:cNvPr>
          <p:cNvGrpSpPr/>
          <p:nvPr/>
        </p:nvGrpSpPr>
        <p:grpSpPr>
          <a:xfrm>
            <a:off x="2082031" y="1659913"/>
            <a:ext cx="10109969" cy="2939640"/>
            <a:chOff x="1314450" y="4203723"/>
            <a:chExt cx="7906082" cy="2303253"/>
          </a:xfrm>
        </p:grpSpPr>
        <p:sp>
          <p:nvSpPr>
            <p:cNvPr id="8" name="10 Rectángulo">
              <a:extLst>
                <a:ext uri="{FF2B5EF4-FFF2-40B4-BE49-F238E27FC236}">
                  <a16:creationId xmlns:a16="http://schemas.microsoft.com/office/drawing/2014/main" id="{FDEB5534-3252-4667-BF76-401B3B6E5DB4}"/>
                </a:ext>
              </a:extLst>
            </p:cNvPr>
            <p:cNvSpPr/>
            <p:nvPr/>
          </p:nvSpPr>
          <p:spPr>
            <a:xfrm>
              <a:off x="1314450" y="4464232"/>
              <a:ext cx="6620682" cy="1553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 name="11 Rectángulo">
              <a:extLst>
                <a:ext uri="{FF2B5EF4-FFF2-40B4-BE49-F238E27FC236}">
                  <a16:creationId xmlns:a16="http://schemas.microsoft.com/office/drawing/2014/main" id="{A8E62E2A-756C-46C4-AE27-2F837D6242E4}"/>
                </a:ext>
              </a:extLst>
            </p:cNvPr>
            <p:cNvSpPr/>
            <p:nvPr/>
          </p:nvSpPr>
          <p:spPr>
            <a:xfrm>
              <a:off x="1314450" y="4203723"/>
              <a:ext cx="7906082" cy="2303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12 CuadroTexto">
              <a:extLst>
                <a:ext uri="{FF2B5EF4-FFF2-40B4-BE49-F238E27FC236}">
                  <a16:creationId xmlns:a16="http://schemas.microsoft.com/office/drawing/2014/main" id="{D9F2DD10-47D9-489A-B5EA-40B1AF0908AA}"/>
                </a:ext>
              </a:extLst>
            </p:cNvPr>
            <p:cNvSpPr txBox="1"/>
            <p:nvPr/>
          </p:nvSpPr>
          <p:spPr>
            <a:xfrm>
              <a:off x="2538971" y="4941329"/>
              <a:ext cx="5736059" cy="4581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s-MX" sz="3200" b="1" i="0" u="none" strike="noStrike" kern="1200" cap="none" spc="0" normalizeH="0" baseline="0" noProof="0" dirty="0">
                  <a:ln>
                    <a:noFill/>
                  </a:ln>
                  <a:solidFill>
                    <a:srgbClr val="002060"/>
                  </a:solidFill>
                  <a:effectLst/>
                  <a:uLnTx/>
                  <a:uFillTx/>
                  <a:latin typeface="Calibri Light" panose="020F0302020204030204"/>
                  <a:ea typeface="+mn-ea"/>
                  <a:cs typeface="+mn-cs"/>
                </a:rPr>
                <a:t>Asuntos de gestión</a:t>
              </a:r>
            </a:p>
          </p:txBody>
        </p:sp>
        <p:sp>
          <p:nvSpPr>
            <p:cNvPr id="11" name="13 CuadroTexto">
              <a:extLst>
                <a:ext uri="{FF2B5EF4-FFF2-40B4-BE49-F238E27FC236}">
                  <a16:creationId xmlns:a16="http://schemas.microsoft.com/office/drawing/2014/main" id="{75E8B781-489D-41CD-9DD9-2CCE1621C537}"/>
                </a:ext>
              </a:extLst>
            </p:cNvPr>
            <p:cNvSpPr txBox="1"/>
            <p:nvPr/>
          </p:nvSpPr>
          <p:spPr>
            <a:xfrm>
              <a:off x="2089114" y="4474664"/>
              <a:ext cx="1275644" cy="12298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00B050"/>
                  </a:solidFill>
                  <a:effectLst/>
                  <a:uLnTx/>
                  <a:uFillTx/>
                  <a:latin typeface="Calibri Light" panose="020F0302020204030204"/>
                  <a:ea typeface="+mn-ea"/>
                  <a:cs typeface="+mn-cs"/>
                </a:rPr>
                <a:t>4.</a:t>
              </a:r>
            </a:p>
          </p:txBody>
        </p:sp>
      </p:grpSp>
      <p:sp>
        <p:nvSpPr>
          <p:cNvPr id="14" name="15 Rectángulo">
            <a:extLst>
              <a:ext uri="{FF2B5EF4-FFF2-40B4-BE49-F238E27FC236}">
                <a16:creationId xmlns:a16="http://schemas.microsoft.com/office/drawing/2014/main" id="{6A15D58F-F0A4-4D42-A5ED-8F0D08EB1A19}"/>
              </a:ext>
            </a:extLst>
          </p:cNvPr>
          <p:cNvSpPr/>
          <p:nvPr/>
        </p:nvSpPr>
        <p:spPr>
          <a:xfrm>
            <a:off x="2082031" y="3496962"/>
            <a:ext cx="8461142" cy="979094"/>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12 CuadroTexto">
            <a:extLst>
              <a:ext uri="{FF2B5EF4-FFF2-40B4-BE49-F238E27FC236}">
                <a16:creationId xmlns:a16="http://schemas.microsoft.com/office/drawing/2014/main" id="{27448C41-8F68-44FE-8C4C-856E83B2B3FE}"/>
              </a:ext>
            </a:extLst>
          </p:cNvPr>
          <p:cNvSpPr txBox="1"/>
          <p:nvPr/>
        </p:nvSpPr>
        <p:spPr>
          <a:xfrm>
            <a:off x="2188277" y="3629173"/>
            <a:ext cx="824864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Informe de Actividades </a:t>
            </a:r>
            <a:r>
              <a:rPr kumimoji="0" lang="es-MX" sz="3600" b="1" i="0" u="none" strike="noStrike" kern="1200" cap="none" spc="0" normalizeH="0" baseline="0" noProof="0" dirty="0" err="1">
                <a:ln>
                  <a:noFill/>
                </a:ln>
                <a:solidFill>
                  <a:prstClr val="white"/>
                </a:solidFill>
                <a:effectLst/>
                <a:uLnTx/>
                <a:uFillTx/>
                <a:latin typeface="Calibri Light" panose="020F0302020204030204"/>
                <a:ea typeface="+mn-ea"/>
                <a:cs typeface="+mn-cs"/>
              </a:rPr>
              <a:t>HCT</a:t>
            </a:r>
            <a:r>
              <a:rPr kumimoji="0" lang="es-MX" sz="3600" b="1" i="0" u="none" strike="noStrike" kern="1200" cap="none" spc="0" normalizeH="0" baseline="0" noProof="0" dirty="0">
                <a:ln>
                  <a:noFill/>
                </a:ln>
                <a:solidFill>
                  <a:prstClr val="white"/>
                </a:solidFill>
                <a:effectLst/>
                <a:uLnTx/>
                <a:uFillTx/>
                <a:latin typeface="Calibri Light" panose="020F0302020204030204"/>
                <a:ea typeface="+mn-ea"/>
                <a:cs typeface="+mn-cs"/>
              </a:rPr>
              <a:t> 2018 –2020</a:t>
            </a:r>
          </a:p>
        </p:txBody>
      </p:sp>
      <p:pic>
        <p:nvPicPr>
          <p:cNvPr id="12" name="Imagen 11">
            <a:extLst>
              <a:ext uri="{FF2B5EF4-FFF2-40B4-BE49-F238E27FC236}">
                <a16:creationId xmlns:a16="http://schemas.microsoft.com/office/drawing/2014/main" id="{7B8BD995-D955-436F-8E5F-B8E264BDA50D}"/>
              </a:ext>
            </a:extLst>
          </p:cNvPr>
          <p:cNvPicPr>
            <a:picLocks noChangeAspect="1"/>
          </p:cNvPicPr>
          <p:nvPr/>
        </p:nvPicPr>
        <p:blipFill rotWithShape="1">
          <a:blip r:embed="rId2"/>
          <a:srcRect l="70633" t="8333" r="6383" b="71237"/>
          <a:stretch/>
        </p:blipFill>
        <p:spPr>
          <a:xfrm>
            <a:off x="185391" y="210037"/>
            <a:ext cx="1024284" cy="1177443"/>
          </a:xfrm>
          <a:prstGeom prst="rect">
            <a:avLst/>
          </a:prstGeom>
        </p:spPr>
      </p:pic>
    </p:spTree>
    <p:extLst>
      <p:ext uri="{BB962C8B-B14F-4D97-AF65-F5344CB8AC3E}">
        <p14:creationId xmlns:p14="http://schemas.microsoft.com/office/powerpoint/2010/main" val="349119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DD31E-51C7-4C82-94F3-BFA28234DE2A}"/>
              </a:ext>
            </a:extLst>
          </p:cNvPr>
          <p:cNvSpPr>
            <a:spLocks noGrp="1"/>
          </p:cNvSpPr>
          <p:nvPr>
            <p:ph type="title"/>
          </p:nvPr>
        </p:nvSpPr>
        <p:spPr>
          <a:xfrm>
            <a:off x="657224" y="499533"/>
            <a:ext cx="9401177" cy="1658198"/>
          </a:xfrm>
        </p:spPr>
        <p:txBody>
          <a:bodyPr/>
          <a:lstStyle/>
          <a:p>
            <a:r>
              <a:rPr lang="es-MX" dirty="0"/>
              <a:t>Asistencia al H. Consejo Universitario General</a:t>
            </a:r>
          </a:p>
        </p:txBody>
      </p:sp>
      <p:sp>
        <p:nvSpPr>
          <p:cNvPr id="3" name="Marcador de contenido 2">
            <a:extLst>
              <a:ext uri="{FF2B5EF4-FFF2-40B4-BE49-F238E27FC236}">
                <a16:creationId xmlns:a16="http://schemas.microsoft.com/office/drawing/2014/main" id="{CA26BA0A-A50F-4B34-89C3-323DFEB483D7}"/>
              </a:ext>
            </a:extLst>
          </p:cNvPr>
          <p:cNvSpPr>
            <a:spLocks noGrp="1"/>
          </p:cNvSpPr>
          <p:nvPr>
            <p:ph idx="1"/>
          </p:nvPr>
        </p:nvSpPr>
        <p:spPr>
          <a:xfrm>
            <a:off x="676656" y="2459115"/>
            <a:ext cx="10753725" cy="3318750"/>
          </a:xfrm>
        </p:spPr>
        <p:txBody>
          <a:bodyPr>
            <a:normAutofit/>
          </a:bodyPr>
          <a:lstStyle/>
          <a:p>
            <a:r>
              <a:rPr lang="es-MX" sz="2800" dirty="0"/>
              <a:t>La Directora, el Consejero Maestro y el Consejero Alumno asistieron en representación de la facultad a:</a:t>
            </a:r>
          </a:p>
          <a:p>
            <a:pPr lvl="1"/>
            <a:r>
              <a:rPr lang="es-MX" sz="2400" dirty="0"/>
              <a:t>3 sesiones de la Comisión Permanente del Área Académica Técnica.</a:t>
            </a:r>
          </a:p>
          <a:p>
            <a:pPr lvl="1"/>
            <a:r>
              <a:rPr lang="es-MX" sz="2400" dirty="0"/>
              <a:t>7 sesiones del H. Consejo Universitario General:</a:t>
            </a:r>
          </a:p>
          <a:p>
            <a:pPr lvl="2"/>
            <a:r>
              <a:rPr lang="es-MX" sz="2000" dirty="0"/>
              <a:t>3 ordinarias</a:t>
            </a:r>
          </a:p>
          <a:p>
            <a:pPr lvl="2"/>
            <a:r>
              <a:rPr lang="es-MX" sz="2000" dirty="0"/>
              <a:t>4 Solemnes</a:t>
            </a:r>
          </a:p>
        </p:txBody>
      </p:sp>
      <p:pic>
        <p:nvPicPr>
          <p:cNvPr id="4" name="Imagen 3">
            <a:extLst>
              <a:ext uri="{FF2B5EF4-FFF2-40B4-BE49-F238E27FC236}">
                <a16:creationId xmlns:a16="http://schemas.microsoft.com/office/drawing/2014/main" id="{376D5E00-9076-4825-A73F-DBE0DFE6C9FB}"/>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4E0D4DFA-4E32-4762-A807-BF285129A689}"/>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4. Asuntos de gestión</a:t>
            </a:r>
          </a:p>
        </p:txBody>
      </p:sp>
    </p:spTree>
    <p:extLst>
      <p:ext uri="{BB962C8B-B14F-4D97-AF65-F5344CB8AC3E}">
        <p14:creationId xmlns:p14="http://schemas.microsoft.com/office/powerpoint/2010/main" val="3878691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82578-A5E1-4845-AF80-429B172EBE2A}"/>
              </a:ext>
            </a:extLst>
          </p:cNvPr>
          <p:cNvSpPr>
            <a:spLocks noGrp="1"/>
          </p:cNvSpPr>
          <p:nvPr>
            <p:ph type="ctrTitle"/>
          </p:nvPr>
        </p:nvSpPr>
        <p:spPr>
          <a:xfrm>
            <a:off x="667512" y="283762"/>
            <a:ext cx="10782300" cy="1308704"/>
          </a:xfrm>
        </p:spPr>
        <p:txBody>
          <a:bodyPr/>
          <a:lstStyle/>
          <a:p>
            <a:pPr algn="ctr"/>
            <a:r>
              <a:rPr lang="es-MX" sz="7200" dirty="0">
                <a:solidFill>
                  <a:srgbClr val="50B4C8"/>
                </a:solidFill>
              </a:rPr>
              <a:t>H. Consejo Técnico </a:t>
            </a:r>
            <a:r>
              <a:rPr lang="es-MX" sz="3200" dirty="0">
                <a:solidFill>
                  <a:srgbClr val="50B4C8"/>
                </a:solidFill>
              </a:rPr>
              <a:t>2018-2020</a:t>
            </a:r>
            <a:endParaRPr lang="es-MX" sz="7200" dirty="0">
              <a:solidFill>
                <a:srgbClr val="50B4C8"/>
              </a:solidFill>
            </a:endParaRPr>
          </a:p>
        </p:txBody>
      </p:sp>
      <p:sp>
        <p:nvSpPr>
          <p:cNvPr id="5" name="Subtítulo 4">
            <a:extLst>
              <a:ext uri="{FF2B5EF4-FFF2-40B4-BE49-F238E27FC236}">
                <a16:creationId xmlns:a16="http://schemas.microsoft.com/office/drawing/2014/main" id="{4587A9FF-7B94-45A3-ADE7-62A40234E5E9}"/>
              </a:ext>
            </a:extLst>
          </p:cNvPr>
          <p:cNvSpPr>
            <a:spLocks noGrp="1"/>
          </p:cNvSpPr>
          <p:nvPr>
            <p:ph type="subTitle" idx="1"/>
          </p:nvPr>
        </p:nvSpPr>
        <p:spPr/>
        <p:txBody>
          <a:bodyPr/>
          <a:lstStyle/>
          <a:p>
            <a:endParaRPr lang="es-MX"/>
          </a:p>
        </p:txBody>
      </p:sp>
      <p:graphicFrame>
        <p:nvGraphicFramePr>
          <p:cNvPr id="10" name="Marcador de contenido 8">
            <a:extLst>
              <a:ext uri="{FF2B5EF4-FFF2-40B4-BE49-F238E27FC236}">
                <a16:creationId xmlns:a16="http://schemas.microsoft.com/office/drawing/2014/main" id="{041DA16B-AE11-49B6-A9F4-BE1CA5EEC669}"/>
              </a:ext>
            </a:extLst>
          </p:cNvPr>
          <p:cNvGraphicFramePr>
            <a:graphicFrameLocks/>
          </p:cNvGraphicFramePr>
          <p:nvPr>
            <p:extLst>
              <p:ext uri="{D42A27DB-BD31-4B8C-83A1-F6EECF244321}">
                <p14:modId xmlns:p14="http://schemas.microsoft.com/office/powerpoint/2010/main" val="2832869492"/>
              </p:ext>
            </p:extLst>
          </p:nvPr>
        </p:nvGraphicFramePr>
        <p:xfrm>
          <a:off x="1761870" y="1674877"/>
          <a:ext cx="8593584" cy="5063998"/>
        </p:xfrm>
        <a:graphic>
          <a:graphicData uri="http://schemas.openxmlformats.org/drawingml/2006/table">
            <a:tbl>
              <a:tblPr firstRow="1" firstCol="1" bandRow="1">
                <a:tableStyleId>{B301B821-A1FF-4177-AEE7-76D212191A09}</a:tableStyleId>
              </a:tblPr>
              <a:tblGrid>
                <a:gridCol w="3980085">
                  <a:extLst>
                    <a:ext uri="{9D8B030D-6E8A-4147-A177-3AD203B41FA5}">
                      <a16:colId xmlns:a16="http://schemas.microsoft.com/office/drawing/2014/main" val="1137824143"/>
                    </a:ext>
                  </a:extLst>
                </a:gridCol>
                <a:gridCol w="2429593">
                  <a:extLst>
                    <a:ext uri="{9D8B030D-6E8A-4147-A177-3AD203B41FA5}">
                      <a16:colId xmlns:a16="http://schemas.microsoft.com/office/drawing/2014/main" val="1126282701"/>
                    </a:ext>
                  </a:extLst>
                </a:gridCol>
                <a:gridCol w="2183906">
                  <a:extLst>
                    <a:ext uri="{9D8B030D-6E8A-4147-A177-3AD203B41FA5}">
                      <a16:colId xmlns:a16="http://schemas.microsoft.com/office/drawing/2014/main" val="3721929516"/>
                    </a:ext>
                  </a:extLst>
                </a:gridCol>
              </a:tblGrid>
              <a:tr h="190500">
                <a:tc>
                  <a:txBody>
                    <a:bodyPr/>
                    <a:lstStyle/>
                    <a:p>
                      <a:pPr algn="l">
                        <a:lnSpc>
                          <a:spcPct val="115000"/>
                        </a:lnSpc>
                        <a:spcAft>
                          <a:spcPts val="0"/>
                        </a:spcAft>
                      </a:pPr>
                      <a:r>
                        <a:rPr lang="es-MX" sz="1800" dirty="0">
                          <a:effectLst/>
                        </a:rPr>
                        <a:t>H. Consejo Técnico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800">
                          <a:effectLst/>
                        </a:rPr>
                        <a:t>Nombramiento </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800">
                          <a:effectLst/>
                        </a:rPr>
                        <a:t>Fecha designación </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0751369"/>
                  </a:ext>
                </a:extLst>
              </a:tr>
              <a:tr h="190500">
                <a:tc>
                  <a:txBody>
                    <a:bodyPr/>
                    <a:lstStyle/>
                    <a:p>
                      <a:pPr algn="l">
                        <a:lnSpc>
                          <a:spcPct val="115000"/>
                        </a:lnSpc>
                        <a:spcAft>
                          <a:spcPts val="0"/>
                        </a:spcAft>
                      </a:pPr>
                      <a:r>
                        <a:rPr lang="pt-BR" sz="1800" dirty="0">
                          <a:effectLst/>
                        </a:rPr>
                        <a:t>Dra. </a:t>
                      </a:r>
                      <a:r>
                        <a:rPr lang="pt-BR" sz="1800" dirty="0" err="1">
                          <a:effectLst/>
                        </a:rPr>
                        <a:t>Ma</a:t>
                      </a:r>
                      <a:r>
                        <a:rPr lang="pt-BR" sz="1800" dirty="0">
                          <a:effectLst/>
                        </a:rPr>
                        <a:t> Guadalupe Noemi Uehara G.</a:t>
                      </a:r>
                    </a:p>
                    <a:p>
                      <a:pPr algn="l">
                        <a:lnSpc>
                          <a:spcPct val="115000"/>
                        </a:lnSpc>
                        <a:spcAft>
                          <a:spcPts val="0"/>
                        </a:spcAft>
                      </a:pP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800" dirty="0">
                          <a:effectLst/>
                        </a:rPr>
                        <a:t>Directora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25 de abril 2016</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7729994"/>
                  </a:ext>
                </a:extLst>
              </a:tr>
              <a:tr h="190500">
                <a:tc>
                  <a:txBody>
                    <a:bodyPr/>
                    <a:lstStyle/>
                    <a:p>
                      <a:pPr algn="l">
                        <a:lnSpc>
                          <a:spcPct val="115000"/>
                        </a:lnSpc>
                        <a:spcAft>
                          <a:spcPts val="0"/>
                        </a:spcAft>
                      </a:pPr>
                      <a:r>
                        <a:rPr lang="pt-BR" sz="1800" dirty="0" err="1">
                          <a:effectLst/>
                        </a:rPr>
                        <a:t>Mtro</a:t>
                      </a:r>
                      <a:r>
                        <a:rPr lang="pt-BR" sz="1800" dirty="0">
                          <a:effectLst/>
                        </a:rPr>
                        <a:t>. </a:t>
                      </a:r>
                      <a:r>
                        <a:rPr lang="pt-BR" sz="1800" dirty="0" err="1">
                          <a:effectLst/>
                        </a:rPr>
                        <a:t>Luis</a:t>
                      </a:r>
                      <a:r>
                        <a:rPr lang="pt-BR" sz="1800" dirty="0">
                          <a:effectLst/>
                        </a:rPr>
                        <a:t> Manuel Fernández S.</a:t>
                      </a:r>
                    </a:p>
                    <a:p>
                      <a:pPr algn="l">
                        <a:lnSpc>
                          <a:spcPct val="115000"/>
                        </a:lnSpc>
                        <a:spcAft>
                          <a:spcPts val="0"/>
                        </a:spcAft>
                      </a:pP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800" dirty="0">
                          <a:effectLst/>
                        </a:rPr>
                        <a:t>Secretario de Facultad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16 de mayo 2016</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02659"/>
                  </a:ext>
                </a:extLst>
              </a:tr>
              <a:tr h="190500">
                <a:tc>
                  <a:txBody>
                    <a:bodyPr/>
                    <a:lstStyle/>
                    <a:p>
                      <a:pPr algn="l">
                        <a:lnSpc>
                          <a:spcPct val="115000"/>
                        </a:lnSpc>
                        <a:spcAft>
                          <a:spcPts val="0"/>
                        </a:spcAft>
                      </a:pPr>
                      <a:r>
                        <a:rPr lang="pt-BR" sz="1800" dirty="0" err="1">
                          <a:effectLst/>
                        </a:rPr>
                        <a:t>Mtro</a:t>
                      </a:r>
                      <a:r>
                        <a:rPr lang="pt-BR" sz="1800" dirty="0">
                          <a:effectLst/>
                        </a:rPr>
                        <a:t>. Arq. Arturo Velázquez Ruiz </a:t>
                      </a:r>
                      <a:endParaRPr lang="es-MX" sz="1800" dirty="0">
                        <a:effectLst/>
                      </a:endParaRPr>
                    </a:p>
                    <a:p>
                      <a:pPr marL="0" algn="l" defTabSz="914400" rtl="0" eaLnBrk="1" latinLnBrk="0" hangingPunct="1">
                        <a:lnSpc>
                          <a:spcPct val="115000"/>
                        </a:lnSpc>
                        <a:spcAft>
                          <a:spcPts val="0"/>
                        </a:spcAft>
                      </a:pPr>
                      <a:r>
                        <a:rPr lang="pt-BR" sz="1600" b="1" i="1" kern="1200" dirty="0">
                          <a:solidFill>
                            <a:schemeClr val="dk1"/>
                          </a:solidFill>
                          <a:effectLst/>
                          <a:latin typeface="+mn-lt"/>
                          <a:ea typeface="+mn-ea"/>
                          <a:cs typeface="+mn-cs"/>
                        </a:rPr>
                        <a:t>Sup. Dra. </a:t>
                      </a:r>
                      <a:r>
                        <a:rPr lang="es-MX" sz="1600" b="1" i="1" kern="1200" dirty="0">
                          <a:solidFill>
                            <a:schemeClr val="dk1"/>
                          </a:solidFill>
                          <a:effectLst/>
                          <a:latin typeface="+mn-lt"/>
                          <a:ea typeface="+mn-ea"/>
                          <a:cs typeface="+mn-cs"/>
                        </a:rPr>
                        <a:t>Concepción Chong G.</a:t>
                      </a:r>
                    </a:p>
                  </a:txBody>
                  <a:tcPr marL="68580" marR="68580" marT="0" marB="0" anchor="ctr"/>
                </a:tc>
                <a:tc>
                  <a:txBody>
                    <a:bodyPr/>
                    <a:lstStyle/>
                    <a:p>
                      <a:pPr algn="l">
                        <a:lnSpc>
                          <a:spcPct val="115000"/>
                        </a:lnSpc>
                        <a:spcAft>
                          <a:spcPts val="0"/>
                        </a:spcAft>
                      </a:pPr>
                      <a:r>
                        <a:rPr lang="es-MX" sz="1800" dirty="0">
                          <a:effectLst/>
                        </a:rPr>
                        <a:t>Consejero Universitario Maestro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4">
                  <a:txBody>
                    <a:bodyPr/>
                    <a:lstStyle/>
                    <a:p>
                      <a:pPr algn="ctr">
                        <a:lnSpc>
                          <a:spcPct val="115000"/>
                        </a:lnSpc>
                        <a:spcAft>
                          <a:spcPts val="0"/>
                        </a:spcAft>
                      </a:pPr>
                      <a:r>
                        <a:rPr lang="es-MX" sz="1800">
                          <a:effectLst/>
                        </a:rPr>
                        <a:t>H. Junta Académica</a:t>
                      </a:r>
                    </a:p>
                    <a:p>
                      <a:pPr algn="ctr">
                        <a:lnSpc>
                          <a:spcPct val="115000"/>
                        </a:lnSpc>
                        <a:spcAft>
                          <a:spcPts val="0"/>
                        </a:spcAft>
                      </a:pPr>
                      <a:r>
                        <a:rPr lang="es-MX" sz="1800">
                          <a:effectLst/>
                        </a:rPr>
                        <a:t>23 de mayo 2018</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4107155"/>
                  </a:ext>
                </a:extLst>
              </a:tr>
              <a:tr h="190500">
                <a:tc>
                  <a:txBody>
                    <a:bodyPr/>
                    <a:lstStyle/>
                    <a:p>
                      <a:pPr algn="l">
                        <a:lnSpc>
                          <a:spcPct val="115000"/>
                        </a:lnSpc>
                        <a:spcAft>
                          <a:spcPts val="0"/>
                        </a:spcAft>
                      </a:pPr>
                      <a:r>
                        <a:rPr lang="pt-BR" sz="1800" dirty="0">
                          <a:effectLst/>
                        </a:rPr>
                        <a:t>Dra. Lilly </a:t>
                      </a:r>
                      <a:r>
                        <a:rPr lang="pt-BR" sz="1800" dirty="0" err="1">
                          <a:effectLst/>
                        </a:rPr>
                        <a:t>Areli</a:t>
                      </a:r>
                      <a:r>
                        <a:rPr lang="pt-BR" sz="1800" dirty="0">
                          <a:effectLst/>
                        </a:rPr>
                        <a:t> Sánchez Correa </a:t>
                      </a:r>
                      <a:endParaRPr lang="es-MX" sz="1800" dirty="0">
                        <a:effectLst/>
                      </a:endParaRPr>
                    </a:p>
                    <a:p>
                      <a:pPr marL="0" algn="l" defTabSz="914400" rtl="0" eaLnBrk="1" latinLnBrk="0" hangingPunct="1">
                        <a:lnSpc>
                          <a:spcPct val="115000"/>
                        </a:lnSpc>
                        <a:spcAft>
                          <a:spcPts val="0"/>
                        </a:spcAft>
                      </a:pPr>
                      <a:r>
                        <a:rPr lang="pt-BR" sz="1600" b="1" i="1" kern="1200" dirty="0">
                          <a:solidFill>
                            <a:schemeClr val="dk1"/>
                          </a:solidFill>
                          <a:effectLst/>
                          <a:latin typeface="+mn-lt"/>
                          <a:ea typeface="+mn-ea"/>
                          <a:cs typeface="+mn-cs"/>
                        </a:rPr>
                        <a:t>Sup. </a:t>
                      </a:r>
                      <a:r>
                        <a:rPr lang="pt-BR" sz="1600" b="1" i="1" kern="1200" dirty="0" err="1">
                          <a:solidFill>
                            <a:schemeClr val="dk1"/>
                          </a:solidFill>
                          <a:effectLst/>
                          <a:latin typeface="+mn-lt"/>
                          <a:ea typeface="+mn-ea"/>
                          <a:cs typeface="+mn-cs"/>
                        </a:rPr>
                        <a:t>Mtro</a:t>
                      </a:r>
                      <a:r>
                        <a:rPr lang="pt-BR" sz="1600" b="1" i="1" kern="1200" dirty="0">
                          <a:solidFill>
                            <a:schemeClr val="dk1"/>
                          </a:solidFill>
                          <a:effectLst/>
                          <a:latin typeface="+mn-lt"/>
                          <a:ea typeface="+mn-ea"/>
                          <a:cs typeface="+mn-cs"/>
                        </a:rPr>
                        <a:t>. </a:t>
                      </a:r>
                      <a:r>
                        <a:rPr lang="es-MX" sz="1600" b="1" i="1" kern="1200" dirty="0">
                          <a:solidFill>
                            <a:schemeClr val="dk1"/>
                          </a:solidFill>
                          <a:effectLst/>
                          <a:latin typeface="+mn-lt"/>
                          <a:ea typeface="+mn-ea"/>
                          <a:cs typeface="+mn-cs"/>
                        </a:rPr>
                        <a:t>Luis A. Estrada Salazar </a:t>
                      </a:r>
                    </a:p>
                  </a:txBody>
                  <a:tcPr marL="68580" marR="68580" marT="0" marB="0" anchor="ctr"/>
                </a:tc>
                <a:tc>
                  <a:txBody>
                    <a:bodyPr/>
                    <a:lstStyle/>
                    <a:p>
                      <a:pPr algn="l">
                        <a:lnSpc>
                          <a:spcPct val="115000"/>
                        </a:lnSpc>
                        <a:spcAft>
                          <a:spcPts val="0"/>
                        </a:spcAft>
                      </a:pPr>
                      <a:r>
                        <a:rPr lang="es-MX" sz="1800" dirty="0">
                          <a:effectLst/>
                        </a:rPr>
                        <a:t>Consejero Técnico </a:t>
                      </a:r>
                    </a:p>
                    <a:p>
                      <a:pPr algn="l">
                        <a:lnSpc>
                          <a:spcPct val="115000"/>
                        </a:lnSpc>
                        <a:spcAft>
                          <a:spcPts val="0"/>
                        </a:spcAft>
                      </a:pPr>
                      <a:r>
                        <a:rPr lang="es-MX" sz="1800" dirty="0">
                          <a:effectLst/>
                        </a:rPr>
                        <a:t>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3980590475"/>
                  </a:ext>
                </a:extLst>
              </a:tr>
              <a:tr h="190500">
                <a:tc>
                  <a:txBody>
                    <a:bodyPr/>
                    <a:lstStyle/>
                    <a:p>
                      <a:pPr algn="l">
                        <a:lnSpc>
                          <a:spcPct val="115000"/>
                        </a:lnSpc>
                        <a:spcAft>
                          <a:spcPts val="0"/>
                        </a:spcAft>
                      </a:pPr>
                      <a:r>
                        <a:rPr lang="es-MX" sz="1800" dirty="0">
                          <a:effectLst/>
                        </a:rPr>
                        <a:t>Mtra. Reyna </a:t>
                      </a:r>
                      <a:r>
                        <a:rPr lang="es-MX" sz="1800" dirty="0" err="1">
                          <a:effectLst/>
                        </a:rPr>
                        <a:t>Parroquín</a:t>
                      </a:r>
                      <a:r>
                        <a:rPr lang="es-MX" sz="1800" dirty="0">
                          <a:effectLst/>
                        </a:rPr>
                        <a:t> Pérez </a:t>
                      </a:r>
                    </a:p>
                    <a:p>
                      <a:pPr marL="0" algn="l" defTabSz="914400" rtl="0" eaLnBrk="1" latinLnBrk="0" hangingPunct="1">
                        <a:lnSpc>
                          <a:spcPct val="115000"/>
                        </a:lnSpc>
                        <a:spcAft>
                          <a:spcPts val="0"/>
                        </a:spcAft>
                      </a:pPr>
                      <a:r>
                        <a:rPr lang="es-MX" sz="1600" b="1" i="1" kern="1200" dirty="0" err="1">
                          <a:solidFill>
                            <a:schemeClr val="dk1"/>
                          </a:solidFill>
                          <a:effectLst/>
                          <a:latin typeface="+mn-lt"/>
                          <a:ea typeface="+mn-ea"/>
                          <a:cs typeface="+mn-cs"/>
                        </a:rPr>
                        <a:t>Sup</a:t>
                      </a:r>
                      <a:r>
                        <a:rPr lang="es-MX" sz="1600" b="1" i="1" kern="1200" dirty="0">
                          <a:solidFill>
                            <a:schemeClr val="dk1"/>
                          </a:solidFill>
                          <a:effectLst/>
                          <a:latin typeface="+mn-lt"/>
                          <a:ea typeface="+mn-ea"/>
                          <a:cs typeface="+mn-cs"/>
                        </a:rPr>
                        <a:t>. Mtro. Francisco Fino Morales </a:t>
                      </a:r>
                    </a:p>
                  </a:txBody>
                  <a:tcPr marL="68580" marR="68580" marT="0" marB="0" anchor="ctr"/>
                </a:tc>
                <a:tc>
                  <a:txBody>
                    <a:bodyPr/>
                    <a:lstStyle/>
                    <a:p>
                      <a:pPr algn="l">
                        <a:lnSpc>
                          <a:spcPct val="115000"/>
                        </a:lnSpc>
                        <a:spcAft>
                          <a:spcPts val="0"/>
                        </a:spcAft>
                      </a:pPr>
                      <a:r>
                        <a:rPr lang="es-MX" sz="1800" dirty="0">
                          <a:effectLst/>
                        </a:rPr>
                        <a:t>Consejero Técnico</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4155859602"/>
                  </a:ext>
                </a:extLst>
              </a:tr>
              <a:tr h="190500">
                <a:tc>
                  <a:txBody>
                    <a:bodyPr/>
                    <a:lstStyle/>
                    <a:p>
                      <a:pPr algn="l">
                        <a:lnSpc>
                          <a:spcPct val="115000"/>
                        </a:lnSpc>
                        <a:spcAft>
                          <a:spcPts val="0"/>
                        </a:spcAft>
                      </a:pPr>
                      <a:r>
                        <a:rPr lang="pt-BR" sz="1800" dirty="0">
                          <a:effectLst/>
                        </a:rPr>
                        <a:t>Dra. Eva Acosta Pérez </a:t>
                      </a:r>
                      <a:endParaRPr lang="es-MX" sz="1800" dirty="0">
                        <a:effectLst/>
                      </a:endParaRPr>
                    </a:p>
                    <a:p>
                      <a:pPr marL="0" algn="l" defTabSz="914400" rtl="0" eaLnBrk="1" latinLnBrk="0" hangingPunct="1">
                        <a:lnSpc>
                          <a:spcPct val="115000"/>
                        </a:lnSpc>
                        <a:spcAft>
                          <a:spcPts val="0"/>
                        </a:spcAft>
                      </a:pPr>
                      <a:r>
                        <a:rPr lang="pt-BR" sz="1600" b="1" i="1" kern="1200" dirty="0">
                          <a:solidFill>
                            <a:schemeClr val="dk1"/>
                          </a:solidFill>
                          <a:effectLst/>
                          <a:latin typeface="+mn-lt"/>
                          <a:ea typeface="+mn-ea"/>
                          <a:cs typeface="+mn-cs"/>
                        </a:rPr>
                        <a:t>Sup. Arq. Porfirio López Alvarado </a:t>
                      </a:r>
                      <a:endParaRPr lang="es-MX" sz="1600" b="1" i="1" kern="1200" dirty="0">
                        <a:solidFill>
                          <a:schemeClr val="dk1"/>
                        </a:solidFill>
                        <a:effectLst/>
                        <a:latin typeface="+mn-lt"/>
                        <a:ea typeface="+mn-ea"/>
                        <a:cs typeface="+mn-cs"/>
                      </a:endParaRPr>
                    </a:p>
                  </a:txBody>
                  <a:tcPr marL="68580" marR="68580" marT="0" marB="0" anchor="ctr"/>
                </a:tc>
                <a:tc>
                  <a:txBody>
                    <a:bodyPr/>
                    <a:lstStyle/>
                    <a:p>
                      <a:pPr algn="l">
                        <a:lnSpc>
                          <a:spcPct val="115000"/>
                        </a:lnSpc>
                        <a:spcAft>
                          <a:spcPts val="0"/>
                        </a:spcAft>
                      </a:pPr>
                      <a:r>
                        <a:rPr lang="es-MX" sz="1800" dirty="0">
                          <a:effectLst/>
                        </a:rPr>
                        <a:t>Consejero Técnico</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3407742276"/>
                  </a:ext>
                </a:extLst>
              </a:tr>
              <a:tr h="190500">
                <a:tc>
                  <a:txBody>
                    <a:bodyPr/>
                    <a:lstStyle/>
                    <a:p>
                      <a:pPr algn="l">
                        <a:lnSpc>
                          <a:spcPct val="115000"/>
                        </a:lnSpc>
                        <a:spcAft>
                          <a:spcPts val="0"/>
                        </a:spcAft>
                      </a:pPr>
                      <a:r>
                        <a:rPr lang="es-MX" sz="1800" dirty="0">
                          <a:effectLst/>
                        </a:rPr>
                        <a:t>Julia Itzel Utrera Velázquez </a:t>
                      </a:r>
                    </a:p>
                    <a:p>
                      <a:pPr marL="0" algn="l" defTabSz="914400" rtl="0" eaLnBrk="1" latinLnBrk="0" hangingPunct="1">
                        <a:lnSpc>
                          <a:spcPct val="115000"/>
                        </a:lnSpc>
                        <a:spcAft>
                          <a:spcPts val="0"/>
                        </a:spcAft>
                      </a:pPr>
                      <a:r>
                        <a:rPr lang="es-MX" sz="1600" b="1" i="1" kern="1200" dirty="0" err="1">
                          <a:solidFill>
                            <a:schemeClr val="dk1"/>
                          </a:solidFill>
                          <a:effectLst/>
                          <a:latin typeface="+mn-lt"/>
                          <a:ea typeface="+mn-ea"/>
                          <a:cs typeface="+mn-cs"/>
                        </a:rPr>
                        <a:t>Sup</a:t>
                      </a:r>
                      <a:r>
                        <a:rPr lang="es-MX" sz="1600" b="1" i="1" kern="1200" dirty="0">
                          <a:solidFill>
                            <a:schemeClr val="dk1"/>
                          </a:solidFill>
                          <a:effectLst/>
                          <a:latin typeface="+mn-lt"/>
                          <a:ea typeface="+mn-ea"/>
                          <a:cs typeface="+mn-cs"/>
                        </a:rPr>
                        <a:t>. Paola Palomino C.</a:t>
                      </a:r>
                    </a:p>
                  </a:txBody>
                  <a:tcPr marL="68580" marR="68580" marT="0" marB="0" anchor="ctr"/>
                </a:tc>
                <a:tc>
                  <a:txBody>
                    <a:bodyPr/>
                    <a:lstStyle/>
                    <a:p>
                      <a:pPr algn="l">
                        <a:lnSpc>
                          <a:spcPct val="115000"/>
                        </a:lnSpc>
                        <a:spcAft>
                          <a:spcPts val="0"/>
                        </a:spcAft>
                      </a:pPr>
                      <a:r>
                        <a:rPr lang="es-MX" sz="1800" dirty="0">
                          <a:effectLst/>
                        </a:rPr>
                        <a:t>Consejera Alumna </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Agosto 2019 -2020</a:t>
                      </a:r>
                      <a:endParaRPr lang="es-MX" sz="18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5133292"/>
                  </a:ext>
                </a:extLst>
              </a:tr>
              <a:tr h="190500">
                <a:tc>
                  <a:txBody>
                    <a:bodyPr/>
                    <a:lstStyle/>
                    <a:p>
                      <a:pPr algn="l">
                        <a:lnSpc>
                          <a:spcPct val="115000"/>
                        </a:lnSpc>
                        <a:spcAft>
                          <a:spcPts val="0"/>
                        </a:spcAft>
                      </a:pPr>
                      <a:r>
                        <a:rPr lang="es-MX" sz="1800" dirty="0">
                          <a:effectLst/>
                        </a:rPr>
                        <a:t>Adrián Hernández Pérez   </a:t>
                      </a:r>
                    </a:p>
                    <a:p>
                      <a:pPr marL="0" algn="l" defTabSz="914400" rtl="0" eaLnBrk="1" latinLnBrk="0" hangingPunct="1">
                        <a:lnSpc>
                          <a:spcPct val="115000"/>
                        </a:lnSpc>
                        <a:spcAft>
                          <a:spcPts val="0"/>
                        </a:spcAft>
                      </a:pPr>
                      <a:r>
                        <a:rPr lang="es-MX" sz="1600" i="1" kern="1200" dirty="0" err="1">
                          <a:effectLst/>
                        </a:rPr>
                        <a:t>Sup</a:t>
                      </a:r>
                      <a:r>
                        <a:rPr lang="es-MX" sz="1600" i="1" kern="1200" dirty="0">
                          <a:effectLst/>
                        </a:rPr>
                        <a:t>. </a:t>
                      </a:r>
                      <a:r>
                        <a:rPr lang="es-MX" sz="1600" i="1" kern="1200" dirty="0" err="1">
                          <a:effectLst/>
                        </a:rPr>
                        <a:t>Ludwing</a:t>
                      </a:r>
                      <a:r>
                        <a:rPr lang="es-MX" sz="1600" i="1" kern="1200" dirty="0">
                          <a:effectLst/>
                        </a:rPr>
                        <a:t> Jonathan Rojas                             </a:t>
                      </a:r>
                      <a:endParaRPr lang="es-MX" sz="1600" b="0" i="1" kern="1200" dirty="0">
                        <a:solidFill>
                          <a:schemeClr val="dk1"/>
                        </a:solidFill>
                        <a:effectLst/>
                        <a:latin typeface="+mn-lt"/>
                        <a:ea typeface="+mn-ea"/>
                        <a:cs typeface="+mn-cs"/>
                      </a:endParaRPr>
                    </a:p>
                  </a:txBody>
                  <a:tcPr marL="68580" marR="68580" marT="0" marB="0" anchor="ctr"/>
                </a:tc>
                <a:tc>
                  <a:txBody>
                    <a:bodyPr/>
                    <a:lstStyle/>
                    <a:p>
                      <a:pPr algn="l">
                        <a:lnSpc>
                          <a:spcPct val="115000"/>
                        </a:lnSpc>
                        <a:spcAft>
                          <a:spcPts val="0"/>
                        </a:spcAft>
                      </a:pPr>
                      <a:r>
                        <a:rPr lang="es-MX" sz="1800" dirty="0">
                          <a:effectLst/>
                        </a:rPr>
                        <a:t>Consejero Alumno</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dirty="0">
                          <a:effectLst/>
                        </a:rPr>
                        <a:t>2018 -2019</a:t>
                      </a:r>
                      <a:endParaRPr lang="es-MX"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3794524"/>
                  </a:ext>
                </a:extLst>
              </a:tr>
            </a:tbl>
          </a:graphicData>
        </a:graphic>
      </p:graphicFrame>
      <p:pic>
        <p:nvPicPr>
          <p:cNvPr id="8" name="Imagen 7">
            <a:extLst>
              <a:ext uri="{FF2B5EF4-FFF2-40B4-BE49-F238E27FC236}">
                <a16:creationId xmlns:a16="http://schemas.microsoft.com/office/drawing/2014/main" id="{9038C0F4-835A-4BAC-8AE9-38D115CDE4D7}"/>
              </a:ext>
            </a:extLst>
          </p:cNvPr>
          <p:cNvPicPr>
            <a:picLocks noChangeAspect="1"/>
          </p:cNvPicPr>
          <p:nvPr/>
        </p:nvPicPr>
        <p:blipFill rotWithShape="1">
          <a:blip r:embed="rId2"/>
          <a:srcRect l="70633" t="8333" r="6383" b="71237"/>
          <a:stretch/>
        </p:blipFill>
        <p:spPr>
          <a:xfrm>
            <a:off x="185391" y="210037"/>
            <a:ext cx="1024284" cy="1177443"/>
          </a:xfrm>
          <a:prstGeom prst="rect">
            <a:avLst/>
          </a:prstGeom>
        </p:spPr>
      </p:pic>
    </p:spTree>
    <p:extLst>
      <p:ext uri="{BB962C8B-B14F-4D97-AF65-F5344CB8AC3E}">
        <p14:creationId xmlns:p14="http://schemas.microsoft.com/office/powerpoint/2010/main" val="248701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11946-28A4-4BC2-AEFF-14D4D018F1EE}"/>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FB39C2EB-3088-43F0-8E3B-BE821079009D}"/>
              </a:ext>
            </a:extLst>
          </p:cNvPr>
          <p:cNvGraphicFramePr>
            <a:graphicFrameLocks noGrp="1"/>
          </p:cNvGraphicFramePr>
          <p:nvPr>
            <p:ph idx="1"/>
            <p:extLst>
              <p:ext uri="{D42A27DB-BD31-4B8C-83A1-F6EECF244321}">
                <p14:modId xmlns:p14="http://schemas.microsoft.com/office/powerpoint/2010/main" val="2791353254"/>
              </p:ext>
            </p:extLst>
          </p:nvPr>
        </p:nvGraphicFramePr>
        <p:xfrm>
          <a:off x="1687286" y="1828800"/>
          <a:ext cx="8817427" cy="4806745"/>
        </p:xfrm>
        <a:graphic>
          <a:graphicData uri="http://schemas.openxmlformats.org/drawingml/2006/table">
            <a:tbl>
              <a:tblPr firstRow="1" firstCol="1">
                <a:tableStyleId>{5C22544A-7EE6-4342-B048-85BDC9FD1C3A}</a:tableStyleId>
              </a:tblPr>
              <a:tblGrid>
                <a:gridCol w="2006082">
                  <a:extLst>
                    <a:ext uri="{9D8B030D-6E8A-4147-A177-3AD203B41FA5}">
                      <a16:colId xmlns:a16="http://schemas.microsoft.com/office/drawing/2014/main" val="3720886649"/>
                    </a:ext>
                  </a:extLst>
                </a:gridCol>
                <a:gridCol w="1296955">
                  <a:extLst>
                    <a:ext uri="{9D8B030D-6E8A-4147-A177-3AD203B41FA5}">
                      <a16:colId xmlns:a16="http://schemas.microsoft.com/office/drawing/2014/main" val="4235808627"/>
                    </a:ext>
                  </a:extLst>
                </a:gridCol>
                <a:gridCol w="1102878">
                  <a:extLst>
                    <a:ext uri="{9D8B030D-6E8A-4147-A177-3AD203B41FA5}">
                      <a16:colId xmlns:a16="http://schemas.microsoft.com/office/drawing/2014/main" val="4079323787"/>
                    </a:ext>
                  </a:extLst>
                </a:gridCol>
                <a:gridCol w="1102878">
                  <a:extLst>
                    <a:ext uri="{9D8B030D-6E8A-4147-A177-3AD203B41FA5}">
                      <a16:colId xmlns:a16="http://schemas.microsoft.com/office/drawing/2014/main" val="2485596710"/>
                    </a:ext>
                  </a:extLst>
                </a:gridCol>
                <a:gridCol w="1102878">
                  <a:extLst>
                    <a:ext uri="{9D8B030D-6E8A-4147-A177-3AD203B41FA5}">
                      <a16:colId xmlns:a16="http://schemas.microsoft.com/office/drawing/2014/main" val="1368976112"/>
                    </a:ext>
                  </a:extLst>
                </a:gridCol>
                <a:gridCol w="1102878">
                  <a:extLst>
                    <a:ext uri="{9D8B030D-6E8A-4147-A177-3AD203B41FA5}">
                      <a16:colId xmlns:a16="http://schemas.microsoft.com/office/drawing/2014/main" val="704911243"/>
                    </a:ext>
                  </a:extLst>
                </a:gridCol>
                <a:gridCol w="1102878">
                  <a:extLst>
                    <a:ext uri="{9D8B030D-6E8A-4147-A177-3AD203B41FA5}">
                      <a16:colId xmlns:a16="http://schemas.microsoft.com/office/drawing/2014/main" val="2850410389"/>
                    </a:ext>
                  </a:extLst>
                </a:gridCol>
              </a:tblGrid>
              <a:tr h="1778779">
                <a:tc gridSpan="2">
                  <a:txBody>
                    <a:bodyPr/>
                    <a:lstStyle/>
                    <a:p>
                      <a:pPr algn="ctr">
                        <a:lnSpc>
                          <a:spcPct val="107000"/>
                        </a:lnSpc>
                      </a:pPr>
                      <a:r>
                        <a:rPr lang="es-MX" sz="2800" dirty="0">
                          <a:effectLst/>
                        </a:rPr>
                        <a:t>MOVILIDAD</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a:txBody>
                    <a:bodyPr/>
                    <a:lstStyle/>
                    <a:p>
                      <a:pPr algn="ctr">
                        <a:lnSpc>
                          <a:spcPct val="107000"/>
                        </a:lnSpc>
                      </a:pPr>
                      <a:r>
                        <a:rPr lang="es-MX" sz="1600" dirty="0">
                          <a:effectLst/>
                        </a:rPr>
                        <a:t>FEB-JUL 2018</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err="1">
                          <a:effectLst/>
                        </a:rPr>
                        <a:t>AGO</a:t>
                      </a:r>
                      <a:r>
                        <a:rPr lang="es-MX" sz="1600" dirty="0">
                          <a:effectLst/>
                        </a:rPr>
                        <a:t> 2018 -ENE 2019</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FEB-JUL 2019</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err="1">
                          <a:effectLst/>
                        </a:rPr>
                        <a:t>AGO</a:t>
                      </a:r>
                      <a:r>
                        <a:rPr lang="es-MX" sz="1600" dirty="0">
                          <a:effectLst/>
                        </a:rPr>
                        <a:t> 2019 - ENE 2020</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FEB- MAY 2020</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644293372"/>
                  </a:ext>
                </a:extLst>
              </a:tr>
              <a:tr h="5913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2000" dirty="0">
                          <a:effectLst/>
                        </a:rPr>
                        <a:t> INSTITUCIONAL</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7000"/>
                        </a:lnSpc>
                      </a:pP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pP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1</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5</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1</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32781099"/>
                  </a:ext>
                </a:extLst>
              </a:tr>
              <a:tr h="294476">
                <a:tc rowSpan="3">
                  <a:txBody>
                    <a:bodyPr/>
                    <a:lstStyle/>
                    <a:p>
                      <a:pPr algn="l">
                        <a:lnSpc>
                          <a:spcPct val="107000"/>
                        </a:lnSpc>
                      </a:pPr>
                      <a:r>
                        <a:rPr lang="es-MX" sz="2000" dirty="0">
                          <a:effectLst/>
                        </a:rPr>
                        <a:t>NACIONAL</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pPr>
                      <a:r>
                        <a:rPr lang="es-MX" sz="1600">
                          <a:effectLst/>
                        </a:rPr>
                        <a:t>Licenciatura </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 </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42857279"/>
                  </a:ext>
                </a:extLst>
              </a:tr>
              <a:tr h="294476">
                <a:tc vMerge="1">
                  <a:txBody>
                    <a:bodyPr/>
                    <a:lstStyle/>
                    <a:p>
                      <a:pPr algn="l">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r>
                        <a:rPr lang="es-MX" sz="1600">
                          <a:effectLst/>
                        </a:rPr>
                        <a:t>Maestría </a:t>
                      </a:r>
                      <a:endParaRPr lang="es-MX"/>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1</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3</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2</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18095987"/>
                  </a:ext>
                </a:extLst>
              </a:tr>
              <a:tr h="294476">
                <a:tc vMerge="1">
                  <a:txBody>
                    <a:bodyPr/>
                    <a:lstStyle/>
                    <a:p>
                      <a:pPr algn="l">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r>
                        <a:rPr lang="es-MX" sz="1600" dirty="0">
                          <a:effectLst/>
                        </a:rPr>
                        <a:t>Doctorado</a:t>
                      </a:r>
                      <a:endParaRPr lang="es-MX" dirty="0"/>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2 </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06406172"/>
                  </a:ext>
                </a:extLst>
              </a:tr>
              <a:tr h="294476">
                <a:tc gridSpan="2">
                  <a:txBody>
                    <a:bodyPr/>
                    <a:lstStyle/>
                    <a:p>
                      <a:pPr algn="l">
                        <a:lnSpc>
                          <a:spcPct val="107000"/>
                        </a:lnSpc>
                      </a:pPr>
                      <a:r>
                        <a:rPr lang="es-MX" sz="2000" b="1">
                          <a:effectLst/>
                        </a:rPr>
                        <a:t>Total Nacional</a:t>
                      </a:r>
                      <a:endParaRPr lang="es-MX"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a:txBody>
                    <a:bodyPr/>
                    <a:lstStyle/>
                    <a:p>
                      <a:pPr algn="ctr">
                        <a:lnSpc>
                          <a:spcPct val="107000"/>
                        </a:lnSpc>
                      </a:pPr>
                      <a:r>
                        <a:rPr lang="es-MX" sz="1600" b="1">
                          <a:effectLst/>
                        </a:rPr>
                        <a:t>1</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6</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7</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3</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dirty="0">
                          <a:effectLst/>
                        </a:rPr>
                        <a:t>4</a:t>
                      </a:r>
                      <a:endParaRPr lang="es-MX"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14656679"/>
                  </a:ext>
                </a:extLst>
              </a:tr>
              <a:tr h="294476">
                <a:tc rowSpan="3">
                  <a:txBody>
                    <a:bodyPr/>
                    <a:lstStyle/>
                    <a:p>
                      <a:pPr algn="l">
                        <a:lnSpc>
                          <a:spcPct val="107000"/>
                        </a:lnSpc>
                      </a:pPr>
                      <a:r>
                        <a:rPr lang="es-MX" sz="2000" dirty="0">
                          <a:effectLst/>
                        </a:rPr>
                        <a:t>INTERNACIONAL</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pPr>
                      <a:r>
                        <a:rPr lang="es-MX" sz="1600">
                          <a:effectLst/>
                        </a:rPr>
                        <a:t>Licenciatura</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7</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5</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1</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1</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8230698"/>
                  </a:ext>
                </a:extLst>
              </a:tr>
              <a:tr h="294476">
                <a:tc vMerge="1">
                  <a:txBody>
                    <a:bodyPr/>
                    <a:lstStyle/>
                    <a:p>
                      <a:pPr algn="l">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r>
                        <a:rPr lang="es-MX" sz="1600">
                          <a:effectLst/>
                        </a:rPr>
                        <a:t>Maestría </a:t>
                      </a:r>
                      <a:endParaRPr lang="es-MX"/>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 </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05206959"/>
                  </a:ext>
                </a:extLst>
              </a:tr>
              <a:tr h="294476">
                <a:tc vMerge="1">
                  <a:txBody>
                    <a:bodyPr/>
                    <a:lstStyle/>
                    <a:p>
                      <a:pPr algn="l">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r>
                        <a:rPr lang="es-MX" sz="1600" dirty="0">
                          <a:effectLst/>
                        </a:rPr>
                        <a:t>Doctorado</a:t>
                      </a:r>
                      <a:endParaRPr lang="es-MX" dirty="0"/>
                    </a:p>
                  </a:txBody>
                  <a:tcPr marL="9525" marR="9525" marT="9525" marB="0" anchor="ctr"/>
                </a:tc>
                <a:tc>
                  <a:txBody>
                    <a:bodyPr/>
                    <a:lstStyle/>
                    <a:p>
                      <a:pPr algn="ctr">
                        <a:lnSpc>
                          <a:spcPct val="107000"/>
                        </a:lnSpc>
                      </a:pP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a:effectLst/>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dirty="0">
                          <a:effectLst/>
                        </a:rPr>
                        <a:t>1</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30688487"/>
                  </a:ext>
                </a:extLst>
              </a:tr>
              <a:tr h="294476">
                <a:tc gridSpan="2">
                  <a:txBody>
                    <a:bodyPr/>
                    <a:lstStyle/>
                    <a:p>
                      <a:pPr algn="l">
                        <a:lnSpc>
                          <a:spcPct val="107000"/>
                        </a:lnSpc>
                      </a:pPr>
                      <a:r>
                        <a:rPr lang="es-MX" sz="2000" b="1" dirty="0">
                          <a:effectLst/>
                        </a:rPr>
                        <a:t>Total Internacional</a:t>
                      </a:r>
                      <a:endParaRPr lang="es-MX"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a:txBody>
                    <a:bodyPr/>
                    <a:lstStyle/>
                    <a:p>
                      <a:pPr algn="ctr">
                        <a:lnSpc>
                          <a:spcPct val="107000"/>
                        </a:lnSpc>
                      </a:pPr>
                      <a:r>
                        <a:rPr lang="es-MX" sz="1600" b="1" dirty="0">
                          <a:effectLst/>
                        </a:rPr>
                        <a:t>0</a:t>
                      </a:r>
                      <a:endParaRPr lang="es-MX"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7</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5</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a:effectLst/>
                        </a:rPr>
                        <a:t>7</a:t>
                      </a:r>
                      <a:endParaRPr lang="es-MX"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lnSpc>
                          <a:spcPct val="107000"/>
                        </a:lnSpc>
                      </a:pPr>
                      <a:r>
                        <a:rPr lang="es-MX" sz="1600" b="1" dirty="0">
                          <a:effectLst/>
                        </a:rPr>
                        <a:t>2</a:t>
                      </a:r>
                      <a:endParaRPr lang="es-MX"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2538373"/>
                  </a:ext>
                </a:extLst>
              </a:tr>
            </a:tbl>
          </a:graphicData>
        </a:graphic>
      </p:graphicFrame>
      <p:pic>
        <p:nvPicPr>
          <p:cNvPr id="5" name="Imagen 4">
            <a:extLst>
              <a:ext uri="{FF2B5EF4-FFF2-40B4-BE49-F238E27FC236}">
                <a16:creationId xmlns:a16="http://schemas.microsoft.com/office/drawing/2014/main" id="{E463A196-C0CA-405B-9335-262F57CC2F4E}"/>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6" name="Rectángulo 5">
            <a:extLst>
              <a:ext uri="{FF2B5EF4-FFF2-40B4-BE49-F238E27FC236}">
                <a16:creationId xmlns:a16="http://schemas.microsoft.com/office/drawing/2014/main" id="{7435E9E2-090E-4D81-9F0F-C30362AB1FB8}"/>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414592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8C7DA-65B5-43F1-9578-4A2222BD54CC}"/>
              </a:ext>
            </a:extLst>
          </p:cNvPr>
          <p:cNvSpPr>
            <a:spLocks noGrp="1"/>
          </p:cNvSpPr>
          <p:nvPr>
            <p:ph type="title"/>
          </p:nvPr>
        </p:nvSpPr>
        <p:spPr/>
        <p:txBody>
          <a:bodyPr/>
          <a:lstStyle/>
          <a:p>
            <a:r>
              <a:rPr lang="es-MX" dirty="0"/>
              <a:t>Principales destinos internacionales</a:t>
            </a:r>
          </a:p>
        </p:txBody>
      </p:sp>
      <p:sp>
        <p:nvSpPr>
          <p:cNvPr id="3" name="Marcador de contenido 2">
            <a:extLst>
              <a:ext uri="{FF2B5EF4-FFF2-40B4-BE49-F238E27FC236}">
                <a16:creationId xmlns:a16="http://schemas.microsoft.com/office/drawing/2014/main" id="{C569FA5A-AD0E-42EB-8723-2F83520F81E4}"/>
              </a:ext>
            </a:extLst>
          </p:cNvPr>
          <p:cNvSpPr>
            <a:spLocks noGrp="1"/>
          </p:cNvSpPr>
          <p:nvPr>
            <p:ph idx="1"/>
          </p:nvPr>
        </p:nvSpPr>
        <p:spPr/>
        <p:txBody>
          <a:bodyPr>
            <a:normAutofit fontScale="62500" lnSpcReduction="20000"/>
          </a:bodyPr>
          <a:lstStyle/>
          <a:p>
            <a:r>
              <a:rPr lang="es-ES" dirty="0"/>
              <a:t>Universidad de Alcalá, España	</a:t>
            </a:r>
          </a:p>
          <a:p>
            <a:r>
              <a:rPr lang="es-ES" dirty="0"/>
              <a:t>Universidad de Granada, España	</a:t>
            </a:r>
          </a:p>
          <a:p>
            <a:r>
              <a:rPr lang="fr-FR" dirty="0" err="1"/>
              <a:t>Universidad</a:t>
            </a:r>
            <a:r>
              <a:rPr lang="fr-FR" dirty="0"/>
              <a:t> Politécnica de </a:t>
            </a:r>
            <a:r>
              <a:rPr lang="fr-FR" dirty="0" err="1"/>
              <a:t>Cataluña</a:t>
            </a:r>
            <a:r>
              <a:rPr lang="fr-FR" dirty="0"/>
              <a:t>, España</a:t>
            </a:r>
          </a:p>
          <a:p>
            <a:r>
              <a:rPr lang="fr-FR" dirty="0"/>
              <a:t>École Nationale Supérieure d´Architecture de Paris La Villette, Francia</a:t>
            </a:r>
          </a:p>
          <a:p>
            <a:r>
              <a:rPr lang="es-ES" dirty="0"/>
              <a:t>Universidad de Buenos Aires, Argentina</a:t>
            </a:r>
          </a:p>
          <a:p>
            <a:r>
              <a:rPr lang="es-ES" dirty="0"/>
              <a:t>Universidad Palmas de Gran Canaria, España	</a:t>
            </a:r>
          </a:p>
          <a:p>
            <a:r>
              <a:rPr lang="es-ES" dirty="0"/>
              <a:t>Universidad de </a:t>
            </a:r>
            <a:r>
              <a:rPr lang="es-ES" dirty="0" err="1"/>
              <a:t>Fachhochs</a:t>
            </a:r>
            <a:r>
              <a:rPr lang="es-ES" dirty="0"/>
              <a:t> Chule </a:t>
            </a:r>
            <a:r>
              <a:rPr lang="es-ES" dirty="0" err="1"/>
              <a:t>Aachen</a:t>
            </a:r>
            <a:r>
              <a:rPr lang="es-ES" dirty="0"/>
              <a:t>, Alemania	</a:t>
            </a:r>
          </a:p>
          <a:p>
            <a:r>
              <a:rPr lang="es-ES" dirty="0"/>
              <a:t>Universidad Nacional La Plata, Argentina	</a:t>
            </a:r>
          </a:p>
          <a:p>
            <a:r>
              <a:rPr lang="es-ES" dirty="0"/>
              <a:t>Universidad Antonio Nariño, Bogotá	</a:t>
            </a:r>
          </a:p>
          <a:p>
            <a:r>
              <a:rPr lang="es-ES" dirty="0"/>
              <a:t>Universidad de Chiba, Japón	</a:t>
            </a:r>
          </a:p>
          <a:p>
            <a:r>
              <a:rPr lang="es-ES" dirty="0"/>
              <a:t>Universidad de Santo Tomás-Tunja, Colombia </a:t>
            </a:r>
          </a:p>
          <a:p>
            <a:r>
              <a:rPr lang="es-ES" dirty="0"/>
              <a:t>Universidad Autónoma de Chile, Chile	</a:t>
            </a:r>
          </a:p>
          <a:p>
            <a:endParaRPr lang="es-MX" dirty="0"/>
          </a:p>
        </p:txBody>
      </p:sp>
      <p:pic>
        <p:nvPicPr>
          <p:cNvPr id="4" name="Imagen 3">
            <a:extLst>
              <a:ext uri="{FF2B5EF4-FFF2-40B4-BE49-F238E27FC236}">
                <a16:creationId xmlns:a16="http://schemas.microsoft.com/office/drawing/2014/main" id="{F0182943-316D-48D0-BBAD-80D732602448}"/>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C5374590-20F7-40D1-9D72-19C78EEE8A1E}"/>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34678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6A091-7846-43BE-B0DE-6577AA570FFE}"/>
              </a:ext>
            </a:extLst>
          </p:cNvPr>
          <p:cNvSpPr>
            <a:spLocks noGrp="1"/>
          </p:cNvSpPr>
          <p:nvPr>
            <p:ph type="title"/>
          </p:nvPr>
        </p:nvSpPr>
        <p:spPr/>
        <p:txBody>
          <a:bodyPr/>
          <a:lstStyle/>
          <a:p>
            <a:r>
              <a:rPr lang="es-MX" dirty="0"/>
              <a:t>Principales destinos nacionales</a:t>
            </a:r>
          </a:p>
        </p:txBody>
      </p:sp>
      <p:sp>
        <p:nvSpPr>
          <p:cNvPr id="3" name="Marcador de contenido 2">
            <a:extLst>
              <a:ext uri="{FF2B5EF4-FFF2-40B4-BE49-F238E27FC236}">
                <a16:creationId xmlns:a16="http://schemas.microsoft.com/office/drawing/2014/main" id="{8C8A156F-3329-4545-8E3B-692082FAC878}"/>
              </a:ext>
            </a:extLst>
          </p:cNvPr>
          <p:cNvSpPr>
            <a:spLocks noGrp="1"/>
          </p:cNvSpPr>
          <p:nvPr>
            <p:ph idx="1"/>
          </p:nvPr>
        </p:nvSpPr>
        <p:spPr/>
        <p:txBody>
          <a:bodyPr>
            <a:normAutofit/>
          </a:bodyPr>
          <a:lstStyle/>
          <a:p>
            <a:r>
              <a:rPr lang="es-MX" sz="2000" dirty="0"/>
              <a:t>UNAM Universidad Nacional Autónoma De México</a:t>
            </a:r>
          </a:p>
          <a:p>
            <a:r>
              <a:rPr lang="es-MX" sz="2000" dirty="0" err="1"/>
              <a:t>UAM</a:t>
            </a:r>
            <a:r>
              <a:rPr lang="es-MX" sz="2000" dirty="0"/>
              <a:t> Universidad Autónoma Metropolitana</a:t>
            </a:r>
          </a:p>
          <a:p>
            <a:r>
              <a:rPr lang="es-MX" sz="2000" dirty="0" err="1"/>
              <a:t>UdG</a:t>
            </a:r>
            <a:r>
              <a:rPr lang="es-MX" sz="2000" dirty="0"/>
              <a:t> Universidad De Guadalajara</a:t>
            </a:r>
          </a:p>
          <a:p>
            <a:endParaRPr lang="es-MX" sz="2000" dirty="0"/>
          </a:p>
        </p:txBody>
      </p:sp>
      <p:pic>
        <p:nvPicPr>
          <p:cNvPr id="4" name="Imagen 3">
            <a:extLst>
              <a:ext uri="{FF2B5EF4-FFF2-40B4-BE49-F238E27FC236}">
                <a16:creationId xmlns:a16="http://schemas.microsoft.com/office/drawing/2014/main" id="{8B563210-0C7C-4BA0-AEBC-EFEE74AB75EE}"/>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AF6F45D7-6D49-4D61-AFA9-8FDF9394E509}"/>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195653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6B593-DC26-4A09-AA3E-764F40057F41}"/>
              </a:ext>
            </a:extLst>
          </p:cNvPr>
          <p:cNvSpPr>
            <a:spLocks noGrp="1"/>
          </p:cNvSpPr>
          <p:nvPr>
            <p:ph type="title"/>
          </p:nvPr>
        </p:nvSpPr>
        <p:spPr>
          <a:xfrm>
            <a:off x="657224" y="499533"/>
            <a:ext cx="9424009" cy="1658198"/>
          </a:xfrm>
        </p:spPr>
        <p:txBody>
          <a:bodyPr/>
          <a:lstStyle/>
          <a:p>
            <a:r>
              <a:rPr lang="es-MX" dirty="0"/>
              <a:t>Asignación de Directores de Experiencia Recepcional</a:t>
            </a:r>
          </a:p>
        </p:txBody>
      </p:sp>
      <p:graphicFrame>
        <p:nvGraphicFramePr>
          <p:cNvPr id="6" name="Marcador de contenido 5">
            <a:extLst>
              <a:ext uri="{FF2B5EF4-FFF2-40B4-BE49-F238E27FC236}">
                <a16:creationId xmlns:a16="http://schemas.microsoft.com/office/drawing/2014/main" id="{11F9C3C1-1024-493A-8B9A-35CE24AFC7D7}"/>
              </a:ext>
            </a:extLst>
          </p:cNvPr>
          <p:cNvGraphicFramePr>
            <a:graphicFrameLocks noGrp="1"/>
          </p:cNvGraphicFramePr>
          <p:nvPr>
            <p:ph idx="1"/>
            <p:extLst>
              <p:ext uri="{D42A27DB-BD31-4B8C-83A1-F6EECF244321}">
                <p14:modId xmlns:p14="http://schemas.microsoft.com/office/powerpoint/2010/main" val="1199980612"/>
              </p:ext>
            </p:extLst>
          </p:nvPr>
        </p:nvGraphicFramePr>
        <p:xfrm>
          <a:off x="2110766" y="2157731"/>
          <a:ext cx="7970467" cy="3976582"/>
        </p:xfrm>
        <a:graphic>
          <a:graphicData uri="http://schemas.openxmlformats.org/drawingml/2006/table">
            <a:tbl>
              <a:tblPr firstRow="1" firstCol="1">
                <a:tableStyleId>{5C22544A-7EE6-4342-B048-85BDC9FD1C3A}</a:tableStyleId>
              </a:tblPr>
              <a:tblGrid>
                <a:gridCol w="1993195">
                  <a:extLst>
                    <a:ext uri="{9D8B030D-6E8A-4147-A177-3AD203B41FA5}">
                      <a16:colId xmlns:a16="http://schemas.microsoft.com/office/drawing/2014/main" val="1256562250"/>
                    </a:ext>
                  </a:extLst>
                </a:gridCol>
                <a:gridCol w="996212">
                  <a:extLst>
                    <a:ext uri="{9D8B030D-6E8A-4147-A177-3AD203B41FA5}">
                      <a16:colId xmlns:a16="http://schemas.microsoft.com/office/drawing/2014/main" val="3010973888"/>
                    </a:ext>
                  </a:extLst>
                </a:gridCol>
                <a:gridCol w="996212">
                  <a:extLst>
                    <a:ext uri="{9D8B030D-6E8A-4147-A177-3AD203B41FA5}">
                      <a16:colId xmlns:a16="http://schemas.microsoft.com/office/drawing/2014/main" val="1611633868"/>
                    </a:ext>
                  </a:extLst>
                </a:gridCol>
                <a:gridCol w="996212">
                  <a:extLst>
                    <a:ext uri="{9D8B030D-6E8A-4147-A177-3AD203B41FA5}">
                      <a16:colId xmlns:a16="http://schemas.microsoft.com/office/drawing/2014/main" val="139434445"/>
                    </a:ext>
                  </a:extLst>
                </a:gridCol>
                <a:gridCol w="996212">
                  <a:extLst>
                    <a:ext uri="{9D8B030D-6E8A-4147-A177-3AD203B41FA5}">
                      <a16:colId xmlns:a16="http://schemas.microsoft.com/office/drawing/2014/main" val="2707548707"/>
                    </a:ext>
                  </a:extLst>
                </a:gridCol>
                <a:gridCol w="996212">
                  <a:extLst>
                    <a:ext uri="{9D8B030D-6E8A-4147-A177-3AD203B41FA5}">
                      <a16:colId xmlns:a16="http://schemas.microsoft.com/office/drawing/2014/main" val="1033714622"/>
                    </a:ext>
                  </a:extLst>
                </a:gridCol>
                <a:gridCol w="996212">
                  <a:extLst>
                    <a:ext uri="{9D8B030D-6E8A-4147-A177-3AD203B41FA5}">
                      <a16:colId xmlns:a16="http://schemas.microsoft.com/office/drawing/2014/main" val="2383067183"/>
                    </a:ext>
                  </a:extLst>
                </a:gridCol>
              </a:tblGrid>
              <a:tr h="1723958">
                <a:tc>
                  <a:txBody>
                    <a:bodyPr/>
                    <a:lstStyle/>
                    <a:p>
                      <a:pPr>
                        <a:lnSpc>
                          <a:spcPct val="107000"/>
                        </a:lnSpc>
                      </a:pPr>
                      <a:endParaRPr lang="es-MX"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MAY-JUL 2018</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err="1">
                          <a:effectLst/>
                        </a:rPr>
                        <a:t>AGO</a:t>
                      </a:r>
                      <a:r>
                        <a:rPr lang="es-MX" sz="2000" kern="1200" dirty="0">
                          <a:effectLst/>
                        </a:rPr>
                        <a:t> 2018 -ENE 2019</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FEB-JUL 2019</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AGO 2019 - ENE 2020</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FEB- MAY 2020</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TOTAL</a:t>
                      </a:r>
                      <a:endParaRPr lang="es-MX" sz="1100">
                        <a:effectLst/>
                        <a:latin typeface="Calibri" panose="020F0502020204030204" pitchFamily="34" charset="0"/>
                        <a:ea typeface="+mn-ea"/>
                        <a:cs typeface="Times New Roman" panose="02020603050405020304" pitchFamily="18" charset="0"/>
                      </a:endParaRPr>
                    </a:p>
                  </a:txBody>
                  <a:tcPr marL="0" marR="0" marT="0" marB="0" anchor="ctr"/>
                </a:tc>
                <a:extLst>
                  <a:ext uri="{0D108BD9-81ED-4DB2-BD59-A6C34878D82A}">
                    <a16:rowId xmlns:a16="http://schemas.microsoft.com/office/drawing/2014/main" val="1931082384"/>
                  </a:ext>
                </a:extLst>
              </a:tr>
              <a:tr h="1126312">
                <a:tc>
                  <a:txBody>
                    <a:bodyPr/>
                    <a:lstStyle/>
                    <a:p>
                      <a:pPr algn="ctr" fontAlgn="ctr">
                        <a:lnSpc>
                          <a:spcPct val="107000"/>
                        </a:lnSpc>
                        <a:spcAft>
                          <a:spcPts val="0"/>
                        </a:spcAft>
                      </a:pPr>
                      <a:r>
                        <a:rPr lang="es-MX" sz="2000" kern="1200" dirty="0">
                          <a:effectLst/>
                        </a:rPr>
                        <a:t>DIRECTOR DE TRABAJO RECEPCIONAL</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76</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75</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b">
                        <a:lnSpc>
                          <a:spcPct val="107000"/>
                        </a:lnSpc>
                        <a:spcAft>
                          <a:spcPts val="0"/>
                        </a:spcAft>
                      </a:pPr>
                      <a:r>
                        <a:rPr lang="es-MX" sz="2000" kern="1200" dirty="0">
                          <a:effectLst/>
                        </a:rPr>
                        <a:t>81</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72</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68</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endParaRPr lang="es-MX" sz="1100" dirty="0">
                        <a:effectLst/>
                      </a:endParaRPr>
                    </a:p>
                    <a:p>
                      <a:pPr algn="ctr" fontAlgn="ctr">
                        <a:lnSpc>
                          <a:spcPct val="107000"/>
                        </a:lnSpc>
                        <a:spcAft>
                          <a:spcPts val="0"/>
                        </a:spcAft>
                      </a:pPr>
                      <a:r>
                        <a:rPr lang="es-MX" sz="2000" kern="1200" dirty="0">
                          <a:effectLst/>
                        </a:rPr>
                        <a:t>372</a:t>
                      </a:r>
                      <a:endParaRPr lang="es-MX" sz="1100" b="1" dirty="0">
                        <a:effectLst/>
                        <a:latin typeface="Calibri" panose="020F0502020204030204" pitchFamily="34" charset="0"/>
                        <a:ea typeface="+mn-ea"/>
                        <a:cs typeface="Times New Roman" panose="02020603050405020304" pitchFamily="18" charset="0"/>
                      </a:endParaRPr>
                    </a:p>
                  </a:txBody>
                  <a:tcPr marL="0" marR="0" marT="0" marB="0" anchor="ctr"/>
                </a:tc>
                <a:extLst>
                  <a:ext uri="{0D108BD9-81ED-4DB2-BD59-A6C34878D82A}">
                    <a16:rowId xmlns:a16="http://schemas.microsoft.com/office/drawing/2014/main" val="1709980760"/>
                  </a:ext>
                </a:extLst>
              </a:tr>
              <a:tr h="1126312">
                <a:tc>
                  <a:txBody>
                    <a:bodyPr/>
                    <a:lstStyle/>
                    <a:p>
                      <a:pPr algn="ctr" fontAlgn="ctr">
                        <a:lnSpc>
                          <a:spcPct val="107000"/>
                        </a:lnSpc>
                        <a:spcAft>
                          <a:spcPts val="0"/>
                        </a:spcAft>
                      </a:pPr>
                      <a:r>
                        <a:rPr lang="es-MX" sz="2000" kern="1200">
                          <a:effectLst/>
                        </a:rPr>
                        <a:t>ESTUDIANTES ATENDIDOS</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112</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107</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b">
                        <a:lnSpc>
                          <a:spcPct val="107000"/>
                        </a:lnSpc>
                        <a:spcAft>
                          <a:spcPts val="0"/>
                        </a:spcAft>
                      </a:pPr>
                      <a:r>
                        <a:rPr lang="es-MX" sz="2000" kern="1200">
                          <a:effectLst/>
                        </a:rPr>
                        <a:t>128</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a:effectLst/>
                        </a:rPr>
                        <a:t>113</a:t>
                      </a:r>
                      <a:endParaRPr lang="es-MX" sz="110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99</a:t>
                      </a:r>
                      <a:endParaRPr lang="es-MX" sz="1100" dirty="0">
                        <a:effectLst/>
                        <a:latin typeface="Calibri" panose="020F0502020204030204" pitchFamily="34" charset="0"/>
                        <a:ea typeface="+mn-ea"/>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2000" kern="1200" dirty="0">
                          <a:effectLst/>
                        </a:rPr>
                        <a:t> 559</a:t>
                      </a:r>
                      <a:endParaRPr lang="es-MX" sz="1100" b="1" dirty="0">
                        <a:effectLst/>
                        <a:latin typeface="Calibri" panose="020F0502020204030204" pitchFamily="34" charset="0"/>
                        <a:ea typeface="+mn-ea"/>
                        <a:cs typeface="Times New Roman" panose="02020603050405020304" pitchFamily="18" charset="0"/>
                      </a:endParaRPr>
                    </a:p>
                  </a:txBody>
                  <a:tcPr marL="0" marR="0" marT="0" marB="0" anchor="ctr"/>
                </a:tc>
                <a:extLst>
                  <a:ext uri="{0D108BD9-81ED-4DB2-BD59-A6C34878D82A}">
                    <a16:rowId xmlns:a16="http://schemas.microsoft.com/office/drawing/2014/main" val="3180294017"/>
                  </a:ext>
                </a:extLst>
              </a:tr>
            </a:tbl>
          </a:graphicData>
        </a:graphic>
      </p:graphicFrame>
      <p:pic>
        <p:nvPicPr>
          <p:cNvPr id="4" name="Imagen 3">
            <a:extLst>
              <a:ext uri="{FF2B5EF4-FFF2-40B4-BE49-F238E27FC236}">
                <a16:creationId xmlns:a16="http://schemas.microsoft.com/office/drawing/2014/main" id="{1C55A5FE-5844-4ABA-8F5B-CFAE3E206EFD}"/>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1047C8B6-626D-4456-A264-818DE10421C2}"/>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319357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2E585-2D14-47D3-9A2E-DC6D8160B028}"/>
              </a:ext>
            </a:extLst>
          </p:cNvPr>
          <p:cNvSpPr>
            <a:spLocks noGrp="1"/>
          </p:cNvSpPr>
          <p:nvPr>
            <p:ph type="title"/>
          </p:nvPr>
        </p:nvSpPr>
        <p:spPr/>
        <p:txBody>
          <a:bodyPr/>
          <a:lstStyle/>
          <a:p>
            <a:r>
              <a:rPr lang="es-MX" dirty="0"/>
              <a:t>Otras Autorizaciones</a:t>
            </a:r>
          </a:p>
        </p:txBody>
      </p:sp>
      <p:graphicFrame>
        <p:nvGraphicFramePr>
          <p:cNvPr id="6" name="Marcador de contenido 3">
            <a:extLst>
              <a:ext uri="{FF2B5EF4-FFF2-40B4-BE49-F238E27FC236}">
                <a16:creationId xmlns:a16="http://schemas.microsoft.com/office/drawing/2014/main" id="{07A6A348-004B-4F4E-B770-C97A37A414C1}"/>
              </a:ext>
            </a:extLst>
          </p:cNvPr>
          <p:cNvGraphicFramePr>
            <a:graphicFrameLocks/>
          </p:cNvGraphicFramePr>
          <p:nvPr>
            <p:extLst>
              <p:ext uri="{D42A27DB-BD31-4B8C-83A1-F6EECF244321}">
                <p14:modId xmlns:p14="http://schemas.microsoft.com/office/powerpoint/2010/main" val="3961573776"/>
              </p:ext>
            </p:extLst>
          </p:nvPr>
        </p:nvGraphicFramePr>
        <p:xfrm>
          <a:off x="1933540" y="2149220"/>
          <a:ext cx="8324919" cy="2551050"/>
        </p:xfrm>
        <a:graphic>
          <a:graphicData uri="http://schemas.openxmlformats.org/drawingml/2006/table">
            <a:tbl>
              <a:tblPr firstRow="1" firstCol="1">
                <a:tableStyleId>{5C22544A-7EE6-4342-B048-85BDC9FD1C3A}</a:tableStyleId>
              </a:tblPr>
              <a:tblGrid>
                <a:gridCol w="2195584">
                  <a:extLst>
                    <a:ext uri="{9D8B030D-6E8A-4147-A177-3AD203B41FA5}">
                      <a16:colId xmlns:a16="http://schemas.microsoft.com/office/drawing/2014/main" val="2452229774"/>
                    </a:ext>
                  </a:extLst>
                </a:gridCol>
                <a:gridCol w="1225867">
                  <a:extLst>
                    <a:ext uri="{9D8B030D-6E8A-4147-A177-3AD203B41FA5}">
                      <a16:colId xmlns:a16="http://schemas.microsoft.com/office/drawing/2014/main" val="3242016774"/>
                    </a:ext>
                  </a:extLst>
                </a:gridCol>
                <a:gridCol w="1225867">
                  <a:extLst>
                    <a:ext uri="{9D8B030D-6E8A-4147-A177-3AD203B41FA5}">
                      <a16:colId xmlns:a16="http://schemas.microsoft.com/office/drawing/2014/main" val="1661566117"/>
                    </a:ext>
                  </a:extLst>
                </a:gridCol>
                <a:gridCol w="1225867">
                  <a:extLst>
                    <a:ext uri="{9D8B030D-6E8A-4147-A177-3AD203B41FA5}">
                      <a16:colId xmlns:a16="http://schemas.microsoft.com/office/drawing/2014/main" val="1472417960"/>
                    </a:ext>
                  </a:extLst>
                </a:gridCol>
                <a:gridCol w="1225867">
                  <a:extLst>
                    <a:ext uri="{9D8B030D-6E8A-4147-A177-3AD203B41FA5}">
                      <a16:colId xmlns:a16="http://schemas.microsoft.com/office/drawing/2014/main" val="3023762740"/>
                    </a:ext>
                  </a:extLst>
                </a:gridCol>
                <a:gridCol w="1225867">
                  <a:extLst>
                    <a:ext uri="{9D8B030D-6E8A-4147-A177-3AD203B41FA5}">
                      <a16:colId xmlns:a16="http://schemas.microsoft.com/office/drawing/2014/main" val="4182126968"/>
                    </a:ext>
                  </a:extLst>
                </a:gridCol>
              </a:tblGrid>
              <a:tr h="200025">
                <a:tc>
                  <a:txBody>
                    <a:bodyPr/>
                    <a:lstStyle/>
                    <a:p>
                      <a:pPr algn="ctr" fontAlgn="ct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FEB-JUL 2018</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AGO 2018 -ENE 2019</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FEB-JUL 2019</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AGO 2019 - ENE 2020</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FEB- MAY 2020</a:t>
                      </a:r>
                      <a:endParaRPr lang="es-MX"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5356491"/>
                  </a:ext>
                </a:extLst>
              </a:tr>
              <a:tr h="36000">
                <a:tc>
                  <a:txBody>
                    <a:bodyPr/>
                    <a:lstStyle/>
                    <a:p>
                      <a:pPr algn="ctr" fontAlgn="ctr"/>
                      <a:r>
                        <a:rPr lang="es-MX" sz="2000" u="none" strike="noStrike" dirty="0">
                          <a:effectLst/>
                        </a:rPr>
                        <a:t>EXÁMENES DE ÚLTIMA OPORTUNIDAD</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4</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11</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2000" u="none" strike="noStrike" dirty="0">
                          <a:effectLst/>
                        </a:rPr>
                        <a:t>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5</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1</a:t>
                      </a:r>
                      <a:endParaRPr lang="es-MX"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4831096"/>
                  </a:ext>
                </a:extLst>
              </a:tr>
              <a:tr h="1008000">
                <a:tc>
                  <a:txBody>
                    <a:bodyPr/>
                    <a:lstStyle/>
                    <a:p>
                      <a:pPr algn="ctr" fontAlgn="ctr"/>
                      <a:r>
                        <a:rPr lang="es-MX" sz="2000" u="none" strike="noStrike" dirty="0">
                          <a:effectLst/>
                        </a:rPr>
                        <a:t>PERIODOS ADICIONALES</a:t>
                      </a:r>
                      <a:endParaRPr lang="es-MX"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0</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1</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3</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6</a:t>
                      </a:r>
                      <a:endParaRPr lang="es-MX"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2000" u="none" strike="noStrike" dirty="0">
                          <a:effectLst/>
                        </a:rPr>
                        <a:t>1</a:t>
                      </a:r>
                      <a:endParaRPr lang="es-MX"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0059190"/>
                  </a:ext>
                </a:extLst>
              </a:tr>
            </a:tbl>
          </a:graphicData>
        </a:graphic>
      </p:graphicFrame>
      <p:pic>
        <p:nvPicPr>
          <p:cNvPr id="4" name="Imagen 3">
            <a:extLst>
              <a:ext uri="{FF2B5EF4-FFF2-40B4-BE49-F238E27FC236}">
                <a16:creationId xmlns:a16="http://schemas.microsoft.com/office/drawing/2014/main" id="{96086E10-4BAB-47B6-B401-E2F8CDEAD585}"/>
              </a:ext>
            </a:extLst>
          </p:cNvPr>
          <p:cNvPicPr>
            <a:picLocks noChangeAspect="1"/>
          </p:cNvPicPr>
          <p:nvPr/>
        </p:nvPicPr>
        <p:blipFill rotWithShape="1">
          <a:blip r:embed="rId2"/>
          <a:srcRect l="70633" t="8333" r="6383" b="71237"/>
          <a:stretch/>
        </p:blipFill>
        <p:spPr>
          <a:xfrm>
            <a:off x="10726254" y="499533"/>
            <a:ext cx="797893" cy="917200"/>
          </a:xfrm>
          <a:prstGeom prst="rect">
            <a:avLst/>
          </a:prstGeom>
        </p:spPr>
      </p:pic>
      <p:sp>
        <p:nvSpPr>
          <p:cNvPr id="5" name="Rectángulo 4">
            <a:extLst>
              <a:ext uri="{FF2B5EF4-FFF2-40B4-BE49-F238E27FC236}">
                <a16:creationId xmlns:a16="http://schemas.microsoft.com/office/drawing/2014/main" id="{ED7515D5-826A-489F-ACAD-BD518396D0C6}"/>
              </a:ext>
            </a:extLst>
          </p:cNvPr>
          <p:cNvSpPr/>
          <p:nvPr/>
        </p:nvSpPr>
        <p:spPr>
          <a:xfrm>
            <a:off x="10058401" y="196722"/>
            <a:ext cx="2133600" cy="292259"/>
          </a:xfrm>
          <a:prstGeom prst="rect">
            <a:avLst/>
          </a:prstGeom>
          <a:solidFill>
            <a:srgbClr val="0F4B93"/>
          </a:solidFill>
        </p:spPr>
        <p:txBody>
          <a:bodyPr wrap="square">
            <a:spAutoFit/>
          </a:bodyPr>
          <a:lstStyle/>
          <a:p>
            <a:pPr algn="just">
              <a:lnSpc>
                <a:spcPct val="115000"/>
              </a:lnSpc>
              <a:spcBef>
                <a:spcPts val="200"/>
              </a:spcBef>
              <a:spcAft>
                <a:spcPts val="0"/>
              </a:spcAft>
            </a:pPr>
            <a:r>
              <a:rPr lang="es-MX" sz="1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1. Asuntos de estudiantes</a:t>
            </a:r>
          </a:p>
        </p:txBody>
      </p:sp>
    </p:spTree>
    <p:extLst>
      <p:ext uri="{BB962C8B-B14F-4D97-AF65-F5344CB8AC3E}">
        <p14:creationId xmlns:p14="http://schemas.microsoft.com/office/powerpoint/2010/main" val="753706484"/>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TM03457491[[fn=Metropolitano]]</Template>
  <TotalTime>625</TotalTime>
  <Words>4260</Words>
  <Application>Microsoft Office PowerPoint</Application>
  <PresentationFormat>Panorámica</PresentationFormat>
  <Paragraphs>890</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44</vt:i4>
      </vt:variant>
    </vt:vector>
  </HeadingPairs>
  <TitlesOfParts>
    <vt:vector size="51" baseType="lpstr">
      <vt:lpstr>Arial</vt:lpstr>
      <vt:lpstr>Calibri</vt:lpstr>
      <vt:lpstr>Calibri Light</vt:lpstr>
      <vt:lpstr>Century Gothic</vt:lpstr>
      <vt:lpstr>Courier New</vt:lpstr>
      <vt:lpstr>Metropolitano</vt:lpstr>
      <vt:lpstr>Tema de Office</vt:lpstr>
      <vt:lpstr>Presentación de PowerPoint</vt:lpstr>
      <vt:lpstr>Presentación de PowerPoint</vt:lpstr>
      <vt:lpstr>Autorización de bajas</vt:lpstr>
      <vt:lpstr>Aval para movilidad de estudiantes</vt:lpstr>
      <vt:lpstr>Presentación de PowerPoint</vt:lpstr>
      <vt:lpstr>Principales destinos internacionales</vt:lpstr>
      <vt:lpstr>Principales destinos nacionales</vt:lpstr>
      <vt:lpstr>Asignación de Directores de Experiencia Recepcional</vt:lpstr>
      <vt:lpstr>Otras Autorizaciones</vt:lpstr>
      <vt:lpstr>Presentación de PowerPoint</vt:lpstr>
      <vt:lpstr>Aval de tutoría académica y enseñanza tutorial</vt:lpstr>
      <vt:lpstr>PAFIs</vt:lpstr>
      <vt:lpstr>Aval a Proyectos de investigación registrados en el SIREI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Aval a solicitudes de Año Sabático</vt:lpstr>
      <vt:lpstr>Designación de jurado para Tiempo Completo</vt:lpstr>
      <vt:lpstr>Designación de jurados para Exámenes de Oposición de EE vacantes</vt:lpstr>
      <vt:lpstr>Presentación de PowerPoint</vt:lpstr>
      <vt:lpstr>Designaciones de EE convocadas por Art. 70 y 73</vt:lpstr>
      <vt:lpstr>Evaluación del  DESEMPEÑO DOCENTE</vt:lpstr>
      <vt:lpstr>Presentación de PowerPoint</vt:lpstr>
      <vt:lpstr>Presentación de PowerPoint</vt:lpstr>
      <vt:lpstr>Resultados de la evaluación</vt:lpstr>
      <vt:lpstr>Evaluación del  DESEMPEÑO ACADÉMICO</vt:lpstr>
      <vt:lpstr>Resultados de la evaluación</vt:lpstr>
      <vt:lpstr>Profesores que rinden el informe semestral al Consejo Técnico</vt:lpstr>
      <vt:lpstr>Presentación de PowerPoint</vt:lpstr>
      <vt:lpstr>Actualización plan 2013</vt:lpstr>
      <vt:lpstr>Presentación de PowerPoint</vt:lpstr>
      <vt:lpstr>Presentación de PowerPoint</vt:lpstr>
      <vt:lpstr>Actualización plan 2014 de la Maestría en Arquitectura</vt:lpstr>
      <vt:lpstr>Presentación de PowerPoint</vt:lpstr>
      <vt:lpstr>Presentación de PowerPoint</vt:lpstr>
      <vt:lpstr>Actividades por contingencia COVID - 19</vt:lpstr>
      <vt:lpstr>Presentación de PowerPoint</vt:lpstr>
      <vt:lpstr>Presentación de PowerPoint</vt:lpstr>
      <vt:lpstr>Asistencia al H. Consejo Universitario General</vt:lpstr>
      <vt:lpstr>H. Consejo Técnico 2018-2020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Velazquez Ruiz Arturo</dc:creator>
  <cp:lastModifiedBy>Velazquez Ruiz Arturo</cp:lastModifiedBy>
  <cp:revision>3</cp:revision>
  <dcterms:created xsi:type="dcterms:W3CDTF">2018-03-16T22:21:29Z</dcterms:created>
  <dcterms:modified xsi:type="dcterms:W3CDTF">2020-05-17T16:25:13Z</dcterms:modified>
</cp:coreProperties>
</file>