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58DF-4963-4478-9A55-B3DC2C15459F}" type="datetimeFigureOut">
              <a:rPr lang="es-MX" smtClean="0"/>
              <a:pPr/>
              <a:t>04/01/2012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Universidad Veracruzana</a:t>
            </a:r>
            <a:br>
              <a:rPr lang="es-MX" b="1" dirty="0" smtClean="0"/>
            </a:br>
            <a:r>
              <a:rPr lang="es-MX" sz="3600" dirty="0" smtClean="0"/>
              <a:t>Área de formación Básica General</a:t>
            </a:r>
            <a:br>
              <a:rPr lang="es-MX" sz="3600" dirty="0" smtClean="0"/>
            </a:br>
            <a:r>
              <a:rPr lang="es-MX" sz="3600" dirty="0" smtClean="0"/>
              <a:t>(AFBG)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36104"/>
          </a:xfrm>
        </p:spPr>
        <p:txBody>
          <a:bodyPr>
            <a:normAutofit fontScale="92500" lnSpcReduction="20000"/>
          </a:bodyPr>
          <a:lstStyle/>
          <a:p>
            <a:r>
              <a:rPr lang="es-MX" sz="3500" dirty="0" smtClean="0"/>
              <a:t>Computación Básica</a:t>
            </a:r>
          </a:p>
          <a:p>
            <a:r>
              <a:rPr lang="es-MX" sz="3000" b="1" dirty="0" smtClean="0"/>
              <a:t>Plan de trabajo</a:t>
            </a:r>
            <a:endParaRPr lang="es-MX" sz="3000" b="1" dirty="0"/>
          </a:p>
        </p:txBody>
      </p:sp>
      <p:pic>
        <p:nvPicPr>
          <p:cNvPr id="4" name="3 Imagen" descr="Flordel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692696"/>
            <a:ext cx="2051867" cy="1764857"/>
          </a:xfrm>
          <a:prstGeom prst="rect">
            <a:avLst/>
          </a:prstGeom>
        </p:spPr>
      </p:pic>
      <p:pic>
        <p:nvPicPr>
          <p:cNvPr id="5" name="4 Imagen" descr="AFB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908721"/>
            <a:ext cx="1543049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829761"/>
          </a:xfrm>
        </p:spPr>
        <p:txBody>
          <a:bodyPr/>
          <a:lstStyle/>
          <a:p>
            <a:r>
              <a:rPr lang="es-ES" dirty="0" smtClean="0"/>
              <a:t>La EE Computación Básica(6 créditos)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191661"/>
            <a:ext cx="7772400" cy="2913737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Módulos:</a:t>
            </a:r>
          </a:p>
          <a:p>
            <a:r>
              <a:rPr lang="es-ES" dirty="0" smtClean="0"/>
              <a:t>Hardware y Software</a:t>
            </a:r>
          </a:p>
          <a:p>
            <a:r>
              <a:rPr lang="es-ES" dirty="0" smtClean="0"/>
              <a:t>Windows e Internet</a:t>
            </a:r>
          </a:p>
          <a:p>
            <a:r>
              <a:rPr lang="es-ES" dirty="0" smtClean="0"/>
              <a:t>Procesador de Textos</a:t>
            </a:r>
          </a:p>
          <a:p>
            <a:r>
              <a:rPr lang="es-ES" dirty="0" smtClean="0"/>
              <a:t>Hojas de Cálculo</a:t>
            </a:r>
          </a:p>
          <a:p>
            <a:r>
              <a:rPr lang="es-ES" dirty="0" smtClean="0"/>
              <a:t>Presentaciones electrónicas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0791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En un ambiente donde predomina la responsabilidad, respeto, autonomía, interés cognitivo y compromiso, los estudiantes aplican herramientas de cómputo básicas como la paquetería de office, Internet y sistema operativo Windows x, para satisfacer necesidades de colaboración, investigación, comunicación y fomento del </a:t>
            </a:r>
            <a:r>
              <a:rPr lang="es-ES" dirty="0" err="1" smtClean="0"/>
              <a:t>autoaprendizaje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 de competencia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27363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" b="1" dirty="0" smtClean="0"/>
              <a:t>Criterios</a:t>
            </a:r>
          </a:p>
          <a:p>
            <a:r>
              <a:rPr lang="es-MX" b="1" dirty="0" smtClean="0"/>
              <a:t>Cumplir en tiempo y forma(electrónico y redacción). Tener la estructura y el formato electrónico solicitado. Tener buena ortografía </a:t>
            </a:r>
            <a:r>
              <a:rPr lang="es-MX" b="1" smtClean="0"/>
              <a:t>y redacción.</a:t>
            </a:r>
            <a:endParaRPr lang="es-MX" b="1" dirty="0" smtClean="0"/>
          </a:p>
          <a:p>
            <a:r>
              <a:rPr lang="es-MX" b="1" dirty="0" smtClean="0"/>
              <a:t>No plagiar la información</a:t>
            </a:r>
          </a:p>
          <a:p>
            <a:r>
              <a:rPr lang="es-MX" b="1" dirty="0" smtClean="0"/>
              <a:t>Deberás crear un proyecto de investigación. En caso </a:t>
            </a:r>
            <a:r>
              <a:rPr lang="es-ES" b="1" dirty="0" smtClean="0"/>
              <a:t>Proyectos plagiados, se anularán y en automático su calificación es REPROBATORIA.</a:t>
            </a:r>
          </a:p>
          <a:p>
            <a:r>
              <a:rPr lang="es-MX" b="1" dirty="0" smtClean="0"/>
              <a:t>Para aprobar deberá de tener como mínimo el 60% de cada evidencia.</a:t>
            </a:r>
          </a:p>
          <a:p>
            <a:r>
              <a:rPr lang="es-ES" b="1" dirty="0" smtClean="0"/>
              <a:t>En caso de no cumplir con tan solo alguno de los módulos con el mínimo porcentaje, entonces no podrás aprobar la EE.</a:t>
            </a:r>
          </a:p>
          <a:p>
            <a:endParaRPr lang="es-MX" b="1" dirty="0" smtClean="0"/>
          </a:p>
          <a:p>
            <a:pPr>
              <a:buNone/>
            </a:pPr>
            <a:r>
              <a:rPr lang="es-MX" b="1" dirty="0" smtClean="0"/>
              <a:t>Tabla Evaluación</a:t>
            </a:r>
          </a:p>
          <a:p>
            <a:endParaRPr lang="es-MX" b="1" dirty="0" smtClean="0"/>
          </a:p>
          <a:p>
            <a:pPr lvl="3"/>
            <a:endParaRPr lang="es-ES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Desarrollo de la Experiencia Educativa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0" y="3573016"/>
          <a:ext cx="7704856" cy="268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2268252"/>
                <a:gridCol w="1728192"/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Actividad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Fecha de entrega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Evidencia</a:t>
                      </a:r>
                      <a:r>
                        <a:rPr lang="es-MX" sz="1400" baseline="0" dirty="0" smtClean="0"/>
                        <a:t>/producto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Formato</a:t>
                      </a:r>
                      <a:endParaRPr lang="es-ES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/>
                        <a:t>Procesador de Textos (40%)</a:t>
                      </a:r>
                    </a:p>
                    <a:p>
                      <a:r>
                        <a:rPr lang="es-MX" sz="1400" dirty="0" smtClean="0"/>
                        <a:t>Mínimo(24%)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11/enero/2012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 integrador</a:t>
                      </a:r>
                      <a:r>
                        <a:rPr lang="es-MX" sz="1400" baseline="0" dirty="0" smtClean="0"/>
                        <a:t> en Word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Electrónico</a:t>
                      </a:r>
                      <a:endParaRPr lang="es-ES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/>
                        <a:t>Hoja de cálculo (30%)</a:t>
                      </a:r>
                    </a:p>
                    <a:p>
                      <a:r>
                        <a:rPr lang="es-MX" sz="1400" dirty="0" smtClean="0"/>
                        <a:t>Mínimo(18%)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16/enero/2012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 integrado con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estadística</a:t>
                      </a:r>
                      <a:r>
                        <a:rPr lang="es-MX" sz="1400" baseline="0" dirty="0" smtClean="0"/>
                        <a:t> descriptiva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Electrónico</a:t>
                      </a:r>
                      <a:endParaRPr lang="es-ES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/>
                        <a:t>Presentación electrónica (30%)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Mínimo(18%)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19/enero/2012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Resumen ejecutivo del</a:t>
                      </a:r>
                      <a:r>
                        <a:rPr lang="es-MX" sz="1400" baseline="0" dirty="0" smtClean="0"/>
                        <a:t> proyecto integrador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Electrónico y presentación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 de investigación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Temas de investigación:</a:t>
            </a:r>
          </a:p>
          <a:p>
            <a:pPr marL="0" indent="0">
              <a:buNone/>
            </a:pPr>
            <a:r>
              <a:rPr lang="es-MX" dirty="0" smtClean="0"/>
              <a:t>Elegir de acuerdo a tu disciplina, el tema y que tenga relación con las tecnologías de la información y comunicación.</a:t>
            </a:r>
          </a:p>
          <a:p>
            <a:pPr marL="0" indent="0">
              <a:buNone/>
            </a:pPr>
            <a:r>
              <a:rPr lang="es-MX" dirty="0" smtClean="0"/>
              <a:t>Localizar la información en bibliotecas virtuales, revistas de investigación, libros, universidades, fuentes académicas.</a:t>
            </a:r>
          </a:p>
          <a:p>
            <a:pPr marL="0" indent="0">
              <a:buNone/>
            </a:pPr>
            <a:r>
              <a:rPr lang="es-MX" dirty="0" smtClean="0"/>
              <a:t>Tener como mínimo 5 fuentes de información. Máximo de 10 años la fuente.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Ejemplos de Tecnología y tu disciplina:</a:t>
            </a:r>
          </a:p>
          <a:p>
            <a:pPr marL="0" indent="0"/>
            <a:r>
              <a:rPr lang="es-MX" dirty="0" smtClean="0"/>
              <a:t>El </a:t>
            </a:r>
            <a:r>
              <a:rPr lang="es-MX" dirty="0" err="1" smtClean="0"/>
              <a:t>Twitter</a:t>
            </a:r>
            <a:r>
              <a:rPr lang="es-MX" dirty="0" smtClean="0"/>
              <a:t> y la psicología</a:t>
            </a:r>
          </a:p>
          <a:p>
            <a:pPr marL="0" indent="0"/>
            <a:r>
              <a:rPr lang="es-MX" dirty="0" smtClean="0"/>
              <a:t>Tecnología satelital y la ingeniería</a:t>
            </a:r>
          </a:p>
          <a:p>
            <a:pPr marL="0" indent="0"/>
            <a:r>
              <a:rPr lang="es-MX" dirty="0" smtClean="0"/>
              <a:t>La contaminación cibernética y la biología</a:t>
            </a:r>
          </a:p>
          <a:p>
            <a:pPr marL="0" indent="0"/>
            <a:r>
              <a:rPr lang="es-MX" dirty="0" smtClean="0"/>
              <a:t>Las redes sociales  y las leyes mexicanas</a:t>
            </a:r>
          </a:p>
          <a:p>
            <a:pPr marL="0" indent="0"/>
            <a:r>
              <a:rPr lang="es-MX" dirty="0" smtClean="0"/>
              <a:t>Delitos cibernéticos y derecho</a:t>
            </a:r>
          </a:p>
          <a:p>
            <a:pPr marL="0" indent="0"/>
            <a:r>
              <a:rPr lang="es-MX" dirty="0" smtClean="0"/>
              <a:t>El wiki como herramienta de aprendizaje</a:t>
            </a:r>
          </a:p>
          <a:p>
            <a:pPr marL="0" indent="0"/>
            <a:r>
              <a:rPr lang="es-MX" dirty="0" smtClean="0"/>
              <a:t>La internet 2 y la educación</a:t>
            </a:r>
          </a:p>
          <a:p>
            <a:pPr marL="0" indent="0"/>
            <a:r>
              <a:rPr lang="es-MX" dirty="0" smtClean="0"/>
              <a:t>El celular y </a:t>
            </a:r>
            <a:r>
              <a:rPr lang="es-MX" dirty="0" err="1" smtClean="0"/>
              <a:t>el</a:t>
            </a:r>
            <a:r>
              <a:rPr lang="es-MX" i="1" dirty="0" err="1" smtClean="0"/>
              <a:t>m</a:t>
            </a:r>
            <a:r>
              <a:rPr lang="es-MX" dirty="0" err="1" smtClean="0"/>
              <a:t>learning</a:t>
            </a:r>
            <a:endParaRPr lang="es-MX" dirty="0" smtClean="0"/>
          </a:p>
          <a:p>
            <a:pPr marL="0" indent="0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Estructura</a:t>
            </a:r>
          </a:p>
          <a:p>
            <a:pPr lvl="1">
              <a:buNone/>
            </a:pPr>
            <a:r>
              <a:rPr lang="es-MX" dirty="0" smtClean="0"/>
              <a:t>Portada</a:t>
            </a:r>
          </a:p>
          <a:p>
            <a:pPr lvl="1">
              <a:buNone/>
            </a:pPr>
            <a:r>
              <a:rPr lang="es-MX" dirty="0" smtClean="0"/>
              <a:t>Índice</a:t>
            </a:r>
          </a:p>
          <a:p>
            <a:pPr lvl="1">
              <a:buNone/>
            </a:pPr>
            <a:r>
              <a:rPr lang="es-MX" dirty="0" smtClean="0"/>
              <a:t>Introducción</a:t>
            </a:r>
          </a:p>
          <a:p>
            <a:pPr lvl="1">
              <a:buNone/>
            </a:pPr>
            <a:r>
              <a:rPr lang="es-MX" dirty="0" smtClean="0"/>
              <a:t>Marco teórico (conceptos)</a:t>
            </a:r>
          </a:p>
          <a:p>
            <a:pPr lvl="1">
              <a:buNone/>
            </a:pPr>
            <a:r>
              <a:rPr lang="es-MX" dirty="0" smtClean="0"/>
              <a:t>Justificación(por qué es relevante la investigación)</a:t>
            </a:r>
          </a:p>
          <a:p>
            <a:pPr lvl="1">
              <a:buNone/>
            </a:pPr>
            <a:r>
              <a:rPr lang="es-MX" dirty="0" smtClean="0"/>
              <a:t>Base de conocimientos(investigaciones)</a:t>
            </a:r>
          </a:p>
          <a:p>
            <a:pPr lvl="1">
              <a:buNone/>
            </a:pPr>
            <a:r>
              <a:rPr lang="es-MX" dirty="0" smtClean="0"/>
              <a:t>Conclusión</a:t>
            </a:r>
          </a:p>
          <a:p>
            <a:pPr lvl="1">
              <a:buNone/>
            </a:pPr>
            <a:r>
              <a:rPr lang="es-MX" dirty="0" smtClean="0"/>
              <a:t>Bibliografía</a:t>
            </a:r>
          </a:p>
          <a:p>
            <a:pPr lvl="1">
              <a:buNone/>
            </a:pPr>
            <a:r>
              <a:rPr lang="es-MX" dirty="0" smtClean="0"/>
              <a:t>Anexos</a:t>
            </a:r>
          </a:p>
          <a:p>
            <a:pPr lvl="1">
              <a:buNone/>
            </a:pPr>
            <a:r>
              <a:rPr lang="es-MX" dirty="0" smtClean="0"/>
              <a:t>	Tablas y gráficas estadísticas(</a:t>
            </a:r>
            <a:r>
              <a:rPr lang="es-MX" dirty="0" err="1" smtClean="0"/>
              <a:t>excel</a:t>
            </a:r>
            <a:r>
              <a:rPr lang="es-MX" dirty="0" smtClean="0"/>
              <a:t>)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Proyecto integrador en Word(40%)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Estructura</a:t>
            </a:r>
          </a:p>
          <a:p>
            <a:pPr lvl="1">
              <a:buNone/>
            </a:pPr>
            <a:r>
              <a:rPr lang="es-MX" dirty="0" smtClean="0"/>
              <a:t>Hoja 1Portada</a:t>
            </a:r>
          </a:p>
          <a:p>
            <a:pPr lvl="1">
              <a:buNone/>
            </a:pPr>
            <a:r>
              <a:rPr lang="es-MX" dirty="0" smtClean="0"/>
              <a:t>Hoja 2 Tablas desglosadas</a:t>
            </a:r>
          </a:p>
          <a:p>
            <a:pPr lvl="1">
              <a:buNone/>
            </a:pPr>
            <a:r>
              <a:rPr lang="es-MX" dirty="0" smtClean="0"/>
              <a:t>Hoja 3 Tablas concentradas y gráficas</a:t>
            </a:r>
          </a:p>
          <a:p>
            <a:pPr lvl="1">
              <a:buNone/>
            </a:pPr>
            <a:r>
              <a:rPr lang="es-MX" dirty="0" smtClean="0"/>
              <a:t>Hoja 4 Conclusión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endParaRPr lang="es-ES" dirty="0"/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Proyecto integrador en Excel(30%)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609600" y="1633728"/>
            <a:ext cx="8229600" cy="40359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Estructura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Portada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Introducción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Justificación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Comparativa de investigaciones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Tablas y gráficas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Conclusión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Bibliografía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Resumen ejecutivo en Power Point(30%)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409</Words>
  <Application>Microsoft Office PowerPoint</Application>
  <PresentationFormat>Presentación en pantalla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Universidad Veracruzana Área de formación Básica General (AFBG)</vt:lpstr>
      <vt:lpstr>La EE Computación Básica(6 créditos)</vt:lpstr>
      <vt:lpstr>Unidad de competencia</vt:lpstr>
      <vt:lpstr>Desarrollo de la Experiencia Educativa</vt:lpstr>
      <vt:lpstr>Proyecto de investigación</vt:lpstr>
      <vt:lpstr>Proyecto integrador en Word(40%)</vt:lpstr>
      <vt:lpstr>Proyecto integrador en Excel(30%)</vt:lpstr>
      <vt:lpstr>Diapositiva 8</vt:lpstr>
    </vt:vector>
  </TitlesOfParts>
  <Company>Universidad Veracruzana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de formación Básica General (AFBG)</dc:title>
  <dc:creator>Luis Jeronimo Salazar Perez</dc:creator>
  <cp:lastModifiedBy>zmoreno</cp:lastModifiedBy>
  <cp:revision>30</cp:revision>
  <dcterms:created xsi:type="dcterms:W3CDTF">2012-01-04T15:47:39Z</dcterms:created>
  <dcterms:modified xsi:type="dcterms:W3CDTF">2012-01-04T18:57:42Z</dcterms:modified>
</cp:coreProperties>
</file>