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58DF-4963-4478-9A55-B3DC2C15459F}" type="datetimeFigureOut">
              <a:rPr lang="es-MX" smtClean="0"/>
              <a:pPr/>
              <a:t>21/01/1601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FB1F-DBB1-4056-9FAE-C9D277C7BCA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58DF-4963-4478-9A55-B3DC2C15459F}" type="datetimeFigureOut">
              <a:rPr lang="es-MX" smtClean="0"/>
              <a:pPr/>
              <a:t>21/01/1601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FB1F-DBB1-4056-9FAE-C9D277C7BCA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58DF-4963-4478-9A55-B3DC2C15459F}" type="datetimeFigureOut">
              <a:rPr lang="es-MX" smtClean="0"/>
              <a:pPr/>
              <a:t>21/01/1601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FB1F-DBB1-4056-9FAE-C9D277C7BCA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58DF-4963-4478-9A55-B3DC2C15459F}" type="datetimeFigureOut">
              <a:rPr lang="es-MX" smtClean="0"/>
              <a:pPr/>
              <a:t>21/01/1601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FB1F-DBB1-4056-9FAE-C9D277C7BCA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58DF-4963-4478-9A55-B3DC2C15459F}" type="datetimeFigureOut">
              <a:rPr lang="es-MX" smtClean="0"/>
              <a:pPr/>
              <a:t>21/01/1601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FB1F-DBB1-4056-9FAE-C9D277C7BCA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58DF-4963-4478-9A55-B3DC2C15459F}" type="datetimeFigureOut">
              <a:rPr lang="es-MX" smtClean="0"/>
              <a:pPr/>
              <a:t>21/01/1601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FB1F-DBB1-4056-9FAE-C9D277C7BCA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58DF-4963-4478-9A55-B3DC2C15459F}" type="datetimeFigureOut">
              <a:rPr lang="es-MX" smtClean="0"/>
              <a:pPr/>
              <a:t>21/01/1601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FB1F-DBB1-4056-9FAE-C9D277C7BCA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58DF-4963-4478-9A55-B3DC2C15459F}" type="datetimeFigureOut">
              <a:rPr lang="es-MX" smtClean="0"/>
              <a:pPr/>
              <a:t>21/01/1601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FB1F-DBB1-4056-9FAE-C9D277C7BCA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58DF-4963-4478-9A55-B3DC2C15459F}" type="datetimeFigureOut">
              <a:rPr lang="es-MX" smtClean="0"/>
              <a:pPr/>
              <a:t>21/01/1601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FB1F-DBB1-4056-9FAE-C9D277C7BCA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58DF-4963-4478-9A55-B3DC2C15459F}" type="datetimeFigureOut">
              <a:rPr lang="es-MX" smtClean="0"/>
              <a:pPr/>
              <a:t>21/01/1601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FB1F-DBB1-4056-9FAE-C9D277C7BCA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58DF-4963-4478-9A55-B3DC2C15459F}" type="datetimeFigureOut">
              <a:rPr lang="es-MX" smtClean="0"/>
              <a:pPr/>
              <a:t>21/01/1601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FB1F-DBB1-4056-9FAE-C9D277C7BCA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058DF-4963-4478-9A55-B3DC2C15459F}" type="datetimeFigureOut">
              <a:rPr lang="es-MX" smtClean="0"/>
              <a:pPr/>
              <a:t>21/01/1601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5FB1F-DBB1-4056-9FAE-C9D277C7BCA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8529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Universidad Veracruzana</a:t>
            </a:r>
            <a:br>
              <a:rPr lang="es-MX" b="1" dirty="0" smtClean="0"/>
            </a:br>
            <a:r>
              <a:rPr lang="es-MX" sz="3600" dirty="0" smtClean="0"/>
              <a:t>Área de formación Básica General</a:t>
            </a:r>
            <a:br>
              <a:rPr lang="es-MX" sz="3600" dirty="0" smtClean="0"/>
            </a:br>
            <a:r>
              <a:rPr lang="es-MX" sz="3600" dirty="0" smtClean="0"/>
              <a:t>(AFBG)</a:t>
            </a:r>
            <a:endParaRPr lang="es-MX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936104"/>
          </a:xfrm>
        </p:spPr>
        <p:txBody>
          <a:bodyPr>
            <a:normAutofit fontScale="92500" lnSpcReduction="20000"/>
          </a:bodyPr>
          <a:lstStyle/>
          <a:p>
            <a:r>
              <a:rPr lang="es-MX" sz="3500" dirty="0" smtClean="0"/>
              <a:t>Computación Básica</a:t>
            </a:r>
          </a:p>
          <a:p>
            <a:r>
              <a:rPr lang="es-MX" sz="3000" b="1" dirty="0" smtClean="0"/>
              <a:t>Plan de trabajo</a:t>
            </a:r>
            <a:endParaRPr lang="es-MX" sz="3000" b="1" dirty="0"/>
          </a:p>
        </p:txBody>
      </p:sp>
      <p:pic>
        <p:nvPicPr>
          <p:cNvPr id="4" name="3 Imagen" descr="Flordeli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692696"/>
            <a:ext cx="2051867" cy="1764857"/>
          </a:xfrm>
          <a:prstGeom prst="rect">
            <a:avLst/>
          </a:prstGeom>
        </p:spPr>
      </p:pic>
      <p:pic>
        <p:nvPicPr>
          <p:cNvPr id="5" name="4 Imagen" descr="AFB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2200" y="908721"/>
            <a:ext cx="1543049" cy="158417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822722"/>
            <a:ext cx="8229600" cy="5774630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/>
              <a:t>Hardware y Software</a:t>
            </a:r>
          </a:p>
          <a:p>
            <a:r>
              <a:rPr lang="es-ES" dirty="0" smtClean="0"/>
              <a:t>Hardware (partes físicas de la computadora)</a:t>
            </a:r>
          </a:p>
          <a:p>
            <a:pPr lvl="1"/>
            <a:r>
              <a:rPr lang="es-ES" dirty="0" smtClean="0"/>
              <a:t>CPU (componentes internos)</a:t>
            </a:r>
          </a:p>
          <a:p>
            <a:pPr lvl="1"/>
            <a:r>
              <a:rPr lang="es-ES" dirty="0" smtClean="0"/>
              <a:t>Periféricos(componentes externos)</a:t>
            </a:r>
          </a:p>
          <a:p>
            <a:pPr lvl="2"/>
            <a:r>
              <a:rPr lang="es-MX" dirty="0" smtClean="0"/>
              <a:t>Entrada</a:t>
            </a:r>
          </a:p>
          <a:p>
            <a:pPr lvl="2"/>
            <a:r>
              <a:rPr lang="es-MX" dirty="0" smtClean="0"/>
              <a:t>Salida</a:t>
            </a:r>
            <a:endParaRPr lang="es-ES" dirty="0" smtClean="0"/>
          </a:p>
          <a:p>
            <a:pPr lvl="1"/>
            <a:r>
              <a:rPr lang="es-MX" dirty="0" smtClean="0"/>
              <a:t>Dispositivos de almacenamiento</a:t>
            </a:r>
          </a:p>
          <a:p>
            <a:r>
              <a:rPr lang="es-MX" dirty="0" smtClean="0"/>
              <a:t>Software (programas)</a:t>
            </a:r>
          </a:p>
          <a:p>
            <a:pPr lvl="1"/>
            <a:r>
              <a:rPr lang="es-MX" dirty="0" smtClean="0"/>
              <a:t>Sistema operativos</a:t>
            </a:r>
          </a:p>
          <a:p>
            <a:pPr lvl="2"/>
            <a:r>
              <a:rPr lang="es-MX" dirty="0" smtClean="0"/>
              <a:t>Windows</a:t>
            </a:r>
          </a:p>
          <a:p>
            <a:pPr lvl="1"/>
            <a:r>
              <a:rPr lang="es-MX" dirty="0" smtClean="0"/>
              <a:t>Software de aplicación</a:t>
            </a:r>
          </a:p>
          <a:p>
            <a:pPr lvl="2"/>
            <a:r>
              <a:rPr lang="es-MX" dirty="0" smtClean="0"/>
              <a:t>Word, Excel, </a:t>
            </a:r>
            <a:r>
              <a:rPr lang="es-MX" dirty="0" err="1" smtClean="0"/>
              <a:t>Power</a:t>
            </a:r>
            <a:r>
              <a:rPr lang="es-MX" dirty="0" smtClean="0"/>
              <a:t> Point.</a:t>
            </a:r>
          </a:p>
          <a:p>
            <a:r>
              <a:rPr lang="es-MX" dirty="0" smtClean="0"/>
              <a:t>Internet</a:t>
            </a:r>
          </a:p>
          <a:p>
            <a:pPr lvl="1"/>
            <a:r>
              <a:rPr lang="es-MX" dirty="0" smtClean="0"/>
              <a:t>Navegadores</a:t>
            </a:r>
          </a:p>
          <a:p>
            <a:pPr lvl="1"/>
            <a:r>
              <a:rPr lang="es-MX" dirty="0" smtClean="0"/>
              <a:t>Buscadores (Google académico)</a:t>
            </a:r>
          </a:p>
          <a:p>
            <a:pPr lvl="1"/>
            <a:r>
              <a:rPr lang="es-MX" dirty="0" smtClean="0"/>
              <a:t>Bibliotecas virtuales(libros, revistas, artículos, noticias, etc.)</a:t>
            </a:r>
          </a:p>
          <a:p>
            <a:pPr lvl="1"/>
            <a:r>
              <a:rPr lang="es-MX" dirty="0" smtClean="0"/>
              <a:t>Correo electrónico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Marcador de contenido"/>
          <p:cNvSpPr>
            <a:spLocks noGrp="1"/>
          </p:cNvSpPr>
          <p:nvPr>
            <p:ph idx="1"/>
          </p:nvPr>
        </p:nvSpPr>
        <p:spPr>
          <a:xfrm>
            <a:off x="467544" y="822722"/>
            <a:ext cx="8229600" cy="5774630"/>
          </a:xfrm>
        </p:spPr>
        <p:txBody>
          <a:bodyPr>
            <a:normAutofit/>
          </a:bodyPr>
          <a:lstStyle/>
          <a:p>
            <a:r>
              <a:rPr lang="es-MX" dirty="0" smtClean="0"/>
              <a:t>Tema del Proyecto de Investigación</a:t>
            </a:r>
            <a:endParaRPr lang="es-ES" dirty="0" smtClean="0"/>
          </a:p>
          <a:p>
            <a:r>
              <a:rPr lang="es-ES" dirty="0" smtClean="0"/>
              <a:t>Fuentes académicas, de investigación y oficiales</a:t>
            </a:r>
          </a:p>
          <a:p>
            <a:pPr lvl="1"/>
            <a:r>
              <a:rPr lang="es-ES" dirty="0" smtClean="0"/>
              <a:t>Artículos</a:t>
            </a:r>
          </a:p>
          <a:p>
            <a:pPr lvl="1"/>
            <a:r>
              <a:rPr lang="es-MX" dirty="0" smtClean="0"/>
              <a:t>Libros</a:t>
            </a:r>
            <a:endParaRPr lang="es-ES" dirty="0" smtClean="0"/>
          </a:p>
          <a:p>
            <a:pPr lvl="1"/>
            <a:r>
              <a:rPr lang="es-MX" dirty="0" smtClean="0"/>
              <a:t>Revistas</a:t>
            </a:r>
          </a:p>
          <a:p>
            <a:pPr lvl="1"/>
            <a:r>
              <a:rPr lang="es-MX" dirty="0" smtClean="0"/>
              <a:t>Noticias</a:t>
            </a:r>
          </a:p>
          <a:p>
            <a:pPr lvl="1"/>
            <a:r>
              <a:rPr lang="es-MX" dirty="0" smtClean="0"/>
              <a:t>Investigaciones</a:t>
            </a:r>
          </a:p>
          <a:p>
            <a:pPr lvl="1"/>
            <a:r>
              <a:rPr lang="es-MX" dirty="0" smtClean="0"/>
              <a:t>Reglamentos, Normas nacionales/internacionales</a:t>
            </a:r>
          </a:p>
          <a:p>
            <a:pPr lvl="1"/>
            <a:r>
              <a:rPr lang="es-MX" dirty="0" smtClean="0"/>
              <a:t>Leyes</a:t>
            </a:r>
          </a:p>
          <a:p>
            <a:pPr lvl="1"/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90</Words>
  <Application>Microsoft Office PowerPoint</Application>
  <PresentationFormat>Presentación en pantalla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Universidad Veracruzana Área de formación Básica General (AFBG)</vt:lpstr>
      <vt:lpstr>Diapositiva 2</vt:lpstr>
      <vt:lpstr>Diapositiva 3</vt:lpstr>
    </vt:vector>
  </TitlesOfParts>
  <Company>Universidad Veracruzana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Área de formación Básica General (AFBG)</dc:title>
  <dc:creator>Luis Jeronimo Salazar Perez</dc:creator>
  <cp:lastModifiedBy>FAC. DE CIENCIAS AGRICOLAS</cp:lastModifiedBy>
  <cp:revision>31</cp:revision>
  <dcterms:created xsi:type="dcterms:W3CDTF">2012-01-04T15:47:39Z</dcterms:created>
  <dcterms:modified xsi:type="dcterms:W3CDTF">1601-01-21T14:48:14Z</dcterms:modified>
</cp:coreProperties>
</file>