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69" r:id="rId3"/>
    <p:sldId id="270" r:id="rId4"/>
    <p:sldId id="272" r:id="rId5"/>
    <p:sldId id="273" r:id="rId6"/>
    <p:sldId id="274" r:id="rId7"/>
    <p:sldId id="260" r:id="rId8"/>
    <p:sldId id="267" r:id="rId9"/>
    <p:sldId id="259" r:id="rId10"/>
    <p:sldId id="263" r:id="rId11"/>
    <p:sldId id="265" r:id="rId12"/>
    <p:sldId id="264" r:id="rId13"/>
    <p:sldId id="266" r:id="rId14"/>
    <p:sldId id="275" r:id="rId15"/>
    <p:sldId id="262" r:id="rId16"/>
    <p:sldId id="27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F2C36D-B804-4F4C-A11D-56A24C489D5F}" type="datetimeFigureOut">
              <a:rPr lang="es-ES" smtClean="0"/>
              <a:pPr/>
              <a:t>24/08/2012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DDAE5A-1E9B-4FDB-B7C4-49182BC0AA7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4900" dirty="0" smtClean="0"/>
              <a:t>Maestría en investigación Clínica</a:t>
            </a:r>
            <a:br>
              <a:rPr lang="es-ES" sz="4900" dirty="0" smtClean="0"/>
            </a:br>
            <a:r>
              <a:rPr lang="es-ES" sz="4900" dirty="0" smtClean="0"/>
              <a:t/>
            </a:r>
            <a:br>
              <a:rPr lang="es-ES" sz="4900" dirty="0" smtClean="0"/>
            </a:br>
            <a:r>
              <a:rPr lang="es-ES" sz="4900" dirty="0" smtClean="0"/>
              <a:t>Práctica </a:t>
            </a:r>
            <a:r>
              <a:rPr lang="es-ES" sz="4900" dirty="0"/>
              <a:t>Docente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	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Mtra. </a:t>
            </a:r>
            <a:r>
              <a:rPr lang="es-ES_tradnl" dirty="0" err="1" smtClean="0"/>
              <a:t>Yared</a:t>
            </a:r>
            <a:r>
              <a:rPr lang="es-ES_tradnl" dirty="0" smtClean="0"/>
              <a:t> </a:t>
            </a:r>
            <a:r>
              <a:rPr lang="es-ES_tradnl" dirty="0" err="1" smtClean="0"/>
              <a:t>Saraí</a:t>
            </a:r>
            <a:r>
              <a:rPr lang="es-ES_tradnl" dirty="0" smtClean="0"/>
              <a:t> Velasco Gómez </a:t>
            </a:r>
            <a:endParaRPr lang="es-ES" dirty="0" smtClean="0"/>
          </a:p>
          <a:p>
            <a:r>
              <a:rPr lang="es-ES_tradnl" dirty="0" smtClean="0"/>
              <a:t>yvelasco@uv.mx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28800"/>
            <a:ext cx="7427168" cy="4846320"/>
          </a:xfrm>
        </p:spPr>
        <p:txBody>
          <a:bodyPr>
            <a:normAutofit fontScale="92500" lnSpcReduction="10000"/>
          </a:bodyPr>
          <a:lstStyle/>
          <a:p>
            <a:pPr marL="0" lvl="1" indent="90488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endParaRPr lang="es-ES_tradnl" sz="32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marL="0" lvl="1" indent="90488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_tradnl" sz="3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Los alumnos y el profesor expresan lo que esperan del grupo y lo que imaginan que es, así como sus temores deseos de lo que suceda.</a:t>
            </a:r>
          </a:p>
          <a:p>
            <a:pPr marL="0" lvl="1" indent="90488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sz="3200" dirty="0" smtClean="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_tradnl" sz="3200" dirty="0" smtClean="0">
                <a:latin typeface="Calibri" pitchFamily="34" charset="0"/>
                <a:cs typeface="Arial" pitchFamily="34" charset="0"/>
              </a:rPr>
              <a:t>El profesor reúne más datos para responder a las expectativas del grupo.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sz="3200" dirty="0" smtClean="0">
              <a:latin typeface="Times New Roman" pitchFamily="18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_tradnl" sz="3200" dirty="0" smtClean="0">
                <a:latin typeface="Calibri" pitchFamily="34" charset="0"/>
                <a:cs typeface="Arial" pitchFamily="34" charset="0"/>
              </a:rPr>
              <a:t>Los alumnos se motivarán al ser tomados en cuenta.</a:t>
            </a:r>
            <a:endParaRPr lang="es-ES" sz="4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dirty="0"/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2041376" y="476672"/>
            <a:ext cx="6563072" cy="7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s-ES_tradnl" sz="2600" b="1" noProof="0" dirty="0" smtClean="0"/>
              <a:t>Análisis de las expectativas </a:t>
            </a: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http://t1.gstatic.com/images?q=tbn:ANd9GcST4k44mHOFprKlDJtrE58uVpfI_G6L1kXzLYq8gF8H811-lG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91680" cy="2114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2.gstatic.com/images?q=tbn:ANd9GcTiPByR_3R9aNRE9YwAHzKWIKVKQsHhIWg7NvdWzo_Aj-X5hoj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594549"/>
            <a:ext cx="2952328" cy="226345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_tradnl" sz="3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Definir de común acuerdo la orientación y la normatividad que regirá el curso (contrato de trabajo)</a:t>
            </a: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endParaRPr lang="es-ES" sz="3200" dirty="0" smtClean="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" sz="3200" dirty="0" smtClean="0">
                <a:latin typeface="Calibri" pitchFamily="34" charset="0"/>
                <a:cs typeface="Arial" pitchFamily="34" charset="0"/>
              </a:rPr>
              <a:t>Asegurar la organización del curso tomando en cuenta tanto los objetivos del profesor, como las necesidades o expectativas del grupo</a:t>
            </a:r>
            <a:endParaRPr lang="es-ES" sz="60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620688"/>
            <a:ext cx="6563072" cy="7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s-ES_trad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Presentación del</a:t>
            </a:r>
            <a:r>
              <a:rPr kumimoji="0" lang="es-ES_tradnl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programa</a:t>
            </a: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7632848" cy="5184576"/>
          </a:xfrm>
        </p:spPr>
        <p:txBody>
          <a:bodyPr>
            <a:normAutofit lnSpcReduction="10000"/>
          </a:bodyPr>
          <a:lstStyle/>
          <a:p>
            <a:pPr marL="457200" lvl="1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_tradnl" sz="4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Dar</a:t>
            </a:r>
            <a:r>
              <a:rPr lang="es-ES_tradnl" sz="2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s-ES_tradnl" sz="4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 conocer al grupo la propuesta de trabajo del profesor.</a:t>
            </a:r>
          </a:p>
          <a:p>
            <a:pPr marL="457200" lvl="1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endParaRPr lang="es-ES_tradnl" sz="4000" dirty="0" smtClean="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  <a:p>
            <a:pPr marL="457200" lvl="1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endParaRPr lang="es-ES" sz="4000" dirty="0" smtClean="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_tradnl" sz="4000" dirty="0" smtClean="0">
                <a:latin typeface="Calibri" pitchFamily="34" charset="0"/>
                <a:cs typeface="Arial" pitchFamily="34" charset="0"/>
              </a:rPr>
              <a:t>Mostrar a los alumnos que el profesor ha preparado bien su curso y los toma en cuenta al recibir  opiniones para mejorarlo.</a:t>
            </a:r>
            <a:endParaRPr lang="es-ES" sz="6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251520" y="404664"/>
            <a:ext cx="6563072" cy="7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>
            <a:normAutofit fontScale="92500" lnSpcReduction="20000"/>
          </a:bodyPr>
          <a:lstStyle/>
          <a:p>
            <a:r>
              <a:rPr lang="es-ES_tradnl" sz="2800" b="1" dirty="0" smtClean="0"/>
              <a:t>Planearía </a:t>
            </a:r>
            <a:r>
              <a:rPr lang="es-ES_tradnl" sz="2800" b="1" dirty="0"/>
              <a:t>de Acuerdos y de Organización Operativa</a:t>
            </a:r>
            <a:endParaRPr lang="es-ES" sz="2800" dirty="0"/>
          </a:p>
        </p:txBody>
      </p:sp>
      <p:sp>
        <p:nvSpPr>
          <p:cNvPr id="6146" name="AutoShape 2" descr="data:image/jpeg;base64,/9j/4AAQSkZJRgABAQAAAQABAAD/2wCEAAkGBhQSERUUExIWFRUQFRQZFhgXFRYVFxcVFBgaGBQVGhYZHSYgGRojGiAVIC8gIycqLC84GB8xNTAqNSYrLCkBCQoKDgwOGg8PGiscHyQpLC0sLiwsMCwpLCwpKSkpLCwsLCwsLCwsLCwpKSosKSosLSwsLCosLCkpLCksLCksLP/AABEIAK8BIAMBIgACEQEDEQH/xAAcAAEAAQUBAQAAAAAAAAAAAAAABQIDBAYHAQj/xAA6EAACAQMDAQYEBQMDAwUAAAABAhEAAyEEEjEFBhMiQVFhMnGBkQcUUqGxFSNCM3KCYpLBF0PC4fD/xAAaAQEAAwEBAQAAAAAAAAAAAAAAAQIEAwUG/8QALBEAAgIBBAEDAwMFAQAAAAAAAAECEQMEEiExIhNRYSMyQRRxkUJSYqGxBf/aAAwDAQACEQMRAD8A7hSlKAUpSgFKUoBSlKAUpSgFKUoBSlKAUpSgFKUoBSlKAUpSgFKUoBSlKAUpSgFKUoBSlKAUpSgFKUoBSlKAVRduhQSTAUEk+wyarq3fsh1KnhgQfkRBoQzH/qiYEmWiBsefFujwxI+FvtXn9YtQDvEEORg/4fH5eVWh0JMHc0qVj4MbN0CNsf5N5UHQLcEeLxCDn/pKn9iav4nK8nwXx1S2QTu4icNMkkAbYmZBEc4ovU7ZmG+Fdxw2FzzjBwcc44q23RkmQWXCwFgAFCSrDHOT9zQdFTOWyjLyOH+IzEkkyc49qjxJ+p8FdrqiMQASS042tOImceHleY5FB1a2RIafkCSclYAAkmQcVRa6Oqsr7mLLOTtMyFGcYwqjEcV4OiIMgsCNsEEYKzkSImCQaeI+p8FR6za/Xwu6YaIieY5jy59qrfqlsbpceDbPON/w/erK9Btj1mImckeh+sH515/QLUR4oPI3HPxR743EfQelT4kfU+DJOvTxeL4CAxgwCYETEeYn086pbqKRIM4UjykO21Tn1NUL0hYcEse8TYZj4YjyGT7marvdMVmBlhCqIEQQrblnHrUcFvMoHWLUA7xDByMHhPi8vKvR1e36nBYGUcRt+KcYAkSatDoFuCPFkRz5bdv8Z+dXH6QhYNLAhnb/ABOXieQY4HGal7Sv1Pgr/qaQpk/3PhlWHmBnGBJGTHIrx+rWwJL43MvBOV54GAPXiqbfRrYC8nu922YwWIJMRAIIxAgVbHZ+1AHixBGZhgI3CeDx9qeJLeT4Mk69PF4v9Mw3OCaoudVtqSC0FZnDRiJAMQTkYGao/oqQwBb+4PF4uTuLTnEyT7Zrw9GUz4mzPO0gM2GaCsSc84ycVHiPP4LtzqSLy0Qm8ggzt4mI9fLmqW6qgLCfgCE+fxmFAAyScfcVQ3RLZ2zu8Cqoz5JMT68/sPSvD0JM5YFgQTIMjGCCCIwBxU+I+p8F291W2phmjE/C3BBI8uYBxzg0bqtsctECTKsI8O6DIw23Mc+1UXOiWyDIOUCTMkKs8E+frVD9DU/5NHmPDB8GwmABB24xj2p4j6nwXrvVEUkSZUEmFYxtAJkgYwRVCdYTaCxjnEFoAAMnbOIKmfcVSehoTJZiSGBJ2ydwg/44wBxHFet0RM5Ybi0weQ+0MvHwnaOM+9PEj6nwZNjWK8w0wSOCJK8xPMe1X6xLHTVRiwJliSeI4jgAffn1JrLqrr8HSN1yKUpUFhSlKAUpSgFKUoBSlKAV41e141Vl0wUzUfre0Nm04R7qhzHhkboPnHMVR2k6wNLpbt857tZA9XOEH1YiuCWOst3he45Z3O5mPJMx9M8DyrJPK4rg36TSrPLydI+gNL1u3cYKreIiYOD7xPMecSKz5rktjttutqh5SCjeanMEfvjzyK6X0XqY1FlLowLigx6Hhh9DI+lIZtxXU6SenfPKfRR2j1b29Lda2SLgTwbQpbe0KsB/CTJHxY9a5/pe2erVR3uoRTca2JuLYOwtqCjFdjD+1tVlh/GCVk5rqJQHBE1D9WGl0q97csoA7gMy2kJBuNuZ2MfCCN7N/wBM+Va49GI1i328uro7d1mDXbmm1BtoU2vc1CXUt2R3QJIYzlB78RV2725f8u9wXLQI1LKrQjJ3a2jeS2pVzvuOFCZ2sDcPh8I3Sdrtdo3DuLbltKhaGsbbmSoZU3geLNqRI+NCeRV292o0duViGVgTbW1Ld6yC4FCgZuQVGMyyjzqwNZsfiBeRtr3LV7xIqPbVYdFvAai82xybaraLR4dp27t3IE6vaW+3SbupSHv21uxtVWU3EcgKoR2DqOAQ2YkwZAk+z3UdLqlZrCCE8Bm1sMDgAEZTLAeWGHkamLNhUUKqhVHAUAAfIDigNC6t221lv8yLejc3LbqbdsqG22UtJcvO7I21iSdqgEmT5wRWCn4g6ldVdDwLCalV3tahbdrvwmWBwTaIbxZwSMc9Ku3goLMQAoJJPAAyTWtJ2+ss3gR3tjDOsQrY2jbMmZ+eOKiwRPXO3Wo33Py1hzYFm4Ld7ui2/UhVuAKpI8ITeMgAt54zJaTtLf8A6bcv3FVL9s3EAupctjcr7bbXUXcUkbS20lRM7oyMu5260ix/cktgAKzEfPaDt+tX27XacAnvOORncJ4leQTgAESTgA0smjSNV261YQFbyhhptW+1tKSLl2yQLJRlcjZcBcg+fcnGcbV0ftDqHvahL1godNYssVAJDXi1/f3dzi4jKtor5jdBAMgSfS+0Fu/hQ6uAGKXFZHAPBINSBu+1RuRBypfxC17W1e3auOSWZo0ym3It7+5Urd3lFJAZ43j9JMqJa92h1jrrGs6pG/K3k7tBpCxa04tk5LDdDNcSQObRnnG5jrtkvsF22XEeEOCczA/Y/asxb/8A+moc0iaZovaHtdrLBe3btG4LNm6rX+5IV9WLXe21RAx8IAg8glgJBFbF2O6pev2CdQhS4ly4hDIbbwpG1mSWCsQQfCzLkEHMCY732qq200jkjJ0hTKyatXtSqCWIAHmTA+9VvXJPxI7Vu+o/L23It2iA4EHe8ecZ2iRj1BkYFc8mRxL44ObpHRD2v00SLkqSBuVWZJbjxgbfrNSOl6hbuAlHDQSDBBgjkVyLoPVtUqt3VtjsCz5YIn7xkDzxHte7Pdp76dSVLg2G+QtxCPUbkeB/nwM5hs8VwjqJvtGiem23TOu7q93VbUzVVd1Nsy0eu4AJPAEn5ConVdr9JbTvLmoREKWXDMYG3Ubu5P8Ay2t9iaktUhKMByVYD5kQK4tf6tbNi3eW+bL6expbVkmyLyPqtLp7gvaVkYfEe+CCMyGjiu5U6v1jtbpdLPf3lSDaBkMY74uLZMAwDsfPHhM1Lq08Vwvrd7V3L16+thWfXXF7i2x3hl0iajT3VKYAMMSFnxbh6muy9ngv5WxsYsnc2trMILLsXaSPIkQYoCQpSlAKUpQCvHr2qLvFUn9rCNJ/Fy2T0/DbYvWjH6skbf3n/jWudlexFq/pixUFryMUeMLO4IYmZz+w86m+3WoGt0j27MEq6srFlALI7JtGYJMOIJHIxBqK6N157DhtSptuPiUyoHeGRtkx9JnEVj3JNWj09Om4SSdGZ2i/D60mmHdllawrEGNxdo4PnzMZ862HsFdJ0oBwQz/eZP7k1rHaXtAt9dtqbm1TtCqSQziBmIUmeDnyjis/s4LiKltWa3hjBIiSzPdTzIcAqA2fhb62lOO/auOSuWMvTSbv8m/rUf13oVvV2xbuiUDbiIBk7WUc+YJ3A+qiqOzurNy0CxkguJkkEBiBBIBYRiSMwala1Y3wee1TNQ0f4eIpus903W1ShbxZF2uAyN8HCiFKkDBBEztFLn4d2+8a7bvMlzdcuIdoYJddrTBgpMbR3SKFwInia2nWWN9t0kjerLKmGG4RII4PpWH2ctXF0trviTdKBrk/rfxMM8QSRHtVyDF7K9lE0Kult2ZbrbzuiQ0Qc+hEY4GSOTU5SlARPaW+U0l9l3bltXCNs7p2mIjMzFcItdo9ToCRsKNdG9N4HDcEiZXHlE8ceX0Uy1xf8UOzV251BO6UOby7o3KJ2gAjJjhR85qt0SlZrHZvVd2xZ1ZiqlyYzxuk+55+/pW0dX7aC8oQqA6fBcABZdpGVMZWYED19a3vs50OytgK9u2GFq2LogGYUfGY8XHn6VD9v+kWFtoEtqLty6gQqksNzgu2PQA8+opu4s6uHNEd+H/XXv3DccqAoZc4JLbdoB5AENz6j1NTNjrqtc331did5RAWKIojYm0HY11gVIxOfICsdLab30o/tXrneMXIIJBI2BT5hoWSDgKBicSHZHTIbCJcRQ9tnJQgEq4ZgW98EQff3rPkxznTuky2PZyu6L69qdLeQRthiNoZRJBMKwEYE8H61i9G1y2b6W7ZmzqZ2DcIRlWYQfpIHwjiJqd1PTrCsHCIGIgHAO2Ix8gT960rptrvb9oL4Vti8zDbCoNxhSMQJIWBnPlXnZdJNaiM4zbt01+Ko7wUfTk37HRlar9g4rUOg9UD3YtuzoVO+SW2sp2jxEeZnM5xgRI27S8fWt+NbclGWfRceuFdv9HdPU3WGPeRs8MiCs4hcid/l5H513Vqh+udHtXV3XF/0gxDAkMmPEQwyMYq2VWycMtrso6DbQWlAIlVWeAR4REjyMVAdXv6Y61DcZZ06s4n9RKhdo8yPF9x6Yhela3UR4ShW4f8+THmwBiflAqB6kX3XCxQtmWC8CcADcR65/8AqjTlGqo9qGglKTt8HWOk9Y71/RGUG3j4uc7uJgTt5gj3iZrm/ZbVoroyB2Ui0stJKsfC4XAkBmAkg8mIzXRlOKR7PFyJJtIuxVv8uv6RzPA+L9Xz96uVC9Vc/nNGBME6ifQxaxP1rSjiTGwelVRWndgu1H5y/wBQh9wtakBBmEthe7UCfU22fH6/Wa3GpApSlAKUpQCrWqSVI9QR96u1Rd4rnk+x/sSuzRrDNbuW7Wp2qibwpLAi6xhF5ySEkQf1RGKmNJ02wzPaRR3ai3gcC5LGZ5DRs8/T0qT1WjVxBAM8giR9qhei6hLb3UQARcbwqBjaAnA9xXiuLlPc+ev9Gpy3L2L/AFTptu1bJIlZUvu8W5QRuBn/AKePpUdqzbbZa0u0BSSWTIQQQcg8mTiZyT5VldoeqDu3DeAbTlvCOMc+9Z/TbAZVccMAw+ua4enum5U1za/Ba3Fcsy+jaXu0gT8ySSSckknkkyfrUgxxVqx6VdNe7p/sMk+zRbv4mhe6Q2VF5whuIbo8O50VQnhly6tKyBJgYMxI9S7bi1C90XuO+sVEDGWGkUkthS0EwDtBIngxFU9N6N0x1Itdzd2su498bjbmLJblixMzuVZ/TjgR5b6d0y+bzrctXC7zcZdSSUcBn8JD/wBri40Lt4Y+VaCps+i1IuW0cRFxVYbTuHiAOCQJHvAq9VjQC2LSC1t7sIvd7SCuwAbdpGCIiKv0B5WqdruyVu+66h7t5fy4nbbbbIUPgEZBJb9o8zW11HdfuRYdR8V0bF8/E/hBjz2zu+SmucuiU6II6TVWgoVkuG5MiNpG2C2SdpG3wzAyQceUZqLt5Wa44UmwzlgpbYuxAm0qxwslyCDPimIgVtFi8LiBLoK3F9JUhhgsh8x7jyMH0rVtZaV7128XS4hKW13Jua4U/wAQEgPD8AiMZ4xyTW2jvGcpN2SnWdKt+wjFWtXUYFTBLWngTu2iCkRukge48ovpF68bjLCG4CWKyUUlozIBBDcz7nzBja06YrWjbMwxknzLE7i3z3ZnyxHAjUunazbrr5cFFW4EWQwARFAUljjI8XPnNaMC3ra+uzPOTx+UeyjSaDqANxdTcU2pJRm2ggZP+GT5DMCAPlVvTdOuXy1pHItMf79wYe5yRbT9K5+x5JNbN17WI1k7XUyMQQf4rG7EHdpUJjdN3dAjxC64NTkisUN0e3x+xKyyyS2Ppckv0/py21CooVUEAAQAKk9OMfWrBar2mOPrWDBSnR1nyi41a/216p3OleAd10FFxIBYQxPpC7v2rYHrl/a3X3dVqrmnZ1Wxp7iGCBLFVB3Tzhi3t4RXXLJRbbKRkoNN8lpezivpxcF4iF+EGBPvUd0npc2L1wWxce3cX42JVV2yxCyAYwYPrVzqyWkNu3p3b0eCSD6mCeflU72P6cfyl8lp73vcRAG0EA/URn2FcZZYzqKPYyf+hDJie1vdf8L2v8kbZ0l1bpuFL4dpk20QCcg4E59TE5P1kLXU9YLiC3cuw5UReCbYYmCcbuPSpLS9SQiNwZgOAyzMYHODE/MD3rE0fVrV/V21Rg2xiT/2mGHsTGPau6wU3bPK9ZyXCOgrUN2i7K29YbRe5et9yzEdzdNosGADIxGdpgcRxzUVre1z2eovZc2/y9vTlyM98GRGutc5ju4G3jkr61rOv/EvUsEKPp7C6ixpiDcBJsXLrWu9uPJANtQ5XMZA960nE6H0voFrTkG2CIs2rXxEjZZLlP8AlLtJ85qSrnWq7Y6kaIMNXpUf80tk6krOn7s2Be7yC3mYAzGRVWg/EW8mn1lzULac6ZHuWDZLbbyreu6dQVMkE3U5Bghx6UB0OlWtJf3ojjh1Vh/yE1doBSlKAV4wmvaVDVqmC13NaT2g/CxdVqLl7vyne7cC2DBCgEzuEzE/Wt7pUY4rG7iHz2c1X8GEkE6okgjm0MgeUl66BY0e0RP7VlUqcy9Zpz5oR8ei3btRTUIWRgDBKkA+hIwauUqsIKCpEt2cxsfhrrNvi1ahj3R/UUNgqbSKRbUFJVDJAI7pY+JqzbvYrVOAGXTKqbmFu29xVuF9OunKs/d7rYCd7DCTLTHIroNKuQYXR9M9uxaS4wZ0tqGYcFgIPkJ+cCfSs2lKA8rW+23SNTqLVsaW6LT27gfcZBgKRAIB9ciIPFbLXkVC4dkNWaZpF6j3ZW+NLdPluV4PuYx+wrzs/wBH1HfM+ot2UCAC13IgCRD4MnhUHlW57R6UCiknu4aREVt/LLa24Fc7t9E1SvdebiFndoViu8sTkcj7j0rpNeG2PQfaq1XRqw5/SvhOzlFzpeouK24XBtEAHdx5AT5RAiTW4dlLbLprasuwqsREcEwfqIP1rZe5X0H2r0WR6D7VWcXI7ZtVHJFRUFGvYwxWTphj61c7seg+1eqscVSGHbKzI5WqKbjRWhdoeylslnJZmt94wCKQ7lyWKO2ZE8QARP23+KRVpwcumVT9zifTOm31RlFgq7D/AFLu5Fj0G7P0ro/QEtpp1SdvhggiDJneTjMtuM8HnitlivYrmtOk7QjSOHXOmW35uul1gNwyoA+KM4Inz9TUv2IQNrGZv8FIkxyG2ooPmNh8vQV1mKRXaSnL+rj2LykpU66NU6z2L79tU3gDasaa3vyLg06Mv5hAwEjcoaAMTE1C/wDp29nTXglqzqLou2jZFw/Hp7N1XWxcdhiQCTyCefWujUroczmGo7OdRIJ/J6N7aahNQLDXJDu1gWikldgS2d0SMlQREZrsfhS5a53jqtrXXze1KIzBwVuX3tJbuAA7Ye1KmADbJHNdMpQGD0PSNa01m25Be1atIxHBZECsR7Eg1nUpQClKUApSlAKUpQClKUApSlAKUpQClKUBganVsrECPL+Ktf1Bvb7VTrfjP0/gVg6/U93auXInu0diOJ2qTH7V85lz5VllFSfZtjCO1NozF6xIBDqQYg/Piqv6mf1L+1aXp+s37ihrfS5S6AQ3eJ4h5EnaP3q+bmrjHTLQn1vWf/Ee9aPT1f8Al/Jx9XCbYOqkyAyyInjEiR+xH3qodRb1Fa/2e1KaqwLrWUUkspAAIhDAEkcYH2FSJ0FvEIogqcADKfDx6VllnyxdOTO6jGStJGanVSQCGUgxHvORVQ6kx8xWENHbiNiwefCOYiftS3pEUyqKCBAIUDFV/U5P7mT6a9kZ359vb7VVa1zFgMZIHHqaxars/Ev+5f5q+LUZXNJyfZEoRp8EzSlK+kMIpSlAKUpQClKUApSlAKUpQClKUApSlAKUpQClKUApSlAKUpQClKUBrfajWNaR3XkbQMAwSMYOOYH18+KhNL1Jr1u/bbM2HIysiVKlfCADnPH3qe7R6LvUuIDBYDafRhBU++QMVqTaj8naub1725cRwNpQKFCkheY3FuYP74PjVCSyRq57uP5NfUV+xP8AZO8o0OmlgN1sASQJMkQJ5NTQri1voOqfulZLhBUi2WkqoEkgxIt5BwYrcOz3a3UtZWbVu5s3Lva+N7sphQV/UxhZnPPnXp4tWpeLTVGHLpXBJp2Z/ZLULa0cuYC3bw+ouMIAHJq6O0SET3rq+5iEa1CsoE7AYOTxuLA+cRUXpES1ZX8x4QmouM6mf/dkr8BIiSOTECfOqr/5W5fti3eTYWWQrArKH4ZknxbgPt7148sbjklNpNXyehi2emk3TNi6pcugKLG0uzHDYBVVZmz5cD71Rf6zasWkfUXVTcBJbBLD4gFGSZ9KvanWLbuK7Z2qwj3uPbWfbG/JxWo9U6PZ1O23qSwu2lZVvAEA72VkOAQZbeoHnBzJqIaZTxRa7tjfUuejZek9pdPqWZbN0OUEkQwMcT4gJE4qWs/Ev+5f5Fc77Cdk2s6nvRdDqltlcqGANxo8K7oLACDuiMgCc10Wz8S/7l/muGzZmivlf9LydxZM0pSvpjzxSlKAUpSgFKUoBSlKAUpSgFKUoBSlKAUpSgFKUoBSlKAUpSgFKUNARHUR4m+X/ioC9003LdsLuaLVtN1tzb3LG5Xbu0l0bEgQJDDzqR6sl3vm23AB4YG0GMD29ferHT7htKtu5aW6iTsZAqsik4TYxiBxIbgAR515+BLHlm5Ncsrk1ON1C+UQ1jpT2kFk3blkFRuLADvDIHgZhKwoggHzEYFXl6cDYY2RhpKKSStxYEFhPiJbKscjw+WKnW6jYPOmuD52gf4JrT9D290yW0RhcBQBICbgSuJBBiDBOYr1MOxppGXNOTacXZlWujj+ye6Y2nQMqC5vDNJdmO4jElTB8/LyrK1OgAaw7W0JN7I2yB3pGP8AjAz65rH6Z1sFFvCywR++A+AspN1mIjdLTE44iOM1f1HW0uFUAdd1xAWbwbTIYRB3EnAx68iuc5YvTlByV8nGWdLKnfsSmqtPvZlOHtqsC2rkwXP+TgAZHkajen6S4Ll2GFoQgYKFabkGWIiAdndyB+2akDpT5XH/AO+4f/nUFrOvHSXDb/1g0uSTtZWZj4ZyCAI9xABmsGjn6dRm1SXsa82aOdbcdtk70rTbHuiSQSjZ5MrDE+5ZWqVsDxL/ALh/Naj0HqZ1jPdgIECqFHikHxSxIiZBEAVP6DSxcQ7iYYeSD+Fms+XDGeo3xl+b6OmPVrHFYpLno2cUoKV65cUpSgFKUoBSlKAUpSgFKUoBSlKAUpSgFKUoBSlKAUpSgFKUoBSlKAguo/6jfT+BWPWwPpVJkqCflXn5NP0L9hWKWmbbdmCellKTdmuaiwHVlPDAgxg5rXH7DWy4aFBVpkCQeebTApOc8j2ro35NP0L9hT8mn6F+wq0MM4faxDTzh00aW3Zy3s2L4QC5xgAuZJABG2DBEEfUYqjRdnFSSzs5b4iQPEIA2+cLgGFiY5rd/wAmn6F+wp+TT9C/YVHoT9yf00/dEBUX1Ds5avNuMhiZJXbnAGdynyA4itz/ACifoX7Cn5RP0L9hVVppLplY6WcXakaxo9CtoQgIEAZJOBMDPzP3NZ2j+NfnUz+UT9C/YV6ulUGQoB+QqVp5brbJWllu3Nl0UoKVtN4pSlAKUpQClKUApSlAKUpQClKUApSlAKUpQClKUApSlAKUpQClKUApSlAKUpQClKUApSlAKUpQClKUApSlAKUpQClKUApSlAKUpQH/2Q=="/>
          <p:cNvSpPr>
            <a:spLocks noChangeAspect="1" noChangeArrowheads="1"/>
          </p:cNvSpPr>
          <p:nvPr/>
        </p:nvSpPr>
        <p:spPr bwMode="auto">
          <a:xfrm>
            <a:off x="63500" y="-812800"/>
            <a:ext cx="2743200" cy="1666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48" name="AutoShape 4" descr="data:image/jpeg;base64,/9j/4AAQSkZJRgABAQAAAQABAAD/2wCEAAkGBhQSERUUExIWFRUQFRQZFhgXFRYVFxcVFBgaGBQVGhYZHSYgGRojGiAVIC8gIycqLC84GB8xNTAqNSYrLCkBCQoKDgwOGg8PGiscHyQpLC0sLiwsMCwpLCwpKSkpLCwsLCwsLCwsLCwpKSosKSosLSwsLCosLCkpLCksLCksLP/AABEIAK8BIAMBIgACEQEDEQH/xAAcAAEAAQUBAQAAAAAAAAAAAAAABQIDBAYHAQj/xAA6EAACAQMDAQYEBQMDAwUAAAABAhEAAyEEEjEFBhMiQVFhMnGBkQcUUqGxFSNCM3KCYpLBF0PC4fD/xAAaAQEAAwEBAQAAAAAAAAAAAAAAAQIEAwUG/8QALBEAAgIBBAEDAwMFAQAAAAAAAAECEQMEEiExIhNRYSMyQRRxkUJSYqGxBf/aAAwDAQACEQMRAD8A7hSlKAUpSgFKUoBSlKAUpSgFKUoBSlKAUpSgFKUoBSlKAUpSgFKUoBSlKAUpSgFKUoBSlKAUpSgFKUoBSlKAVRduhQSTAUEk+wyarq3fsh1KnhgQfkRBoQzH/qiYEmWiBsefFujwxI+FvtXn9YtQDvEEORg/4fH5eVWh0JMHc0qVj4MbN0CNsf5N5UHQLcEeLxCDn/pKn9iav4nK8nwXx1S2QTu4icNMkkAbYmZBEc4ovU7ZmG+Fdxw2FzzjBwcc44q23RkmQWXCwFgAFCSrDHOT9zQdFTOWyjLyOH+IzEkkyc49qjxJ+p8FdrqiMQASS042tOImceHleY5FB1a2RIafkCSclYAAkmQcVRa6Oqsr7mLLOTtMyFGcYwqjEcV4OiIMgsCNsEEYKzkSImCQaeI+p8FR6za/Xwu6YaIieY5jy59qrfqlsbpceDbPON/w/erK9Btj1mImckeh+sH515/QLUR4oPI3HPxR743EfQelT4kfU+DJOvTxeL4CAxgwCYETEeYn086pbqKRIM4UjykO21Tn1NUL0hYcEse8TYZj4YjyGT7marvdMVmBlhCqIEQQrblnHrUcFvMoHWLUA7xDByMHhPi8vKvR1e36nBYGUcRt+KcYAkSatDoFuCPFkRz5bdv8Z+dXH6QhYNLAhnb/ABOXieQY4HGal7Sv1Pgr/qaQpk/3PhlWHmBnGBJGTHIrx+rWwJL43MvBOV54GAPXiqbfRrYC8nu922YwWIJMRAIIxAgVbHZ+1AHixBGZhgI3CeDx9qeJLeT4Mk69PF4v9Mw3OCaoudVtqSC0FZnDRiJAMQTkYGao/oqQwBb+4PF4uTuLTnEyT7Zrw9GUz4mzPO0gM2GaCsSc84ycVHiPP4LtzqSLy0Qm8ggzt4mI9fLmqW6qgLCfgCE+fxmFAAyScfcVQ3RLZ2zu8Cqoz5JMT68/sPSvD0JM5YFgQTIMjGCCCIwBxU+I+p8F291W2phmjE/C3BBI8uYBxzg0bqtsctECTKsI8O6DIw23Mc+1UXOiWyDIOUCTMkKs8E+frVD9DU/5NHmPDB8GwmABB24xj2p4j6nwXrvVEUkSZUEmFYxtAJkgYwRVCdYTaCxjnEFoAAMnbOIKmfcVSehoTJZiSGBJ2ydwg/44wBxHFet0RM5Ybi0weQ+0MvHwnaOM+9PEj6nwZNjWK8w0wSOCJK8xPMe1X6xLHTVRiwJliSeI4jgAffn1JrLqrr8HSN1yKUpUFhSlKAUpSgFKUoBSlKAV41e141Vl0wUzUfre0Nm04R7qhzHhkboPnHMVR2k6wNLpbt857tZA9XOEH1YiuCWOst3he45Z3O5mPJMx9M8DyrJPK4rg36TSrPLydI+gNL1u3cYKreIiYOD7xPMecSKz5rktjttutqh5SCjeanMEfvjzyK6X0XqY1FlLowLigx6Hhh9DI+lIZtxXU6SenfPKfRR2j1b29Lda2SLgTwbQpbe0KsB/CTJHxY9a5/pe2erVR3uoRTca2JuLYOwtqCjFdjD+1tVlh/GCVk5rqJQHBE1D9WGl0q97csoA7gMy2kJBuNuZ2MfCCN7N/wBM+Va49GI1i328uro7d1mDXbmm1BtoU2vc1CXUt2R3QJIYzlB78RV2725f8u9wXLQI1LKrQjJ3a2jeS2pVzvuOFCZ2sDcPh8I3Sdrtdo3DuLbltKhaGsbbmSoZU3geLNqRI+NCeRV292o0duViGVgTbW1Ld6yC4FCgZuQVGMyyjzqwNZsfiBeRtr3LV7xIqPbVYdFvAai82xybaraLR4dp27t3IE6vaW+3SbupSHv21uxtVWU3EcgKoR2DqOAQ2YkwZAk+z3UdLqlZrCCE8Bm1sMDgAEZTLAeWGHkamLNhUUKqhVHAUAAfIDigNC6t221lv8yLejc3LbqbdsqG22UtJcvO7I21iSdqgEmT5wRWCn4g6ldVdDwLCalV3tahbdrvwmWBwTaIbxZwSMc9Ku3goLMQAoJJPAAyTWtJ2+ss3gR3tjDOsQrY2jbMmZ+eOKiwRPXO3Wo33Py1hzYFm4Ld7ui2/UhVuAKpI8ITeMgAt54zJaTtLf8A6bcv3FVL9s3EAupctjcr7bbXUXcUkbS20lRM7oyMu5260ix/cktgAKzEfPaDt+tX27XacAnvOORncJ4leQTgAESTgA0smjSNV261YQFbyhhptW+1tKSLl2yQLJRlcjZcBcg+fcnGcbV0ftDqHvahL1godNYssVAJDXi1/f3dzi4jKtor5jdBAMgSfS+0Fu/hQ6uAGKXFZHAPBINSBu+1RuRBypfxC17W1e3auOSWZo0ym3It7+5Urd3lFJAZ43j9JMqJa92h1jrrGs6pG/K3k7tBpCxa04tk5LDdDNcSQObRnnG5jrtkvsF22XEeEOCczA/Y/asxb/8A+moc0iaZovaHtdrLBe3btG4LNm6rX+5IV9WLXe21RAx8IAg8glgJBFbF2O6pev2CdQhS4ly4hDIbbwpG1mSWCsQQfCzLkEHMCY732qq200jkjJ0hTKyatXtSqCWIAHmTA+9VvXJPxI7Vu+o/L23It2iA4EHe8ecZ2iRj1BkYFc8mRxL44ObpHRD2v00SLkqSBuVWZJbjxgbfrNSOl6hbuAlHDQSDBBgjkVyLoPVtUqt3VtjsCz5YIn7xkDzxHte7Pdp76dSVLg2G+QtxCPUbkeB/nwM5hs8VwjqJvtGiem23TOu7q93VbUzVVd1Nsy0eu4AJPAEn5ConVdr9JbTvLmoREKWXDMYG3Ubu5P8Ay2t9iaktUhKMByVYD5kQK4tf6tbNi3eW+bL6expbVkmyLyPqtLp7gvaVkYfEe+CCMyGjiu5U6v1jtbpdLPf3lSDaBkMY74uLZMAwDsfPHhM1Lq08Vwvrd7V3L16+thWfXXF7i2x3hl0iajT3VKYAMMSFnxbh6muy9ngv5WxsYsnc2trMILLsXaSPIkQYoCQpSlAKUpQCvHr2qLvFUn9rCNJ/Fy2T0/DbYvWjH6skbf3n/jWudlexFq/pixUFryMUeMLO4IYmZz+w86m+3WoGt0j27MEq6srFlALI7JtGYJMOIJHIxBqK6N157DhtSptuPiUyoHeGRtkx9JnEVj3JNWj09Om4SSdGZ2i/D60mmHdllawrEGNxdo4PnzMZ862HsFdJ0oBwQz/eZP7k1rHaXtAt9dtqbm1TtCqSQziBmIUmeDnyjis/s4LiKltWa3hjBIiSzPdTzIcAqA2fhb62lOO/auOSuWMvTSbv8m/rUf13oVvV2xbuiUDbiIBk7WUc+YJ3A+qiqOzurNy0CxkguJkkEBiBBIBYRiSMwala1Y3wee1TNQ0f4eIpus903W1ShbxZF2uAyN8HCiFKkDBBEztFLn4d2+8a7bvMlzdcuIdoYJddrTBgpMbR3SKFwInia2nWWN9t0kjerLKmGG4RII4PpWH2ctXF0trviTdKBrk/rfxMM8QSRHtVyDF7K9lE0Kult2ZbrbzuiQ0Qc+hEY4GSOTU5SlARPaW+U0l9l3bltXCNs7p2mIjMzFcItdo9ToCRsKNdG9N4HDcEiZXHlE8ceX0Uy1xf8UOzV251BO6UOby7o3KJ2gAjJjhR85qt0SlZrHZvVd2xZ1ZiqlyYzxuk+55+/pW0dX7aC8oQqA6fBcABZdpGVMZWYED19a3vs50OytgK9u2GFq2LogGYUfGY8XHn6VD9v+kWFtoEtqLty6gQqksNzgu2PQA8+opu4s6uHNEd+H/XXv3DccqAoZc4JLbdoB5AENz6j1NTNjrqtc331did5RAWKIojYm0HY11gVIxOfICsdLab30o/tXrneMXIIJBI2BT5hoWSDgKBicSHZHTIbCJcRQ9tnJQgEq4ZgW98EQff3rPkxznTuky2PZyu6L69qdLeQRthiNoZRJBMKwEYE8H61i9G1y2b6W7ZmzqZ2DcIRlWYQfpIHwjiJqd1PTrCsHCIGIgHAO2Ix8gT960rptrvb9oL4Vti8zDbCoNxhSMQJIWBnPlXnZdJNaiM4zbt01+Ko7wUfTk37HRlar9g4rUOg9UD3YtuzoVO+SW2sp2jxEeZnM5xgRI27S8fWt+NbclGWfRceuFdv9HdPU3WGPeRs8MiCs4hcid/l5H513Vqh+udHtXV3XF/0gxDAkMmPEQwyMYq2VWycMtrso6DbQWlAIlVWeAR4REjyMVAdXv6Y61DcZZ06s4n9RKhdo8yPF9x6Yhela3UR4ShW4f8+THmwBiflAqB6kX3XCxQtmWC8CcADcR65/8AqjTlGqo9qGglKTt8HWOk9Y71/RGUG3j4uc7uJgTt5gj3iZrm/ZbVoroyB2Ui0stJKsfC4XAkBmAkg8mIzXRlOKR7PFyJJtIuxVv8uv6RzPA+L9Xz96uVC9Vc/nNGBME6ifQxaxP1rSjiTGwelVRWndgu1H5y/wBQh9wtakBBmEthe7UCfU22fH6/Wa3GpApSlAKUpQCrWqSVI9QR96u1Rd4rnk+x/sSuzRrDNbuW7Wp2qibwpLAi6xhF5ySEkQf1RGKmNJ02wzPaRR3ai3gcC5LGZ5DRs8/T0qT1WjVxBAM8giR9qhei6hLb3UQARcbwqBjaAnA9xXiuLlPc+ev9Gpy3L2L/AFTptu1bJIlZUvu8W5QRuBn/AKePpUdqzbbZa0u0BSSWTIQQQcg8mTiZyT5VldoeqDu3DeAbTlvCOMc+9Z/TbAZVccMAw+ua4enum5U1za/Ba3Fcsy+jaXu0gT8ySSSckknkkyfrUgxxVqx6VdNe7p/sMk+zRbv4mhe6Q2VF5whuIbo8O50VQnhly6tKyBJgYMxI9S7bi1C90XuO+sVEDGWGkUkthS0EwDtBIngxFU9N6N0x1Itdzd2su498bjbmLJblixMzuVZ/TjgR5b6d0y+bzrctXC7zcZdSSUcBn8JD/wBri40Lt4Y+VaCps+i1IuW0cRFxVYbTuHiAOCQJHvAq9VjQC2LSC1t7sIvd7SCuwAbdpGCIiKv0B5WqdruyVu+66h7t5fy4nbbbbIUPgEZBJb9o8zW11HdfuRYdR8V0bF8/E/hBjz2zu+SmucuiU6II6TVWgoVkuG5MiNpG2C2SdpG3wzAyQceUZqLt5Wa44UmwzlgpbYuxAm0qxwslyCDPimIgVtFi8LiBLoK3F9JUhhgsh8x7jyMH0rVtZaV7128XS4hKW13Jua4U/wAQEgPD8AiMZ4xyTW2jvGcpN2SnWdKt+wjFWtXUYFTBLWngTu2iCkRukge48ovpF68bjLCG4CWKyUUlozIBBDcz7nzBja06YrWjbMwxknzLE7i3z3ZnyxHAjUunazbrr5cFFW4EWQwARFAUljjI8XPnNaMC3ra+uzPOTx+UeyjSaDqANxdTcU2pJRm2ggZP+GT5DMCAPlVvTdOuXy1pHItMf79wYe5yRbT9K5+x5JNbN17WI1k7XUyMQQf4rG7EHdpUJjdN3dAjxC64NTkisUN0e3x+xKyyyS2Ppckv0/py21CooVUEAAQAKk9OMfWrBar2mOPrWDBSnR1nyi41a/216p3OleAd10FFxIBYQxPpC7v2rYHrl/a3X3dVqrmnZ1Wxp7iGCBLFVB3Tzhi3t4RXXLJRbbKRkoNN8lpezivpxcF4iF+EGBPvUd0npc2L1wWxce3cX42JVV2yxCyAYwYPrVzqyWkNu3p3b0eCSD6mCeflU72P6cfyl8lp73vcRAG0EA/URn2FcZZYzqKPYyf+hDJie1vdf8L2v8kbZ0l1bpuFL4dpk20QCcg4E59TE5P1kLXU9YLiC3cuw5UReCbYYmCcbuPSpLS9SQiNwZgOAyzMYHODE/MD3rE0fVrV/V21Rg2xiT/2mGHsTGPau6wU3bPK9ZyXCOgrUN2i7K29YbRe5et9yzEdzdNosGADIxGdpgcRxzUVre1z2eovZc2/y9vTlyM98GRGutc5ju4G3jkr61rOv/EvUsEKPp7C6ixpiDcBJsXLrWu9uPJANtQ5XMZA960nE6H0voFrTkG2CIs2rXxEjZZLlP8AlLtJ85qSrnWq7Y6kaIMNXpUf80tk6krOn7s2Be7yC3mYAzGRVWg/EW8mn1lzULac6ZHuWDZLbbyreu6dQVMkE3U5Bghx6UB0OlWtJf3ojjh1Vh/yE1doBSlKAV4wmvaVDVqmC13NaT2g/CxdVqLl7vyne7cC2DBCgEzuEzE/Wt7pUY4rG7iHz2c1X8GEkE6okgjm0MgeUl66BY0e0RP7VlUqcy9Zpz5oR8ei3btRTUIWRgDBKkA+hIwauUqsIKCpEt2cxsfhrrNvi1ahj3R/UUNgqbSKRbUFJVDJAI7pY+JqzbvYrVOAGXTKqbmFu29xVuF9OunKs/d7rYCd7DCTLTHIroNKuQYXR9M9uxaS4wZ0tqGYcFgIPkJ+cCfSs2lKA8rW+23SNTqLVsaW6LT27gfcZBgKRAIB9ciIPFbLXkVC4dkNWaZpF6j3ZW+NLdPluV4PuYx+wrzs/wBH1HfM+ot2UCAC13IgCRD4MnhUHlW57R6UCiknu4aREVt/LLa24Fc7t9E1SvdebiFndoViu8sTkcj7j0rpNeG2PQfaq1XRqw5/SvhOzlFzpeouK24XBtEAHdx5AT5RAiTW4dlLbLprasuwqsREcEwfqIP1rZe5X0H2r0WR6D7VWcXI7ZtVHJFRUFGvYwxWTphj61c7seg+1eqscVSGHbKzI5WqKbjRWhdoeylslnJZmt94wCKQ7lyWKO2ZE8QARP23+KRVpwcumVT9zifTOm31RlFgq7D/AFLu5Fj0G7P0ro/QEtpp1SdvhggiDJneTjMtuM8HnitlivYrmtOk7QjSOHXOmW35uul1gNwyoA+KM4Inz9TUv2IQNrGZv8FIkxyG2ooPmNh8vQV1mKRXaSnL+rj2LykpU66NU6z2L79tU3gDasaa3vyLg06Mv5hAwEjcoaAMTE1C/wDp29nTXglqzqLou2jZFw/Hp7N1XWxcdhiQCTyCefWujUroczmGo7OdRIJ/J6N7aahNQLDXJDu1gWikldgS2d0SMlQREZrsfhS5a53jqtrXXze1KIzBwVuX3tJbuAA7Ye1KmADbJHNdMpQGD0PSNa01m25Be1atIxHBZECsR7Eg1nUpQClKUApSlAKUpQClKUApSlAKUpQClKUBganVsrECPL+Ktf1Bvb7VTrfjP0/gVg6/U93auXInu0diOJ2qTH7V85lz5VllFSfZtjCO1NozF6xIBDqQYg/Piqv6mf1L+1aXp+s37ihrfS5S6AQ3eJ4h5EnaP3q+bmrjHTLQn1vWf/Ee9aPT1f8Al/Jx9XCbYOqkyAyyInjEiR+xH3qodRb1Fa/2e1KaqwLrWUUkspAAIhDAEkcYH2FSJ0FvEIogqcADKfDx6VllnyxdOTO6jGStJGanVSQCGUgxHvORVQ6kx8xWENHbiNiwefCOYiftS3pEUyqKCBAIUDFV/U5P7mT6a9kZ359vb7VVa1zFgMZIHHqaxars/Ev+5f5q+LUZXNJyfZEoRp8EzSlK+kMIpSlAKUpQClKUApSlAKUpQClKUApSlAKUpQClKUApSlAKUpQClKUBrfajWNaR3XkbQMAwSMYOOYH18+KhNL1Jr1u/bbM2HIysiVKlfCADnPH3qe7R6LvUuIDBYDafRhBU++QMVqTaj8naub1725cRwNpQKFCkheY3FuYP74PjVCSyRq57uP5NfUV+xP8AZO8o0OmlgN1sASQJMkQJ5NTQri1voOqfulZLhBUi2WkqoEkgxIt5BwYrcOz3a3UtZWbVu5s3Lva+N7sphQV/UxhZnPPnXp4tWpeLTVGHLpXBJp2Z/ZLULa0cuYC3bw+ouMIAHJq6O0SET3rq+5iEa1CsoE7AYOTxuLA+cRUXpES1ZX8x4QmouM6mf/dkr8BIiSOTECfOqr/5W5fti3eTYWWQrArKH4ZknxbgPt7148sbjklNpNXyehi2emk3TNi6pcugKLG0uzHDYBVVZmz5cD71Rf6zasWkfUXVTcBJbBLD4gFGSZ9KvanWLbuK7Z2qwj3uPbWfbG/JxWo9U6PZ1O23qSwu2lZVvAEA72VkOAQZbeoHnBzJqIaZTxRa7tjfUuejZek9pdPqWZbN0OUEkQwMcT4gJE4qWs/Ev+5f5Fc77Cdk2s6nvRdDqltlcqGANxo8K7oLACDuiMgCc10Wz8S/7l/muGzZmivlf9LydxZM0pSvpjzxSlKAUpSgFKUoBSlKAUpSgFKUoBSlKAUpSgFKUoBSlKAUpSgFKUNARHUR4m+X/ioC9003LdsLuaLVtN1tzb3LG5Xbu0l0bEgQJDDzqR6sl3vm23AB4YG0GMD29ferHT7htKtu5aW6iTsZAqsik4TYxiBxIbgAR515+BLHlm5Ncsrk1ON1C+UQ1jpT2kFk3blkFRuLADvDIHgZhKwoggHzEYFXl6cDYY2RhpKKSStxYEFhPiJbKscjw+WKnW6jYPOmuD52gf4JrT9D290yW0RhcBQBICbgSuJBBiDBOYr1MOxppGXNOTacXZlWujj+ye6Y2nQMqC5vDNJdmO4jElTB8/LyrK1OgAaw7W0JN7I2yB3pGP8AjAz65rH6Z1sFFvCywR++A+AspN1mIjdLTE44iOM1f1HW0uFUAdd1xAWbwbTIYRB3EnAx68iuc5YvTlByV8nGWdLKnfsSmqtPvZlOHtqsC2rkwXP+TgAZHkajen6S4Ll2GFoQgYKFabkGWIiAdndyB+2akDpT5XH/AO+4f/nUFrOvHSXDb/1g0uSTtZWZj4ZyCAI9xABmsGjn6dRm1SXsa82aOdbcdtk70rTbHuiSQSjZ5MrDE+5ZWqVsDxL/ALh/Naj0HqZ1jPdgIECqFHikHxSxIiZBEAVP6DSxcQ7iYYeSD+Fms+XDGeo3xl+b6OmPVrHFYpLno2cUoKV65cUpSgFKUoBSlKAUpSgFKUoBSlKAUpSgFKUoBSlKAUpSgFKUoBSlKAguo/6jfT+BWPWwPpVJkqCflXn5NP0L9hWKWmbbdmCellKTdmuaiwHVlPDAgxg5rXH7DWy4aFBVpkCQeebTApOc8j2ro35NP0L9hT8mn6F+wq0MM4faxDTzh00aW3Zy3s2L4QC5xgAuZJABG2DBEEfUYqjRdnFSSzs5b4iQPEIA2+cLgGFiY5rd/wAmn6F+wp+TT9C/YVHoT9yf00/dEBUX1Ds5avNuMhiZJXbnAGdynyA4itz/ACifoX7Cn5RP0L9hVVppLplY6WcXakaxo9CtoQgIEAZJOBMDPzP3NZ2j+NfnUz+UT9C/YV6ulUGQoB+QqVp5brbJWllu3Nl0UoKVtN4pSlAKUpQClKUApSlAKUpQClKUApSlAKUpQClKUApSlAKUpQClKUApSlAKUpQClKUApSlAKUpQClKUApSlAKUpQClKUApSlAKUpQH/2Q=="/>
          <p:cNvSpPr>
            <a:spLocks noChangeAspect="1" noChangeArrowheads="1"/>
          </p:cNvSpPr>
          <p:nvPr/>
        </p:nvSpPr>
        <p:spPr bwMode="auto">
          <a:xfrm>
            <a:off x="63500" y="-812800"/>
            <a:ext cx="2743200" cy="1666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0" name="AutoShape 6" descr="data:image/jpeg;base64,/9j/4AAQSkZJRgABAQAAAQABAAD/2wCEAAkGBhQSEBQUExQUFBUVFRgXGBcXEhUXFxwYFRUYFRoUFBcXHCYfGBkjGhQUHy8gJScpLCwsFx4xNTAqNSYrLCkBCQoKDgwOGg8PGSwkHyQvLCwvLywpLCwvLSosLC0sLCwsLCwsLCwsLCksLCwsLCwpKSksLCksLCwsLCwsLCwsLP/AABEIALIBGwMBIgACEQEDEQH/xAAbAAEAAQUBAAAAAAAAAAAAAAAABQECAwQGB//EAEQQAAEDAQYDBQUECAQGAwAAAAEAAhEDBAUSITFBBlFhEyIycYEHkaGxwRRCUtEVYnKCkrLh8CMzNGMWQ1NzovEkg5P/xAAaAQACAwEBAAAAAAAAAAAAAAAAAgEDBAUG/8QALxEAAgIBBAECBAUEAwAAAAAAAAECAxEEEiExQRNRIiNhcQUUgZHBUqGx8DIz4f/aAAwDAQACEQMRAD8A4hERWFYREQAREQARVDVQhQSERFJAREQAREQAREQAREQARVDDyKFpGoUZROGUV9OkXaBWLv8A2Z3PTrVDjzgaJZy2rIJZOFqWVzdRCxL2Xj/h2i2hia0NIXjlQZlLCe4lrBaiKuAxMZc1YQlnooiIpICIiACIiACIiACIiACIiACuYwuIABJOQAEk+QVq6DghrftJmJFMlvnIBjrBPxVVs/Tg5ew8I75KJFWu6a1ITUpuaDuRl7xotRen3y1ps9XFEdm7XmBI+MesLzBU6XUO6LbXRbfUq2sHpvs44Xs9ei51TvGdPquQ4yu5lG0uZTMtByzlR1hverSnA4tnkVrWi0Oe4lxklaEuQlYnHBSlUwkGAY2KsJRE2OclO54x4CItmzWZjqdRzqga5oGFkE45OYB/v3KG8LJCWTXa2Vf9nPRKDZPktlUW2OLwjTVUpLLNf7Meir9m6rOiq9aZd6EDELMOayBoVUSOcn2x4wjHpBa1QEnMKWvG56tAMNVjmio0PaSMiCAY6ETmNQtJEJ7XkicN6xk0lJ3Nfr7O7EwkLA5s6rVqNAOS1RmrOGjHZU4c5OgvvjKraWw8yFzpK2f0i/sexywY8fhEzpryWsnhHGeCthXCoYInI7K1E4JtdBEW1QNLsqmMP7TLs4Iw9cShvBCWTFQoF+TfFqBzjUDr03VGUCWl2jRlO08hzPRX2TC1wc4mGkEBphxIzyP3R+t7pW/ft6/aiKmFtMtGE02iGDPxsH633t5z3ykCJREUkBFfUDYGGdM559FYoTyNJbXgIiKRQiLJRsznzha52EFxgEwBqT0UN47J7MavoV3McHNJa4GQRqFI3LdDrW7smQKgGJpJhpaNWuOx5H03C0rU1rSWtOKNXERJH4Rs34+WiANm3X9WrNw1Hy2ZgNa0HzwgSo9dfw5wT2jRUtGIAwWsBgkc3nUA5ZCCutbcVnH/ACKP/wCTfyXLs19NL2QWftwa46ayxbpM4fhHhllpD31C7C0hoDcpJE5nYDL36rq2cG2QEHspjm95HqC7NSllsTKYIpsawEyQ0AAmImB0AXR07mZgAPijMg7/ACXOlfdqZtwk0vbJqVcKopSWWcrTuOzt0oUh/wDW0/MJVuSg4QaNKD/ttHxAkKYt93mmRnIO/XkVqrFKVkJYbefuaEoyXCOJvf2f/es7v3Hn+V/5+9cbUplpLXAggwQRBBGxHNe0LhvaBdEObXaMnd18DLEPC4+Yy/dHNdfQ66UpenY8+zMWo06S3ROZpsgK5YLOc/RZ1ssjiRNclKPAVzGEkAAknIACSSdgBqVavUPZvwuxtFtqe2aj5LMQya0EgOb1OZxciIVYzeEcZenCNazWZletDS94aKergC1zpcdAe7pnrsqcF3T9ottJhAcxpNR4OmFm3WXFojqvUOObI2pd9fF9xnaDTxM7w193kSoz2a8PijZ+3dBfXAI/Vp6tE8z4j6clAm7g6a9rqp2mi6lVEtdyMEEGQ4HYgrxvijhepYqoa44qbpwP0mNQRs4SJHqOnt60L7udlqoOpVNHaHdrho8dR8RI3QQng8Dc2VqvZBUneFgfQqvpVBD2GCPiCOhEEeawsaCRIlXV2bPsTOpWYKU7tkCSZ6K192nYz5qQRL6089nS/I04xgwCwsjT1krDWu78PuJU7ZuH7RUaHMoVHNOhDTB8lht12VaJAq03050xCJjl/e6hWTTzkaVFE/hwv07IR12mMiCeX9VqubGRXQPsrw0OLHBpMBxaQ0mJgEiDlmtZ9nadQFbHUNf8jLb+HxkvlvBDrYsFidVqBjBLnGB6rPXu/dvu/JLkvZ1mrsqt1aZgrTGakvhOZZRKqWJma++Gq1lIFVuGRkopdNxhxo63FuJoaGjIBcymWfJVPGeAiImECIiACzWa1vpzgcW4hhMGJB2Kwooaz2T0ZTaThwt7rZmBlJGhcd+nJTPDVnFptjMYBgF750cWjIkcyS2efqVArqfZ5/qan/aP87Fn1UnGmTXsWUrNiTPQURF487hsXdTxVWjrPuz+i6VQtxU+853IR7//AEppdfRxxXn3MdzzI1bzo4qTtyMx6f0lc4p2+76ZZqWN8nOGtGpPLy3JUTY7ptL6bqtRjGYu82m2cQac4O09Nfkq9VU7JZgstLkKrVHhmBaN+2XtLNWZEk03QIkyBIgc5AW8i50ZbZJ+xraysHjdm38lnW3f13/Z7VUZENccTNPC7P4HEPRZKNzvlnaQxjm03kl7Wns6lXs8TQTJOpgTAgr1UYu+ScfKyct2KmHxeCt23JXrd6nQq1WA94sYSIGoB0mJXsNwcSUbRNNjXUqlMQ6i9uF7QIAy0I006Lo7JZGU2NYxoaxoAaAMgBsFxntBDaNosNoZArfaG0yRALqbvE125G3TEeauVMZLb59zPZdNPdnj2OoInVUJAGwAHkAB8groUdxGxxsdoDZxGjUiNZwHRYorLwaZPCycHfPtCtFeuKFhEAuwNcAHPeTlLcWTG7jeMyRop+7eH73aA91qouOpp1Gl43yLmtBG2n0XM+z2zilarNXfTeynVY+k2o4gtdWM+CAC0FoLQDqZzXsgOS7FsYV/BGKwcqndZmc5PP3ONtVwUraWOtNIsrUT36YeCCDmAXAd+m6JByOoyMheWX1d7adqqtZk1lV4AzMBriAJK9nvK82MrVXE/wCRZ8VQjbMva09cLXn16rxWrWL3F51cS4+bjJ+a5VsdsuDv6CKszu8Fi2bto461JmXeqMEHTN4GfRa5C67gq97HTZgtJYHirjpuewkDutEh8Q3MblVHTus2Qyelx/RWV7Mx4h7WuAMw5ocJ5wd1cxwIBBBBzBBkEcwVcpOGiPv66RabO+kYlw7pInC4Zgjly8iV4s5pBIOoMHzGS9vt17UaABq1WU50xOAnyGp9F4zbaINWr2ZFRjXOcHA5YC7J234hPLPkoOhopdo1FC1fEfM/NTRKhHOkk8zPvWrTdsq/E3xFfcoivNbu4comdM1Yta+pyGkumEXZ8CU2dm8iDUxZ88MCI6Ti93konjJjBae5E4Rjj8UnXrESs0dRutdWOi11YrU8kEiItRQERAJUEhdBwNbRTtYB/wCY0sB6khw95bHqoc2B8THxErA1xBBBIIMg7gjQjrKpsUboOCfZdsnTJOSaPaUUfcV6i0UGVBro4cnjUfXyIXRXHYO0qSfC3M9TsPqvJxpnKz0/PR13YlHeavDnEdBxNKS15cYxQA7OBhPPoYOa6Va3E9x07RQfiAxtaXMf95pAnXlktThm8HV7JTqP8RBBPMtJbPrErsqDparftwc5T3PJzHF1oAvGh2h/w2dmSNgDUJcfgPcvSgVxPGvDhrtFWmCajBBaPvNmcv1gT6yVzl18Y2qiw0+1YAxpgVWku7uXZtjOeQPLZVV3/l7JKa4fKEnHJ2PFppUcDycJqOwxscpxHlsCeoUUol1jdeDqLhVqVHmRWJZFOkJ0p7TGwknUwugttgbSwhnhAAGcxhEQTz0PvWLUx3ydsVhcGzTzeNrOa4q4fFppAghr6ckOdk2N2uOwymdveoHhO2hzjZ3U6FasxlSnQFVwNNzXkl1MO0xB0lh3D3tkd1dVfdzMtNIseS2Mw4GIPUaOGmR5bLzC87D2FUsFRlSIOJhy8p2Iy+C6n4Xb8O3PK8Y/kza2vLy0eg3ZxfelmYKL7K+rhgAvo1S6NAC5mTvP4lSlz3La7XamWu3jAKWdKj4YdMglv3RIBzMkgTkFD8J+1TAzs7ZjcRGGq1smP90AySPxASd88z6Ld16Uq7MdGoyo3m1wPvGo8iujbqWspRSZlho2kpSba8G0iLnLTcNe1vcLXUDLOCQ2z0Huio2cjaasBzgf+m3COZcsSRqZAX/wGbQ0PsddppFznikahNIOJIcaLmy0S4ERGWecK67uHb3ADHWzsqYET2naOjk3uzPm4fBds6tRs7WMJp0WiGsbLWDkGsbl5QF5zxj7TnYn0LLiZBLXVSIdIMEU2nw/tHPkBqtS1lmNvH6opj+HqyW6Of34NPjq9qdnpfo+zuLu9itFQnE575nC927pAJ5Q0c1zV0B1U9m1pc4NLoGpa0Sct4GwUUt+67yNltNOtTOLs3B3KRo5vqCR6qycE1h9jUWype+PXWDobh4YtFueRTIDKQw43k4W4pfhaBmSS5xgc89lM3/wNarPZImlWpU6hqvDGubU8IaTLp7oaDp5kGMu04Nr0qdIhhHZVnur0nGACKuZpk6B7HAtI5R1iS4g4jo2ai573NJIIYwEFz3Rkxo3lUxrjt5LZ3zlLjo4j2YXxjNegARTb/iUml2Ita5xBZiykaHTWV2t5WwUaNSqcxTpuf8AwtLo+C5X2b8Mvs9N9WqC2pVAAaRm1jc8+RJzjkAuutVnFSm9jvC9rmnycCD81mfZL7OOuj2b/am/aLdUqGrVGLA0huEOzDSSDoD4RAGi1uI+B6dks1TAGPbUc2KtZ5DqBAJkFrYIcRh0GbgDIOXotmtAbTGMgFogkkAZZTrkDr6rkfaHe4q2Z9nof4hMOqPH+VSZTIqF1Sp4Qcm5TMHTSdWI7eCpTluPJLeYpMMiXjFAOcBzmEEebT6KLWSvVxHeBkJEGJykeqxq+uG2OBL7nbLLCIisKCodGmXkqEoigkIiKSAtm7yO0E8jHmtZEk47otFtU/Tmp+zJ9Q1sIxujn/7+KobW+IxH++qxLPRQ6222dHXa6OoioxWPPJ1HAl79nWNJx7tXw55B40/iGXoF6lcl6up1OzFMvDw50hzQQWDQhxA0I3/NeD0qxY4OBgtIcD1BkfJewvptqsEiQ4A8jmNiNMiubrvkXRuj57KaPmVuHsZuIeNnVW/Z6FGq19UAd8AOh40Y0EzIOs6H1U/cV2/Z7PTpEyWjM7S4lxjpJXA26/6t3OJpWSk6mQB2xdULuWFxnu55AaHJWWf2m2mvSrdmyiyoxoe0YXOloPf1droork5/Nm8/wWx0lmP/AE9E/SjWiq6oHUWU34cdXCxru6042Gc296JMGQclzN4+0CwY2gYa7nmMXZDC2THfc8AgeQK8nvW+61pfjrVHPO05NGsYWjIanbdW3TYTVrNaMgDic46Na3MuPor5YwbIaJJZmyc4q4wtNV76JIo02OLeypd1uR+8Rm7ToOi0+Er/APs9cNcQKdUw8kmGkTD8t5IBJ2Kjr3tIqWiq9vhc9xHkTko+vslcFOO2Rs9OMYYSwelcaUmVbKXtqCWQYFQQ5pIkEA97mPJedqtmYCWzGcL02+OC7LTu4VWuGPCDMjMnaFr09f5eGzOTzV0t83weYFTPCwDar65mLPTNSBIxOkNa0kbSZ9FDuUjdFqZ9ltnfbmyl94f9YdVVqk8vH0O3pJx9BLP+5NinxpbWiBaq2u78XuLpMKlbjO2uEG1Vo6Pw/FsFc1Vvek374PkCfktU8SU/wv8Ah+aFCT8FsrNPHvBP2eq51ZjnOLnY2ZkknxDc5rY4i/1lo/7z/wCYqAu7iukytTe5j3Na9riBhkhpmM8tlstvwWqrVfBBLi4zH3yTsoVM/UTwJPVUpPD8GZERdKTwmeeqSlNJ+503BfGVSyP7MtNWjUImnuCSBipzli6aHpqvYrvZZzDqTaIcR9xtMPHMHDmIPxC8L4apjt+0d4aLXVTp90d0Z83EKN7Y4y8EhxJMgwZOZzC5W7Lweht0sbJZXB7bfnF7rFaj9ppOFjdTaWV6dN78FQEh7K+GYBEEGNt5MTt13rStNJtWi8VKbpwuAIBgkHJwB1B2Xhtn43tzBDbVVjqQ70l4JUtdHGFteKrqtof2TKT5JDR3nNhgaWtBxYiNE0pJIyvQzXlHrF7X7QsrQ6vVbTmYB8RjXC0Zu1Gg3XknGnHz7b/h0wadnBmCe88jQ1IyAGzfUztylSq5xlzi4nUkkn1JzVq10QWNzMGqj6c9mQt67rMCC4ic4/v3rRWaz2os00OxVt0ZSi1HsjSWV12qVi4N222VuAkAAjPIfBRi2LRbnOEZAdFrEpaIyhH4yzW2V22ZqRVFjNYKoqdCrPUj7md6exLLReio10qqbspaaeGFhdW5KryTkFb2J6KiyUnxE6Onrqgs2vn2ArFXNr81iIhUVCslE3y0tM1wv2JCx1WB7S9naMBzbiLZ6SAd117faKAABZ4AyA7XYZR4FwIdCv7cqLI03Ydq6+5j/K21f9bOwtPF1e0tqMbTYKfZuNQAFxwgGSXHIZxtrCiOHXAViCQMVKq0EkAYnMIAk5ZlRLLY8Bwa4tDxhcASARMw7mFyNstTnuMkkSYEyPRIqIPMYLCL1bLT14s5bOqdbqY1e3+IH5LNZ+KaNKhXbicXVAwDC3Zr5cCTEAj3rh5RX/l4vspl+IzawkiercS5d1mfU/QLNdlqdUYXOMnEfpkubU/cY/wv3j9FM4KMeCdPqLLLPjfGCZp6BbRttQtw4nFo2kwtZogLIyqQCAYnIrRjhHNbi5vPXJYuGJXbVnQ1x5A/ALiCpYiEqiIlGKqc4Y1qeTfqoJTvDGtT936qUQ+ieWKs/ZZVrVNSkueImvQwUrMvwaV6XpUpMhj3Nx5Og6tEGDzEx7lDNveqDON3qZHuWzf7+80chPvP9FFJK4rb0PqbZ+q8NkyziV27Gn1IUjW43LqFOl2WFrC4mH+Jzj4jlsIC5VVQ6oPwItZd/UdtZ6we0OG4B/osiheHbbINM7Zt8tx7zPqppXxSSwjLZOU5bpdhUJQuhYH1JSzsUS7T6eVz+hc+tyWMuVFdTZJWNylN4OzGuuiOUui6lTnXRZMfISrwsbdI0IK0qOxYRy5W+s3KXS8fT3B2IWRY3CBH96q9PEot6X6/t4LW7+ao1mW4KqW7hJPT3pce5apeYtc48/7kq3MZqx1DksjWwrsB5Jtia5K1fKuTdb4NQthUW2rH4QJMADc5Kl0ezN0PxD+pfsRd62rBTyOZyH1P981zhK3L0toqPluTQIH5rThPCO1GTUXerLPgoirConM4XTcOtHZT+sfkFzULpuHP8n98/JqlLJO5x6JQLO2ymSDoGl87FoEgjocgsVNxByz6QD8Cuuuq9bPTsr2VGDtXHAyozSmT3yBjkeJrJIEAukaEpis4a+gWUXzkcMRvnAz5arjiuo4seGsDQXSXGcTYPd5kEyZK5ZKxkERFBIU1wye+/wDZHz/qoVTPDPjf+z9QpRD6OiWvVGa2FjrjKeXyS2rdE0aOxV2LPng5a+XzVPSB8ForNaqmJ7jzJWFCWEV2S3TbCIikQzWW0Fjw4aj+4XT2a2Y2hwJ/LouSW3d9uNN36p1H180k4trg06eyMJYkuDpiZVFRrgQCMwdFVZGd2KSXAWyxsBY6TN1sMYTkBK1UwwtzOPrr9z2R8Fqo5sq99MtMEEK1X8M56bTyi0MAVyIhLAOTk8sIiKRSZ4Xurt6zWcyvTb19nVFtAluoE/BeU3NehoVA8agrt7x9qLqlHABBIglZrFJyHWDgLdQwPI6qOt9i7VuEuLRM5dNlvWmtjcSd1iV665FOetHDbgRgcCOuRWzYLre0gPZSe3qBPmDHzUwqs1HmFEopoeE3GSaI++eFSe9TwjmJgeYyUQOHav6n8R/Jdq204ajgdC4+n9FhtlmwmRofh0VUHj4ZG3UQU82V+O1/JB2W63ilUxMoucAMJwt3MZ5ALPddBzGEPABxE5REQBtlspOj4H+Q+awKyKSbM1sm4x+38sK4vyA2E/GPyCtlVaRuJ9YTlCRr26xtqgB85aEHMbKMdwy3Z59Wj811NpY1oaYHlz01PJYKzg8gMaZ5AfQKpT3c4NNlHp5Tks+xzX/DH+5/4f1VW8MDeof4f6roGWZxcWhpLhqAJOXNUrUHMMOaWnkRCfMejPyQY4Zb+N3uC3rFdjKUlsyRBJKkhYahbiwOw88JjzWOjSxOhGY9kqMm0l5LFbVphzS05giCtpwYHRBMGJn6QrbVZ8B6FCmm8DypaTft2RP6Co/hP8TvzT9A0fwn+I/mpBExURFfhth8LnN8+8Potc8MHaoP4T+a6ax2U1HBozJXYWj2bVm0e0icpjeEraRZGEpHlP8Awwfxj+ErIzhkRm8z0aPzU/Xo4XEHZY02EI8p4Nax2EU24ZLupWwGjkqoo2ol2SflhdPwBb6FK1B1cDDGpEgHmuYREllYFOu9ot5WetXBs4ERmQIBK5FERGO1YBhERMQEREAEREAEREAFVmo8wqLJRpkkefMBK+h4JuSSK2rxu8ytmyVw4YHen5LBa2d4nYnmN1gSbVKKNHqOq1v6v9UbjqGFtQbQIPqt667vY2ka9USB4W7ZZSecnILSNpxUyDqI+YzUneD/AP4NONDgB9AZ+IWablxF+XgttVeVKHWM/wB2aH6aJd3mUyzduAadDrPVUvm7hScC3wOEt6dPiFHldBxEAKdFpMEfRoB+Ksl8ucVHyZorfF5Iy3+Fnl9Atzhq0u7XBPdLSYgaiM51WlaqrXAQdOh/vZbHDf8Anj9l30SzXyWn9TRc0700/Yst14PbUqNYcAxunDqTJzcd/LRSdstOKy06rmhzgRE6TJbJG+kxpMKDvH/Oqftu/mKlbR/oGeY/mclnBYrf1X+CiMn8RZc161HVmhzy4OkQfIkEctFqXjSLbQ8My72UdQD7s1S4/wDUU/M/ylbNteBaqk7x8gpaULXtXj+R6lv2pvHPZH1GBp7xLnbgZCep3WxbKeJ9MaYsveQPqsFos0EkkQT6+5bFrZOEg57Aak5RHqrM8ppl+2WyccY6/wAmS8nmjUwNYwNAEYmNcXZeIlwzznTRYLxqMc2kWNa2WuxAfixZqSs9906jcFoaP2oy8zu09QtS+bpFKHMMsd6wYnXcR8lXXLElGaw/7MyyWU3Hr/Bhua2dlVa/kZXq9s9pNF1mIA75bovGlXEVqccixswsNGe3V8byeZWuiJitvLyERFIoREQAREQAREQAREQAREQAREQAREUAERFIBb9kt47N1KpOA5gjMtOsxuOi0ESSipLDGTaN+yspMcHOfjwmQ1rHZkaSXAABYbxtxqvLjlsByHJayKFWt258sndxgLdu68RROIMxOiJLiMjyAC0kTSipLDFTaeUbNqtTXvLsESZID9fKRktl98A0hS7MYREd8zkZmY5qNRI6ovCfgbe0bdhtopOxYMRExLjAnLQDMwqW+2iq4uwYXHWHEgwI0I8lqop2R3bvJG54wFlsrwHsJ0Dmk+QIKxInazwQSNroUnuLqdRrQTJa8OEeUAyFS8LcDTp0mElrNXERJz0GwElR6KpVdZecDufYREVxWEREAEREAEREAEREAEREAEREAEREAEREAEREAEREAEREAEREAEREAEREAEREAEREAEREAEREAEREAEREAEREAEREAEREAf/Z"/>
          <p:cNvSpPr>
            <a:spLocks noChangeAspect="1" noChangeArrowheads="1"/>
          </p:cNvSpPr>
          <p:nvPr/>
        </p:nvSpPr>
        <p:spPr bwMode="auto">
          <a:xfrm>
            <a:off x="63500" y="-820738"/>
            <a:ext cx="269557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xQUFBUVFRgXGBcXEhUXFxwYFRUYFRoUFBcXHCYfGBkjGhQUHy8gJScpLCwsFx4xNTAqNSYrLCkBCQoKDgwOGg8PGSwkHyQvLCwvLywpLCwvLSosLC0sLCwsLCwsLCwsLCksLCwsLCwpKSksLCksLCwsLCwsLCwsLP/AABEIALIBGwMBIgACEQEDEQH/xAAbAAEAAQUBAAAAAAAAAAAAAAAABQECAwQGB//EAEQQAAEDAQYDBQUECAQGAwAAAAEAAhEDBAUSITFBBlFhEyIycYEHkaGxwRRCUtEVYnKCkrLh8CMzNGMWQ1NzovEkg5P/xAAaAQACAwEBAAAAAAAAAAAAAAAAAgEDBAUG/8QALxEAAgIBBAECBAUEAwAAAAAAAAECAxEEEiExQRNRIiNhcQUUgZHBUqGx8DIz4f/aAAwDAQACEQMRAD8A4hERWFYREQAREQARVDVQhQSERFJAREQAREQAREQAREQARVDDyKFpGoUZROGUV9OkXaBWLv8A2Z3PTrVDjzgaJZy2rIJZOFqWVzdRCxL2Xj/h2i2hia0NIXjlQZlLCe4lrBaiKuAxMZc1YQlnooiIpICIiACIiACIiACIiACIiACuYwuIABJOQAEk+QVq6DghrftJmJFMlvnIBjrBPxVVs/Tg5ew8I75KJFWu6a1ITUpuaDuRl7xotRen3y1ps9XFEdm7XmBI+MesLzBU6XUO6LbXRbfUq2sHpvs44Xs9ei51TvGdPquQ4yu5lG0uZTMtByzlR1hverSnA4tnkVrWi0Oe4lxklaEuQlYnHBSlUwkGAY2KsJRE2OclO54x4CItmzWZjqdRzqga5oGFkE45OYB/v3KG8LJCWTXa2Vf9nPRKDZPktlUW2OLwjTVUpLLNf7Meir9m6rOiq9aZd6EDELMOayBoVUSOcn2x4wjHpBa1QEnMKWvG56tAMNVjmio0PaSMiCAY6ETmNQtJEJ7XkicN6xk0lJ3Nfr7O7EwkLA5s6rVqNAOS1RmrOGjHZU4c5OgvvjKraWw8yFzpK2f0i/sexywY8fhEzpryWsnhHGeCthXCoYInI7K1E4JtdBEW1QNLsqmMP7TLs4Iw9cShvBCWTFQoF+TfFqBzjUDr03VGUCWl2jRlO08hzPRX2TC1wc4mGkEBphxIzyP3R+t7pW/ft6/aiKmFtMtGE02iGDPxsH633t5z3ykCJREUkBFfUDYGGdM559FYoTyNJbXgIiKRQiLJRsznzha52EFxgEwBqT0UN47J7MavoV3McHNJa4GQRqFI3LdDrW7smQKgGJpJhpaNWuOx5H03C0rU1rSWtOKNXERJH4Rs34+WiANm3X9WrNw1Hy2ZgNa0HzwgSo9dfw5wT2jRUtGIAwWsBgkc3nUA5ZCCutbcVnH/ACKP/wCTfyXLs19NL2QWftwa46ayxbpM4fhHhllpD31C7C0hoDcpJE5nYDL36rq2cG2QEHspjm95HqC7NSllsTKYIpsawEyQ0AAmImB0AXR07mZgAPijMg7/ACXOlfdqZtwk0vbJqVcKopSWWcrTuOzt0oUh/wDW0/MJVuSg4QaNKD/ttHxAkKYt93mmRnIO/XkVqrFKVkJYbefuaEoyXCOJvf2f/es7v3Hn+V/5+9cbUplpLXAggwQRBBGxHNe0LhvaBdEObXaMnd18DLEPC4+Yy/dHNdfQ66UpenY8+zMWo06S3ROZpsgK5YLOc/RZ1ssjiRNclKPAVzGEkAAknIACSSdgBqVavUPZvwuxtFtqe2aj5LMQya0EgOb1OZxciIVYzeEcZenCNazWZletDS94aKergC1zpcdAe7pnrsqcF3T9ottJhAcxpNR4OmFm3WXFojqvUOObI2pd9fF9xnaDTxM7w193kSoz2a8PijZ+3dBfXAI/Vp6tE8z4j6clAm7g6a9rqp2mi6lVEtdyMEEGQ4HYgrxvijhepYqoa44qbpwP0mNQRs4SJHqOnt60L7udlqoOpVNHaHdrho8dR8RI3QQng8Dc2VqvZBUneFgfQqvpVBD2GCPiCOhEEeawsaCRIlXV2bPsTOpWYKU7tkCSZ6K192nYz5qQRL6089nS/I04xgwCwsjT1krDWu78PuJU7ZuH7RUaHMoVHNOhDTB8lht12VaJAq03050xCJjl/e6hWTTzkaVFE/hwv07IR12mMiCeX9VqubGRXQPsrw0OLHBpMBxaQ0mJgEiDlmtZ9nadQFbHUNf8jLb+HxkvlvBDrYsFidVqBjBLnGB6rPXu/dvu/JLkvZ1mrsqt1aZgrTGakvhOZZRKqWJma++Gq1lIFVuGRkopdNxhxo63FuJoaGjIBcymWfJVPGeAiImECIiACzWa1vpzgcW4hhMGJB2Kwooaz2T0ZTaThwt7rZmBlJGhcd+nJTPDVnFptjMYBgF750cWjIkcyS2efqVArqfZ5/qan/aP87Fn1UnGmTXsWUrNiTPQURF487hsXdTxVWjrPuz+i6VQtxU+853IR7//AEppdfRxxXn3MdzzI1bzo4qTtyMx6f0lc4p2+76ZZqWN8nOGtGpPLy3JUTY7ptL6bqtRjGYu82m2cQac4O09Nfkq9VU7JZgstLkKrVHhmBaN+2XtLNWZEk03QIkyBIgc5AW8i50ZbZJ+xraysHjdm38lnW3f13/Z7VUZENccTNPC7P4HEPRZKNzvlnaQxjm03kl7Wns6lXs8TQTJOpgTAgr1UYu+ScfKyct2KmHxeCt23JXrd6nQq1WA94sYSIGoB0mJXsNwcSUbRNNjXUqlMQ6i9uF7QIAy0I006Lo7JZGU2NYxoaxoAaAMgBsFxntBDaNosNoZArfaG0yRALqbvE125G3TEeauVMZLb59zPZdNPdnj2OoInVUJAGwAHkAB8groUdxGxxsdoDZxGjUiNZwHRYorLwaZPCycHfPtCtFeuKFhEAuwNcAHPeTlLcWTG7jeMyRop+7eH73aA91qouOpp1Gl43yLmtBG2n0XM+z2zilarNXfTeynVY+k2o4gtdWM+CAC0FoLQDqZzXsgOS7FsYV/BGKwcqndZmc5PP3ONtVwUraWOtNIsrUT36YeCCDmAXAd+m6JByOoyMheWX1d7adqqtZk1lV4AzMBriAJK9nvK82MrVXE/wCRZ8VQjbMva09cLXn16rxWrWL3F51cS4+bjJ+a5VsdsuDv6CKszu8Fi2bto461JmXeqMEHTN4GfRa5C67gq97HTZgtJYHirjpuewkDutEh8Q3MblVHTus2Qyelx/RWV7Mx4h7WuAMw5ocJ5wd1cxwIBBBBzBBkEcwVcpOGiPv66RabO+kYlw7pInC4Zgjly8iV4s5pBIOoMHzGS9vt17UaABq1WU50xOAnyGp9F4zbaINWr2ZFRjXOcHA5YC7J234hPLPkoOhopdo1FC1fEfM/NTRKhHOkk8zPvWrTdsq/E3xFfcoivNbu4comdM1Yta+pyGkumEXZ8CU2dm8iDUxZ88MCI6Ti93konjJjBae5E4Rjj8UnXrESs0dRutdWOi11YrU8kEiItRQERAJUEhdBwNbRTtYB/wCY0sB6khw95bHqoc2B8THxErA1xBBBIIMg7gjQjrKpsUboOCfZdsnTJOSaPaUUfcV6i0UGVBro4cnjUfXyIXRXHYO0qSfC3M9TsPqvJxpnKz0/PR13YlHeavDnEdBxNKS15cYxQA7OBhPPoYOa6Va3E9x07RQfiAxtaXMf95pAnXlktThm8HV7JTqP8RBBPMtJbPrErsqDparftwc5T3PJzHF1oAvGh2h/w2dmSNgDUJcfgPcvSgVxPGvDhrtFWmCajBBaPvNmcv1gT6yVzl18Y2qiw0+1YAxpgVWku7uXZtjOeQPLZVV3/l7JKa4fKEnHJ2PFppUcDycJqOwxscpxHlsCeoUUol1jdeDqLhVqVHmRWJZFOkJ0p7TGwknUwugttgbSwhnhAAGcxhEQTz0PvWLUx3ydsVhcGzTzeNrOa4q4fFppAghr6ckOdk2N2uOwymdveoHhO2hzjZ3U6FasxlSnQFVwNNzXkl1MO0xB0lh3D3tkd1dVfdzMtNIseS2Mw4GIPUaOGmR5bLzC87D2FUsFRlSIOJhy8p2Iy+C6n4Xb8O3PK8Y/kza2vLy0eg3ZxfelmYKL7K+rhgAvo1S6NAC5mTvP4lSlz3La7XamWu3jAKWdKj4YdMglv3RIBzMkgTkFD8J+1TAzs7ZjcRGGq1smP90AySPxASd88z6Ld16Uq7MdGoyo3m1wPvGo8iujbqWspRSZlho2kpSba8G0iLnLTcNe1vcLXUDLOCQ2z0Huio2cjaasBzgf+m3COZcsSRqZAX/wGbQ0PsddppFznikahNIOJIcaLmy0S4ERGWecK67uHb3ADHWzsqYET2naOjk3uzPm4fBds6tRs7WMJp0WiGsbLWDkGsbl5QF5zxj7TnYn0LLiZBLXVSIdIMEU2nw/tHPkBqtS1lmNvH6opj+HqyW6Of34NPjq9qdnpfo+zuLu9itFQnE575nC927pAJ5Q0c1zV0B1U9m1pc4NLoGpa0Sct4GwUUt+67yNltNOtTOLs3B3KRo5vqCR6qycE1h9jUWype+PXWDobh4YtFueRTIDKQw43k4W4pfhaBmSS5xgc89lM3/wNarPZImlWpU6hqvDGubU8IaTLp7oaDp5kGMu04Nr0qdIhhHZVnur0nGACKuZpk6B7HAtI5R1iS4g4jo2ai573NJIIYwEFz3Rkxo3lUxrjt5LZ3zlLjo4j2YXxjNegARTb/iUml2Ita5xBZiykaHTWV2t5WwUaNSqcxTpuf8AwtLo+C5X2b8Mvs9N9WqC2pVAAaRm1jc8+RJzjkAuutVnFSm9jvC9rmnycCD81mfZL7OOuj2b/am/aLdUqGrVGLA0huEOzDSSDoD4RAGi1uI+B6dks1TAGPbUc2KtZ5DqBAJkFrYIcRh0GbgDIOXotmtAbTGMgFogkkAZZTrkDr6rkfaHe4q2Z9nof4hMOqPH+VSZTIqF1Sp4Qcm5TMHTSdWI7eCpTluPJLeYpMMiXjFAOcBzmEEebT6KLWSvVxHeBkJEGJykeqxq+uG2OBL7nbLLCIisKCodGmXkqEoigkIiKSAtm7yO0E8jHmtZEk47otFtU/Tmp+zJ9Q1sIxujn/7+KobW+IxH++qxLPRQ6222dHXa6OoioxWPPJ1HAl79nWNJx7tXw55B40/iGXoF6lcl6up1OzFMvDw50hzQQWDQhxA0I3/NeD0qxY4OBgtIcD1BkfJewvptqsEiQ4A8jmNiNMiubrvkXRuj57KaPmVuHsZuIeNnVW/Z6FGq19UAd8AOh40Y0EzIOs6H1U/cV2/Z7PTpEyWjM7S4lxjpJXA26/6t3OJpWSk6mQB2xdULuWFxnu55AaHJWWf2m2mvSrdmyiyoxoe0YXOloPf1droork5/Nm8/wWx0lmP/AE9E/SjWiq6oHUWU34cdXCxru6042Gc296JMGQclzN4+0CwY2gYa7nmMXZDC2THfc8AgeQK8nvW+61pfjrVHPO05NGsYWjIanbdW3TYTVrNaMgDic46Na3MuPor5YwbIaJJZmyc4q4wtNV76JIo02OLeypd1uR+8Rm7ToOi0+Er/APs9cNcQKdUw8kmGkTD8t5IBJ2Kjr3tIqWiq9vhc9xHkTko+vslcFOO2Rs9OMYYSwelcaUmVbKXtqCWQYFQQ5pIkEA97mPJedqtmYCWzGcL02+OC7LTu4VWuGPCDMjMnaFr09f5eGzOTzV0t83weYFTPCwDar65mLPTNSBIxOkNa0kbSZ9FDuUjdFqZ9ltnfbmyl94f9YdVVqk8vH0O3pJx9BLP+5NinxpbWiBaq2u78XuLpMKlbjO2uEG1Vo6Pw/FsFc1Vvek374PkCfktU8SU/wv8Ah+aFCT8FsrNPHvBP2eq51ZjnOLnY2ZkknxDc5rY4i/1lo/7z/wCYqAu7iukytTe5j3Na9riBhkhpmM8tlstvwWqrVfBBLi4zH3yTsoVM/UTwJPVUpPD8GZERdKTwmeeqSlNJ+503BfGVSyP7MtNWjUImnuCSBipzli6aHpqvYrvZZzDqTaIcR9xtMPHMHDmIPxC8L4apjt+0d4aLXVTp90d0Z83EKN7Y4y8EhxJMgwZOZzC5W7Lweht0sbJZXB7bfnF7rFaj9ppOFjdTaWV6dN78FQEh7K+GYBEEGNt5MTt13rStNJtWi8VKbpwuAIBgkHJwB1B2Xhtn43tzBDbVVjqQ70l4JUtdHGFteKrqtof2TKT5JDR3nNhgaWtBxYiNE0pJIyvQzXlHrF7X7QsrQ6vVbTmYB8RjXC0Zu1Gg3XknGnHz7b/h0wadnBmCe88jQ1IyAGzfUztylSq5xlzi4nUkkn1JzVq10QWNzMGqj6c9mQt67rMCC4ic4/v3rRWaz2os00OxVt0ZSi1HsjSWV12qVi4N222VuAkAAjPIfBRi2LRbnOEZAdFrEpaIyhH4yzW2V22ZqRVFjNYKoqdCrPUj7md6exLLReio10qqbspaaeGFhdW5KryTkFb2J6KiyUnxE6Onrqgs2vn2ArFXNr81iIhUVCslE3y0tM1wv2JCx1WB7S9naMBzbiLZ6SAd117faKAABZ4AyA7XYZR4FwIdCv7cqLI03Ydq6+5j/K21f9bOwtPF1e0tqMbTYKfZuNQAFxwgGSXHIZxtrCiOHXAViCQMVKq0EkAYnMIAk5ZlRLLY8Bwa4tDxhcASARMw7mFyNstTnuMkkSYEyPRIqIPMYLCL1bLT14s5bOqdbqY1e3+IH5LNZ+KaNKhXbicXVAwDC3Zr5cCTEAj3rh5RX/l4vspl+IzawkiercS5d1mfU/QLNdlqdUYXOMnEfpkubU/cY/wv3j9FM4KMeCdPqLLLPjfGCZp6BbRttQtw4nFo2kwtZogLIyqQCAYnIrRjhHNbi5vPXJYuGJXbVnQ1x5A/ALiCpYiEqiIlGKqc4Y1qeTfqoJTvDGtT936qUQ+ieWKs/ZZVrVNSkueImvQwUrMvwaV6XpUpMhj3Nx5Og6tEGDzEx7lDNveqDON3qZHuWzf7+80chPvP9FFJK4rb0PqbZ+q8NkyziV27Gn1IUjW43LqFOl2WFrC4mH+Jzj4jlsIC5VVQ6oPwItZd/UdtZ6we0OG4B/osiheHbbINM7Zt8tx7zPqppXxSSwjLZOU5bpdhUJQuhYH1JSzsUS7T6eVz+hc+tyWMuVFdTZJWNylN4OzGuuiOUui6lTnXRZMfISrwsbdI0IK0qOxYRy5W+s3KXS8fT3B2IWRY3CBH96q9PEot6X6/t4LW7+ao1mW4KqW7hJPT3pce5apeYtc48/7kq3MZqx1DksjWwrsB5Jtia5K1fKuTdb4NQthUW2rH4QJMADc5Kl0ezN0PxD+pfsRd62rBTyOZyH1P981zhK3L0toqPluTQIH5rThPCO1GTUXerLPgoirConM4XTcOtHZT+sfkFzULpuHP8n98/JqlLJO5x6JQLO2ymSDoGl87FoEgjocgsVNxByz6QD8Cuuuq9bPTsr2VGDtXHAyozSmT3yBjkeJrJIEAukaEpis4a+gWUXzkcMRvnAz5arjiuo4seGsDQXSXGcTYPd5kEyZK5ZKxkERFBIU1wye+/wDZHz/qoVTPDPjf+z9QpRD6OiWvVGa2FjrjKeXyS2rdE0aOxV2LPng5a+XzVPSB8ForNaqmJ7jzJWFCWEV2S3TbCIikQzWW0Fjw4aj+4XT2a2Y2hwJ/LouSW3d9uNN36p1H180k4trg06eyMJYkuDpiZVFRrgQCMwdFVZGd2KSXAWyxsBY6TN1sMYTkBK1UwwtzOPrr9z2R8Fqo5sq99MtMEEK1X8M56bTyi0MAVyIhLAOTk8sIiKRSZ4Xurt6zWcyvTb19nVFtAluoE/BeU3NehoVA8agrt7x9qLqlHABBIglZrFJyHWDgLdQwPI6qOt9i7VuEuLRM5dNlvWmtjcSd1iV665FOetHDbgRgcCOuRWzYLre0gPZSe3qBPmDHzUwqs1HmFEopoeE3GSaI++eFSe9TwjmJgeYyUQOHav6n8R/Jdq204ajgdC4+n9FhtlmwmRofh0VUHj4ZG3UQU82V+O1/JB2W63ilUxMoucAMJwt3MZ5ALPddBzGEPABxE5REQBtlspOj4H+Q+awKyKSbM1sm4x+38sK4vyA2E/GPyCtlVaRuJ9YTlCRr26xtqgB85aEHMbKMdwy3Z59Wj811NpY1oaYHlz01PJYKzg8gMaZ5AfQKpT3c4NNlHp5Tks+xzX/DH+5/4f1VW8MDeof4f6roGWZxcWhpLhqAJOXNUrUHMMOaWnkRCfMejPyQY4Zb+N3uC3rFdjKUlsyRBJKkhYahbiwOw88JjzWOjSxOhGY9kqMm0l5LFbVphzS05giCtpwYHRBMGJn6QrbVZ8B6FCmm8DypaTft2RP6Co/hP8TvzT9A0fwn+I/mpBExURFfhth8LnN8+8Potc8MHaoP4T+a6ax2U1HBozJXYWj2bVm0e0icpjeEraRZGEpHlP8Awwfxj+ErIzhkRm8z0aPzU/Xo4XEHZY02EI8p4Nax2EU24ZLupWwGjkqoo2ol2SflhdPwBb6FK1B1cDDGpEgHmuYREllYFOu9ot5WetXBs4ERmQIBK5FERGO1YBhERMQEREAEREAEREAFVmo8wqLJRpkkefMBK+h4JuSSK2rxu8ytmyVw4YHen5LBa2d4nYnmN1gSbVKKNHqOq1v6v9UbjqGFtQbQIPqt667vY2ka9USB4W7ZZSecnILSNpxUyDqI+YzUneD/AP4NONDgB9AZ+IWablxF+XgttVeVKHWM/wB2aH6aJd3mUyzduAadDrPVUvm7hScC3wOEt6dPiFHldBxEAKdFpMEfRoB+Ksl8ucVHyZorfF5Iy3+Fnl9Atzhq0u7XBPdLSYgaiM51WlaqrXAQdOh/vZbHDf8Anj9l30SzXyWn9TRc0700/Yst14PbUqNYcAxunDqTJzcd/LRSdstOKy06rmhzgRE6TJbJG+kxpMKDvH/Oqftu/mKlbR/oGeY/mclnBYrf1X+CiMn8RZc161HVmhzy4OkQfIkEctFqXjSLbQ8My72UdQD7s1S4/wDUU/M/ylbNteBaqk7x8gpaULXtXj+R6lv2pvHPZH1GBp7xLnbgZCep3WxbKeJ9MaYsveQPqsFos0EkkQT6+5bFrZOEg57Aak5RHqrM8ppl+2WyccY6/wAmS8nmjUwNYwNAEYmNcXZeIlwzznTRYLxqMc2kWNa2WuxAfixZqSs9906jcFoaP2oy8zu09QtS+bpFKHMMsd6wYnXcR8lXXLElGaw/7MyyWU3Hr/Bhua2dlVa/kZXq9s9pNF1mIA75bovGlXEVqccixswsNGe3V8byeZWuiJitvLyERFIoREQAREQAREQAREQAREQAREQAREUAERFIBb9kt47N1KpOA5gjMtOsxuOi0ESSipLDGTaN+yspMcHOfjwmQ1rHZkaSXAABYbxtxqvLjlsByHJayKFWt258sndxgLdu68RROIMxOiJLiMjyAC0kTSipLDFTaeUbNqtTXvLsESZID9fKRktl98A0hS7MYREd8zkZmY5qNRI6ovCfgbe0bdhtopOxYMRExLjAnLQDMwqW+2iq4uwYXHWHEgwI0I8lqop2R3bvJG54wFlsrwHsJ0Dmk+QIKxInazwQSNroUnuLqdRrQTJa8OEeUAyFS8LcDTp0mElrNXERJz0GwElR6KpVdZecDufYREVxWEREAEREAEREAEREAEREAEREAEREAEREAEREAEREAEREAEREAEREAEREAEREAEREAEREAEREAEREAEREAEREAEREAEREAf/Z"/>
          <p:cNvSpPr>
            <a:spLocks noChangeAspect="1" noChangeArrowheads="1"/>
          </p:cNvSpPr>
          <p:nvPr/>
        </p:nvSpPr>
        <p:spPr bwMode="auto">
          <a:xfrm>
            <a:off x="63500" y="-820738"/>
            <a:ext cx="269557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54" name="Picture 10" descr="http://t3.gstatic.com/images?q=tbn:ANd9GcQWa9j3MgLCzoCYUNnMMadCSV2NcP5xrQ0p6CXq5Hjp5aPELNOVd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492896"/>
            <a:ext cx="2571750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0" name="Picture 14" descr="http://t0.gstatic.com/images?q=tbn:ANd9GcTNrpHj4iUQ6GM_zBsIkXSRz7vxeab-VqFqcqPvAhgi6JDxzZt_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653136"/>
            <a:ext cx="2903215" cy="205508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_tradnl" sz="32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Conocer el nivel de conocimientos previos con los que el alumno llega al curso y socializar los resultados con el grupo.</a:t>
            </a:r>
          </a:p>
          <a:p>
            <a:pPr marL="457200" lvl="1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s-ES" sz="3200" dirty="0" smtClean="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es-ES_tradnl" sz="3200" dirty="0" smtClean="0">
                <a:latin typeface="Calibri" pitchFamily="34" charset="0"/>
                <a:cs typeface="Arial" pitchFamily="34" charset="0"/>
              </a:rPr>
              <a:t>Establecer las condiciones para que los alumnos comprendan los contenidos que se tratarán en el curso.</a:t>
            </a:r>
            <a:endParaRPr lang="es-ES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620688"/>
            <a:ext cx="6563072" cy="748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s-ES_trad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Prueba</a:t>
            </a:r>
            <a:r>
              <a:rPr kumimoji="0" lang="es-ES_tradnl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diagnóstico </a:t>
            </a: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8" name="AutoShape 2" descr="data:image/jpeg;base64,/9j/4AAQSkZJRgABAQAAAQABAAD/2wCEAAkGBhQRERUUExQWFRUWFRUVGBUWFhgbFRgaGxwVFxgXFxcXGyYfGhkjGxUYHy8iIycpLC0sGB4xNTAqNSYrLCkBCQoKDgwOGg8PGiwkHyQpKSwsKSwsLCwpLCwsKSwsLCwsLCwsLCwsLDQvKSwsLCwsLCwpLCwpLCksLCwsLiosKf/AABEIALcBEwMBIgACEQEDEQH/xAAcAAEAAwADAQEAAAAAAAAAAAAABAUGAQIDBwj/xABNEAACAQMCAwUEBgUICAQHAAABAgMABBESIQUxQQYTIlFhMnGBkQcUI0JSsVNik6HRM3KCkqLB0/AVJENzw9Lh8VSDssIXNERjdKOz/8QAGQEBAAMBAQAAAAAAAAAAAAAAAAECAwQF/8QAKxEAAgIBAwIGAQQDAAAAAAAAAAECEQMSITEEQRMiMlFhcfCBkaHhFCNC/9oADAMBAAIRAxEAPwD7hSlKAVW8a+5jme8A/ZSH+6rKqftFJp7lugeUn3C3uDQFlZDEaD9RfyFe1dIVwoHkAK70AqFwU5gQ+Yz8yT/fU2oHAD/q0P8AukP7hQE+lKUAryurpIkZ5GVEUFmdiAqgcySdgK7ySBQSeQGTWf4vOk93a2xIaNlluWGQQxhaIRowwdtchk6bwD1FAQb36W+FxNpN0rn/AO0kkg92qNSufjUK9+mO1T2Yp2znGRFFy/VnlRv7NTe3HZSxa2nnlt4+8SNnWWNdE2sA6MPHhidWABnfOOtfmOD2sOdJ+9t4s9cg43z50B+hOC/TVBLPonha1jbZJ3dWjLZ9lyo0pnbByRz5V9HVs7ivy92K4NbXd7FbPNIqzLKraQhOoLlQNSMoyAxzg4xzFforst2bFhAIEmmljX2O+ZGZB+BSqL4R0BzjkNtqAj3WTcA+V0gPu+rMfzarhxVGZftbj9W8tv7UVsp/cxq6Y71ZGchiuNQ35ZHMf55VGezfJZZD89vLHUdSeXQYwOftCrAeIgtk7jljp8ht195oQe2aVEkikJOHwNsDA9SeYPPYfM77Ad1WTPNcYx15+fLf3ZFCSRSooEoAyVJ2238jnfG+DjkBnB5ZwPWDVjx494J9ehHQY9/kKA9gK8ET/WB6RH+0w/5DUhK8YR9vJ5d3EPjqmJ/MVDLRRMpSlQWFKUoBSlKAUpSgOaUpQHFKUoBVPx1gWQeUdxJ8lEf/ABf31cVRcRnDXDp95Irf36Z5mRv/AOFAXtKUoBULgo/1eH/dR/8ApFTaicJ/kIv92n5CgJdKrU7SWxZ07+LVH7YLgFdyuTnpqUj3gijdpLf9Kp/m5YfNQaAsJIwwwdxWcteyAhvWuUkkfWTlJGBSMEY+zGnV7gWIAJwBnaxftPbAZMye7PiPoqe0x9AM1Nsb5Jo1ljYOjqGVl5EHkRQcnzPi/Grm5v5YdxHHJpjUhQmpcgE6v5QndtiNIK4Bxk2N5Zwd7Gt9FFJEwcau7ZtTjSV1rpJxjWeZ3A2q37b8OjCJcCJWmWeHcbOwLaMFhuQocsAcjw9OdQf9JJcP3TRT/V9DB5UR9PejAMYaMFvDvll8OQRqyCp45Ql4qOpTj4VFDw+KD7X6rbSRqpkaCWKJFJfKGPIDd6AmWwJAAQBs3KvpljxJJdlbJGNSkFWGeWUYBhn1FYxbGG2imkt79cxxszLIICFCguA6xojjmee+Dn36ThfBHWUSyShzoKgLHoGGKk6suxPsjqB79sbx1J7oxelrkh4xcXP61zbH5RxH/wBv7qvMVUXUeLlj5ywk/s2X+8VcM1bo53yeU0hAyFLHfb+7z3/74rwbiQHtKw8vMnOkYHPB8+VU3Hu3cNthEWS5nY4SGFSxJzjxN7KgHmSdqr7Xs7e3x138n1aJh/8AKW7+PG201wPF8I9I9TUN+wS9zaRvqAOMV0muAvMH3gbDYnc/CltbLGiog0qoAVRyAFe2akEZ7oYwDgnllT78kbH095rul2hGc+u4x5efvHzr0rllHUUB0jlDDKnIri0/lJP6H5V6pGBuB6mo9oPt5fLREPjmU/kVoy0SfSlKqWFKUoBSlKAUpSgOaUpQHFKUoDznmCKWOTjoASfgBua+c31nd3XG4JUhMcESxiYs4+4ZXTIU6Q+ZT4QWONzgYz9HmQkEAlSR7QxkeoztmuIIAgwowP8AJJJ6kncnrQHpSlReI8SSBNUhwMgADdmY8lVRuzHyFASJHwCTyAJ+W9ROFHFtFnmIo8/1RUG3a4njYyYhDggRaQzopGPG4bHec8gZA2ALYyZkMMioqh0wFAH2Z6DA/wBpVNcSaPgv0k3fdCEoWWSaOPVIDhwkaq2gEbgM0xJxjJHPpXzuXxHLZY+bbn5mv0R2j+iKK97oyTyKYkCDQqDK4Ub6s5PhHLFVB+gC1/8AE3Gf/K/w6qskUkmTptnzr6LmxxBOiiOVsZ2yAADjz8R+Zr7P9Gl+IuD2mxLOr93GDuRrbAyeQAIyx2GR5gGo4H9EEVjP36XMjEKygOqFcN56cHoK0XZ3swscbW0mJoIoBABIo1EOzvJqPI5Aj5AeyKiM05uiWnRQdpJFhdLu7K/WYbqRBAmoiZXQiJYWIyCsUgYk+DWZc42K33ZHiQUpGNQEvesyMQ3cTlnkaEknO6lyMeE92SMBgDG7Qdmobvh0k2giZ7NFWV95QkWqWMkctRJJOOeQDyFRez3DUsrbRPIrSQm3xP7LPD3xkRW33KkSjPlnzNa97I/5N7NAjY1qreWoA8t9s165rOcURZpiytgxLjUuk+M58OSCV0jBOnB8fpWaaW4V4reeQTtI4Ay50aSQpIh9pyCwOJHYAZOrYis3lSlp7lljbWovOK8ZRZX0faeOE5HsAgMMaxkFsgDSuW9K8J/rNzzGFP8As12yPXPT1fY4I0A4r3n4M8M0ZRUk1TAK0kjK4AhfKgLGQoJXOEwPQc6uY1uBsIoQPSZ/8GtEm+TJ/BxwnhCQLsq6sYLDmeeBk74Gdh06YqxK7VER5/0cf7U/4ddzJN+jj/aN/h1Yij3KVwIzXiGm6pH8JW/w6a5vwJ+0P/JSyKJCpXNRg0v6NP2h/wCSuD334I/2jf4dCaPWW4CgknlUThVyGklAIP8AJsMeRDAfvQ/Ko1zwiaUEFkjzt96Tbrz0b499SOB9norUHQMs2kMxAyQudIwoAAGo4HqfOpdUQrvctKUpVS4pSlAKUpQClKUBzSlKA4pSlAKUpQFfxnjUdsgLkamOlF1AF2wTpBY45Akk7AAk8qylwgYSSvJHPcyIyDTciKOBSB9nC4OtATjVIBqYjJwAqi87WWTaDco+l4IpSAVDKwOhmBB5H7Mb1FitrgrnvBuDgFByHLYYrDLNxZZGW4d2bhiZLi+ltnMR1KO/mmRDnw6VkbU7jbxNnfcAZrWWHby1nk7uOQkjmxjkRB/TkVV+AJNec3DpipQuuCuDpUg9eTBsr7+dUN7wcWEXeCJ3RcltCq7DYktiRsnJ221Ek8qy8S+S1G6PEov0iH+mv8a6HiMePbTH84fx5Vk+CXTTxo6tJDqGe7McYddyAGCqQNt8evTermLhcpwTKfcY4/XyT1qjnvRNE88UjyMvH/WH5ZqGOJJFFdzMdhJgYyxJ7qIKqhclmLHAAySTXL8Kcg/akHGMhE2254K4PyrNXvGJODIjyhXilcRv7QEZVGImxFE7EFU0nIzsnrWuJ+YrJ2ay1SWSJVA7mMIFywBmIxjOk+FPPxaj5qKquK2NjBoV172ZMFFyZJyFBU5JyUi0sQc4TxEdcGBw36Q7K6TW/Eoo1/RA9w2PJjKe8b0KaedU9r2ltXd0tZDNEZtPeBVXQ80qByzsys8SKxwwHUDUdq6ihreGdiEihRQ7xyLGqeCRmjGOixv4AOmQqk4rpa9kZEulnMpkYE7Y0xqNl2TLeIDVg8/G2466IcRiPKRD7nX+NZK64DcXcrF3McGrIVL2YO/P29A0ovLwoQdvbI2qmiN3RbXKqs0HGYpGltNCFlWctIdvCndTLncj7zryz7uotqo7ftDCtz9U1jvEjDlRG4VU5KTKfB0I55OPQ1ZnicQ5yxj+mv8AGrlSTSs/xvtxbWyr4xNLIdMUMJDyyNtsoBwOe5JAFUJ4txq4UGOG2s8lvDMXlkAHs6tBCgnywefTGDnPLDH6nRKTfBvs0r5Txrshxe8KvJfrGythEiDRogKkO50OWLb4GSTvnw1ouH9ggI1W4u7y4Kqq5NxJEoAAGywsueXNix9ayfV4l3J0s2lKwdz2DkgYTcPvJoZBzjnkee3cZyQyyEsD6g/xqPwX6Q54JJE4vH9XBcCGZYnFuw3B1PrcKc4I1EbVpDLGfDIao+iUryW7Q8nU/wBIV2M6/iHzFakHeldRKPMfOu1AKUpmgFKV5idc4yM+WRn5UB6UpSgOaUpQHFKUoBSlV3He0VvZR95cSrEucDVzY/hVRux9AKAdohm1mGM5Qrj3+H++qfj/AGxgsVAlJMjexDGpeV8eSrnA6ZOB61le0P0lxXpjtrF+8kkcach0ClMSGSUEBu7XTsnNyMHw+1623BFTVK5Mk0m8kz+25A9Ngo6KAAM1y55xjVmuONnM/bHiNwcwQW9qh63DNJLj1jjwqn0JNeBh4jIftOJMo/DDDFGPmwZj86kajqCKuTgkDGFHmWbBAz8Sd9jip0XC5T7UgXnsi5I+LZH7hXG80ux2xwwriyFHwZ22kv7zVnmJgv7kQA/KpKw3sKOYL/vjg6UuokYZGcDvI9LaT1zmvWeFEOHllJxnITb5qlQ7m5wcq04Xr4IyPfhtL/L5UWWS7kSw/BKsfpGe2gJ4pBJE6EhpYoy1u+5092VZm9nHtY+HIWVrx2O9EUqYMLZMZPMkoxKkdGGlwR6GquC7JUBhrjlUlS8TJqHIo6NurjyOMgggc8Z1FHD7pI0Yx2s+XhjxlY7pD4VRifCJUDqR11eZrsxZfOk+ThzY7g6N0LWFyFjjTII1N3YAA5kbjcnGMDln0r3eOJpkhCjUCjEAbKqt3gz09qJfmKqPpE4vNb2UjWw+2YqqEY2yfE3i22UHn1xXfsXZiEoZGd5Wj/lGJLM8hJcsf/JQDoAABgV6MnyebijbTNc3DojuY0J9UX+FeVxwaJ1YaFXUMalVQw9zY2PrU2lYHeZdey1tw+3Y21uzMMlVXVK7OeRxI+DuckkgdSaq7ftNPaWVxLeIhuI4muFtwqIVjzpUExu4Pi5t+6t5XyHtTwiTiPFpYXDwaY44S8bZEtqxaRgyHGnJ8OoZ8UeOlVlJRVslKyd2a765u14jfwLAYrVIUOc6nJcvJGgyQrBgADv5ZzWpk7Stpdlgbw8lZlV38sDJ05/W04qq4zINSEKWjjcRRDBOHAOXx94gKVG2QQ3nUNODxrqMSHvCclhG0ZLHmxkYDff1PvrxZuWRuUkd+LBFpOTNJJ2mRGCujAsuQRupOcFdWQARkHfGxz0OJZ4sjDKsDgsuRyypII+BBHwrPJaTAaWYMPXwvjkd12JwfIVle0nEXtbnw7RuiIAuciSQuNeORP2SAAeTnNY+E5qo7MtkxRh5jX3fbIKH7vSQhw8jtpjUjmAcHUQdj0G4zkEV62XGLfiEZgmRWEi+wSGjkHtZRhscc+jDGcdaylnZd/aL36CGNFUhQ5wGAHiY4GcHkP8ApVNB9jqdS2qPTIjYZS+kq2nfnkZGOmOWDitceNLZPdFsmKNbL9f6NSO0r8GRLWa2knhEqw29wCmnu3xoR8+LKZKZxghRvmvo4hXyHyFVd/wWC6VVuIo5VU6wsihlBwRqwds4Jr5/9Gl5dTTu8Bt1tYriW3lijMgjdNKmKe3RndY/PCMAQx2Jwa9Tp8ryR3PNkqZ9T+qp+Bf6orqbGP8ARp/VH8K96V0lTw+ox/o0/qj+FcizT8C/1R/CvalAR/8AR8f6NP6q/wAK7x2yKcqqj3AD8q9aUApSlAc0pSgOKUpQEXivEkt4ZJpDhIkaRiOeFBJwOp2r5NZ8fW8mW9uI2kcjEKKFMdup3CqXI1TtzcqNtl2A32f0sQs/DJI1JHeS20RwcEh5olK59Qce7NZ3sxAtwG0L3USO0KqMhiEJGkAgFEGAT1Zs9AAefPKo7HTgSu2WVvwuC9IlRVE8LeFmTDq+PYfqVYHB3xg7V5i61DUFJzgAdSc40+h1bVc2vDGhJaHQuoYYFdjjk2xGSN+fnVf2Vs33eRe7ALaVJy2SWLMcDGd8DG3tc87cT86N5XqsurbhyogHM8yepPnUdwfLHSrCVxg5wAOZJ9/MnpVZcdobeP7xfkBoRiNyB7WNPMjrRY3L0olZdHqPG64frGCWGCCCpK4Pv+PI7HrXhJZyAbOu34k3+JVgP3VdtcoNnzH08asq79Nfsk+mar+O2MqlO78SuwVyoxJGuGbXktuCVC7DI156VSWJx7GseoTdWQo7fMLJOyqSxZSpH2fRSCcb43PTxEbjnhe2N4ywwzMToguEMvdgMcK2NUeogc1xuRlXOedba9i4fGpS5eBGkwo1ldZJ6A8w245710n+j+Fo2i8YRlKlVlfDZ2ORqwdhzxWkJaalRlljrbpl23Zt51VmnOCoYL3QBGSj7jWcMNOPcWqbZcCkibUJVOwXxRE4AJO2JBvuaxp4TxG0QG2vWdU2WC6RXjIAwF1qA4HIczWq7H9rhfLIrxmG4hIWaEkHTkZV1Ye0jAHBx0PlXoxzLJwzglgePei27qf9JF+yb/Frh47jpJF8Yn/xam1nPpCkdeHzd2xXZBI4OGSEugncHoREXOemKuVK297fMrtHAq3kikq3coUhRvwyTPIVBB5hdTD8NUfaLs7ecTeGWRxamLOgW2TKurnm4YK5BGPCFA9+xq+4Fw9ERVjUBFAChcacdMfCr1ovl/npXBLNOXGyO94YY3T3f8GWs47mMd22h0Xqy+IlcBWwDgb5OTufSu0/aAwsqSqPtDhCisWyBnTp36AnPoah9u+ArfmKJLhQIpNU1sH3kU6dmCnIK4OMjG+/QidacFgt9LBMsoCxpqyMsQqhQeRZiozy399YSTtK9/o0jJVaW32WVlBq6YG2M148R4YrsAVzpOQSBjOCM78tifnVd2l4qttpt8ia6ddb5z3MSctXdA43OyBsk4JJOnfN8NtZGbCsyAEl5c+Mtz0pjYDzxsOQ9Nn0lQ3ZOPNKc7ijZ3PDlZCjHYjG2SR8qyXGobiJtMQjYbMoZWBcA+NGAOx0kEeecbVpbTiDxlVlOoN4Vk9+2l8D5MMeR86sLm0WQA43U/5Hp/0rklBx4Oi3xLayy4Rc95Er5zqUEY6jH/WvmPZPjVhwy8v1WdVjLQtHiJ2nPeBneHQm5WMkYOnbWQTtW6itZYEbudJ1HVpY7ISfEydCcEnScDO+RvWW4YbawlEC20sRcj7Z42OtiebzjIyTtz6119DDSnqZ5OZVLYsv/idK4+wsLyQD7zxxwg+o1tn91eM3b7iefBwxSMZ8V1GD549nnWkuNKxtI7KiKuWZsBVAySST0GDvVHZ30s7ju4HWIgnvZsocEZGmMjUc5HPTtXpUjnbZ1h7dcSz9pwtgP1LiBiPmwz+6rBfpBCZ+sRXNvjc67OR1x/vLd5F6VMt15qSuoAEjmd8gbc1BIO/p6VYQPtsMYzjfn7qULHCOPxXSlre4gmA/RnJH84BiR8hU5Vk1DJTT1GltXwOrA+VUd52XtpzqeBNYzplTKSrnIJWVMOp9c178C4bdQyMslz38GPAJIwLhT4dmlVgrrjVzTO432OYokvaUpUEnNKUoDilKUBX8egR7eQOpZdJyADn0IxuCOYI3GM1h+ArLNK7FEEUbKFuCB3spA8Q/VIbYnrvsOdfRnGxqiv8Ah/No8JJgHVjZsdHUbMNseYzsRUTx+JGlyVWbwp2+GeqyYB8/PrXjcXIRSzHYY5cz6DPMnkPMmoFpxiMv3UrpFOcEIWHjBJAZCcE7jGDuDjnkE9uNAL3RPLvV1Z9QwX+2U/dXmvHKMtMkelCUJ7xZWcSs2uN5GIxuqKfAmDkEgbO3LcgjbbHWuW4XUY306xnIA2Zce0AehHMb4OfTOmMQ6EfnWY7RwRKjP3iKyrsdajxDOkAH1J69a7MM3B12Nc2GEobbM54J28aC8NtKpa0OhBISWMMjfdYnnFuB+p7tl2Mirbl49xGFEkY/CM6XjGN9KnSR5BwBsBWAVY9GAJCrEa+5hkl8J2JARCDzz7t61CcbZyp+r3LaYUjB7hxluchJfG2QuM+RrbqIrS63PLxPzKztxvhFtLpe606Iyr6TjQzA5XI5ufJRz9anW/aKF85ZkXmGdHSMjltIwC8+hOfSsg9zOXJmsbkH2tWmJwiDogV2U4JG2MnOcbbaK0iXRr0h1YZ76ABZl/nd3s/InK+7Sd689Qa2kdbknvF2XN26LGZHZVjCli7MNAHmWO2Kzf0dr9Yu7u9RSLeRYYYWYEGUR6y0gBGdOWAB64NUnbe1jRI7mQC4ht2EsltkiC4icqnfqgOjvEbBZfZJySBqFfWUQAAAYA2AHKuvFBLcwnkk1pZzXDoCCCMg7EHkfQ1zStjIxknYqW1Jfh0wRM5NpPqa39REw8cHuGVH4aL2nuYh9vw26GMjNu0U6n1Glw+D6qDvuBWzrI8d7bN3zWtjGJrhQdcjHFtbnp3rj2n32jXc+lUeOLfBbUzBdirWOC+uJN4++cOba6jKXiElmDKg1GSPMhGoADYeRz9JniVZLdjyEuCfLKSaR8XK/HFY6Dso6SNcm4Z71+c750Y/R90rACH9XOeRyCAa0KX8d1E0Eo7uRl0smvrz1QybasEAgjDDYkCscmNxlrqzWE046T5fYpJK73xJMl24LhthGGOEVQRv3YwvqBn0r6F2d4fojAbfSSCDuSSc5Pvzn41VXfCmgVE7k6Y2jwY1JQqp6KoLLhd8Hy2J51fWfEoQuO9jzywHUsfgDmr5JKTWng7OnqEHb34O3FbZdDZ2GCSeWBjJqxN5oh1uuPCmrH4jgYyfX86gd0ZmJ5J+sDvjGFxsdJI3J5jIHPIz/HeIzB+7UvLHBH3k4RGZ2kzqVQwGkH72gkHdOlckvM6iWyyW1vg2ksnVWx/n1qFxiXKIPxPGvzddQ+WaysXaaYxkxhDs3g3bBA5M4IAORgjGxry4Rx2e6MbTwrEI9RChmOpiMBiGA5AttuN855VfH02TUnJUjmyZ8aTUXZuQiTLpZQ+HDYO4DKQykg7Eg6T7wOoqccBfT3b+vTrVLwKXEKk5y2XJP62+PQAnHwqbcXm3oAOR/gP769E4DvPw2OSWGXOJItRVlGCVYYZG80OxweqqeYqXk6jj54x8P+9YfjnaJu8SOJsMzAk+g3xvzBxj3avKr7hN27YDY9cZ3P8A1qaFl0rE/njqKnxNkVCQ+R/Lc/GpkCkDeqMsj1pSlQSc0pSgOKUpQHBqtnvkWRImOXk1FUG5KrjU5HRRkDPmwHWrI1TxcLjW5luQSZHjjiOTkKqF2wvlkvk+4VaJjkS7kmWzRsgqCCMEEAgjyIPMelRG7OwkY0bAY0hnCY8tIbGPhU5GzXOTV2rMYyrghN2btj7UMb/zxr/9ea94uGwp7EUanlkIo/IV7K1DIKjSWc75OhJrgv7vnXSSfFRJrqr6TJyJjzqKpZlETNLH7O5lQdBzMq+o6j7wz1G/nxLiiRLrldY0GfExCr/aO5qoWKbiTrFD3sVphu/uCpTvF2+xgDgMQ2TmQDAHI5rPJCLVM1wynquJ1Ww/0hxF4VGbO1lWWZgdmnIVvq642Kagsr8/EcHnX0mofDOFw2sQihRYo15KoAUeZ955k9akC4UnAYZ8sis0qVHW3Z6V1dwASdgBkk8q5LAVj/pLv82otUfTJeSLbjG5CHxTn9kGH9IUbrcjkhcQ+kKS6R4+GwSuWyi3TgJbr07xNR1SY6YXBPWonBOyjQQiPvWAG50HTlvvMxG7MTuSxO5rnhM5Xu1XwoTIVAAwscWhFVfRiVOfIn0pedrkhhMkjBVI1L/MONGo/ibOQMem9edPNOT9vo9KGCCXv9kXivF2t2ETuGLhmjJGHOnGoMBgEBTnUAPI74NUXD7e+4q7JagQ2wdle7cZVtJwREh9s+vLoSOvr2qsxxCXhvdkhbhpYDKvRGCM5U8slY3APqa+wcN4bHbxJDEgSONQqqOQA/P3134ZuWNXycGaCjkdcGHH0f30GkWvE3ZB9y7jEv8A+xcMB6VFu+E8djBI+oyqpyVQOsrrtlV1jSGxkDLY5Zr6ZXk10g2LKPewo8cXu0FOS2TMDwHiMV4SrSS95HjXbSHupIz5PGmnI35kMPKtBa28aeFUAUZwqjSAScnCgYySSc+dde1HZmzvwO9YLKme7nikCTRnBGVcHlvyOR6Vl5LPiFgM6k4lAMbrhLxVzn2clZcD1BOKuklwijt8mhveDwSnJjAfAGtcrJgHIBdCCRnofOstx+xmiKJFIZWlfQFdVyF6sXTAwgOdwc4x61fcH7SQ3Sd5C+sZwV5MrD7rqd1OelerwKW1Y8eCM9evLfbnWiZQBSowNwoxnpgDpg8qhX3EdIOTp5jfPxzkVJlIA38vz86z/E5e9kCfdG7H8lHvxv6D1qUVbIPBLJ5ZWnk21MdAxjQg2UD1IGrHTVjzrZ22VAwDy8t6reHA88eHHPNS4b5Gl7rIEhIAVj7QILArvuCFbf8AVowi9gJxnpgZ8/3/ABNW1u2RyxmoSx8v8528qm26gDFZs0R60pSoJOaUpQHFKUoDhuVZfhdyRc3EMoIbvDLESdpImVN16ZRgUK8xhSdmGdTXXuh5CrJ0ZzhqIgXHIV00fD3c6n6RXBQHpU6zPwfkrXjHr5/5NQb3iCx82UfziAPnWg7oeQqrk7KWjTGdreJ5jj7R0DMMDAwWzj4VbxCv+P8AJlJu2Ucm0AkuuuLaJ5R1/wBov2a/FhVWknFbmTH1OW1hA9sdxJcN6DvZVSM89yGr6oqgbAYrmqubZrHDFGCXslAy/a8NuJ2OcvcSW00m/l3k5VPcmB6VYwWSAbWFzHsFxrgxgei3JGN+laylUNShhsLZP/o8ED/w6k+/Kg5NdWazHO1Ynnn6jKfyirQUoDKNd8PYkGzkJ654Xc4+Zt8Vh+1tzBbX6zi2eGGK10wMto8ad9KzI2pigC4AQDOPaPnX2OuksKupVgGUjBUgEEeRB5iqyVqmTF07PnT2zRBkXB7q3VFONyWyOfllFPzrM9qeypv51tFZlENrrGmORl7xjoi1d2pwMRyDfzzvvX2n6on4R8qRWiKWKqoLYLEAAnAwMnrttWMMOmWpm882qOlHzPs9D9ZvIGnt5oIrO3OmOWCRU79/BsSulgiKcHl9oDW4NtZnnHEx5fyIJx5bLyq5pW0YqKpGEpOTtlLFY2anUtugJ+8tqcn4iPNeqXUAORFID/8AjTD/AIdWtMVYgq0aFvuPufvQS8/eycv3VGk4faZ1NbqzA+19UJI36ERf5xV7SgMTxzsnDIwmte8tbhRjXHbv3bgfdmi0AOvyYdDVNJxy4gBW6geEjbv1SRrZv1tZXMfukC+hNfT64xUp0Q0fJJe0EZZESRZJJiQio6kNsTksCQFAyc+m2TtVzwzgx2J8TZySeWTty/djyxWrk7HWbTCb6tCJQdQkVAr5wVyWUAnYnnVitkg6VbUV0mfPDsDYHA3Plj+FZfiHAJBdJeIARG0fsqBIwJAZMucHOcjocDcY3+lfVV8h05+nKuxhB6Co1E0VXCbvvolkCsobPhfY8yNxj0z5b7VZRCu4hHkK7BcVBY5pSlQDmlKUBxSlKAUpSgFKUoBSlKAUpSgFRrjicUbqjyxo7+wjOqs/81Sct8Kk1lOM8Ml1Xii37/60iqjlkCpiMR93LqIYIGzICgY+Nts4yBqia6rOpwAwORqGCN1/EPMb86x0FjNJcSqBKQtwVeVpiIjH9VRSiprJ3kYHGkAHLZyN/S14PP8AV40CSxkQRRsDL4tQki1lWWQ4GhWwQRt5UBr2YAZOwG5J5CisCMjcHcEcqzP+hJUYlO8/lLgbzMR3bRtoADMcDvNOOo9BXjLZ3BlLLFLmOArHmfEEsxixqlCy5CA+AYX2izdFagNbUee/jRXZmGI/bxuVOAQCBk6iGGBjJyPOslb8NugAWSYx/WFd4u9VXZO5KEJ9q2FEuliusZwTvyb0XhU4LFo5mh76NhD9YzLoFpDGAXaTxFZlbI17nx5J5gbEGlZCDgt1pRnZzMqWAyJm05SQm42yFYlCQWKjVUvtVYzySRGPvDCEmWRImCya27vunGZE5ASD2tiynB5gDSV075dWnI1Y1ac745Zx5ZrOW3B5hN3rGUkXKHeY6e6+rLG2Yw2jHe6iQB7Xi8jXvx+0mLM0KasxRp7WNu9BkxhlJYJkgZAJwCd6Av6VVdmbeVINMuvV3kpAdgzBDI5QEqzDZSBjJxyq1oBSlKAUpSgFKUoBSlKAUpSgOaUpQClKUApSlAKUpQClKUApSlAKUpQCqbiHGJEkdURWEcQlbLEEjJyBsRnarmoF5wSKVyzhslQpw7AEDJwQCMjesc8cjj/rdP8APhlZX2IL9oHfPcoCFiWVtbEHDDUFGAd8da7RcceZgIEU/ZJIdbEe1uFGAd/XlUu64FFIckEeHQdDMuVHJTpIyKT8CiYg4KkKE8DMuVHJTpIyK59HUX6vz9tv5IqREh427TtFoACvpz4yeWeYUqPiRUew7V94UVk0sz8sn2NLEOu2+64q1Tg6K5cawSdRAdgpOMbrnB2FcR8DiXuyF3izoOTkZ558+fWo8PqbvUuX+1r49rFSI1jxOaZO8WNAjBiuXOrbONWBjfHTlXg3aJxbJLoUvIcIgY8tyckjyB/dU2LgES5061B1eESOFXVz0jOFPupH2ehAUadQTVpVyWUZxnZjjpTR1Fc71799t/T9kVIl2V0JY1ccmUN8+le9R7KyWFAiDCjOBknGTnr0qRXbDVpWrnuXQpSlWJFKUoBSlKAUpSgFKUoBSlKAUpSgFKUoBSlKAUpSgFKUoBSlKAUpSgFKUoBSlKAUpSgFKUoBSlKAUpSgFKUoBSlKAUpSgFKUoBSlKAUpSgP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0" name="AutoShape 4" descr="data:image/jpeg;base64,/9j/4AAQSkZJRgABAQAAAQABAAD/2wCEAAkGBhQRERUUExQWFRUWFRUVGBUWFhgbFRgaGxwVFxgXFxcXGyYfGhkjGxUYHy8iIycpLC0sGB4xNTAqNSYrLCkBCQoKDgwOGg8PGiwkHyQpKSwsKSwsLCwpLCwsKSwsLCwsLCwsLCwsLDQvKSwsLCwsLCwpLCwpLCksLCwsLiosKf/AABEIALcBEwMBIgACEQEDEQH/xAAcAAEAAwADAQEAAAAAAAAAAAAABAUGAQIDBwj/xABNEAACAQMCAwUEBgUICAQHAAABAgMABBESIQUxQQYTIlFhMnGBkQcUI0JSsVNik6HRM3KCkqLB0/AVJENzw9Lh8VSDssIXNERjdKOz/8QAGQEBAAMBAQAAAAAAAAAAAAAAAAECAwQF/8QAKxEAAgIBAwIGAQQDAAAAAAAAAAECEQMSITEEQRMiMlFhcfCBkaHhFCNC/9oADAMBAAIRAxEAPwD7hSlKAVW8a+5jme8A/ZSH+6rKqftFJp7lugeUn3C3uDQFlZDEaD9RfyFe1dIVwoHkAK70AqFwU5gQ+Yz8yT/fU2oHAD/q0P8AukP7hQE+lKUAryurpIkZ5GVEUFmdiAqgcySdgK7ySBQSeQGTWf4vOk93a2xIaNlluWGQQxhaIRowwdtchk6bwD1FAQb36W+FxNpN0rn/AO0kkg92qNSufjUK9+mO1T2Yp2znGRFFy/VnlRv7NTe3HZSxa2nnlt4+8SNnWWNdE2sA6MPHhidWABnfOOtfmOD2sOdJ+9t4s9cg43z50B+hOC/TVBLPonha1jbZJ3dWjLZ9lyo0pnbByRz5V9HVs7ivy92K4NbXd7FbPNIqzLKraQhOoLlQNSMoyAxzg4xzFforst2bFhAIEmmljX2O+ZGZB+BSqL4R0BzjkNtqAj3WTcA+V0gPu+rMfzarhxVGZftbj9W8tv7UVsp/cxq6Y71ZGchiuNQ35ZHMf55VGezfJZZD89vLHUdSeXQYwOftCrAeIgtk7jljp8ht195oQe2aVEkikJOHwNsDA9SeYPPYfM77Ad1WTPNcYx15+fLf3ZFCSRSooEoAyVJ2238jnfG+DjkBnB5ZwPWDVjx494J9ehHQY9/kKA9gK8ET/WB6RH+0w/5DUhK8YR9vJ5d3EPjqmJ/MVDLRRMpSlQWFKUoBSlKAUpSgOaUpQHFKUoBVPx1gWQeUdxJ8lEf/ABf31cVRcRnDXDp95Irf36Z5mRv/AOFAXtKUoBULgo/1eH/dR/8ApFTaicJ/kIv92n5CgJdKrU7SWxZ07+LVH7YLgFdyuTnpqUj3gijdpLf9Kp/m5YfNQaAsJIwwwdxWcteyAhvWuUkkfWTlJGBSMEY+zGnV7gWIAJwBnaxftPbAZMye7PiPoqe0x9AM1Nsb5Jo1ljYOjqGVl5EHkRQcnzPi/Grm5v5YdxHHJpjUhQmpcgE6v5QndtiNIK4Bxk2N5Zwd7Gt9FFJEwcau7ZtTjSV1rpJxjWeZ3A2q37b8OjCJcCJWmWeHcbOwLaMFhuQocsAcjw9OdQf9JJcP3TRT/V9DB5UR9PejAMYaMFvDvll8OQRqyCp45Ql4qOpTj4VFDw+KD7X6rbSRqpkaCWKJFJfKGPIDd6AmWwJAAQBs3KvpljxJJdlbJGNSkFWGeWUYBhn1FYxbGG2imkt79cxxszLIICFCguA6xojjmee+Dn36ThfBHWUSyShzoKgLHoGGKk6suxPsjqB79sbx1J7oxelrkh4xcXP61zbH5RxH/wBv7qvMVUXUeLlj5ywk/s2X+8VcM1bo53yeU0hAyFLHfb+7z3/74rwbiQHtKw8vMnOkYHPB8+VU3Hu3cNthEWS5nY4SGFSxJzjxN7KgHmSdqr7Xs7e3x138n1aJh/8AKW7+PG201wPF8I9I9TUN+wS9zaRvqAOMV0muAvMH3gbDYnc/CltbLGiog0qoAVRyAFe2akEZ7oYwDgnllT78kbH095rul2hGc+u4x5efvHzr0rllHUUB0jlDDKnIri0/lJP6H5V6pGBuB6mo9oPt5fLREPjmU/kVoy0SfSlKqWFKUoBSlKAUpSgOaUpQHFKUoDznmCKWOTjoASfgBua+c31nd3XG4JUhMcESxiYs4+4ZXTIU6Q+ZT4QWONzgYz9HmQkEAlSR7QxkeoztmuIIAgwowP8AJJJ6kncnrQHpSlReI8SSBNUhwMgADdmY8lVRuzHyFASJHwCTyAJ+W9ROFHFtFnmIo8/1RUG3a4njYyYhDggRaQzopGPG4bHec8gZA2ALYyZkMMioqh0wFAH2Z6DA/wBpVNcSaPgv0k3fdCEoWWSaOPVIDhwkaq2gEbgM0xJxjJHPpXzuXxHLZY+bbn5mv0R2j+iKK97oyTyKYkCDQqDK4Ub6s5PhHLFVB+gC1/8AE3Gf/K/w6qskUkmTptnzr6LmxxBOiiOVsZ2yAADjz8R+Zr7P9Gl+IuD2mxLOr93GDuRrbAyeQAIyx2GR5gGo4H9EEVjP36XMjEKygOqFcN56cHoK0XZ3swscbW0mJoIoBABIo1EOzvJqPI5Aj5AeyKiM05uiWnRQdpJFhdLu7K/WYbqRBAmoiZXQiJYWIyCsUgYk+DWZc42K33ZHiQUpGNQEvesyMQ3cTlnkaEknO6lyMeE92SMBgDG7Qdmobvh0k2giZ7NFWV95QkWqWMkctRJJOOeQDyFRez3DUsrbRPIrSQm3xP7LPD3xkRW33KkSjPlnzNa97I/5N7NAjY1qreWoA8t9s165rOcURZpiytgxLjUuk+M58OSCV0jBOnB8fpWaaW4V4reeQTtI4Ay50aSQpIh9pyCwOJHYAZOrYis3lSlp7lljbWovOK8ZRZX0faeOE5HsAgMMaxkFsgDSuW9K8J/rNzzGFP8As12yPXPT1fY4I0A4r3n4M8M0ZRUk1TAK0kjK4AhfKgLGQoJXOEwPQc6uY1uBsIoQPSZ/8GtEm+TJ/BxwnhCQLsq6sYLDmeeBk74Gdh06YqxK7VER5/0cf7U/4ddzJN+jj/aN/h1Yij3KVwIzXiGm6pH8JW/w6a5vwJ+0P/JSyKJCpXNRg0v6NP2h/wCSuD334I/2jf4dCaPWW4CgknlUThVyGklAIP8AJsMeRDAfvQ/Ko1zwiaUEFkjzt96Tbrz0b499SOB9norUHQMs2kMxAyQudIwoAAGo4HqfOpdUQrvctKUpVS4pSlAKUpQClKUBzSlKA4pSlAKUpQFfxnjUdsgLkamOlF1AF2wTpBY45Akk7AAk8qylwgYSSvJHPcyIyDTciKOBSB9nC4OtATjVIBqYjJwAqi87WWTaDco+l4IpSAVDKwOhmBB5H7Mb1FitrgrnvBuDgFByHLYYrDLNxZZGW4d2bhiZLi+ltnMR1KO/mmRDnw6VkbU7jbxNnfcAZrWWHby1nk7uOQkjmxjkRB/TkVV+AJNec3DpipQuuCuDpUg9eTBsr7+dUN7wcWEXeCJ3RcltCq7DYktiRsnJ221Ek8qy8S+S1G6PEov0iH+mv8a6HiMePbTH84fx5Vk+CXTTxo6tJDqGe7McYddyAGCqQNt8evTermLhcpwTKfcY4/XyT1qjnvRNE88UjyMvH/WH5ZqGOJJFFdzMdhJgYyxJ7qIKqhclmLHAAySTXL8Kcg/akHGMhE2254K4PyrNXvGJODIjyhXilcRv7QEZVGImxFE7EFU0nIzsnrWuJ+YrJ2ay1SWSJVA7mMIFywBmIxjOk+FPPxaj5qKquK2NjBoV172ZMFFyZJyFBU5JyUi0sQc4TxEdcGBw36Q7K6TW/Eoo1/RA9w2PJjKe8b0KaedU9r2ltXd0tZDNEZtPeBVXQ80qByzsys8SKxwwHUDUdq6ihreGdiEihRQ7xyLGqeCRmjGOixv4AOmQqk4rpa9kZEulnMpkYE7Y0xqNl2TLeIDVg8/G2466IcRiPKRD7nX+NZK64DcXcrF3McGrIVL2YO/P29A0ovLwoQdvbI2qmiN3RbXKqs0HGYpGltNCFlWctIdvCndTLncj7zryz7uotqo7ftDCtz9U1jvEjDlRG4VU5KTKfB0I55OPQ1ZnicQ5yxj+mv8AGrlSTSs/xvtxbWyr4xNLIdMUMJDyyNtsoBwOe5JAFUJ4txq4UGOG2s8lvDMXlkAHs6tBCgnywefTGDnPLDH6nRKTfBvs0r5Txrshxe8KvJfrGythEiDRogKkO50OWLb4GSTvnw1ouH9ggI1W4u7y4Kqq5NxJEoAAGywsueXNix9ayfV4l3J0s2lKwdz2DkgYTcPvJoZBzjnkee3cZyQyyEsD6g/xqPwX6Q54JJE4vH9XBcCGZYnFuw3B1PrcKc4I1EbVpDLGfDIao+iUryW7Q8nU/wBIV2M6/iHzFakHeldRKPMfOu1AKUpmgFKV5idc4yM+WRn5UB6UpSgOaUpQHFKUoBSlV3He0VvZR95cSrEucDVzY/hVRux9AKAdohm1mGM5Qrj3+H++qfj/AGxgsVAlJMjexDGpeV8eSrnA6ZOB61le0P0lxXpjtrF+8kkcach0ClMSGSUEBu7XTsnNyMHw+1623BFTVK5Mk0m8kz+25A9Ngo6KAAM1y55xjVmuONnM/bHiNwcwQW9qh63DNJLj1jjwqn0JNeBh4jIftOJMo/DDDFGPmwZj86kajqCKuTgkDGFHmWbBAz8Sd9jip0XC5T7UgXnsi5I+LZH7hXG80ux2xwwriyFHwZ22kv7zVnmJgv7kQA/KpKw3sKOYL/vjg6UuokYZGcDvI9LaT1zmvWeFEOHllJxnITb5qlQ7m5wcq04Xr4IyPfhtL/L5UWWS7kSw/BKsfpGe2gJ4pBJE6EhpYoy1u+5092VZm9nHtY+HIWVrx2O9EUqYMLZMZPMkoxKkdGGlwR6GquC7JUBhrjlUlS8TJqHIo6NurjyOMgggc8Z1FHD7pI0Yx2s+XhjxlY7pD4VRifCJUDqR11eZrsxZfOk+ThzY7g6N0LWFyFjjTII1N3YAA5kbjcnGMDln0r3eOJpkhCjUCjEAbKqt3gz09qJfmKqPpE4vNb2UjWw+2YqqEY2yfE3i22UHn1xXfsXZiEoZGd5Wj/lGJLM8hJcsf/JQDoAABgV6MnyebijbTNc3DojuY0J9UX+FeVxwaJ1YaFXUMalVQw9zY2PrU2lYHeZdey1tw+3Y21uzMMlVXVK7OeRxI+DuckkgdSaq7ftNPaWVxLeIhuI4muFtwqIVjzpUExu4Pi5t+6t5XyHtTwiTiPFpYXDwaY44S8bZEtqxaRgyHGnJ8OoZ8UeOlVlJRVslKyd2a765u14jfwLAYrVIUOc6nJcvJGgyQrBgADv5ZzWpk7Stpdlgbw8lZlV38sDJ05/W04qq4zINSEKWjjcRRDBOHAOXx94gKVG2QQ3nUNODxrqMSHvCclhG0ZLHmxkYDff1PvrxZuWRuUkd+LBFpOTNJJ2mRGCujAsuQRupOcFdWQARkHfGxz0OJZ4sjDKsDgsuRyypII+BBHwrPJaTAaWYMPXwvjkd12JwfIVle0nEXtbnw7RuiIAuciSQuNeORP2SAAeTnNY+E5qo7MtkxRh5jX3fbIKH7vSQhw8jtpjUjmAcHUQdj0G4zkEV62XGLfiEZgmRWEi+wSGjkHtZRhscc+jDGcdaylnZd/aL36CGNFUhQ5wGAHiY4GcHkP8ApVNB9jqdS2qPTIjYZS+kq2nfnkZGOmOWDitceNLZPdFsmKNbL9f6NSO0r8GRLWa2knhEqw29wCmnu3xoR8+LKZKZxghRvmvo4hXyHyFVd/wWC6VVuIo5VU6wsihlBwRqwds4Jr5/9Gl5dTTu8Bt1tYriW3lijMgjdNKmKe3RndY/PCMAQx2Jwa9Tp8ryR3PNkqZ9T+qp+Bf6orqbGP8ARp/VH8K96V0lTw+ox/o0/qj+FcizT8C/1R/CvalAR/8AR8f6NP6q/wAK7x2yKcqqj3AD8q9aUApSlAc0pSgOKUpQEXivEkt4ZJpDhIkaRiOeFBJwOp2r5NZ8fW8mW9uI2kcjEKKFMdup3CqXI1TtzcqNtl2A32f0sQs/DJI1JHeS20RwcEh5olK59Qce7NZ3sxAtwG0L3USO0KqMhiEJGkAgFEGAT1Zs9AAefPKo7HTgSu2WVvwuC9IlRVE8LeFmTDq+PYfqVYHB3xg7V5i61DUFJzgAdSc40+h1bVc2vDGhJaHQuoYYFdjjk2xGSN+fnVf2Vs33eRe7ALaVJy2SWLMcDGd8DG3tc87cT86N5XqsurbhyogHM8yepPnUdwfLHSrCVxg5wAOZJ9/MnpVZcdobeP7xfkBoRiNyB7WNPMjrRY3L0olZdHqPG64frGCWGCCCpK4Pv+PI7HrXhJZyAbOu34k3+JVgP3VdtcoNnzH08asq79Nfsk+mar+O2MqlO78SuwVyoxJGuGbXktuCVC7DI156VSWJx7GseoTdWQo7fMLJOyqSxZSpH2fRSCcb43PTxEbjnhe2N4ywwzMToguEMvdgMcK2NUeogc1xuRlXOedba9i4fGpS5eBGkwo1ldZJ6A8w245710n+j+Fo2i8YRlKlVlfDZ2ORqwdhzxWkJaalRlljrbpl23Zt51VmnOCoYL3QBGSj7jWcMNOPcWqbZcCkibUJVOwXxRE4AJO2JBvuaxp4TxG0QG2vWdU2WC6RXjIAwF1qA4HIczWq7H9rhfLIrxmG4hIWaEkHTkZV1Ye0jAHBx0PlXoxzLJwzglgePei27qf9JF+yb/Frh47jpJF8Yn/xam1nPpCkdeHzd2xXZBI4OGSEugncHoREXOemKuVK297fMrtHAq3kikq3coUhRvwyTPIVBB5hdTD8NUfaLs7ecTeGWRxamLOgW2TKurnm4YK5BGPCFA9+xq+4Fw9ERVjUBFAChcacdMfCr1ovl/npXBLNOXGyO94YY3T3f8GWs47mMd22h0Xqy+IlcBWwDgb5OTufSu0/aAwsqSqPtDhCisWyBnTp36AnPoah9u+ArfmKJLhQIpNU1sH3kU6dmCnIK4OMjG+/QidacFgt9LBMsoCxpqyMsQqhQeRZiozy399YSTtK9/o0jJVaW32WVlBq6YG2M148R4YrsAVzpOQSBjOCM78tifnVd2l4qttpt8ia6ddb5z3MSctXdA43OyBsk4JJOnfN8NtZGbCsyAEl5c+Mtz0pjYDzxsOQ9Nn0lQ3ZOPNKc7ijZ3PDlZCjHYjG2SR8qyXGobiJtMQjYbMoZWBcA+NGAOx0kEeecbVpbTiDxlVlOoN4Vk9+2l8D5MMeR86sLm0WQA43U/5Hp/0rklBx4Oi3xLayy4Rc95Er5zqUEY6jH/WvmPZPjVhwy8v1WdVjLQtHiJ2nPeBneHQm5WMkYOnbWQTtW6itZYEbudJ1HVpY7ISfEydCcEnScDO+RvWW4YbawlEC20sRcj7Z42OtiebzjIyTtz6119DDSnqZ5OZVLYsv/idK4+wsLyQD7zxxwg+o1tn91eM3b7iefBwxSMZ8V1GD549nnWkuNKxtI7KiKuWZsBVAySST0GDvVHZ30s7ju4HWIgnvZsocEZGmMjUc5HPTtXpUjnbZ1h7dcSz9pwtgP1LiBiPmwz+6rBfpBCZ+sRXNvjc67OR1x/vLd5F6VMt15qSuoAEjmd8gbc1BIO/p6VYQPtsMYzjfn7qULHCOPxXSlre4gmA/RnJH84BiR8hU5Vk1DJTT1GltXwOrA+VUd52XtpzqeBNYzplTKSrnIJWVMOp9c178C4bdQyMslz38GPAJIwLhT4dmlVgrrjVzTO432OYokvaUpUEnNKUoDilKUBX8egR7eQOpZdJyADn0IxuCOYI3GM1h+ArLNK7FEEUbKFuCB3spA8Q/VIbYnrvsOdfRnGxqiv8Ah/No8JJgHVjZsdHUbMNseYzsRUTx+JGlyVWbwp2+GeqyYB8/PrXjcXIRSzHYY5cz6DPMnkPMmoFpxiMv3UrpFOcEIWHjBJAZCcE7jGDuDjnkE9uNAL3RPLvV1Z9QwX+2U/dXmvHKMtMkelCUJ7xZWcSs2uN5GIxuqKfAmDkEgbO3LcgjbbHWuW4XUY306xnIA2Zce0AehHMb4OfTOmMQ6EfnWY7RwRKjP3iKyrsdajxDOkAH1J69a7MM3B12Nc2GEobbM54J28aC8NtKpa0OhBISWMMjfdYnnFuB+p7tl2Mirbl49xGFEkY/CM6XjGN9KnSR5BwBsBWAVY9GAJCrEa+5hkl8J2JARCDzz7t61CcbZyp+r3LaYUjB7hxluchJfG2QuM+RrbqIrS63PLxPzKztxvhFtLpe606Iyr6TjQzA5XI5ufJRz9anW/aKF85ZkXmGdHSMjltIwC8+hOfSsg9zOXJmsbkH2tWmJwiDogV2U4JG2MnOcbbaK0iXRr0h1YZ76ABZl/nd3s/InK+7Sd689Qa2kdbknvF2XN26LGZHZVjCli7MNAHmWO2Kzf0dr9Yu7u9RSLeRYYYWYEGUR6y0gBGdOWAB64NUnbe1jRI7mQC4ht2EsltkiC4icqnfqgOjvEbBZfZJySBqFfWUQAAAYA2AHKuvFBLcwnkk1pZzXDoCCCMg7EHkfQ1zStjIxknYqW1Jfh0wRM5NpPqa39REw8cHuGVH4aL2nuYh9vw26GMjNu0U6n1Glw+D6qDvuBWzrI8d7bN3zWtjGJrhQdcjHFtbnp3rj2n32jXc+lUeOLfBbUzBdirWOC+uJN4++cOba6jKXiElmDKg1GSPMhGoADYeRz9JniVZLdjyEuCfLKSaR8XK/HFY6Dso6SNcm4Z71+c750Y/R90rACH9XOeRyCAa0KX8d1E0Eo7uRl0smvrz1QybasEAgjDDYkCscmNxlrqzWE046T5fYpJK73xJMl24LhthGGOEVQRv3YwvqBn0r6F2d4fojAbfSSCDuSSc5Pvzn41VXfCmgVE7k6Y2jwY1JQqp6KoLLhd8Hy2J51fWfEoQuO9jzywHUsfgDmr5JKTWng7OnqEHb34O3FbZdDZ2GCSeWBjJqxN5oh1uuPCmrH4jgYyfX86gd0ZmJ5J+sDvjGFxsdJI3J5jIHPIz/HeIzB+7UvLHBH3k4RGZ2kzqVQwGkH72gkHdOlckvM6iWyyW1vg2ksnVWx/n1qFxiXKIPxPGvzddQ+WaysXaaYxkxhDs3g3bBA5M4IAORgjGxry4Rx2e6MbTwrEI9RChmOpiMBiGA5AttuN855VfH02TUnJUjmyZ8aTUXZuQiTLpZQ+HDYO4DKQykg7Eg6T7wOoqccBfT3b+vTrVLwKXEKk5y2XJP62+PQAnHwqbcXm3oAOR/gP769E4DvPw2OSWGXOJItRVlGCVYYZG80OxweqqeYqXk6jj54x8P+9YfjnaJu8SOJsMzAk+g3xvzBxj3avKr7hN27YDY9cZ3P8A1qaFl0rE/njqKnxNkVCQ+R/Lc/GpkCkDeqMsj1pSlQSc0pSgOKUpQHBqtnvkWRImOXk1FUG5KrjU5HRRkDPmwHWrI1TxcLjW5luQSZHjjiOTkKqF2wvlkvk+4VaJjkS7kmWzRsgqCCMEEAgjyIPMelRG7OwkY0bAY0hnCY8tIbGPhU5GzXOTV2rMYyrghN2btj7UMb/zxr/9ea94uGwp7EUanlkIo/IV7K1DIKjSWc75OhJrgv7vnXSSfFRJrqr6TJyJjzqKpZlETNLH7O5lQdBzMq+o6j7wz1G/nxLiiRLrldY0GfExCr/aO5qoWKbiTrFD3sVphu/uCpTvF2+xgDgMQ2TmQDAHI5rPJCLVM1wynquJ1Ww/0hxF4VGbO1lWWZgdmnIVvq642Kagsr8/EcHnX0mofDOFw2sQihRYo15KoAUeZ955k9akC4UnAYZ8sis0qVHW3Z6V1dwASdgBkk8q5LAVj/pLv82otUfTJeSLbjG5CHxTn9kGH9IUbrcjkhcQ+kKS6R4+GwSuWyi3TgJbr07xNR1SY6YXBPWonBOyjQQiPvWAG50HTlvvMxG7MTuSxO5rnhM5Xu1XwoTIVAAwscWhFVfRiVOfIn0pedrkhhMkjBVI1L/MONGo/ibOQMem9edPNOT9vo9KGCCXv9kXivF2t2ETuGLhmjJGHOnGoMBgEBTnUAPI74NUXD7e+4q7JagQ2wdle7cZVtJwREh9s+vLoSOvr2qsxxCXhvdkhbhpYDKvRGCM5U8slY3APqa+wcN4bHbxJDEgSONQqqOQA/P3134ZuWNXycGaCjkdcGHH0f30GkWvE3ZB9y7jEv8A+xcMB6VFu+E8djBI+oyqpyVQOsrrtlV1jSGxkDLY5Zr6ZXk10g2LKPewo8cXu0FOS2TMDwHiMV4SrSS95HjXbSHupIz5PGmnI35kMPKtBa28aeFUAUZwqjSAScnCgYySSc+dde1HZmzvwO9YLKme7nikCTRnBGVcHlvyOR6Vl5LPiFgM6k4lAMbrhLxVzn2clZcD1BOKuklwijt8mhveDwSnJjAfAGtcrJgHIBdCCRnofOstx+xmiKJFIZWlfQFdVyF6sXTAwgOdwc4x61fcH7SQ3Sd5C+sZwV5MrD7rqd1OelerwKW1Y8eCM9evLfbnWiZQBSowNwoxnpgDpg8qhX3EdIOTp5jfPxzkVJlIA38vz86z/E5e9kCfdG7H8lHvxv6D1qUVbIPBLJ5ZWnk21MdAxjQg2UD1IGrHTVjzrZ22VAwDy8t6reHA88eHHPNS4b5Gl7rIEhIAVj7QILArvuCFbf8AVowi9gJxnpgZ8/3/ABNW1u2RyxmoSx8v8528qm26gDFZs0R60pSoJOaUpQHFKUoDhuVZfhdyRc3EMoIbvDLESdpImVN16ZRgUK8xhSdmGdTXXuh5CrJ0ZzhqIgXHIV00fD3c6n6RXBQHpU6zPwfkrXjHr5/5NQb3iCx82UfziAPnWg7oeQqrk7KWjTGdreJ5jj7R0DMMDAwWzj4VbxCv+P8AJlJu2Ucm0AkuuuLaJ5R1/wBov2a/FhVWknFbmTH1OW1hA9sdxJcN6DvZVSM89yGr6oqgbAYrmqubZrHDFGCXslAy/a8NuJ2OcvcSW00m/l3k5VPcmB6VYwWSAbWFzHsFxrgxgei3JGN+laylUNShhsLZP/o8ED/w6k+/Kg5NdWazHO1Ynnn6jKfyirQUoDKNd8PYkGzkJ654Xc4+Zt8Vh+1tzBbX6zi2eGGK10wMto8ad9KzI2pigC4AQDOPaPnX2OuksKupVgGUjBUgEEeRB5iqyVqmTF07PnT2zRBkXB7q3VFONyWyOfllFPzrM9qeypv51tFZlENrrGmORl7xjoi1d2pwMRyDfzzvvX2n6on4R8qRWiKWKqoLYLEAAnAwMnrttWMMOmWpm882qOlHzPs9D9ZvIGnt5oIrO3OmOWCRU79/BsSulgiKcHl9oDW4NtZnnHEx5fyIJx5bLyq5pW0YqKpGEpOTtlLFY2anUtugJ+8tqcn4iPNeqXUAORFID/8AjTD/AIdWtMVYgq0aFvuPufvQS8/eycv3VGk4faZ1NbqzA+19UJI36ERf5xV7SgMTxzsnDIwmte8tbhRjXHbv3bgfdmi0AOvyYdDVNJxy4gBW6geEjbv1SRrZv1tZXMfukC+hNfT64xUp0Q0fJJe0EZZESRZJJiQio6kNsTksCQFAyc+m2TtVzwzgx2J8TZySeWTty/djyxWrk7HWbTCb6tCJQdQkVAr5wVyWUAnYnnVitkg6VbUV0mfPDsDYHA3Plj+FZfiHAJBdJeIARG0fsqBIwJAZMucHOcjocDcY3+lfVV8h05+nKuxhB6Co1E0VXCbvvolkCsobPhfY8yNxj0z5b7VZRCu4hHkK7BcVBY5pSlQDmlKUBxSlKAUpSgFKUoBSlKAUpSgFRrjicUbqjyxo7+wjOqs/81Sct8Kk1lOM8Ml1Xii37/60iqjlkCpiMR93LqIYIGzICgY+Nts4yBqia6rOpwAwORqGCN1/EPMb86x0FjNJcSqBKQtwVeVpiIjH9VRSiprJ3kYHGkAHLZyN/S14PP8AV40CSxkQRRsDL4tQki1lWWQ4GhWwQRt5UBr2YAZOwG5J5CisCMjcHcEcqzP+hJUYlO8/lLgbzMR3bRtoADMcDvNOOo9BXjLZ3BlLLFLmOArHmfEEsxixqlCy5CA+AYX2izdFagNbUee/jRXZmGI/bxuVOAQCBk6iGGBjJyPOslb8NugAWSYx/WFd4u9VXZO5KEJ9q2FEuliusZwTvyb0XhU4LFo5mh76NhD9YzLoFpDGAXaTxFZlbI17nx5J5gbEGlZCDgt1pRnZzMqWAyJm05SQm42yFYlCQWKjVUvtVYzySRGPvDCEmWRImCya27vunGZE5ASD2tiynB5gDSV075dWnI1Y1ac745Zx5ZrOW3B5hN3rGUkXKHeY6e6+rLG2Yw2jHe6iQB7Xi8jXvx+0mLM0KasxRp7WNu9BkxhlJYJkgZAJwCd6Av6VVdmbeVINMuvV3kpAdgzBDI5QEqzDZSBjJxyq1oBSlKAUpSgFKUoBSlKAUpSgOaUpQClKUApSlAKUpQClKUApSlAKUpQCqbiHGJEkdURWEcQlbLEEjJyBsRnarmoF5wSKVyzhslQpw7AEDJwQCMjesc8cjj/rdP8APhlZX2IL9oHfPcoCFiWVtbEHDDUFGAd8da7RcceZgIEU/ZJIdbEe1uFGAd/XlUu64FFIckEeHQdDMuVHJTpIyKT8CiYg4KkKE8DMuVHJTpIyK59HUX6vz9tv5IqREh427TtFoACvpz4yeWeYUqPiRUew7V94UVk0sz8sn2NLEOu2+64q1Tg6K5cawSdRAdgpOMbrnB2FcR8DiXuyF3izoOTkZ558+fWo8PqbvUuX+1r49rFSI1jxOaZO8WNAjBiuXOrbONWBjfHTlXg3aJxbJLoUvIcIgY8tyckjyB/dU2LgES5061B1eESOFXVz0jOFPupH2ehAUadQTVpVyWUZxnZjjpTR1Fc71799t/T9kVIl2V0JY1ccmUN8+le9R7KyWFAiDCjOBknGTnr0qRXbDVpWrnuXQpSlWJFKUoBSlKAUpSgFKUoBSlKAUpSgFKUoBSlKAUpSgFKUoBSlKAUpSgFKUoBSlKAUpSgFKUoBSlKAUpSgFKUoBSlKAUpSgFKUoBSlKAUpSgP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2" name="AutoShape 6" descr="data:image/jpeg;base64,/9j/4AAQSkZJRgABAQAAAQABAAD/2wCEAAkGBhQSERQUExQUFRIUFBUUFBUVFRQUFBQWFBQVFBQUFBQXHCYeFxkjGRQUHy8gIycpLCwsFR4xNTAqNSYrLCkBCQoKDgwOGg8PGikcHR8sLCkpKSwpKSkpLCksKSwsLCksKSwsKSkpLCkpLCkpLCkpLCkpKSwsLCwsKSwsKSksKf/AABEIAM8A9AMBIgACEQEDEQH/xAAbAAABBQEBAAAAAAAAAAAAAAAEAQIDBQYAB//EAD8QAAEDAgQDBQUGBQMEAwAAAAEAAhEDBAUSITEGQVETImFxgTJCkaGxByNScsHRFBVi4fCSorIzc4LDFkNT/8QAGQEAAwEBAQAAAAAAAAAAAAAAAAECAwQF/8QAIhEAAgICAgIDAQEAAAAAAAAAAAECEQMhEjEEQRMiUXFC/9oADAMBAAIRAxEAPwDS/wA/rA7g+BEfT6bKsuKpcXHqSd5313XOemOPms2SEYj/ANV3p/xCGRGIH71/5iPhp+iHCQBLDFF3jUaPg0ocVETUbFJg6uc76NH0KFyoAcSulRkLpSAklJKbKWUAE0KGZrnT7KJt8MlmZzonYdUyyb91U9AnYnVhzGjZoBTGDPaWkjonU2Jbsd7zCkZbmAQnQDg1OaVNbU+6Sf8AIUGUpiJguyqNpT2uSAloPIcI6om9ru01KHoHvDzU95yT9DBQlXEJqkRxSLlykYoSpjngDVVF/wARsp85PRAF1KTOFi7zjk+63VAjimo/nBRTKUT0MFOCwVPiKoOevij7bi1wMPCNj4Gvlcq2ljlMiZXIFxYDmH+aJ9ES5o6kD4mN0LTObbVXWBWDHOa4kyHAxsJGvqlLJGOmCg3tAVzUmo89Xu8feKYCtN/8Wax+cOz7kNeNCY0zFu4nlCEtL0PLu2pUwKR1c0ZSCDoABvsrTsTi0AYh3XBn4Ghuh57n5koXMp8Ttyx8khwf32uGzgShg5MkUlMKeWphUsDlyRKkBbYYPun+L2/ohsTM1T6fREWDoon/ALg+oQ2IN+9PjCr0MfesjL5Kyw4TRJ6beirL46gdAra2ORjW9R/dWuwIRpT81EXIq4t5ho2QVSiQ6EMB+ZS21OZS/wAvMTIT6GjD6pAdZ05epL0QQo7Ixqpbg5hKPQAxTSEsJCVLEMJVdiONMpbmT0TOIcXFCmSdzsvL73GHPcSTuklbKSNPiPFbnkgaBZy6uiTMqv8A4pJ261KSJ6lxm811O85cwhKp1kKPxSsdFxSvZ0O6Ko386O+KoEQ15SZSLs3hGgOi5VArrlJVHtV9QkFzBuJ0Q/DmryDpl289z8laWNdtWi17fZc1rx+V4Dh9VWMPZ1p5ZvrBXm8aeza7RtaerRKyfFTuzcGNEB/3jj+IzHyhaexqS1V3FGDmsxhZGZrjuYkO3E+YC7onNPoyRu5pBhmWulp6AjUfRQgptag5ji1whw3B3XAqrMSSU6VGCnkJgIUkrpTmsQAWLgChl97NPzRdNzKha8mC0ajxVS4Jsp2MJrVpeTyn5IyveZiI5KtYFIHJpgXtzWho6lC12wRKdbva8AuPs8kPeVw52mwVNgWrcuX2uXVNbSlsDZVDSrZlSKY66JXYHPo5WpjXdz0UtYHLrumPpwz0QMgzJrikUN7Uhjj0BUsk8247xQ1KuUHut0WVGqtcfokHMfekqupN0UJ6OlR9EDd1wdqnvZDgmvarsVEzGzoow2DCmtjsUfe4ccuYKeVMtQtWgBjEQymo6W08wimgR4FUTQOWLk965FAemfZPjHa2YYTJpOdSM/h9tnyJHor7F7aO8Osry/7KsU7K7qUSdKrJH56Rkf7S5eu4gzMw+IkLkzL7NDxu0mH4Jc5g09RB/wA+Cta9EOaWkSP2M/oFjsAuiCW9Nf0Wqvb3JSdUAnK0ujrAlVinoJR2ed3lwXu1JMSGzqQJJAJUIC07mUa9AgBrX6ua4CIcddY3aVm6lFzSQ4QQtoyU1aMZ43B0zmhSKNpUrSqozEaFIkhKCmMa4KOFYU7YGk93MHT5KJtjNI1J2MQk0AOEgK4prSmgJ2qQBOp0O5mT2NVUA1oVlZ1hHe5dUGxStpyiqAOZdtLvAJl3cAmBshWUU4MS2AuVB4sPunctEcAszxyHGk0B2UEqZdDirZmsesBUp6bgaLN4dRmRzV5hF4dWPM9CoL2z7KpnaO6VyptXFnoUnUimvLctdqojTVjiLjU1a3RAOY4LaPRnJb0SWtKFqMLpZ6WU7hUNsydSPArSYG3vFvUSFGR6NIIoMTw80nyNkKx0actwttjGG5mbclh7ikWEgqsc7VE5IVsbUOq5C1LjVcug5wgXQtr2nWbIY2o18f0TDh/pkeq99oulnWNj1B1B+C8M4msfuWvj2TB8nD9x816p9n2J9vY0HHVwb2L/AM1Luj4tyn1WHkR6kTifaCrQ9ncRyMha6h3mELJYrTyua/oRP0P1Wlw6vIHkufHp0bS/TGGt/DXDqLjA9qmTzYTt6bfBWdS07cSCM0d0nmOhKn4wwsPZniSyfVp0I+h9FU4NimmU7jbxCSvG7Ru5LKqfYPUp5SWmQ4aEHcJrStBe27K7Z2eBo4dOh6hZx4yuLXaEGCuyM1I4JwcWTFy5pUMhOBVEFs3S2d4u/UJCYtfN36ptR0Wo8X/qUly6LZnif3TGBUqeYwnXNrkA6lMtXd5sdUbjIOdvSELoQ957jR5JgKW5PshNYqA5rkZbO7pKeawy+yfgogIp+n1SGSWztJSNem0RDPRIxIRR3Ne5fcOp5gynEhwGpWe44w6qykHdo54nWVtbykQ4PGsaHyVFxRetfTyTqeRUydFRVs80tr1zXtJB1PLdbChdi4GVg9n2i4beik4XwZr6hcWzGgkK0xSyFGsHgQ2oIMciuacoyfR3QjKK7Mpi9Z1IQI+Cpf47TvDTqtbjeE54PzVd/JvuyyR3iBEaq4OFbFPneh2BFr2EHY+CsLL7uq2GuMSNtwrPBOGOy1DpWhpYcJBjZYSkr0aq62VtUuc2BTd6rE8TWDmkkthevZBC8+4/BAkKoSqSJltHmFerquUNV+pXL0KOCz0W/tu0oPZzLTHmNR80T9jWJ/8AXtzyy1mD/Y//ANadSWa4fuv4PF2cmOqZD+SsIE+ALmn/AMVGRcotExdSTPZcWZmYU3CcXDWDMQI3n5/RA49iRpMLW+245W+E6k+gn5KotGAQSZPj6LzXKmehHHyRsL/HmOaQGl0iOg/dZvDrdmfVu3XXdKb4AcvVQfzVzXNBY4ZtiQQCOo6pSm2aRxJejTULYDVggbxvHkgOIsNzN7ZvtNEPHUfi8x9PJHYdeggI4weUg7jr1W0Je0Y5I8tMwLailbUUmMYd2NSB7B1YfDp5jb4IQOXQcLVF7dVItafi6fqkxF0UKQ/zZQ4nUHY0Wjp+n91JjmjKQ/p/QKwBsPd3xOwko65rh4B5hwHwMKjNaFJb1NR5pxYjRGgCQXHloo2tyuTbgklqfXEEKwJ6t9IiE4UszY8kC9WFs+WiOSQyZtoA2D0QlRgB0RNyZIAQ1YapMDpWKxaKlY7bwtoW6LBXziyq6dw6Vz5m6OjxkuTNhhNkGMEKa8tw4awR0VHY473RAmNxzVt/MGvZOod0XFdHdxZn7uwbmgEgdAdEVh+HNBkDXqdSoa5h2qtcOhNNsppUH29CEaymo6RCc6sq0jJi13wFheM3y2FrbqusPxJUzEojuRSWjAV7LvFcrOpAKRd3JnK4I1bFmOOMPc00qwBDXAtzRoXN1EH1PwWquaLqb3Mfo5pgj9lFxffuuLHsi1sUsr2nUuHZiN/yly2s4i1biguqNGrmGYtDnRs05YLfOZQoquqVG02yATq7bbogfstYyvQq0nDv0n5m/leNvHvA/Fa7ELVlFgeNMsH+y8zJFqTR6mPKuCoLwqxbQMkiTsXET6E+a7iMZ6UjUtMgj4Eqjw3EO2qufU6ZWA7Bv7krR07dp1CSlWglB9t7M5ZYsaZGbbqNj4HoVrbG9DgC0qsuOHKbtpHPTbedkTaYd2e0+myKp/Ud3H7dlje2ba9Msdod2n8LuoWIuaLqbyxwhzTB/ceHNbNryFWcQ4f2je0b7bBqOZaN/Ub/ABW0J+mc2XHatGe7RT3V86pGb3RATLeyLmh0+9H91YV6VIsLWDvMGp8V0UcpUuU1JQgpzCmgLuzxCBBHqnOuZMqC8oBgaBuoWlW2INfUU1veFohAsKLp2byJgwpsAqhfQDO6YakmUO1h6FPBQ2AU1ZHi+2yvDxzGq1bXqk4rpzSnmFE1cTTE6kZrDrpsjWNdZWttXg9CsFb2ve0dCvrS2qt9hy45RPWUdF1iNtmEjcKHD652PJLQNY+2GwpGUO9Ky6EvwtKVdSZ0KxPL0WSQ3LtFicbq6la++rQ0rz3iG60K0xK2EtIqxB1nmuVNmPVIvQ4HH8h6MSSdZJ5zvPipKdDP3YnN3Y65tI+akrvzOc6ILiXQNtSSrnh6iKbX3L/ZpiKY/FUO0eUj4qqOQw3BNY2OKuoVDEuqW7umZru4fUtH+pbLG7o1axp+5SJnxcf2H1Kzlzwf/EPrXIrOpPphtSQ3NNQvAbBkFpnWfBG4a1zKbsxLntnM47uPNx89/VcvkL/SOzxNuie5uuzIYwS53sjr/ZFW1a7Z/wDXmH9Lm/QkKlwy7LntqESczp8IJDQPCNfVbK2uswlcrVM7r0Mt+IXiBUpVW+OQkfFshHUMaY7bf1T6bk9yNka/A+3rz4oglV1m8+qNDlaZlJGdxuh2DDk0BfI8J3Cr8Ld3Krj0/crSYxYdrTLfe3b5jl67LNVx2duGnRzzr+q64Stfw4skeLBKTCRoFPZU5qNHj9EXw6M2Zp6T8U3D2ffunlK0SMybEq01I6BRNcoq1Sajj4o7DKrQ7vCfSUMBtMxCvrLEMzSIQN9WDyA1pHmIVhZYaWsJJVLsBlG5bMczKFuWw7zUVH2/UqW5Oo8lN2gGBZvjS7ysYB7zgFo1huPruKlIcsyhlR7Fs7MzIWis2kclUYdcDQrQW9cLgls9TdBDdQonMhTmsAhqtwFAIe1R1a0Iatdgc1WXWIoWy0hcYxCGkLA4vVLitFdEvKo7+jC68SoyybRREQuUjhqkXXZxHpFCkXvaxvtOcGjzJj4Kz4juQCy3pmadEQT+J51cfinYAexZVuSJLBkpT/8Ao7c+g/5Klc8kknckk+u6ZzlpQ7lm886lZjfSm0vPzcE6+tRTdUZzAiepOoPwPyVhT4erVra3FMDL949ziQBL3QPE91oVrifCTqlV1Q1GMYQ3eSZDQ36hZzx8lRrjyPG7Ri8Ksw12U7bjz5qR147MY7oGg8fNSXlLsqjmhwJa6Mw2MIV7pXP8P3v0bvybhXsLp4u4eKuMNxgVAswSoqNU03S0kCdlOTGluJWHLyfGR6JRPMFGMfKz+FXucbyVbU3rBM2aCXlZriyzPdqD2Ro4dCdj5HZaMu0UL2hwLXCQ4EHx8FpGfFmUo8lRm8GrdnTc9GYfUa576g2gT6SqrErN1ElnuHVp6jp5qbCq0Mc0c13xdnE1TphN61ph7dAf1U+GXwpnUSoLluVjRz0+igYm9CLe8xQPjKIhWFpcudT1PVZ5quLG4AYB5/NCewJ6OGHcIa49ryVpQuAyJOiHxRgPeG6bWgK9eafaS77xq9LXm/2h0pqA+CzKj2Zyz4lqUgB7QCu7Pj4D2gQsg5qhhP4oS7Rt8049HpFPjmm7Qbqb+e59l5xaGHha3D9IXNkwxj0dOLM5dl4C5ykbZ9VJbHREgrA3sCrW4AWaxdau6OizOIUJJK0g9iltGbc3VKpKw1KRddnG0eu2eN0aVClSfSbVHeedRLXFx0II3iE+tf2FRjvuzSfldl7sCYMeyY+KzFVRyr5HGWtvj9cBtMVHBohoAgabIniS6cbqsMxIa+AJMCAOSqsOpTVpjrUZ/wAgrbHbF4r1XlpyOqPh249rmRspd0Mqt0mVSuTHFSAwhRuapCmuQCdBmEXWR0LW0a4IWEGhkK/wu8kLjyQ4/wAO/HP5FvtGlZUT90DSqIqnUWRoMubVtRuV4kcjzHiFSCzfbPmMzToCB8J6FaCkdUQ+mHZWjQuc1vxOp+ErfDkadGOTGpGUvKri7vAtI5EQRKaxei4tglO4b3hDgO68bjz6jwWMxPh6rb6nvM/E2YHn0Xe0cbVAjVKxQMKmasxBBqk7lS9qSNUO1SBADwVj+OcPzMLui14VVxJSmg7ySY12eNVRCGe5HX1NRtwxzqecLWLLl+AtOpqPNbfDRLQVhwzWFtcCd3QFl5HRt4/bL62fCMD0G2mpmOXCd4+oFUYhS0KvGhB3ltITiBh7mn3lyt7nDjmXLpUjBwNDYCmajRVJFP3omY6abK8Zi1mx3coOdy1a0T5ST/h8Fn657ztMvePd/Dqe76beivLaz/hGCu9pdWImkyCRT/rqGInw/wAG6PMHss2uv2NY3I2ab3N5sIaHuaehn6oupjznXT6LwBRe51Jw8SYD/OYPqqbBq7pr1iTmbScc39dQhoPnqVXNrHMDJnMDPOZmU7AmqsLXOad2uLT6GFGUZj2l1Vj8ZPqQCfqgZUMYpSFcXJpckArk+2uiw+HRQlyaXJOKkqZUZOLtGmtMVa6NYPiUcy55grEEo60xMt0cdOv7rlnhcdrZ3Y80Z6embS0vROqscMcHVtDoxs+p0HylY9t6IkLUcN0i2iH+9U7x8vdHw+qeCNy/hc1SNTTrKUEOH6FVIuOSmt7rWF6NnK4gt/wpTfJZ927pu34cvRZ28wqpSPebpycNWn1W8LlGKmsIaTMnGzANUgVpjOCua9z2Nmmde77vUQOSr6FEuWbRnQjWylvcML6bgeYR7KIaobqvoVXH9NYY77PE8Vtwx7mnkSg7G6IaWDZXHGVsRWJ5OVRh1iZkrO6Rq4/YVlkJlXWF6OCHFJF2rNQsZu0bwjTNIxuiUCF1E91Q1q8LlR0MPop1UCFXUa5KnAKoVEFSgJSIxlgXCQNFyupCtDbLEwyua7mhzpe8Ng5c7tp8BJPoEa3jO4zS4tcDu2IEdNFT3FAtMH8LXejmhw+RUIXZbPHL+5DOyuHUxDatOjUDfwzVLXDT+oFVOF2xqVqbB7z2/CZPyBVox4Y9lCocodbdm6Toxz3OqtnpBITrPDn2tKrXqANfl7OjqDJfoXiOUbKuwK7HLoVLio4bFxjyGk/JCBRSla5QxjyExy4vTCUgOlIuhI4oA4lJKY56ZnTAPw21fUqMptOjiA7+kcyPSV6pSaAA0aAAD0Gyy3BmF5WGo7c6DwHP9vQrSZoHmnGKR3RvirJ9yhzUyuU9I6KGu1aDRdW1bMzxTc2qq7C6ymOStHwdQnZk1TJaVfWFFdYcx3LKT7wHPxHNDF8GUcypLUyXEzF7RfTdDh5HkfIquuHrciHDK4AjodVXX+CsfTc1jQ141aRpr0Pmky1KuzyziWwDmTzWep0wBC23Fdg+lTh7YnbofIhYwLly9m63sUUkXZ2+qhYEbbhc8mbRCi6AgqupRblARqs0WEW7YCLt2ZnABAserzArb3jz28lrCPJmcnRbUaQAASJXu1SLvMShsrijUYGV5BZoyo0wYJ2doQQPFTtrWlDvMDqtQHTOe6NwDAEcgee4VFKQuUJnmjbm4dUe57jLnGSfFc6q4gAkkDYEyB5BIKe/gJTUAcU1OKa5IDiuCaHJS5IY4lROK4uTCUwGuR+A2Ha1RPst7x8egVe4pGvIMgwRzGhTGnTPVLWqIDRoI18FOakrz/C+K3MIFTvN5u94efVba3rhwBGxGnkmmdsZKXRY27k+ohKNRFToqAEfoZVrZXEhVtRq60qwUA9llWCktqqjJkKAOgqiSwD0xlx31G2ooap1QKiwv7CnWaWVWNe3eDy8QdwvPeJfs3cw57QF7OdMmXt/KT7Q+fmvQBVloPoVLRqawlKKl2JNx6PCTQc0w4FpG4IIPwKIpFe23dpTqDLUY14PJwBVRS4JtWSRSzeDyXAeQ5Lml479M3Wde0eWOcmgrT8ZcNNoZatLSk85S2SSx8EwJ1LSAfKPJZglc0ouLpm8ZKStEtCnmcGjmVsLWllaB0EKh4ftZJefIK/c5deGNKzOTtjHu1XJ7LNzhIGnmEq2ItH/2Q=="/>
          <p:cNvSpPr>
            <a:spLocks noChangeAspect="1" noChangeArrowheads="1"/>
          </p:cNvSpPr>
          <p:nvPr/>
        </p:nvSpPr>
        <p:spPr bwMode="auto">
          <a:xfrm>
            <a:off x="63500" y="-957263"/>
            <a:ext cx="2324100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4" name="AutoShape 8" descr="data:image/jpeg;base64,/9j/4AAQSkZJRgABAQAAAQABAAD/2wCEAAkGBhQSERQUExQUFRIUFBUUFBUVFRQUFBQWFBQVFBQUFBQXHCYeFxkjGRQUHy8gIycpLCwsFR4xNTAqNSYrLCkBCQoKDgwOGg8PGikcHR8sLCkpKSwpKSkpLCksKSwsLCksKSwsKSkpLCkpLCkpLCkpLCkpKSwsLCwsKSwsKSksKf/AABEIAM8A9AMBIgACEQEDEQH/xAAbAAABBQEBAAAAAAAAAAAAAAAEAQIDBQYAB//EAD8QAAEDAgQDBQUGBQMEAwAAAAEAAhEDBAUSITEGQVETImFxgTJCkaGxByNScsHRFBVi4fCSorIzc4LDFkNT/8QAGQEAAwEBAQAAAAAAAAAAAAAAAAECAwQF/8QAIhEAAgICAgIDAQEAAAAAAAAAAAECEQMhEjEEQRMiUXFC/9oADAMBAAIRAxEAPwDS/wA/rA7g+BEfT6bKsuKpcXHqSd5313XOemOPms2SEYj/ANV3p/xCGRGIH71/5iPhp+iHCQBLDFF3jUaPg0ocVETUbFJg6uc76NH0KFyoAcSulRkLpSAklJKbKWUAE0KGZrnT7KJt8MlmZzonYdUyyb91U9AnYnVhzGjZoBTGDPaWkjonU2Jbsd7zCkZbmAQnQDg1OaVNbU+6Sf8AIUGUpiJguyqNpT2uSAloPIcI6om9ru01KHoHvDzU95yT9DBQlXEJqkRxSLlykYoSpjngDVVF/wARsp85PRAF1KTOFi7zjk+63VAjimo/nBRTKUT0MFOCwVPiKoOevij7bi1wMPCNj4Gvlcq2ljlMiZXIFxYDmH+aJ9ES5o6kD4mN0LTObbVXWBWDHOa4kyHAxsJGvqlLJGOmCg3tAVzUmo89Xu8feKYCtN/8Wax+cOz7kNeNCY0zFu4nlCEtL0PLu2pUwKR1c0ZSCDoABvsrTsTi0AYh3XBn4Ghuh57n5koXMp8Ttyx8khwf32uGzgShg5MkUlMKeWphUsDlyRKkBbYYPun+L2/ohsTM1T6fREWDoon/ALg+oQ2IN+9PjCr0MfesjL5Kyw4TRJ6beirL46gdAra2ORjW9R/dWuwIRpT81EXIq4t5ho2QVSiQ6EMB+ZS21OZS/wAvMTIT6GjD6pAdZ05epL0QQo7Ixqpbg5hKPQAxTSEsJCVLEMJVdiONMpbmT0TOIcXFCmSdzsvL73GHPcSTuklbKSNPiPFbnkgaBZy6uiTMqv8A4pJ261KSJ6lxm811O85cwhKp1kKPxSsdFxSvZ0O6Ko386O+KoEQ15SZSLs3hGgOi5VArrlJVHtV9QkFzBuJ0Q/DmryDpl289z8laWNdtWi17fZc1rx+V4Dh9VWMPZ1p5ZvrBXm8aeza7RtaerRKyfFTuzcGNEB/3jj+IzHyhaexqS1V3FGDmsxhZGZrjuYkO3E+YC7onNPoyRu5pBhmWulp6AjUfRQgptag5ji1whw3B3XAqrMSSU6VGCnkJgIUkrpTmsQAWLgChl97NPzRdNzKha8mC0ajxVS4Jsp2MJrVpeTyn5IyveZiI5KtYFIHJpgXtzWho6lC12wRKdbva8AuPs8kPeVw52mwVNgWrcuX2uXVNbSlsDZVDSrZlSKY66JXYHPo5WpjXdz0UtYHLrumPpwz0QMgzJrikUN7Uhjj0BUsk8247xQ1KuUHut0WVGqtcfokHMfekqupN0UJ6OlR9EDd1wdqnvZDgmvarsVEzGzoow2DCmtjsUfe4ccuYKeVMtQtWgBjEQymo6W08wimgR4FUTQOWLk965FAemfZPjHa2YYTJpOdSM/h9tnyJHor7F7aO8Osry/7KsU7K7qUSdKrJH56Rkf7S5eu4gzMw+IkLkzL7NDxu0mH4Jc5g09RB/wA+Cta9EOaWkSP2M/oFjsAuiCW9Nf0Wqvb3JSdUAnK0ujrAlVinoJR2ed3lwXu1JMSGzqQJJAJUIC07mUa9AgBrX6ua4CIcddY3aVm6lFzSQ4QQtoyU1aMZ43B0zmhSKNpUrSqozEaFIkhKCmMa4KOFYU7YGk93MHT5KJtjNI1J2MQk0AOEgK4prSmgJ2qQBOp0O5mT2NVUA1oVlZ1hHe5dUGxStpyiqAOZdtLvAJl3cAmBshWUU4MS2AuVB4sPunctEcAszxyHGk0B2UEqZdDirZmsesBUp6bgaLN4dRmRzV5hF4dWPM9CoL2z7KpnaO6VyptXFnoUnUimvLctdqojTVjiLjU1a3RAOY4LaPRnJb0SWtKFqMLpZ6WU7hUNsydSPArSYG3vFvUSFGR6NIIoMTw80nyNkKx0actwttjGG5mbclh7ikWEgqsc7VE5IVsbUOq5C1LjVcug5wgXQtr2nWbIY2o18f0TDh/pkeq99oulnWNj1B1B+C8M4msfuWvj2TB8nD9x816p9n2J9vY0HHVwb2L/AM1Luj4tyn1WHkR6kTifaCrQ9ncRyMha6h3mELJYrTyua/oRP0P1Wlw6vIHkufHp0bS/TGGt/DXDqLjA9qmTzYTt6bfBWdS07cSCM0d0nmOhKn4wwsPZniSyfVp0I+h9FU4NimmU7jbxCSvG7Ru5LKqfYPUp5SWmQ4aEHcJrStBe27K7Z2eBo4dOh6hZx4yuLXaEGCuyM1I4JwcWTFy5pUMhOBVEFs3S2d4u/UJCYtfN36ptR0Wo8X/qUly6LZnif3TGBUqeYwnXNrkA6lMtXd5sdUbjIOdvSELoQ957jR5JgKW5PshNYqA5rkZbO7pKeawy+yfgogIp+n1SGSWztJSNem0RDPRIxIRR3Ne5fcOp5gynEhwGpWe44w6qykHdo54nWVtbykQ4PGsaHyVFxRetfTyTqeRUydFRVs80tr1zXtJB1PLdbChdi4GVg9n2i4beik4XwZr6hcWzGgkK0xSyFGsHgQ2oIMciuacoyfR3QjKK7Mpi9Z1IQI+Cpf47TvDTqtbjeE54PzVd/JvuyyR3iBEaq4OFbFPneh2BFr2EHY+CsLL7uq2GuMSNtwrPBOGOy1DpWhpYcJBjZYSkr0aq62VtUuc2BTd6rE8TWDmkkthevZBC8+4/BAkKoSqSJltHmFerquUNV+pXL0KOCz0W/tu0oPZzLTHmNR80T9jWJ/8AXtzyy1mD/Y//ANadSWa4fuv4PF2cmOqZD+SsIE+ALmn/AMVGRcotExdSTPZcWZmYU3CcXDWDMQI3n5/RA49iRpMLW+245W+E6k+gn5KotGAQSZPj6LzXKmehHHyRsL/HmOaQGl0iOg/dZvDrdmfVu3XXdKb4AcvVQfzVzXNBY4ZtiQQCOo6pSm2aRxJejTULYDVggbxvHkgOIsNzN7ZvtNEPHUfi8x9PJHYdeggI4weUg7jr1W0Je0Y5I8tMwLailbUUmMYd2NSB7B1YfDp5jb4IQOXQcLVF7dVItafi6fqkxF0UKQ/zZQ4nUHY0Wjp+n91JjmjKQ/p/QKwBsPd3xOwko65rh4B5hwHwMKjNaFJb1NR5pxYjRGgCQXHloo2tyuTbgklqfXEEKwJ6t9IiE4UszY8kC9WFs+WiOSQyZtoA2D0QlRgB0RNyZIAQ1YapMDpWKxaKlY7bwtoW6LBXziyq6dw6Vz5m6OjxkuTNhhNkGMEKa8tw4awR0VHY473RAmNxzVt/MGvZOod0XFdHdxZn7uwbmgEgdAdEVh+HNBkDXqdSoa5h2qtcOhNNsppUH29CEaymo6RCc6sq0jJi13wFheM3y2FrbqusPxJUzEojuRSWjAV7LvFcrOpAKRd3JnK4I1bFmOOMPc00qwBDXAtzRoXN1EH1PwWquaLqb3Mfo5pgj9lFxffuuLHsi1sUsr2nUuHZiN/yly2s4i1biguqNGrmGYtDnRs05YLfOZQoquqVG02yATq7bbogfstYyvQq0nDv0n5m/leNvHvA/Fa7ELVlFgeNMsH+y8zJFqTR6mPKuCoLwqxbQMkiTsXET6E+a7iMZ6UjUtMgj4Eqjw3EO2qufU6ZWA7Bv7krR07dp1CSlWglB9t7M5ZYsaZGbbqNj4HoVrbG9DgC0qsuOHKbtpHPTbedkTaYd2e0+myKp/Ud3H7dlje2ba9Msdod2n8LuoWIuaLqbyxwhzTB/ceHNbNryFWcQ4f2je0b7bBqOZaN/Ub/ABW0J+mc2XHatGe7RT3V86pGb3RATLeyLmh0+9H91YV6VIsLWDvMGp8V0UcpUuU1JQgpzCmgLuzxCBBHqnOuZMqC8oBgaBuoWlW2INfUU1veFohAsKLp2byJgwpsAqhfQDO6YakmUO1h6FPBQ2AU1ZHi+2yvDxzGq1bXqk4rpzSnmFE1cTTE6kZrDrpsjWNdZWttXg9CsFb2ve0dCvrS2qt9hy45RPWUdF1iNtmEjcKHD652PJLQNY+2GwpGUO9Ky6EvwtKVdSZ0KxPL0WSQ3LtFicbq6la++rQ0rz3iG60K0xK2EtIqxB1nmuVNmPVIvQ4HH8h6MSSdZJ5zvPipKdDP3YnN3Y65tI+akrvzOc6ILiXQNtSSrnh6iKbX3L/ZpiKY/FUO0eUj4qqOQw3BNY2OKuoVDEuqW7umZru4fUtH+pbLG7o1axp+5SJnxcf2H1Kzlzwf/EPrXIrOpPphtSQ3NNQvAbBkFpnWfBG4a1zKbsxLntnM47uPNx89/VcvkL/SOzxNuie5uuzIYwS53sjr/ZFW1a7Z/wDXmH9Lm/QkKlwy7LntqESczp8IJDQPCNfVbK2uswlcrVM7r0Mt+IXiBUpVW+OQkfFshHUMaY7bf1T6bk9yNka/A+3rz4oglV1m8+qNDlaZlJGdxuh2DDk0BfI8J3Cr8Ld3Krj0/crSYxYdrTLfe3b5jl67LNVx2duGnRzzr+q64Stfw4skeLBKTCRoFPZU5qNHj9EXw6M2Zp6T8U3D2ffunlK0SMybEq01I6BRNcoq1Sajj4o7DKrQ7vCfSUMBtMxCvrLEMzSIQN9WDyA1pHmIVhZYaWsJJVLsBlG5bMczKFuWw7zUVH2/UqW5Oo8lN2gGBZvjS7ysYB7zgFo1huPruKlIcsyhlR7Fs7MzIWis2kclUYdcDQrQW9cLgls9TdBDdQonMhTmsAhqtwFAIe1R1a0Iatdgc1WXWIoWy0hcYxCGkLA4vVLitFdEvKo7+jC68SoyybRREQuUjhqkXXZxHpFCkXvaxvtOcGjzJj4Kz4juQCy3pmadEQT+J51cfinYAexZVuSJLBkpT/8Ao7c+g/5Klc8kknckk+u6ZzlpQ7lm886lZjfSm0vPzcE6+tRTdUZzAiepOoPwPyVhT4erVra3FMDL949ziQBL3QPE91oVrifCTqlV1Q1GMYQ3eSZDQ36hZzx8lRrjyPG7Ri8Ksw12U7bjz5qR147MY7oGg8fNSXlLsqjmhwJa6Mw2MIV7pXP8P3v0bvybhXsLp4u4eKuMNxgVAswSoqNU03S0kCdlOTGluJWHLyfGR6JRPMFGMfKz+FXucbyVbU3rBM2aCXlZriyzPdqD2Ro4dCdj5HZaMu0UL2hwLXCQ4EHx8FpGfFmUo8lRm8GrdnTc9GYfUa576g2gT6SqrErN1ElnuHVp6jp5qbCq0Mc0c13xdnE1TphN61ph7dAf1U+GXwpnUSoLluVjRz0+igYm9CLe8xQPjKIhWFpcudT1PVZ5quLG4AYB5/NCewJ6OGHcIa49ryVpQuAyJOiHxRgPeG6bWgK9eafaS77xq9LXm/2h0pqA+CzKj2Zyz4lqUgB7QCu7Pj4D2gQsg5qhhP4oS7Rt8049HpFPjmm7Qbqb+e59l5xaGHha3D9IXNkwxj0dOLM5dl4C5ykbZ9VJbHREgrA3sCrW4AWaxdau6OizOIUJJK0g9iltGbc3VKpKw1KRddnG0eu2eN0aVClSfSbVHeedRLXFx0II3iE+tf2FRjvuzSfldl7sCYMeyY+KzFVRyr5HGWtvj9cBtMVHBohoAgabIniS6cbqsMxIa+AJMCAOSqsOpTVpjrUZ/wAgrbHbF4r1XlpyOqPh249rmRspd0Mqt0mVSuTHFSAwhRuapCmuQCdBmEXWR0LW0a4IWEGhkK/wu8kLjyQ4/wAO/HP5FvtGlZUT90DSqIqnUWRoMubVtRuV4kcjzHiFSCzfbPmMzToCB8J6FaCkdUQ+mHZWjQuc1vxOp+ErfDkadGOTGpGUvKri7vAtI5EQRKaxei4tglO4b3hDgO68bjz6jwWMxPh6rb6nvM/E2YHn0Xe0cbVAjVKxQMKmasxBBqk7lS9qSNUO1SBADwVj+OcPzMLui14VVxJSmg7ySY12eNVRCGe5HX1NRtwxzqecLWLLl+AtOpqPNbfDRLQVhwzWFtcCd3QFl5HRt4/bL62fCMD0G2mpmOXCd4+oFUYhS0KvGhB3ltITiBh7mn3lyt7nDjmXLpUjBwNDYCmajRVJFP3omY6abK8Zi1mx3coOdy1a0T5ST/h8Fn657ztMvePd/Dqe76beivLaz/hGCu9pdWImkyCRT/rqGInw/wAG6PMHss2uv2NY3I2ab3N5sIaHuaehn6oupjznXT6LwBRe51Jw8SYD/OYPqqbBq7pr1iTmbScc39dQhoPnqVXNrHMDJnMDPOZmU7AmqsLXOad2uLT6GFGUZj2l1Vj8ZPqQCfqgZUMYpSFcXJpckArk+2uiw+HRQlyaXJOKkqZUZOLtGmtMVa6NYPiUcy55grEEo60xMt0cdOv7rlnhcdrZ3Y80Z6embS0vROqscMcHVtDoxs+p0HylY9t6IkLUcN0i2iH+9U7x8vdHw+qeCNy/hc1SNTTrKUEOH6FVIuOSmt7rWF6NnK4gt/wpTfJZ927pu34cvRZ28wqpSPebpycNWn1W8LlGKmsIaTMnGzANUgVpjOCua9z2Nmmde77vUQOSr6FEuWbRnQjWylvcML6bgeYR7KIaobqvoVXH9NYY77PE8Vtwx7mnkSg7G6IaWDZXHGVsRWJ5OVRh1iZkrO6Rq4/YVlkJlXWF6OCHFJF2rNQsZu0bwjTNIxuiUCF1E91Q1q8LlR0MPop1UCFXUa5KnAKoVEFSgJSIxlgXCQNFyupCtDbLEwyua7mhzpe8Ng5c7tp8BJPoEa3jO4zS4tcDu2IEdNFT3FAtMH8LXejmhw+RUIXZbPHL+5DOyuHUxDatOjUDfwzVLXDT+oFVOF2xqVqbB7z2/CZPyBVox4Y9lCocodbdm6Toxz3OqtnpBITrPDn2tKrXqANfl7OjqDJfoXiOUbKuwK7HLoVLio4bFxjyGk/JCBRSla5QxjyExy4vTCUgOlIuhI4oA4lJKY56ZnTAPw21fUqMptOjiA7+kcyPSV6pSaAA0aAAD0Gyy3BmF5WGo7c6DwHP9vQrSZoHmnGKR3RvirJ9yhzUyuU9I6KGu1aDRdW1bMzxTc2qq7C6ymOStHwdQnZk1TJaVfWFFdYcx3LKT7wHPxHNDF8GUcypLUyXEzF7RfTdDh5HkfIquuHrciHDK4AjodVXX+CsfTc1jQ141aRpr0Pmky1KuzyziWwDmTzWep0wBC23Fdg+lTh7YnbofIhYwLly9m63sUUkXZ2+qhYEbbhc8mbRCi6AgqupRblARqs0WEW7YCLt2ZnABAserzArb3jz28lrCPJmcnRbUaQAASJXu1SLvMShsrijUYGV5BZoyo0wYJ2doQQPFTtrWlDvMDqtQHTOe6NwDAEcgee4VFKQuUJnmjbm4dUe57jLnGSfFc6q4gAkkDYEyB5BIKe/gJTUAcU1OKa5IDiuCaHJS5IY4lROK4uTCUwGuR+A2Ha1RPst7x8egVe4pGvIMgwRzGhTGnTPVLWqIDRoI18FOakrz/C+K3MIFTvN5u94efVba3rhwBGxGnkmmdsZKXRY27k+ohKNRFToqAEfoZVrZXEhVtRq60qwUA9llWCktqqjJkKAOgqiSwD0xlx31G2ooap1QKiwv7CnWaWVWNe3eDy8QdwvPeJfs3cw57QF7OdMmXt/KT7Q+fmvQBVloPoVLRqawlKKl2JNx6PCTQc0w4FpG4IIPwKIpFe23dpTqDLUY14PJwBVRS4JtWSRSzeDyXAeQ5Lml479M3Wde0eWOcmgrT8ZcNNoZatLSk85S2SSx8EwJ1LSAfKPJZglc0ouLpm8ZKStEtCnmcGjmVsLWllaB0EKh4ftZJefIK/c5deGNKzOTtjHu1XJ7LNzhIGnmEq2ItH/2Q=="/>
          <p:cNvSpPr>
            <a:spLocks noChangeAspect="1" noChangeArrowheads="1"/>
          </p:cNvSpPr>
          <p:nvPr/>
        </p:nvSpPr>
        <p:spPr bwMode="auto">
          <a:xfrm>
            <a:off x="63500" y="-957263"/>
            <a:ext cx="2324100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6" name="AutoShape 10" descr="data:image/jpeg;base64,/9j/4AAQSkZJRgABAQAAAQABAAD/2wBDAAkGBwgHBgkIBwgKCgkLDRYPDQwMDRsUFRAWIB0iIiAdHx8kKDQsJCYxJx8fLT0tMTU3Ojo6Iys/RD84QzQ5Ojf/2wBDAQoKCg0MDRoPDxo3JR8lNzc3Nzc3Nzc3Nzc3Nzc3Nzc3Nzc3Nzc3Nzc3Nzc3Nzc3Nzc3Nzc3Nzc3Nzc3Nzc3Nzf/wAARCADhAOEDASIAAhEBAxEB/8QAGwABAAMBAQEBAAAAAAAAAAAAAAEFBgQDAgf/xAA+EAABBAIABAUCAwYDBgcAAAABAAIDBAURBhIhMRMiQVFhFHEVMoEHI0JigpEWM1IkJURTcpKDoaKxwcLw/8QAGAEBAQEBAQAAAAAAAAAAAAAAAAECAwT/xAAiEQEBAQACAQMFAQAAAAAAAAAAAQIDETEEIUESUWFxkcH/2gAMAwEAAhEDEQA/AP25QpUKoIiKgiIgIiKAiIqCIigIiICIiAiIgKERAREQEREEIiICIhQEREH2oRFQREQEREBERAREQEREBEXnPPDXj8SxLHEzYHNI4NGydAbPuUHoi8rFiGrC+ezNHDCwbdJI4Na37k9AqTLcV0qVSrYpNORbcn+mgfWkYY/GI8rXv35dnpvR0oLyWeGF0bZZWMdK7kjDnAF7tE6HudAnXwvRYPPtyOVngwGcfFRtWGmzjL1BzuTx4xvkcXDmBGw7bSOYA9uxsuEM3iPw2pR/2bH5EyOhnxxl3I2wNl40SXO7F3Md7BB2g1KIioIiIChSoUBERAREQERFR9IiICIoQSoREBxDQXOIAA2SfRZbhmzYzeUtZeV8grRbhrRc5DdHRJI7E60evqfhdHHd/wCi4ema12pLJEDdd9H83/pBVhw7Q/DcNUqkae1nNJ/1nqf/ADK59976+z2Yk4/TXd86vU/U8/5Fki+HvbGxz3uDWNBLnOOgB7kqoh4kqXLbK+Lhs5AGTkksVo9wxe5MhIadezST8Lo8a6UKiyPFeKp1ss6OzHNaxkD5ZqmyyTyjp0I3onQ5gCOqrshbt3eJsZhMjYmoQWMe6wW1JSw2JwQHRiT82mg70NE79hpQaHJZanjPCbakf4kxIihijdJJJrvysaCSB02ew2Fi8jPQyWTcya1JZwPELfoZmy8wNK6weQBrusbnDXTQ05rT6r2z1CejxLUlxdm5Py0BXuV68zX3WweIS2Rpk2XN5iWuO+boNbXvHg25irexzMO/HY2zETLbtuLrk04I8OQeYnya3t532AAHcqktZDKTQY516Jk9vAWn1sm2SF0rWFzR4Vvw2nbxy9fgvcfTa769XEZeS3Tpm1lzlmht+9DGIYa4a0+G8aaGl4dy61t3TZOgAtjTxUFe43ISEy5F1Zleaz+XxWtO9lo6b2T9t6XeURStw0uRwlGtxFIyW9WfHKbFUlv71h6PaSNgkd/+ojsrYQxCYziKMSuHKZA0cxHtvvpeiKgiKEEqFQ4PiSLJZvKYl8lUz1HCSE15xIJYT0BOj0cHAhzfTp6EK+QEREBERQERFQREQfSKEQEREHlZsQVIH2LU0cMMY2+SV4a1o+SegVD/AIpN/wAvDWNsZT0+pJ8CqP8AxXDzf0By48JRo57JZO3m4fqr1HISwMgsgujrMB/dljD5fMzldza2ebvrorK5xEyhnocZcqPhgmaPBtueORx9tenXp8bHoVm6k8unHxb5LZid/LJZ2nl8txPisZmcjF5tSOgx8ZjbECTvzuJc46b30PstHw9du0s3c4dy9mS1IyMWqFqXQfPATpzXaABcx3QkdwWlcdA/VftKvvI6V4OUf9rR/wDYru43pWDTr5rGxl+Rw8hsxMHeWPWpYv6mb18gLHH7938vT6uTE48T4zL/AH3aCzBFarS17EbZYZWFkkbxsOaRoghYHA18k2e7wxk87PTrYhgMRha2OWxVdvkeZnE6AALDyhpHL+Y91usddgyVCteqP569iJssbvdrhsLjyfDmGy16C7k8dBasQMLI3St5gATvRb2PUb6grq8TP52DG8X4+jUxkQyUMN2GKW7onwohsyOZMfzEhnKSwnq4KzZwuJmPq5i6/K0Gua+qy1H+/rvB7iZpDj8HXN8laFoDWhrQA0DQA7AKUHDi8RQxLZRQrNiMruaV5cXvkI7FznEud+pXciICKFDXNcCWuBAOuh31QSuXJZKjiq31OSuQVYd655pA0E+w33PwFQ2buazGWy2Mw9urjosfyQvsSQGaV8j2B4LRzBrWgOHUh2zvp065+vlJ35fF8QZms534dDNjcmxsZf8AQWdtPjgAb5HgfmA6Nc30UGmyvE0Rp452AmpXZcna+lrzGbcLHcrnEuLevQNPlGiTodFR8YTZ44+fA3HVZX5SJzKNuq10AfI3T3QPaXO0Xta4Bwdo9iF4jG0OJ+KbkuHkm/DJqzJbFyu0tYy8x4MUkTiNOkDd8xGxrQPdaODAX7F2lYzuWZdbRf4sEUNQQNMui0SP8zuYgE6A5QD10iszlMtiLVXDz8JRs/HKUv8As2KgYI5GsPSaGVnTkbyg9Xa6taRvov0WJ5fEx5Y5hc0Etf3b8H5UhrWuc4NAc7WyB1P391KIIiKgiKEEqERQERFR9IoRBKKEQZTNf7g4qp5tvlpZHloZDroNfv8AcSn7ElhP8wV3ncRWzVB1W0NescgAJjd7j/2I9QvXL42tl8ZZx15hfWsRlkjQdHR9QfQjuCqCLh/iJ0LKdvi2Y02Dl569RsdqRvs6Ukjfy1oPypZLOq3jesams3qxV4iJvCOTtXOJMlWYZY/DgHiF8s/UdWsALj0A6AEq4fk8/mGOZhsZ+GwPGvrcqOV4HuyAeY/1lv2VniOH8Xh3PkoU2Nnk/wAyw8mSaT/qkcS4/wB1YSSMhjdJK9rI2DbnOOg0e5J7LOczM6jfPz759/Xvy5MHi4MLh6mMqlzoqsQja5/5na7k/JOz+q7lmpuNsVtxx8V/KRRnUs+OqPnij+7x0P2bsq7xmQqZWhDex87J6s7eaORvYjt+hBBBB6ghbcXUvieaKvDJPYkZFFG0ufI9wa1rR1JJPYLxyUdyWhPHjbEde25hEUssfiNa73Ldjay4zEmdw+X4eyldtLPClKySqTtsoLCBLEf4mE6+R2Kg1E+QpV6X11i3BFU5Q/x3yBrOU9js9Ou1SZbjLH08XHkceBlK77ArOfUmYWxyEeUPJPl27lbs9ubZWYt2rf8AhngzPVmRyVK1UCfxYnSsrudG1rZ3Mb1dyFrh06jn306rpow4TL2rleKzNxFPmIvAyFuuxsdeCIBxafKA3mBI1suf676Iq3nyXEmELchma9e7j3NH1UWOjcX0iP4276ys136Bw7gaXx+zSWGTD5AVZGS125a34T2EFrmOfzNI16EOB/VXvD8GQq4WpXzE0U96FnJJNESRJokNd1A6luifna5eGMNLhjlmyGERW8jLagZF2Yxwb0PQaOweg/uiOTiPCmOzPnsbkLmOuCDw7JqV22PqI29txEHbm7OiOutjquDg3F2YuILeUihyFejPVbHK/I6Fi7OHk+M5o6tAaS0AgdCAAAFtUVD7oiKAiKEEooRAREQEREEIiIPpERAREVBfEsjIYnyyvayNjS5znHQaANklfa5sjUjyFCzSnLhFZhfC8tPXlc0g6+dFQUEOZzmdYyXh+hDUoSaMeQyW9yNP8UcDepB6EFzm7HovVnCFSzK2fiC1YzU7TtrbhHgMP8sLdMH3IJ+VHAtyaTEuxd4j8QxEn0VgAa5+UDkeB7OZyn+/stGqIa1rGNYwBrWjTQ0aA+yyOIa3hri+1iD5cfmC65R6aDJxrxoh9+jwPuFr1l/2kwQnhSzkHTMr2cYRcqTuOuWZnYf1fl168yg1Kqs/g62ahi8Rz4Ldd3PUuQ6Etd/u0+x9WnoR0K7qUr56cE0sZifJE17oz3YSASP0XsqK3hnEDA4GlimzmcVY+TxC0N5upPYdh1Vl2GgND2UqEEooRBKLnyFyDHUp7l2QRV4IzJK9w/K0DZKw2PzNyrxXDlZqF6nhc/4cI+tkbtlgNPhODQ4lge0cujrry/ZQfoKhEQEREBERARQiCVCIgbREQSiIgIiKgiIgyPERZw5xFU4k5uSjZDaWUP8ACxu/3Ux9uVxLSfZw9lZ5LizBY5sfjZGGWWYDwYKzvGll325WM2Tv37K5ljZLG6OVjXxvBa5rhsOB9CD3C4sdhsXinPdjMbTpuf8AnNeFrC77kBQUrr3FGZ0MZj4sLVd/xWSHiTke7YGnQ/rd+i6KfCNBtqK7lprOYvRO52TX38zY3e7IxpjP0G/lX73sjY58jmsY0bc5x0Gj5KzEnGtW1K+vw1Ts52w06LqYArsP807tM/sSg1KLJTs46Mb7sc+FZIwFzMY2F7xIP9JmJB5vYhoHwrrhvNV+IMLVydUFrJ2bdGTsxvHRzD8g7CCzWem4zwjLL4IZ57bo3+HK+nVknjiPrzPY0tGvXr0U8fMuycGZhmM8T6o1XcojPmI/iA+eXmUY206ThLHS8H16ckMkTGwNmlMccbdaJPKCSQe7ehPXqEHVmM9HjrkFCCnZv5CdjpGVq3LsMBAL3OcQ1rdkDZPU9trLcS8VOuU4Ko+uw7mZKCvl2v02atBJzaeHtJAa5waOcHpvXQrmoWs/JxJPc+mgt5nFbpZKrC8RC1VkPiQyRcx0HNJPlcffZBKvK+JsZviOXK5bENp0zjn0DVsuZJJYDnh23hpLQ0a6DZPmPZFVPFmBjxf0dWpau/hual/DLlSWy+Ybka7klj5ySHNI2QD1H917W6vEeZ4e/wAM5bDgzua2KXLmdhg5WkamY0EPL+gIboeb1AWixnCmFxdqO1VrSOmiaWwunsSTeCD0IjD3Hk6e2ldIjmxcNuvjasOQsts244mtmnazlEjgOrtbOt//ALS6lCIJRQiAi84Z4Z+bwZo5OR3K7keHcp9jrsV6ICIiAihED9UTaIJREQEREBERAVLxdmJ8JhjYqRRyWpZoq0AlJEYkkcGtLyOvKN7OvZXS4M5i6+bxFvG3N+DZjLC4d2nuHD5BAI+yCjj4Ljvytn4syFjNzNOxBL+6qxn+WFvQ/wBRK1EMUcETIoY2RxMGmsY0Na0fAHZUfBmVnyOJMGQP+9MfK6peHvIz+P7OGnD7q/QFj6Rdw3xrNRcNYzPOdYrH0jtgfvGf1jzD5B16rXk6WE45y1PO148Hw9O27m22oZYX1vO2m5rgTI94Ba0Ab6b2d60g3izDuCMfHalmxt7K4uOZ/PNWoXDFE9x7nl0eXf8ALpac9z90QcWJxNHDVPpcbWbBEXF7tElz3Hu5zjsucfckldqIgIi4MtmsXho2SZbIVqTJDphnkDeY/G+6DvQnQ2e3ustmeJrLcjSxeErRTTZOHxKV+SQOrHWy8nlOzyt0dDvsemyKfiXERW85FRsxnM5a/E+SCK7M6OpQiaAHOaxvUnmPToXHp1GiSGmzmdloZCnjMfQffyNprpGxeII2RxtIDnveQdDZA7EkrJcRZ/J2cBmaOWpmC5jrMMl6vQlduag5wJMbzoka21x6dnduy4cNDlXZQY6pka9riHhd7oozO9wjv05A3bHOGy1zTob66IbvfUrqyVnJu4rwmWnmo18i6dlNmJpzeO+Ws8nxXSuAHQdHDpyjXckor1rVsfhp63FL5cThaTYiyOliNSOvNd+VrndA89BoNbsHfmX6MDsA9Rvr1Giqulw3gqFw3KOHx8Fon/Oirta4fY66forREEREBEUIJRQiCU2oRBKKFKAiKFRKKFKgymabPw/xKzP1alixRuQivk46sZkexzf8qbkHV2gS066617KJeLL2SPhcK4G5cce9u+x1SvH/ANw53a9gP1Ws2hJPfqgyDeEbuXAfxjmZb7T1/D6e69UduhAPM/r/AKj+i09CjUxtVlXH1Yatdn5YoWBjR+gXBnOJsPgS1uUvRxTP14ddu3zSb7crG7cf7KoOT4qzhAxGMjwlN3/GZUc8xHTq2Bp6f1n+yDX+m/RQsjPwbadWfNHxPmzmOUmO461qMP8AQGEDk5N9xrt6qz4PzUmbwrJrcYiyED3V70AGvCnZ0cNe3Yj4IQWWUvR43G278zJHxVYXzPbE3bnNaCSACRs9PdVnD3E9PP0ppasU7LddoM9GUBs0ZI23pvRDhotdvR33Ctb8Is0LMBGxLC9mvfbSP/lfl/D9DNcR4Th+/iIIMTZx9NkDctNLzyWAwcpj8JveMub15zsddDfcNJneKTe4Hzd/CTT0slQiJmhmjDZ6zgQS1zTsDYB0eoPcdlWZW3ax/HVqV0+Pox5WvF9Flcg0vbFGxvmhYOgDi482i4D107prtt4GxxbjJrN2nJguIGRPpyTAB8c7CNFvf95Ed7G+rT26jZ1dfGwjD18ddbFcjihjif4sQLZC1oG+U79t66orBx4yhfxdjD8J3Jrl6jMcjDkxyfTxXAW6ibygMHMObbW9ACSd7WyynD9HPQVH5mrq1A3mZJXnex0LiBzBr26PKe3yrWGKOGNsUMbI42DTWMaGtb9gOy+0Ry4zHU8VSip46uyCvENMYz067JJPUkkkknqSdr4x+IxuNlmlx+Pq1pJ3F0z4YWtdISd9SBs9SV2ogIiICKEQEREBERAREQERFQREQERFAWY/aDcuVcRUip2pKTbmQgq2LkY81eJ5ILgfQkgN36cy0648vjq+XxdrHXG80FmMxvGu2+xHyDoj5CDkwfDGHwJc/G0Y453b8Sw8l8zye/M87J/urdZ7grJWbeNkoZV28ti5PpLmxrnIHkk+z2adv7rQoCx2SA4Z41r5Rvlx2cLal3p0jsj/ACZD7cw2w/oVq7dqvSrvs3LEVeBnV0szwxrfuT0WE4kyo46xc+C4Zpz2oLD2NlyskRZWgDXtcXNc7Re7p0DR67QfoIOjv2K4cLiamEx7KFBr2wMc94D3lx25xc7qfkldrRytDdk6AGz3KlAREQERcGXzONwsLZsregqsedM8R3V59mgdT+gQd6LJcQ8XurU8dNgY61+DKS/SwXhODDDO4gM5wP4fzE9j5deq0tCOzDSgiu2G2bLIw2WZsfhiRwHV3KO2/ZB0IiICIiAibUIJRQioIoUqAiIqClQiAiIgIiIMxm6OQx+fi4gwtM3C+A1shTjkax8zAdxvaXENLmnY0e4Ol5OyXFmZJixeJZhID0NvKkPl9fyQsPft1cdfdaxB8D+ygzFLgnH/AFDbudnsZ28DzCbIO5mMP8kQ8jR+h17rTgBoAaAGtGgB0AHwqLMcW4fEz/SS2XWcgfyUabDNO4+3K3t/UQFXtk4vzvVkcHDdI9jIG2Ljh068v5GfrshBreYBwaSOZ3UAnqfsE2sef2b8PSQvNtt21ef1ORntyOsNd6Oa4EAEewGvfa7OCMpctVbeLzD+fLYmb6ey7/nN7xy/1t6/cFB38QcQU8DHX+qZZmmtSeFWr1oTJJM//SPQHXXqR6qur8U2o8pSpZvA2sW2+8xVZ3zxzMdJrYY/kJ5HEAkd9/odd3FuF/HsHPSjk8KyC2arMO8UzDtjgfTr0PwSs7w2/I8afQ5TNOq1YcZbJOPrhxkFuPykyud+XRJIYPcbJRXfXynEebbbt4H8KgpwTy14Y7scj5LDo3FriS1wEYJBA6OOup9lQ4riKu7jGLOZeIVIbVT8P553AjH24nnxIS8dG8+w4OJHN0WgZh83hMlel4dOPsUL8rrElS7I+LwJjrmcxzGu213ctI6Ht3Xfw9gvw6ldZkHw2rGRtPt29R6iL3ADla078oDQOuyepQZZuLx2b4oz+Oxb45MNfx7XXn1nAxw3Q/yOaQdCTQDiB/pBPdbbCMyMeJqR5l8D8gyMNnfASWPcOnMNgdwAT07krprwQ1omw1oY4YmjysjYGtH2A6L0REqERUEREBFCIJ2ihEBERQETaKgiIoCIiAiIgLL/ALR57EHDW4rEtWvJbgiu2YXcr4a7ngSOB9Omhv2JWoXjdqQX6c9O5GJK9iN0UrD/ABNcNEIOXCYLF4Ct9NiKUNaP+Isb5pPlzu7j8kqxWY4GtSxVbPD96TnvYWQVy5x6ywEbhk/VugflpWmQSsfxgJMFmKPFldp8CICplWt67rOPlk17sdo/Yn02tZYmirQPnsSxxQxjb5JHBrWj5J6BY3M8SDiTG3cTwlTkyr7Mb677pbyVIeYaJMjvz63vTQUG1BDgCCCCNgjsQuKliqdG9fu1Y3MnvvY+x5yWuc1vKCG9gddyO6+sRSGMxNHHtkdIKleOAPd3dyNDdn76XWglFCKiUUIglFCICIiAiIgIoRAREQSm1CIJRQpQEUIoJREQEUKVRnM/jLcOap8Q4auLFuCM17dYPDDZrnroE9OdrvMN631G+y8ZcvxNlP3WFwJxo7Pt5lwAZ78kTCS8/JIH3WpUKDLwcFVLM0dria5Yz1th236vTYIz/JC3yj9eZahjWxsaxjQ1jRprWjQaPYD0UqEEooRUSihSgIihBKKEQEREBEUIJREQQiIoJRFColERAREQEREBERAREQEREBEUIJRFCCUUIglFCICIiAiIgbRQiCURFACIiApRFQREQFCIoJUIiolQiIJUIiApREEIiIHqiIgKPREQCnoiICIiAiIg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8" name="AutoShape 12" descr="data:image/jpeg;base64,/9j/4AAQSkZJRgABAQAAAQABAAD/2wBDAAkGBwgHBgkIBwgKCgkLDRYPDQwMDRsUFRAWIB0iIiAdHx8kKDQsJCYxJx8fLT0tMTU3Ojo6Iys/RD84QzQ5Ojf/2wBDAQoKCg0MDRoPDxo3JR8lNzc3Nzc3Nzc3Nzc3Nzc3Nzc3Nzc3Nzc3Nzc3Nzc3Nzc3Nzc3Nzc3Nzc3Nzc3Nzc3Nzf/wAARCADhAOEDASIAAhEBAxEB/8QAGwABAAMBAQEBAAAAAAAAAAAAAAEFBgQDAgf/xAA+EAABBAIABAUCAwYDBgcAAAABAAIDBAURBhIhMRMiQVFhFHEVMoEHI0JigpEWM1IkJURTcpKDoaKxwcLw/8QAGAEBAQEBAQAAAAAAAAAAAAAAAAECAwT/xAAiEQEBAQACAQMFAQAAAAAAAAAAAQIDETEEIUESUWFxkcH/2gAMAwEAAhEDEQA/AP25QpUKoIiKgiIgIiKAiIqCIigIiICIiAiIgKERAREQEREEIiICIhQEREH2oRFQREQEREBERAREQEREBEXnPPDXj8SxLHEzYHNI4NGydAbPuUHoi8rFiGrC+ezNHDCwbdJI4Na37k9AqTLcV0qVSrYpNORbcn+mgfWkYY/GI8rXv35dnpvR0oLyWeGF0bZZWMdK7kjDnAF7tE6HudAnXwvRYPPtyOVngwGcfFRtWGmzjL1BzuTx4xvkcXDmBGw7bSOYA9uxsuEM3iPw2pR/2bH5EyOhnxxl3I2wNl40SXO7F3Md7BB2g1KIioIiIChSoUBERAREQERFR9IiICIoQSoREBxDQXOIAA2SfRZbhmzYzeUtZeV8grRbhrRc5DdHRJI7E60evqfhdHHd/wCi4ema12pLJEDdd9H83/pBVhw7Q/DcNUqkae1nNJ/1nqf/ADK59976+z2Yk4/TXd86vU/U8/5Fki+HvbGxz3uDWNBLnOOgB7kqoh4kqXLbK+Lhs5AGTkksVo9wxe5MhIadezST8Lo8a6UKiyPFeKp1ss6OzHNaxkD5ZqmyyTyjp0I3onQ5gCOqrshbt3eJsZhMjYmoQWMe6wW1JSw2JwQHRiT82mg70NE79hpQaHJZanjPCbakf4kxIihijdJJJrvysaCSB02ew2Fi8jPQyWTcya1JZwPELfoZmy8wNK6weQBrusbnDXTQ05rT6r2z1CejxLUlxdm5Py0BXuV68zX3WweIS2Rpk2XN5iWuO+boNbXvHg25irexzMO/HY2zETLbtuLrk04I8OQeYnya3t532AAHcqktZDKTQY516Jk9vAWn1sm2SF0rWFzR4Vvw2nbxy9fgvcfTa769XEZeS3Tpm1lzlmht+9DGIYa4a0+G8aaGl4dy61t3TZOgAtjTxUFe43ISEy5F1Zleaz+XxWtO9lo6b2T9t6XeURStw0uRwlGtxFIyW9WfHKbFUlv71h6PaSNgkd/+ojsrYQxCYziKMSuHKZA0cxHtvvpeiKgiKEEqFQ4PiSLJZvKYl8lUz1HCSE15xIJYT0BOj0cHAhzfTp6EK+QEREBERQERFQREQfSKEQEREHlZsQVIH2LU0cMMY2+SV4a1o+SegVD/AIpN/wAvDWNsZT0+pJ8CqP8AxXDzf0By48JRo57JZO3m4fqr1HISwMgsgujrMB/dljD5fMzldza2ebvrorK5xEyhnocZcqPhgmaPBtueORx9tenXp8bHoVm6k8unHxb5LZid/LJZ2nl8txPisZmcjF5tSOgx8ZjbECTvzuJc46b30PstHw9du0s3c4dy9mS1IyMWqFqXQfPATpzXaABcx3QkdwWlcdA/VftKvvI6V4OUf9rR/wDYru43pWDTr5rGxl+Rw8hsxMHeWPWpYv6mb18gLHH7938vT6uTE48T4zL/AH3aCzBFarS17EbZYZWFkkbxsOaRoghYHA18k2e7wxk87PTrYhgMRha2OWxVdvkeZnE6AALDyhpHL+Y91usddgyVCteqP569iJssbvdrhsLjyfDmGy16C7k8dBasQMLI3St5gATvRb2PUb6grq8TP52DG8X4+jUxkQyUMN2GKW7onwohsyOZMfzEhnKSwnq4KzZwuJmPq5i6/K0Gua+qy1H+/rvB7iZpDj8HXN8laFoDWhrQA0DQA7AKUHDi8RQxLZRQrNiMruaV5cXvkI7FznEud+pXciICKFDXNcCWuBAOuh31QSuXJZKjiq31OSuQVYd655pA0E+w33PwFQ2buazGWy2Mw9urjosfyQvsSQGaV8j2B4LRzBrWgOHUh2zvp065+vlJ35fF8QZms534dDNjcmxsZf8AQWdtPjgAb5HgfmA6Nc30UGmyvE0Rp452AmpXZcna+lrzGbcLHcrnEuLevQNPlGiTodFR8YTZ44+fA3HVZX5SJzKNuq10AfI3T3QPaXO0Xta4Bwdo9iF4jG0OJ+KbkuHkm/DJqzJbFyu0tYy8x4MUkTiNOkDd8xGxrQPdaODAX7F2lYzuWZdbRf4sEUNQQNMui0SP8zuYgE6A5QD10iszlMtiLVXDz8JRs/HKUv8As2KgYI5GsPSaGVnTkbyg9Xa6taRvov0WJ5fEx5Y5hc0Etf3b8H5UhrWuc4NAc7WyB1P391KIIiKgiKEEqERQERFR9IoRBKKEQZTNf7g4qp5tvlpZHloZDroNfv8AcSn7ElhP8wV3ncRWzVB1W0NescgAJjd7j/2I9QvXL42tl8ZZx15hfWsRlkjQdHR9QfQjuCqCLh/iJ0LKdvi2Y02Dl569RsdqRvs6Ukjfy1oPypZLOq3jesams3qxV4iJvCOTtXOJMlWYZY/DgHiF8s/UdWsALj0A6AEq4fk8/mGOZhsZ+GwPGvrcqOV4HuyAeY/1lv2VniOH8Xh3PkoU2Nnk/wAyw8mSaT/qkcS4/wB1YSSMhjdJK9rI2DbnOOg0e5J7LOczM6jfPz759/Xvy5MHi4MLh6mMqlzoqsQja5/5na7k/JOz+q7lmpuNsVtxx8V/KRRnUs+OqPnij+7x0P2bsq7xmQqZWhDex87J6s7eaORvYjt+hBBBB6ghbcXUvieaKvDJPYkZFFG0ufI9wa1rR1JJPYLxyUdyWhPHjbEde25hEUssfiNa73Ldjay4zEmdw+X4eyldtLPClKySqTtsoLCBLEf4mE6+R2Kg1E+QpV6X11i3BFU5Q/x3yBrOU9js9Ou1SZbjLH08XHkceBlK77ArOfUmYWxyEeUPJPl27lbs9ubZWYt2rf8AhngzPVmRyVK1UCfxYnSsrudG1rZ3Mb1dyFrh06jn306rpow4TL2rleKzNxFPmIvAyFuuxsdeCIBxafKA3mBI1suf676Iq3nyXEmELchma9e7j3NH1UWOjcX0iP4276ys136Bw7gaXx+zSWGTD5AVZGS125a34T2EFrmOfzNI16EOB/VXvD8GQq4WpXzE0U96FnJJNESRJokNd1A6luifna5eGMNLhjlmyGERW8jLagZF2Yxwb0PQaOweg/uiOTiPCmOzPnsbkLmOuCDw7JqV22PqI29txEHbm7OiOutjquDg3F2YuILeUihyFejPVbHK/I6Fi7OHk+M5o6tAaS0AgdCAAAFtUVD7oiKAiKEEooRAREQEREEIiIPpERAREVBfEsjIYnyyvayNjS5znHQaANklfa5sjUjyFCzSnLhFZhfC8tPXlc0g6+dFQUEOZzmdYyXh+hDUoSaMeQyW9yNP8UcDepB6EFzm7HovVnCFSzK2fiC1YzU7TtrbhHgMP8sLdMH3IJ+VHAtyaTEuxd4j8QxEn0VgAa5+UDkeB7OZyn+/stGqIa1rGNYwBrWjTQ0aA+yyOIa3hri+1iD5cfmC65R6aDJxrxoh9+jwPuFr1l/2kwQnhSzkHTMr2cYRcqTuOuWZnYf1fl168yg1Kqs/g62ahi8Rz4Ldd3PUuQ6Etd/u0+x9WnoR0K7qUr56cE0sZifJE17oz3YSASP0XsqK3hnEDA4GlimzmcVY+TxC0N5upPYdh1Vl2GgND2UqEEooRBKLnyFyDHUp7l2QRV4IzJK9w/K0DZKw2PzNyrxXDlZqF6nhc/4cI+tkbtlgNPhODQ4lge0cujrry/ZQfoKhEQEREBERARQiCVCIgbREQSiIgIiKgiIgyPERZw5xFU4k5uSjZDaWUP8ACxu/3Ux9uVxLSfZw9lZ5LizBY5sfjZGGWWYDwYKzvGll325WM2Tv37K5ljZLG6OVjXxvBa5rhsOB9CD3C4sdhsXinPdjMbTpuf8AnNeFrC77kBQUrr3FGZ0MZj4sLVd/xWSHiTke7YGnQ/rd+i6KfCNBtqK7lprOYvRO52TX38zY3e7IxpjP0G/lX73sjY58jmsY0bc5x0Gj5KzEnGtW1K+vw1Ts52w06LqYArsP807tM/sSg1KLJTs46Mb7sc+FZIwFzMY2F7xIP9JmJB5vYhoHwrrhvNV+IMLVydUFrJ2bdGTsxvHRzD8g7CCzWem4zwjLL4IZ57bo3+HK+nVknjiPrzPY0tGvXr0U8fMuycGZhmM8T6o1XcojPmI/iA+eXmUY206ThLHS8H16ckMkTGwNmlMccbdaJPKCSQe7ehPXqEHVmM9HjrkFCCnZv5CdjpGVq3LsMBAL3OcQ1rdkDZPU9trLcS8VOuU4Ko+uw7mZKCvl2v02atBJzaeHtJAa5waOcHpvXQrmoWs/JxJPc+mgt5nFbpZKrC8RC1VkPiQyRcx0HNJPlcffZBKvK+JsZviOXK5bENp0zjn0DVsuZJJYDnh23hpLQ0a6DZPmPZFVPFmBjxf0dWpau/hual/DLlSWy+Ybka7klj5ySHNI2QD1H917W6vEeZ4e/wAM5bDgzua2KXLmdhg5WkamY0EPL+gIboeb1AWixnCmFxdqO1VrSOmiaWwunsSTeCD0IjD3Hk6e2ldIjmxcNuvjasOQsts244mtmnazlEjgOrtbOt//ALS6lCIJRQiAi84Z4Z+bwZo5OR3K7keHcp9jrsV6ICIiAihED9UTaIJREQEREBERAVLxdmJ8JhjYqRRyWpZoq0AlJEYkkcGtLyOvKN7OvZXS4M5i6+bxFvG3N+DZjLC4d2nuHD5BAI+yCjj4Ljvytn4syFjNzNOxBL+6qxn+WFvQ/wBRK1EMUcETIoY2RxMGmsY0Na0fAHZUfBmVnyOJMGQP+9MfK6peHvIz+P7OGnD7q/QFj6Rdw3xrNRcNYzPOdYrH0jtgfvGf1jzD5B16rXk6WE45y1PO148Hw9O27m22oZYX1vO2m5rgTI94Ba0Ab6b2d60g3izDuCMfHalmxt7K4uOZ/PNWoXDFE9x7nl0eXf8ALpac9z90QcWJxNHDVPpcbWbBEXF7tElz3Hu5zjsucfckldqIgIi4MtmsXho2SZbIVqTJDphnkDeY/G+6DvQnQ2e3ustmeJrLcjSxeErRTTZOHxKV+SQOrHWy8nlOzyt0dDvsemyKfiXERW85FRsxnM5a/E+SCK7M6OpQiaAHOaxvUnmPToXHp1GiSGmzmdloZCnjMfQffyNprpGxeII2RxtIDnveQdDZA7EkrJcRZ/J2cBmaOWpmC5jrMMl6vQlduag5wJMbzoka21x6dnduy4cNDlXZQY6pka9riHhd7oozO9wjv05A3bHOGy1zTob66IbvfUrqyVnJu4rwmWnmo18i6dlNmJpzeO+Ws8nxXSuAHQdHDpyjXckor1rVsfhp63FL5cThaTYiyOliNSOvNd+VrndA89BoNbsHfmX6MDsA9Rvr1Giqulw3gqFw3KOHx8Fon/Oirta4fY66forREEREBEUIJRQiCU2oRBKKFKAiKFRKKFKgymabPw/xKzP1alixRuQivk46sZkexzf8qbkHV2gS066617KJeLL2SPhcK4G5cce9u+x1SvH/ANw53a9gP1Ws2hJPfqgyDeEbuXAfxjmZb7T1/D6e69UduhAPM/r/AKj+i09CjUxtVlXH1Yatdn5YoWBjR+gXBnOJsPgS1uUvRxTP14ddu3zSb7crG7cf7KoOT4qzhAxGMjwlN3/GZUc8xHTq2Bp6f1n+yDX+m/RQsjPwbadWfNHxPmzmOUmO461qMP8AQGEDk5N9xrt6qz4PzUmbwrJrcYiyED3V70AGvCnZ0cNe3Yj4IQWWUvR43G278zJHxVYXzPbE3bnNaCSACRs9PdVnD3E9PP0ppasU7LddoM9GUBs0ZI23pvRDhotdvR33Ctb8Is0LMBGxLC9mvfbSP/lfl/D9DNcR4Th+/iIIMTZx9NkDctNLzyWAwcpj8JveMub15zsddDfcNJneKTe4Hzd/CTT0slQiJmhmjDZ6zgQS1zTsDYB0eoPcdlWZW3ax/HVqV0+Pox5WvF9Flcg0vbFGxvmhYOgDi482i4D107prtt4GxxbjJrN2nJguIGRPpyTAB8c7CNFvf95Ed7G+rT26jZ1dfGwjD18ddbFcjihjif4sQLZC1oG+U79t66orBx4yhfxdjD8J3Jrl6jMcjDkxyfTxXAW6ibygMHMObbW9ACSd7WyynD9HPQVH5mrq1A3mZJXnex0LiBzBr26PKe3yrWGKOGNsUMbI42DTWMaGtb9gOy+0Ry4zHU8VSip46uyCvENMYz067JJPUkkkknqSdr4x+IxuNlmlx+Pq1pJ3F0z4YWtdISd9SBs9SV2ogIiICKEQEREBERAREQERFQREQERFAWY/aDcuVcRUip2pKTbmQgq2LkY81eJ5ILgfQkgN36cy0648vjq+XxdrHXG80FmMxvGu2+xHyDoj5CDkwfDGHwJc/G0Y453b8Sw8l8zye/M87J/urdZ7grJWbeNkoZV28ti5PpLmxrnIHkk+z2adv7rQoCx2SA4Z41r5Rvlx2cLal3p0jsj/ACZD7cw2w/oVq7dqvSrvs3LEVeBnV0szwxrfuT0WE4kyo46xc+C4Zpz2oLD2NlyskRZWgDXtcXNc7Re7p0DR67QfoIOjv2K4cLiamEx7KFBr2wMc94D3lx25xc7qfkldrRytDdk6AGz3KlAREQERcGXzONwsLZsregqsedM8R3V59mgdT+gQd6LJcQ8XurU8dNgY61+DKS/SwXhODDDO4gM5wP4fzE9j5deq0tCOzDSgiu2G2bLIw2WZsfhiRwHV3KO2/ZB0IiICIiAibUIJRQioIoUqAiIqClQiAiIgIiIMxm6OQx+fi4gwtM3C+A1shTjkax8zAdxvaXENLmnY0e4Ol5OyXFmZJixeJZhID0NvKkPl9fyQsPft1cdfdaxB8D+ygzFLgnH/AFDbudnsZ28DzCbIO5mMP8kQ8jR+h17rTgBoAaAGtGgB0AHwqLMcW4fEz/SS2XWcgfyUabDNO4+3K3t/UQFXtk4vzvVkcHDdI9jIG2Ljh068v5GfrshBreYBwaSOZ3UAnqfsE2sef2b8PSQvNtt21ef1ORntyOsNd6Oa4EAEewGvfa7OCMpctVbeLzD+fLYmb6ey7/nN7xy/1t6/cFB38QcQU8DHX+qZZmmtSeFWr1oTJJM//SPQHXXqR6qur8U2o8pSpZvA2sW2+8xVZ3zxzMdJrYY/kJ5HEAkd9/odd3FuF/HsHPSjk8KyC2arMO8UzDtjgfTr0PwSs7w2/I8afQ5TNOq1YcZbJOPrhxkFuPykyud+XRJIYPcbJRXfXynEebbbt4H8KgpwTy14Y7scj5LDo3FriS1wEYJBA6OOup9lQ4riKu7jGLOZeIVIbVT8P553AjH24nnxIS8dG8+w4OJHN0WgZh83hMlel4dOPsUL8rrElS7I+LwJjrmcxzGu213ctI6Ht3Xfw9gvw6ldZkHw2rGRtPt29R6iL3ADla078oDQOuyepQZZuLx2b4oz+Oxb45MNfx7XXn1nAxw3Q/yOaQdCTQDiB/pBPdbbCMyMeJqR5l8D8gyMNnfASWPcOnMNgdwAT07krprwQ1omw1oY4YmjysjYGtH2A6L0REqERUEREBFCIJ2ihEBERQETaKgiIoCIiAiIgLL/ALR57EHDW4rEtWvJbgiu2YXcr4a7ngSOB9Omhv2JWoXjdqQX6c9O5GJK9iN0UrD/ABNcNEIOXCYLF4Ct9NiKUNaP+Isb5pPlzu7j8kqxWY4GtSxVbPD96TnvYWQVy5x6ywEbhk/VugflpWmQSsfxgJMFmKPFldp8CICplWt67rOPlk17sdo/Yn02tZYmirQPnsSxxQxjb5JHBrWj5J6BY3M8SDiTG3cTwlTkyr7Mb677pbyVIeYaJMjvz63vTQUG1BDgCCCCNgjsQuKliqdG9fu1Y3MnvvY+x5yWuc1vKCG9gddyO6+sRSGMxNHHtkdIKleOAPd3dyNDdn76XWglFCKiUUIglFCICIiAiIgIoRAREQSm1CIJRQpQEUIoJREQEUKVRnM/jLcOap8Q4auLFuCM17dYPDDZrnroE9OdrvMN631G+y8ZcvxNlP3WFwJxo7Pt5lwAZ78kTCS8/JIH3WpUKDLwcFVLM0dria5Yz1th236vTYIz/JC3yj9eZahjWxsaxjQ1jRprWjQaPYD0UqEEooRUSihSgIihBKKEQEREBEUIJREQQiIoJRFColERAREQEREBERAREQEREBEUIJRFCCUUIglFCICIiAiIgbRQiCURFACIiApRFQREQFCIoJUIiolQiIJUIiApREEIiIHqiIgKPREQCnoiICIiAiIg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profesor ideal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Piense en los profesores que ha tenido ¿Cuál o cuales han sido los más efectivos? 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¿Por qué? (Trate de mencionar cualidades, conocimientos, habilidades, sentimientos actitudes, </a:t>
            </a:r>
            <a:r>
              <a:rPr lang="es-ES_tradnl" dirty="0" err="1" smtClean="0"/>
              <a:t>etc</a:t>
            </a:r>
            <a:r>
              <a:rPr lang="es-ES_tradnl" dirty="0" smtClean="0"/>
              <a:t>; sea lo más descriptivo posible)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¿Fueron igual de efectivos para todos los estudiantes? ¿Por qué?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es-ES_tradnl" dirty="0" smtClean="0"/>
              <a:t>Teorías del aprendizaje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¿Cuáles son sus teorías propias de la enseñanza? ¿En qué están basadas?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7" y="1124744"/>
          <a:ext cx="8496946" cy="4824537"/>
        </p:xfrm>
        <a:graphic>
          <a:graphicData uri="http://schemas.openxmlformats.org/drawingml/2006/table">
            <a:tbl>
              <a:tblPr/>
              <a:tblGrid>
                <a:gridCol w="1560264"/>
                <a:gridCol w="1179236"/>
                <a:gridCol w="1283776"/>
                <a:gridCol w="1387336"/>
                <a:gridCol w="1526070"/>
                <a:gridCol w="1560264"/>
              </a:tblGrid>
              <a:tr h="68751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Calibri"/>
                          <a:ea typeface="Calibri"/>
                          <a:cs typeface="Times New Roman"/>
                        </a:rPr>
                        <a:t>Teoría 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Calibri"/>
                          <a:ea typeface="Calibri"/>
                          <a:cs typeface="Times New Roman"/>
                        </a:rPr>
                        <a:t>Concepción 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Social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latin typeface="Calibri"/>
                          <a:ea typeface="Calibri"/>
                          <a:cs typeface="Times New Roman"/>
                        </a:rPr>
                        <a:t>Cognitiva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Conductual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Constructivista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Humanista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851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Profesor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Estudiante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Enseñanza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Educación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Aprendizaje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latin typeface="Calibri"/>
                          <a:ea typeface="Calibri"/>
                          <a:cs typeface="Times New Roman"/>
                        </a:rPr>
                        <a:t>Evaluación </a:t>
                      </a: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09" marR="35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Bitácora </a:t>
            </a:r>
            <a:r>
              <a:rPr lang="es-ES_tradnl" dirty="0" err="1" smtClean="0"/>
              <a:t>sqa</a:t>
            </a:r>
            <a:r>
              <a:rPr lang="es-ES_tradnl" dirty="0" smtClean="0"/>
              <a:t>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3200" dirty="0" smtClean="0"/>
              <a:t>¿Qué </a:t>
            </a:r>
            <a:r>
              <a:rPr lang="es-ES_tradnl" sz="3200" b="1" dirty="0" smtClean="0">
                <a:solidFill>
                  <a:srgbClr val="FF0000"/>
                </a:solidFill>
              </a:rPr>
              <a:t>S</a:t>
            </a:r>
            <a:r>
              <a:rPr lang="es-ES_tradnl" sz="3200" dirty="0" smtClean="0"/>
              <a:t>e de la práctica docente?</a:t>
            </a:r>
          </a:p>
          <a:p>
            <a:pPr algn="ctr">
              <a:buNone/>
            </a:pPr>
            <a:endParaRPr lang="es-ES_tradnl" sz="3200" dirty="0" smtClean="0"/>
          </a:p>
          <a:p>
            <a:pPr algn="ctr"/>
            <a:r>
              <a:rPr lang="es-ES_tradnl" sz="3200" dirty="0" smtClean="0"/>
              <a:t>¿Qué </a:t>
            </a:r>
            <a:r>
              <a:rPr lang="es-ES_tradnl" sz="3200" b="1" dirty="0" smtClean="0">
                <a:solidFill>
                  <a:srgbClr val="FF0000"/>
                </a:solidFill>
              </a:rPr>
              <a:t>Q</a:t>
            </a:r>
            <a:r>
              <a:rPr lang="es-ES_tradnl" sz="3200" dirty="0" smtClean="0"/>
              <a:t>uiero saber de la práctica docente?</a:t>
            </a:r>
          </a:p>
          <a:p>
            <a:pPr algn="ctr">
              <a:buNone/>
            </a:pPr>
            <a:endParaRPr lang="es-ES_tradnl" sz="3200" dirty="0" smtClean="0"/>
          </a:p>
          <a:p>
            <a:pPr algn="ctr"/>
            <a:r>
              <a:rPr lang="es-ES_tradnl" sz="3200" dirty="0" smtClean="0"/>
              <a:t>¿Qué </a:t>
            </a:r>
            <a:r>
              <a:rPr lang="es-ES_tradnl" sz="3200" b="1" dirty="0" smtClean="0">
                <a:solidFill>
                  <a:srgbClr val="FF0000"/>
                </a:solidFill>
              </a:rPr>
              <a:t>A</a:t>
            </a:r>
            <a:r>
              <a:rPr lang="es-ES_tradnl" sz="3200" dirty="0" smtClean="0"/>
              <a:t>prendí de la práctica docente?</a:t>
            </a:r>
          </a:p>
          <a:p>
            <a:pPr algn="ctr"/>
            <a:endParaRPr lang="es-ES_tradnl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s-ES_tradnl" sz="2800" b="1" dirty="0" smtClean="0"/>
              <a:t>¿Qué me gustaría que pasará en el </a:t>
            </a:r>
            <a:r>
              <a:rPr lang="es-ES_tradnl" sz="2800" b="1" dirty="0" smtClean="0"/>
              <a:t>curso?</a:t>
            </a:r>
          </a:p>
          <a:p>
            <a:pPr algn="ctr">
              <a:buNone/>
            </a:pPr>
            <a:endParaRPr lang="es-ES_tradnl" sz="2800" b="1" dirty="0" smtClean="0"/>
          </a:p>
          <a:p>
            <a:pPr algn="ctr"/>
            <a:r>
              <a:rPr lang="es-ES_tradnl" sz="2800" b="1" dirty="0" smtClean="0"/>
              <a:t>¿Qué no me gustaría que pasará</a:t>
            </a:r>
            <a:r>
              <a:rPr lang="es-ES_tradnl" sz="2800" b="1" dirty="0" smtClean="0"/>
              <a:t>?</a:t>
            </a:r>
          </a:p>
          <a:p>
            <a:pPr algn="ctr"/>
            <a:endParaRPr lang="es-ES_tradnl" sz="2800" b="1" dirty="0" smtClean="0"/>
          </a:p>
          <a:p>
            <a:pPr algn="ctr"/>
            <a:r>
              <a:rPr lang="es-ES_tradnl" sz="2800" b="1" dirty="0" smtClean="0"/>
              <a:t>¿Con qué estoy dispuesto (a) a contribuir para lograrlo</a:t>
            </a:r>
            <a:r>
              <a:rPr lang="es-ES_tradnl" sz="2800" b="1" dirty="0" smtClean="0"/>
              <a:t>?</a:t>
            </a:r>
          </a:p>
          <a:p>
            <a:pPr algn="ctr"/>
            <a:endParaRPr lang="es-ES_tradnl" sz="2800" b="1" dirty="0" smtClean="0"/>
          </a:p>
          <a:p>
            <a:pPr algn="ctr"/>
            <a:r>
              <a:rPr lang="es-ES" sz="2800" b="1" dirty="0" smtClean="0"/>
              <a:t>¿En qué estado de animo me encuentro</a:t>
            </a:r>
            <a:r>
              <a:rPr lang="es-ES" sz="2800" b="1" dirty="0" smtClean="0"/>
              <a:t>?</a:t>
            </a:r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smtClean="0"/>
              <a:t>¿Que espero en este día?</a:t>
            </a:r>
          </a:p>
          <a:p>
            <a:pPr algn="ctr"/>
            <a:endParaRPr lang="es-ES" sz="2800" dirty="0" smtClean="0"/>
          </a:p>
          <a:p>
            <a:pPr algn="ctr"/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YO MISMO COMO PROFESOR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s-ES_tradnl" sz="2800" dirty="0" smtClean="0"/>
              <a:t>De </a:t>
            </a:r>
            <a:r>
              <a:rPr lang="es-ES_tradnl" sz="2800" dirty="0"/>
              <a:t>manera individual conteste las siguientes frases incompletas. </a:t>
            </a:r>
            <a:endParaRPr lang="es-ES_tradnl" sz="2800" dirty="0" smtClean="0"/>
          </a:p>
          <a:p>
            <a:pPr algn="just">
              <a:buNone/>
            </a:pPr>
            <a:endParaRPr lang="es-ES" sz="2800" dirty="0"/>
          </a:p>
          <a:p>
            <a:pPr lvl="0" algn="just"/>
            <a:r>
              <a:rPr lang="es-ES_tradnl" sz="2800" dirty="0"/>
              <a:t>Mi principal  función como profesor es:</a:t>
            </a:r>
            <a:endParaRPr lang="es-ES" sz="2800" dirty="0"/>
          </a:p>
          <a:p>
            <a:pPr algn="just"/>
            <a:endParaRPr lang="es-ES" sz="2800" dirty="0"/>
          </a:p>
          <a:p>
            <a:pPr lvl="0" algn="just"/>
            <a:r>
              <a:rPr lang="es-ES_tradnl" sz="2800" dirty="0"/>
              <a:t>Decidí ser docente debido a:</a:t>
            </a:r>
            <a:endParaRPr lang="es-ES" sz="2800" dirty="0"/>
          </a:p>
          <a:p>
            <a:pPr algn="just">
              <a:buNone/>
            </a:pPr>
            <a:r>
              <a:rPr lang="es-ES_tradnl" sz="2800" dirty="0"/>
              <a:t> </a:t>
            </a:r>
            <a:endParaRPr lang="es-ES" sz="2800" dirty="0"/>
          </a:p>
          <a:p>
            <a:pPr lvl="0" algn="just"/>
            <a:r>
              <a:rPr lang="es-ES_tradnl" sz="2800" dirty="0"/>
              <a:t>Lo que más me gratifica de mi labor como docente es:</a:t>
            </a:r>
            <a:endParaRPr lang="es-ES" sz="2800" dirty="0"/>
          </a:p>
          <a:p>
            <a:pPr algn="just">
              <a:buNone/>
            </a:pPr>
            <a:r>
              <a:rPr lang="es-ES_tradnl" sz="2800" dirty="0"/>
              <a:t> </a:t>
            </a:r>
            <a:endParaRPr lang="es-ES" sz="2800" dirty="0"/>
          </a:p>
          <a:p>
            <a:pPr algn="just">
              <a:buNone/>
            </a:pPr>
            <a:r>
              <a:rPr lang="es-ES_tradnl" sz="2800" dirty="0"/>
              <a:t> </a:t>
            </a:r>
            <a:endParaRPr lang="es-ES" sz="2800" dirty="0"/>
          </a:p>
          <a:p>
            <a:pPr algn="just"/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7239000" cy="4846320"/>
          </a:xfrm>
        </p:spPr>
        <p:txBody>
          <a:bodyPr>
            <a:noAutofit/>
          </a:bodyPr>
          <a:lstStyle/>
          <a:p>
            <a:pPr lvl="0"/>
            <a:r>
              <a:rPr lang="es-ES_tradnl" sz="2800" dirty="0"/>
              <a:t>Considero que los alumnos habitualmente son:</a:t>
            </a:r>
            <a:endParaRPr lang="es-ES" sz="2800" dirty="0"/>
          </a:p>
          <a:p>
            <a:pPr>
              <a:buNone/>
            </a:pPr>
            <a:endParaRPr lang="es-ES" sz="2800" dirty="0"/>
          </a:p>
          <a:p>
            <a:pPr lvl="0"/>
            <a:r>
              <a:rPr lang="es-ES_tradnl" sz="2800" dirty="0"/>
              <a:t>Un buen docente es aquel que:</a:t>
            </a:r>
            <a:endParaRPr lang="es-ES" sz="2800" dirty="0"/>
          </a:p>
          <a:p>
            <a:pPr>
              <a:buNone/>
            </a:pPr>
            <a:r>
              <a:rPr lang="es-ES_tradnl" sz="2800" dirty="0"/>
              <a:t> </a:t>
            </a:r>
            <a:endParaRPr lang="es-ES" sz="2800" dirty="0"/>
          </a:p>
          <a:p>
            <a:pPr>
              <a:buNone/>
            </a:pPr>
            <a:r>
              <a:rPr lang="es-ES_tradnl" sz="2800" dirty="0"/>
              <a:t> </a:t>
            </a:r>
            <a:endParaRPr lang="es-ES" sz="2800" dirty="0"/>
          </a:p>
          <a:p>
            <a:pPr lvl="0"/>
            <a:r>
              <a:rPr lang="es-ES_tradnl" sz="2800" dirty="0"/>
              <a:t>La materia que yo enseño es:</a:t>
            </a:r>
            <a:endParaRPr lang="es-ES" sz="2800" dirty="0"/>
          </a:p>
          <a:p>
            <a:pPr>
              <a:buNone/>
            </a:pPr>
            <a:r>
              <a:rPr lang="es-ES_tradnl" sz="2800" dirty="0"/>
              <a:t> </a:t>
            </a:r>
            <a:endParaRPr lang="es-ES" sz="2800" dirty="0"/>
          </a:p>
          <a:p>
            <a:pPr>
              <a:buNone/>
            </a:pPr>
            <a:r>
              <a:rPr lang="es-ES_tradnl" sz="2800" dirty="0"/>
              <a:t> </a:t>
            </a:r>
            <a:endParaRPr lang="es-ES" sz="2800" dirty="0"/>
          </a:p>
          <a:p>
            <a:pPr lvl="0"/>
            <a:r>
              <a:rPr lang="es-ES_tradnl" sz="2800" dirty="0"/>
              <a:t>Si pudiera cambiar el currículo, sugeriría que:</a:t>
            </a:r>
            <a:endParaRPr lang="es-ES" sz="2800" dirty="0"/>
          </a:p>
          <a:p>
            <a:pPr>
              <a:buNone/>
            </a:pPr>
            <a:r>
              <a:rPr lang="es-ES_tradnl" sz="2800" dirty="0"/>
              <a:t> 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Al finalizar, revise críticamente sus respuestas, de preferencia en grupo. Considere si la representación formada se traduce en expectativas concretas del desempeño de sus estudiantes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HABILIDADES BÁSICAS PARA LA DOCENCIA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7643192" cy="484632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s-ES_tradnl" dirty="0"/>
              <a:t>DEFINIR LOS OBJETIVOS DE </a:t>
            </a:r>
            <a:r>
              <a:rPr lang="es-ES_tradnl" dirty="0" smtClean="0"/>
              <a:t>APRENDIZAJE</a:t>
            </a:r>
          </a:p>
          <a:p>
            <a:pPr marL="514350" lvl="0" indent="-514350">
              <a:buFont typeface="+mj-lt"/>
              <a:buAutoNum type="arabicParenR"/>
            </a:pPr>
            <a:endParaRPr lang="es-ES" dirty="0"/>
          </a:p>
          <a:p>
            <a:pPr marL="514350" lvl="0" indent="-514350">
              <a:buFont typeface="+mj-lt"/>
              <a:buAutoNum type="arabicParenR"/>
            </a:pPr>
            <a:r>
              <a:rPr lang="es-ES_tradnl" dirty="0"/>
              <a:t>DISEÑAR EL PLAN DE TRABAJO DE UN CURSO Y REDACTAR EL </a:t>
            </a:r>
            <a:r>
              <a:rPr lang="es-ES_tradnl" dirty="0" smtClean="0"/>
              <a:t>PROGRAMA</a:t>
            </a:r>
          </a:p>
          <a:p>
            <a:pPr marL="514350" lvl="0" indent="-514350">
              <a:buFont typeface="+mj-lt"/>
              <a:buAutoNum type="arabicParenR"/>
            </a:pPr>
            <a:endParaRPr lang="es-ES" dirty="0"/>
          </a:p>
          <a:p>
            <a:pPr marL="514350" lvl="0" indent="-514350">
              <a:buFont typeface="+mj-lt"/>
              <a:buAutoNum type="arabicParenR"/>
            </a:pPr>
            <a:r>
              <a:rPr lang="es-ES_tradnl" b="1" dirty="0"/>
              <a:t> </a:t>
            </a:r>
            <a:r>
              <a:rPr lang="es-ES_tradnl" dirty="0"/>
              <a:t>DESARROLLAR EL ENCUADRE EN LAS PRIMERAS SESIONES (Objetivos Implícitos y Explícitos)</a:t>
            </a:r>
            <a:endParaRPr lang="es-ES" dirty="0"/>
          </a:p>
          <a:p>
            <a:pPr marL="514350" lvl="0" indent="-514350">
              <a:buFont typeface="+mj-lt"/>
              <a:buAutoNum type="arabicParenR"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2530" name="AutoShape 2" descr="data:image/jpeg;base64,/9j/4AAQSkZJRgABAQAAAQABAAD/2wCEAAkGBg8PDw8NDxAQDRANEA8QEBAPDw8UEBQRFBAVFBUQFRIXGyYeFxkjGhIUHzAgIycpLCwtFR4xNjAqNiYrLCoBCQoKDgwOGg8PGiwfHCU1MywpLC0tNCk1KS4qKikpKiksKSwsKSwpLSkpKSkpNSksKiwsLCwpLCwpNS8pKSkpKf/AABEIANgA6gMBIgACEQEDEQH/xAAcAAEAAQUBAQAAAAAAAAAAAAAAAQMFBgcIBAL/xABMEAABAwIDAgcOAgYGCwAAAAABAAIDBBEFEiEGMRM0QVFxs9MHFBciVGFyc3SBkZShsSMyFkKCk7LRJDM1UlOSFUNiY4O0wcLi8PH/xAAaAQEAAwEBAQAAAAAAAAAAAAAAAgMFBAYB/8QAJxEBAAIBAwMDBAMAAAAAAAAAAAECAwQRMRITIQVB8FFhgdEjMpH/2gAMAwEAAhEDEQA/AN4oiICIiAiIgIiICIiAiIgIiICIiAiIgIiICIiAiIgIiICIiAiIgIiICIiCLpdeHHap0NLUTMtmhgmkbcXGZkbnC45dQFpui7peMyxRy98UzeEY11u8wbXG6/CaoN5XS60p4QsZ8ppvkh2ieELGfKab5Idog3XdLrSnhCxnymm+SHaJ4QsZ8ppvkh2iDdd0utKeELGfKab5IdonhCxnymm+SHaIN13S60p4QsZ8ppvkh2ijwhYz5TTfJDtEG7LpdaU8IWM+U03yQ7RR4QsZ8ppvkh2iDdl0utKeELGfKab5IdonhCxnymm+SHaIN1otKeELGfKab5Idoo8IWM+U03yQ7RBuy6XWicU7qGMwQyTcPTP4MA5e8wL3cG78551unBKl0tNTzPtmlghkdYWGZ0bXGw5BclB7kREBEUIJREQEREBERAREQWvajiFb7JU9S5c+4JxWn9Uz7LoLajiFb7LU9S5c+4JxWn9Uz7IPcirwUMkgzNYS0HLmscuaxOW/ObblQQEVWWle0BxGhDTf0mhwv7j9CvhkZcbNBcddBru/9+iD5RVZqVzGsc4C0oc5uutg7KQRyG6pIIJWH4jtnISWwNDACfGd4xI6DoAsmxVzhBNkBLuDda2+/OFbcB2Dp6mhjq5JKkSTT8ABGyARsdnygOMjxmJJAFiOhfJnblKtZtwscG19XqDkk/Y3e5tlkez+Nd8sOYBsjLZgN1juI+q2fguzdFhFO8tBAdlEsr2l8jr2aGnI0kNufygW1uVg+I7PR0VdViJrY2SljomMN8sfBtJFr6HM47+cWVdMkWnZZkwzSN5QihSrVIiIgtW1HE5/RZ1rF0VszxGi9lpupauddqOJz+izrWLorZniNF7LTdS1Bc0REBERAREQEREBERARFCC2bU8QrfZKnqXrn3BOK0/qmfZdBbUcQrfZanqXLn3A+K0/qmfZBeXV44IRBliLePm5tTYAbiSTz7t9gqcdXaN8WRhzuaczmMLhYOBaCRfXMOX9VUEQeiqrWGIDgwwsDS5zbklrWG5tykkgn0WiykVzXOLyHZJGBpDHi5aMpBvlta7Rpb4rzLx0zwx7oOSxfF6F9W/sn6EcyD2O3k7tef8A68qKFKACsr2PxBhgljfGC6GSJ+UMjs5zsrBK0DcS5gOoGU8p0WIyStaLuIaOcmyu2wxbU1ojjlfE9sUkgLfFzhpbeK53g3v7r8mkb45tXhZiyRSzYjjIA51g7KHkZLm+tg0W3nnA3LW+1dS01s8hdZobC2zrCzhE3M3Teb2vv3K87Q4lWsqu9BMKcCN0jnx0rRJmbbMwSOcWh2V0Z0G4jduVwodk6CnfFJVVBM1VHnE0lzckg/1r+U5mgCw6NQFy1npnasbyjqNXNt8dI3n/ABgwIOo1B3FSrptZh7KWtlpwRraRjLtuGOF/yjz5vvyq1rs8zG8oV8x5EREfVq2o4nP6LOtYuitmeI0XstN1LVzrtRxOf0WdaxdFbM8RovZabqmoLmiIgIiICIiAoUogIiICIiC17U8QrfZKnqXLn3BOK0/qmfZdBbUcQrfZanqXLn3BOK0/qmfZB7kREBUZ6KSRrpYo3SOpQJCWi4AOhB1Ghbm6LX5FVe/KCTuAv8FmEWAOp4HQOfGJZmECVmRjuEJsSyW1yG2YbFoFuXeVC9ulbjx9bDYZM7I5QHZJml0bix4a4DR2V1rEg6EA6cq8uLTuYwZDlc46HS9gL7vd9VfMawc0b46YSPkiEYfEHbmlx/Eyi50LwXebPzBY5izvHjF72a5xHSWgH6OXTpaxkyVhz6nfHWXgveziS4kb3G/uVy2fxPvWrp6m5AilYX2JH4ZIa/cR+qTvNufRWyPd0EhQ/wClrHdu5/qvTWx1nH0xHLCree5vLb+2FI2Njqq4IixNnjOIs6OopIo3EH9YXLbAaabrBeGppZat8MJD7MooW53ta5rXCeTLIQdNTTsuAQcr+cL0TYmZ9mp5XScK97TG/NcnMZQ3gwdSD+Ugmw1BsF4MA20pWQ08chImkkDZMsZt44Au95tufewF9CdBovHZNPkjJNqx9p/DXx2rXUVtPExt+nj7o9OJWRSSj8Wjh4M6ucx7O+I2xSXdrmyvfc/3mnXRYrgkhMZaSXEOvrvAc0ED45lnXdQxJjaI0+YGSSVlmAjMMtzmLd4F2ga86wHCX2e5o3FgNuYNP/ku/DFr6eZmOJW5prTPFayuqIi5Vi1bUcTn9FnWsXRWzPEaL2Wm6pq512o4nP6LOtYuitmeI0XstN1LUFzREQFClEBERAREQEREBERBa9qOIVvslT1Llz7gnFaf1TPsugtqOIVvslT1Llz9gfFaf1TPsEHtREQQRfTn0WRYTtc2BjBUMMnBNLBMC3hBHf8AKbjUDxRv5OdY8viWMOa5p3OBBUZpFuUq3tTzV9bY7T9+zNMN444QWxvy2kfcgkuv+rpo3p59LFUVPCOzWILWNY7muC51x/mXzJGWuLTfxSRry66O6CqbzoTzL0+DTYqRW9PZiZtRkva0X9xgsXDz3+mv1BX0vkfmPnA+n/0r6XZXhyW8SuEONyMo5MP1LJJ4523vYZWODgBewucvJrYq3SOIFwSLFpuCQdHA6HkVGesaxzWm937ui6rvF9OfRVUrWItFfytta29Zkdrfz7zynnVTDZS2RlzvLmHXnBI+w+KpDcPNv6eVS05SH8rXMPwcLKGoxxOKdvoliyfyeWQhShReWbq1bUcTn9FnWsXRWzPEaL2Wm6lq512o4nP6LOtYuitmeI0XstN1LUFzUKUQEREBERAREQEREBERBa9qOIVvslT1Llz9gfFaf1TPsFv/AGod/Qa32Wp6ly5/wQjvWn9Uzl8yC7U+HyyNzMjc5t7XA0vzXX3/AKIn/wAJ30/mqe0LXmhpC3M5gfMHhlyA7MS3MBy2BWGxRvE8riyTKWx2PBvsSL35ENmXz0z4yA9pYSLi43jnHOFTUMikZDSCQPb4tXlD7izTJCW2HID41h0r3y4FVMaZHU8zGAZi4scGgc5NkNljxSmu3hBvYNfO3+Y/n5laxu6Vl9PgdVI0SRwTSMdq1zI3Fp5NCBqvFV7KSQ/izQTRNLgPHBbHc8litLSa7tU6bRu4s+k7k7wxofmvbQt0PPY6n6r7XpxK3CNaNAyMCwtYAnQfBv1XmWxpsk5KdUszUUil+mHmqKiNr2NcLuP5TYG2q9Nl8ujBIJAJG4kbl9XV1azEzvwha0TERD4vY259R08oXroKXhHBxByMINzcBzgdAOcDevPpy62WQCQGxvvsfd0e9ZvqGa2KOmOJd2jx1vPVPslSozDnHxCZhzj4hYLV2Wvajic/os61i6K2Z4jRey03UtXOm05Hec/os5f943+S6K2ZcO8aP2Wn6lqC6IoUoCIiAiIgIiIChSiAoKlQgxrbHA5asU4jjjlET3ucyV4a0h0ZaDq1wJueZY5+gc3kNF+9Z2S2RlSyrtji3mU63mvDXLdh6gbqKjHRM3sk/Qmp8jpf37eyWxrJZQ7Nfkpd2zW52En5aKjPTKzslJ2HqN3edJbm4ZvZLY9kTs1+Sd2zXP6D1HkdIP8AjN7JQdh5zoaOkPTM34/1S2PZQQnZr8k7tnN21tGYa2eIsjiMYibkhLSwfhtcRcAa3c7k83IrQrxthUcJiNdJawNTILeicv8A2396s69jpKdOGsfZ5vU26slpEVKoeRltz3Pojeq1lfW8TaaquiYiLfVC2pg2yEs9NBN3nRP4SJjs2dgvdu+3Bm3QtWBb77l1QH4VSgAjg+EjN7alkrgSPMsj1fHFq1lpen3mszssf6BzeQ0f71nZJ+gc3kNH+9Z2S2TZLLz3Yr8lr92zW36BTeQ0f71nZLKtkMIkpYpI5GMjL5nSNZG7M1rTGxtr2A3sJ3cqv9kAU644rwja825FKIrEBERAREQEREBERAREQERQgKURASyKEEqCpRBrLuk7D0UVFVV0cZjqOEjkLw9+pknY19wSRazyVp8wn++d3KGn7hdHbdkDDK8ncKaX+Fc7FXVz3rG0WlXOKk8w872EWJJdctbqG2sXAHcF9CF1rZz/AJWfyUz7m+nH/EFVCRnyRO8T5JxUmNtnv2XwtlRX0kEhc5k07GvF7Xbq4jQcuW3vXRODYNDSRMggYI42XytFzqSSSSTckknVaF2DjLsUobAnLOHG3I1rHXPuXRDVC+S1/wC0pVpWvEPpERQSEREBERAREQEREBEUIJREQEREBERBClEQFClQglERBjvdB/snEPZZf4VzyeXpK6L23p3S4bXRsF3PppQLkAfl51zpdBQqWEmOwvlka4+ZrQSSfMAq6q09vxb6f0eot5zwTtPhdUkGU9zD+16Ton6h638AtGdySlz4m1+UuEMEzrgGzXGzQT8XD3reYQSiIgIiICIiAiIgIiICIiAiIgIiICIoQFKKEEqFKICIiC34/E59JUsaC5z4JmtA3kmNwA+K5maCBY7xYH3LqSp/I70XfYrltpuB0D7IKkX+s9RU9Q9fCq07bl4H+BU/SB6pEINg9xXj1T7KOuatzham7hwBdiGg0FJY2F7Ez3F/2R8AtsIJREQEREBERAREQEREBERAREQEREBERAUIiCURQglERB8uF/OuYcRI4efKMo4aYAbrASOFl0891lzNjdPwdVUx5mvyVE4zMN2n8Rx0PvQUsP8Azu9RVf8ALyLzqpTThji431jlYLC/jSROY36uHuuqZQbY7h9OOCrpdczpYYzutZkZeCPP+M74BbQWuu4rTObR1EhtaWpu2x18WJjTf3hbFQEREBERAREQEREBERAREQEREBERBClEQQpUKUBQpUIJRF8uQeXE8Uip4pKiZwZFC0ve5xsAGi538v30XJ1XtQ0yyu4MkPlle3UA5XSFwuNbGxWWd17HMXmq5aKeOSOlilc6COOM8HIwXLJS8Xzmzuew5grfsF3JKvEJw6pjmpKRty+VzQyRxsC1sbX6m9xrYgIMTqsYke5pAyNYQbXOp85Vxix6O3j3Y4bxlv8AVdP0WxWHw0xo2UsIgcLOYY2uzab3E6uPnWru6X3FImxyVmGMLHMGZ9ILlrm8ror6h3+zuNtNdEF27hO0MU0NZTCQ54pmyNjcdeDcwAva3mzA35ri+9bXBXGeDYxU0FQ2oge6CaI77DoLXsdoR5iuoe5vtdJitCyrlhED+EfEQ0ksdkDTwjCdcpzW5dWnUoMsREQEREBERAREQEREBERAREQEREBERAUIiAiIglQQiIIyBMqIgmyFqIgtddsvRVDg+elpp3NJIdLTwvcCbXILm3G4fBXCKnawBrQGtG4AWA6AERBVREQEREBERAREQEREBERB/9k="/>
          <p:cNvSpPr>
            <a:spLocks noChangeAspect="1" noChangeArrowheads="1"/>
          </p:cNvSpPr>
          <p:nvPr/>
        </p:nvSpPr>
        <p:spPr bwMode="auto">
          <a:xfrm>
            <a:off x="63500" y="-995363"/>
            <a:ext cx="222885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532" name="AutoShape 4" descr="data:image/jpeg;base64,/9j/4AAQSkZJRgABAQAAAQABAAD/2wCEAAkGBg8PDw8NDxAQDRANEA8QEBAPDw8UEBQRFBAVFBUQFRIXGyYeFxkjGhIUHzAgIycpLCwtFR4xNjAqNiYrLCoBCQoKDgwOGg8PGiwfHCU1MywpLC0tNCk1KS4qKikpKiksKSwsKSwpLSkpKSkpNSksKiwsLCwpLCwpNS8pKSkpKf/AABEIANgA6gMBIgACEQEDEQH/xAAcAAEAAQUBAQAAAAAAAAAAAAAAAQMFBgcIBAL/xABMEAABAwIDAgcOAgYGCwAAAAABAAIDBBEFEiEGMRM0QVFxs9MHFBciVGFyc3SBkZShsSMyFkKCk7LRJDM1UlOSFUNiY4O0wcLi8PH/xAAaAQEAAwEBAQAAAAAAAAAAAAAAAgMFBAYB/8QAJxEBAAIBAwMDBAMAAAAAAAAAAAECAwQRMRITIQVB8FFhgdEjMpH/2gAMAwEAAhEDEQA/AN4oiICIiAiIgIiICIiAiIgIiICIiAiIgIiICIiAiIgIiICIiAiIgIiICIiCLpdeHHap0NLUTMtmhgmkbcXGZkbnC45dQFpui7peMyxRy98UzeEY11u8wbXG6/CaoN5XS60p4QsZ8ppvkh2ieELGfKab5Idog3XdLrSnhCxnymm+SHaJ4QsZ8ppvkh2iDdd0utKeELGfKab5IdonhCxnymm+SHaIN13S60p4QsZ8ppvkh2ijwhYz5TTfJDtEG7LpdaU8IWM+U03yQ7RR4QsZ8ppvkh2iDdl0utKeELGfKab5IdonhCxnymm+SHaIN1otKeELGfKab5Idoo8IWM+U03yQ7RBuy6XWicU7qGMwQyTcPTP4MA5e8wL3cG78551unBKl0tNTzPtmlghkdYWGZ0bXGw5BclB7kREBEUIJREQEREBERAREQWvajiFb7JU9S5c+4JxWn9Uz7LoLajiFb7LU9S5c+4JxWn9Uz7IPcirwUMkgzNYS0HLmscuaxOW/ObblQQEVWWle0BxGhDTf0mhwv7j9CvhkZcbNBcddBru/9+iD5RVZqVzGsc4C0oc5uutg7KQRyG6pIIJWH4jtnISWwNDACfGd4xI6DoAsmxVzhBNkBLuDda2+/OFbcB2Dp6mhjq5JKkSTT8ABGyARsdnygOMjxmJJAFiOhfJnblKtZtwscG19XqDkk/Y3e5tlkez+Nd8sOYBsjLZgN1juI+q2fguzdFhFO8tBAdlEsr2l8jr2aGnI0kNufygW1uVg+I7PR0VdViJrY2SljomMN8sfBtJFr6HM47+cWVdMkWnZZkwzSN5QihSrVIiIgtW1HE5/RZ1rF0VszxGi9lpupauddqOJz+izrWLorZniNF7LTdS1Bc0REBERAREQEREBERARFCC2bU8QrfZKnqXrn3BOK0/qmfZdBbUcQrfZanqXLn3A+K0/qmfZBeXV44IRBliLePm5tTYAbiSTz7t9gqcdXaN8WRhzuaczmMLhYOBaCRfXMOX9VUEQeiqrWGIDgwwsDS5zbklrWG5tykkgn0WiykVzXOLyHZJGBpDHi5aMpBvlta7Rpb4rzLx0zwx7oOSxfF6F9W/sn6EcyD2O3k7tef8A68qKFKACsr2PxBhgljfGC6GSJ+UMjs5zsrBK0DcS5gOoGU8p0WIyStaLuIaOcmyu2wxbU1ojjlfE9sUkgLfFzhpbeK53g3v7r8mkb45tXhZiyRSzYjjIA51g7KHkZLm+tg0W3nnA3LW+1dS01s8hdZobC2zrCzhE3M3Teb2vv3K87Q4lWsqu9BMKcCN0jnx0rRJmbbMwSOcWh2V0Z0G4jduVwodk6CnfFJVVBM1VHnE0lzckg/1r+U5mgCw6NQFy1npnasbyjqNXNt8dI3n/ABgwIOo1B3FSrptZh7KWtlpwRraRjLtuGOF/yjz5vvyq1rs8zG8oV8x5EREfVq2o4nP6LOtYuitmeI0XstN1LVzrtRxOf0WdaxdFbM8RovZabqmoLmiIgIiICIiAoUogIiICIiC17U8QrfZKnqXLn3BOK0/qmfZdBbUcQrfZanqXLn3BOK0/qmfZB7kREBUZ6KSRrpYo3SOpQJCWi4AOhB1Ghbm6LX5FVe/KCTuAv8FmEWAOp4HQOfGJZmECVmRjuEJsSyW1yG2YbFoFuXeVC9ulbjx9bDYZM7I5QHZJml0bix4a4DR2V1rEg6EA6cq8uLTuYwZDlc46HS9gL7vd9VfMawc0b46YSPkiEYfEHbmlx/Eyi50LwXebPzBY5izvHjF72a5xHSWgH6OXTpaxkyVhz6nfHWXgveziS4kb3G/uVy2fxPvWrp6m5AilYX2JH4ZIa/cR+qTvNufRWyPd0EhQ/wClrHdu5/qvTWx1nH0xHLCree5vLb+2FI2Njqq4IixNnjOIs6OopIo3EH9YXLbAaabrBeGppZat8MJD7MooW53ta5rXCeTLIQdNTTsuAQcr+cL0TYmZ9mp5XScK97TG/NcnMZQ3gwdSD+Ugmw1BsF4MA20pWQ08chImkkDZMsZt44Au95tufewF9CdBovHZNPkjJNqx9p/DXx2rXUVtPExt+nj7o9OJWRSSj8Wjh4M6ucx7O+I2xSXdrmyvfc/3mnXRYrgkhMZaSXEOvrvAc0ED45lnXdQxJjaI0+YGSSVlmAjMMtzmLd4F2ga86wHCX2e5o3FgNuYNP/ku/DFr6eZmOJW5prTPFayuqIi5Vi1bUcTn9FnWsXRWzPEaL2Wm6pq512o4nP6LOtYuitmeI0XstN1LUFzREQFClEBERAREQEREBERBa9qOIVvslT1Llz7gnFaf1TPsugtqOIVvslT1Llz9gfFaf1TPsEHtREQQRfTn0WRYTtc2BjBUMMnBNLBMC3hBHf8AKbjUDxRv5OdY8viWMOa5p3OBBUZpFuUq3tTzV9bY7T9+zNMN444QWxvy2kfcgkuv+rpo3p59LFUVPCOzWILWNY7muC51x/mXzJGWuLTfxSRry66O6CqbzoTzL0+DTYqRW9PZiZtRkva0X9xgsXDz3+mv1BX0vkfmPnA+n/0r6XZXhyW8SuEONyMo5MP1LJJ4523vYZWODgBewucvJrYq3SOIFwSLFpuCQdHA6HkVGesaxzWm937ui6rvF9OfRVUrWItFfytta29Zkdrfz7zynnVTDZS2RlzvLmHXnBI+w+KpDcPNv6eVS05SH8rXMPwcLKGoxxOKdvoliyfyeWQhShReWbq1bUcTn9FnWsXRWzPEaL2Wm6lq512o4nP6LOtYuitmeI0XstN1LUFzUKUQEREBERAREQEREBERBa9qOIVvslT1Llz9gfFaf1TPsFv/AGod/Qa32Wp6ly5/wQjvWn9Uzl8yC7U+HyyNzMjc5t7XA0vzXX3/AKIn/wAJ30/mqe0LXmhpC3M5gfMHhlyA7MS3MBy2BWGxRvE8riyTKWx2PBvsSL35ENmXz0z4yA9pYSLi43jnHOFTUMikZDSCQPb4tXlD7izTJCW2HID41h0r3y4FVMaZHU8zGAZi4scGgc5NkNljxSmu3hBvYNfO3+Y/n5laxu6Vl9PgdVI0SRwTSMdq1zI3Fp5NCBqvFV7KSQ/izQTRNLgPHBbHc8litLSa7tU6bRu4s+k7k7wxofmvbQt0PPY6n6r7XpxK3CNaNAyMCwtYAnQfBv1XmWxpsk5KdUszUUil+mHmqKiNr2NcLuP5TYG2q9Nl8ujBIJAJG4kbl9XV1azEzvwha0TERD4vY259R08oXroKXhHBxByMINzcBzgdAOcDevPpy62WQCQGxvvsfd0e9ZvqGa2KOmOJd2jx1vPVPslSozDnHxCZhzj4hYLV2Wvajic/os61i6K2Z4jRey03UtXOm05Hec/os5f943+S6K2ZcO8aP2Wn6lqC6IoUoCIiAiIgIiIChSiAoKlQgxrbHA5asU4jjjlET3ucyV4a0h0ZaDq1wJueZY5+gc3kNF+9Z2S2RlSyrtji3mU63mvDXLdh6gbqKjHRM3sk/Qmp8jpf37eyWxrJZQ7Nfkpd2zW52En5aKjPTKzslJ2HqN3edJbm4ZvZLY9kTs1+Sd2zXP6D1HkdIP8AjN7JQdh5zoaOkPTM34/1S2PZQQnZr8k7tnN21tGYa2eIsjiMYibkhLSwfhtcRcAa3c7k83IrQrxthUcJiNdJawNTILeicv8A2396s69jpKdOGsfZ5vU26slpEVKoeRltz3Pojeq1lfW8TaaquiYiLfVC2pg2yEs9NBN3nRP4SJjs2dgvdu+3Bm3QtWBb77l1QH4VSgAjg+EjN7alkrgSPMsj1fHFq1lpen3mszssf6BzeQ0f71nZJ+gc3kNH+9Z2S2TZLLz3Yr8lr92zW36BTeQ0f71nZLKtkMIkpYpI5GMjL5nSNZG7M1rTGxtr2A3sJ3cqv9kAU644rwja825FKIrEBERAREQEREBERAREQERQgKURASyKEEqCpRBrLuk7D0UVFVV0cZjqOEjkLw9+pknY19wSRazyVp8wn++d3KGn7hdHbdkDDK8ncKaX+Fc7FXVz3rG0WlXOKk8w872EWJJdctbqG2sXAHcF9CF1rZz/AJWfyUz7m+nH/EFVCRnyRO8T5JxUmNtnv2XwtlRX0kEhc5k07GvF7Xbq4jQcuW3vXRODYNDSRMggYI42XytFzqSSSSTckknVaF2DjLsUobAnLOHG3I1rHXPuXRDVC+S1/wC0pVpWvEPpERQSEREBERAREQEREBEUIJREQEREBERBClEQFClQglERBjvdB/snEPZZf4VzyeXpK6L23p3S4bXRsF3PppQLkAfl51zpdBQqWEmOwvlka4+ZrQSSfMAq6q09vxb6f0eot5zwTtPhdUkGU9zD+16Ton6h638AtGdySlz4m1+UuEMEzrgGzXGzQT8XD3reYQSiIgIiICIiAiIgIiICIiAiIgIiICIoQFKKEEqFKICIiC34/E59JUsaC5z4JmtA3kmNwA+K5maCBY7xYH3LqSp/I70XfYrltpuB0D7IKkX+s9RU9Q9fCq07bl4H+BU/SB6pEINg9xXj1T7KOuatzham7hwBdiGg0FJY2F7Ez3F/2R8AtsIJREQEREBERAREQEREBERAREQEREBERAUIiCURQglERB8uF/OuYcRI4efKMo4aYAbrASOFl0891lzNjdPwdVUx5mvyVE4zMN2n8Rx0PvQUsP8Azu9RVf8ALyLzqpTThji431jlYLC/jSROY36uHuuqZQbY7h9OOCrpdczpYYzutZkZeCPP+M74BbQWuu4rTObR1EhtaWpu2x18WJjTf3hbFQEREBERAREQEREBERAREQEREBERBClEQQpUKUBQpUIJRF8uQeXE8Uip4pKiZwZFC0ve5xsAGi538v30XJ1XtQ0yyu4MkPlle3UA5XSFwuNbGxWWd17HMXmq5aKeOSOlilc6COOM8HIwXLJS8Xzmzuew5grfsF3JKvEJw6pjmpKRty+VzQyRxsC1sbX6m9xrYgIMTqsYke5pAyNYQbXOp85Vxix6O3j3Y4bxlv8AVdP0WxWHw0xo2UsIgcLOYY2uzab3E6uPnWru6X3FImxyVmGMLHMGZ9ILlrm8ror6h3+zuNtNdEF27hO0MU0NZTCQ54pmyNjcdeDcwAva3mzA35ri+9bXBXGeDYxU0FQ2oge6CaI77DoLXsdoR5iuoe5vtdJitCyrlhED+EfEQ0ksdkDTwjCdcpzW5dWnUoMsREQEREBERAREQEREBERAREQEREBERAUIiAiIglQQiIIyBMqIgmyFqIgtddsvRVDg+elpp3NJIdLTwvcCbXILm3G4fBXCKnawBrQGtG4AWA6AERBVREQEREBERAREQEREBERB/9k="/>
          <p:cNvSpPr>
            <a:spLocks noChangeAspect="1" noChangeArrowheads="1"/>
          </p:cNvSpPr>
          <p:nvPr/>
        </p:nvSpPr>
        <p:spPr bwMode="auto">
          <a:xfrm>
            <a:off x="63500" y="-995363"/>
            <a:ext cx="222885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534" name="AutoShape 6" descr="data:image/jpeg;base64,/9j/4AAQSkZJRgABAQAAAQABAAD/2wCEAAkGBg8PDw8NDxAQDRANEA8QEBAPDw8UEBQRFBAVFBUQFRIXGyYeFxkjGhIUHzAgIycpLCwtFR4xNjAqNiYrLCoBCQoKDgwOGg8PGiwfHCU1MywpLC0tNCk1KS4qKikpKiksKSwsKSwpLSkpKSkpNSksKiwsLCwpLCwpNS8pKSkpKf/AABEIANgA6gMBIgACEQEDEQH/xAAcAAEAAQUBAQAAAAAAAAAAAAAAAQMFBgcIBAL/xABMEAABAwIDAgcOAgYGCwAAAAABAAIDBBEFEiEGMRM0QVFxs9MHFBciVGFyc3SBkZShsSMyFkKCk7LRJDM1UlOSFUNiY4O0wcLi8PH/xAAaAQEAAwEBAQAAAAAAAAAAAAAAAgMFBAYB/8QAJxEBAAIBAwMDBAMAAAAAAAAAAAECAwQRMRITIQVB8FFhgdEjMpH/2gAMAwEAAhEDEQA/AN4oiICIiAiIgIiICIiAiIgIiICIiAiIgIiICIiAiIgIiICIiAiIgIiICIiCLpdeHHap0NLUTMtmhgmkbcXGZkbnC45dQFpui7peMyxRy98UzeEY11u8wbXG6/CaoN5XS60p4QsZ8ppvkh2ieELGfKab5Idog3XdLrSnhCxnymm+SHaJ4QsZ8ppvkh2iDdd0utKeELGfKab5IdonhCxnymm+SHaIN13S60p4QsZ8ppvkh2ijwhYz5TTfJDtEG7LpdaU8IWM+U03yQ7RR4QsZ8ppvkh2iDdl0utKeELGfKab5IdonhCxnymm+SHaIN1otKeELGfKab5Idoo8IWM+U03yQ7RBuy6XWicU7qGMwQyTcPTP4MA5e8wL3cG78551unBKl0tNTzPtmlghkdYWGZ0bXGw5BclB7kREBEUIJREQEREBERAREQWvajiFb7JU9S5c+4JxWn9Uz7LoLajiFb7LU9S5c+4JxWn9Uz7IPcirwUMkgzNYS0HLmscuaxOW/ObblQQEVWWle0BxGhDTf0mhwv7j9CvhkZcbNBcddBru/9+iD5RVZqVzGsc4C0oc5uutg7KQRyG6pIIJWH4jtnISWwNDACfGd4xI6DoAsmxVzhBNkBLuDda2+/OFbcB2Dp6mhjq5JKkSTT8ABGyARsdnygOMjxmJJAFiOhfJnblKtZtwscG19XqDkk/Y3e5tlkez+Nd8sOYBsjLZgN1juI+q2fguzdFhFO8tBAdlEsr2l8jr2aGnI0kNufygW1uVg+I7PR0VdViJrY2SljomMN8sfBtJFr6HM47+cWVdMkWnZZkwzSN5QihSrVIiIgtW1HE5/RZ1rF0VszxGi9lpupauddqOJz+izrWLorZniNF7LTdS1Bc0REBERAREQEREBERARFCC2bU8QrfZKnqXrn3BOK0/qmfZdBbUcQrfZanqXLn3A+K0/qmfZBeXV44IRBliLePm5tTYAbiSTz7t9gqcdXaN8WRhzuaczmMLhYOBaCRfXMOX9VUEQeiqrWGIDgwwsDS5zbklrWG5tykkgn0WiykVzXOLyHZJGBpDHi5aMpBvlta7Rpb4rzLx0zwx7oOSxfF6F9W/sn6EcyD2O3k7tef8A68qKFKACsr2PxBhgljfGC6GSJ+UMjs5zsrBK0DcS5gOoGU8p0WIyStaLuIaOcmyu2wxbU1ojjlfE9sUkgLfFzhpbeK53g3v7r8mkb45tXhZiyRSzYjjIA51g7KHkZLm+tg0W3nnA3LW+1dS01s8hdZobC2zrCzhE3M3Teb2vv3K87Q4lWsqu9BMKcCN0jnx0rRJmbbMwSOcWh2V0Z0G4jduVwodk6CnfFJVVBM1VHnE0lzckg/1r+U5mgCw6NQFy1npnasbyjqNXNt8dI3n/ABgwIOo1B3FSrptZh7KWtlpwRraRjLtuGOF/yjz5vvyq1rs8zG8oV8x5EREfVq2o4nP6LOtYuitmeI0XstN1LVzrtRxOf0WdaxdFbM8RovZabqmoLmiIgIiICIiAoUogIiICIiC17U8QrfZKnqXLn3BOK0/qmfZdBbUcQrfZanqXLn3BOK0/qmfZB7kREBUZ6KSRrpYo3SOpQJCWi4AOhB1Ghbm6LX5FVe/KCTuAv8FmEWAOp4HQOfGJZmECVmRjuEJsSyW1yG2YbFoFuXeVC9ulbjx9bDYZM7I5QHZJml0bix4a4DR2V1rEg6EA6cq8uLTuYwZDlc46HS9gL7vd9VfMawc0b46YSPkiEYfEHbmlx/Eyi50LwXebPzBY5izvHjF72a5xHSWgH6OXTpaxkyVhz6nfHWXgveziS4kb3G/uVy2fxPvWrp6m5AilYX2JH4ZIa/cR+qTvNufRWyPd0EhQ/wClrHdu5/qvTWx1nH0xHLCree5vLb+2FI2Njqq4IixNnjOIs6OopIo3EH9YXLbAaabrBeGppZat8MJD7MooW53ta5rXCeTLIQdNTTsuAQcr+cL0TYmZ9mp5XScK97TG/NcnMZQ3gwdSD+Ugmw1BsF4MA20pWQ08chImkkDZMsZt44Au95tufewF9CdBovHZNPkjJNqx9p/DXx2rXUVtPExt+nj7o9OJWRSSj8Wjh4M6ucx7O+I2xSXdrmyvfc/3mnXRYrgkhMZaSXEOvrvAc0ED45lnXdQxJjaI0+YGSSVlmAjMMtzmLd4F2ga86wHCX2e5o3FgNuYNP/ku/DFr6eZmOJW5prTPFayuqIi5Vi1bUcTn9FnWsXRWzPEaL2Wm6pq512o4nP6LOtYuitmeI0XstN1LUFzREQFClEBERAREQEREBERBa9qOIVvslT1Llz7gnFaf1TPsugtqOIVvslT1Llz9gfFaf1TPsEHtREQQRfTn0WRYTtc2BjBUMMnBNLBMC3hBHf8AKbjUDxRv5OdY8viWMOa5p3OBBUZpFuUq3tTzV9bY7T9+zNMN444QWxvy2kfcgkuv+rpo3p59LFUVPCOzWILWNY7muC51x/mXzJGWuLTfxSRry66O6CqbzoTzL0+DTYqRW9PZiZtRkva0X9xgsXDz3+mv1BX0vkfmPnA+n/0r6XZXhyW8SuEONyMo5MP1LJJ4523vYZWODgBewucvJrYq3SOIFwSLFpuCQdHA6HkVGesaxzWm937ui6rvF9OfRVUrWItFfytta29Zkdrfz7zynnVTDZS2RlzvLmHXnBI+w+KpDcPNv6eVS05SH8rXMPwcLKGoxxOKdvoliyfyeWQhShReWbq1bUcTn9FnWsXRWzPEaL2Wm6lq512o4nP6LOtYuitmeI0XstN1LUFzUKUQEREBERAREQEREBERBa9qOIVvslT1Llz9gfFaf1TPsFv/AGod/Qa32Wp6ly5/wQjvWn9Uzl8yC7U+HyyNzMjc5t7XA0vzXX3/AKIn/wAJ30/mqe0LXmhpC3M5gfMHhlyA7MS3MBy2BWGxRvE8riyTKWx2PBvsSL35ENmXz0z4yA9pYSLi43jnHOFTUMikZDSCQPb4tXlD7izTJCW2HID41h0r3y4FVMaZHU8zGAZi4scGgc5NkNljxSmu3hBvYNfO3+Y/n5laxu6Vl9PgdVI0SRwTSMdq1zI3Fp5NCBqvFV7KSQ/izQTRNLgPHBbHc8litLSa7tU6bRu4s+k7k7wxofmvbQt0PPY6n6r7XpxK3CNaNAyMCwtYAnQfBv1XmWxpsk5KdUszUUil+mHmqKiNr2NcLuP5TYG2q9Nl8ujBIJAJG4kbl9XV1azEzvwha0TERD4vY259R08oXroKXhHBxByMINzcBzgdAOcDevPpy62WQCQGxvvsfd0e9ZvqGa2KOmOJd2jx1vPVPslSozDnHxCZhzj4hYLV2Wvajic/os61i6K2Z4jRey03UtXOm05Hec/os5f943+S6K2ZcO8aP2Wn6lqC6IoUoCIiAiIgIiIChSiAoKlQgxrbHA5asU4jjjlET3ucyV4a0h0ZaDq1wJueZY5+gc3kNF+9Z2S2RlSyrtji3mU63mvDXLdh6gbqKjHRM3sk/Qmp8jpf37eyWxrJZQ7Nfkpd2zW52En5aKjPTKzslJ2HqN3edJbm4ZvZLY9kTs1+Sd2zXP6D1HkdIP8AjN7JQdh5zoaOkPTM34/1S2PZQQnZr8k7tnN21tGYa2eIsjiMYibkhLSwfhtcRcAa3c7k83IrQrxthUcJiNdJawNTILeicv8A2396s69jpKdOGsfZ5vU26slpEVKoeRltz3Pojeq1lfW8TaaquiYiLfVC2pg2yEs9NBN3nRP4SJjs2dgvdu+3Bm3QtWBb77l1QH4VSgAjg+EjN7alkrgSPMsj1fHFq1lpen3mszssf6BzeQ0f71nZJ+gc3kNH+9Z2S2TZLLz3Yr8lr92zW36BTeQ0f71nZLKtkMIkpYpI5GMjL5nSNZG7M1rTGxtr2A3sJ3cqv9kAU644rwja825FKIrEBERAREQEREBERAREQERQgKURASyKEEqCpRBrLuk7D0UVFVV0cZjqOEjkLw9+pknY19wSRazyVp8wn++d3KGn7hdHbdkDDK8ncKaX+Fc7FXVz3rG0WlXOKk8w872EWJJdctbqG2sXAHcF9CF1rZz/AJWfyUz7m+nH/EFVCRnyRO8T5JxUmNtnv2XwtlRX0kEhc5k07GvF7Xbq4jQcuW3vXRODYNDSRMggYI42XytFzqSSSSTckknVaF2DjLsUobAnLOHG3I1rHXPuXRDVC+S1/wC0pVpWvEPpERQSEREBERAREQEREBEUIJREQEREBERBClEQFClQglERBjvdB/snEPZZf4VzyeXpK6L23p3S4bXRsF3PppQLkAfl51zpdBQqWEmOwvlka4+ZrQSSfMAq6q09vxb6f0eot5zwTtPhdUkGU9zD+16Ton6h638AtGdySlz4m1+UuEMEzrgGzXGzQT8XD3reYQSiIgIiICIiAiIgIiICIiAiIgIiICIoQFKKEEqFKICIiC34/E59JUsaC5z4JmtA3kmNwA+K5maCBY7xYH3LqSp/I70XfYrltpuB0D7IKkX+s9RU9Q9fCq07bl4H+BU/SB6pEINg9xXj1T7KOuatzham7hwBdiGg0FJY2F7Ez3F/2R8AtsIJREQEREBERAREQEREBERAREQEREBERAUIiCURQglERB8uF/OuYcRI4efKMo4aYAbrASOFl0891lzNjdPwdVUx5mvyVE4zMN2n8Rx0PvQUsP8Azu9RVf8ALyLzqpTThji431jlYLC/jSROY36uHuuqZQbY7h9OOCrpdczpYYzutZkZeCPP+M74BbQWuu4rTObR1EhtaWpu2x18WJjTf3hbFQEREBERAREQEREBERAREQEREBERBClEQQpUKUBQpUIJRF8uQeXE8Uip4pKiZwZFC0ve5xsAGi538v30XJ1XtQ0yyu4MkPlle3UA5XSFwuNbGxWWd17HMXmq5aKeOSOlilc6COOM8HIwXLJS8Xzmzuew5grfsF3JKvEJw6pjmpKRty+VzQyRxsC1sbX6m9xrYgIMTqsYke5pAyNYQbXOp85Vxix6O3j3Y4bxlv8AVdP0WxWHw0xo2UsIgcLOYY2uzab3E6uPnWru6X3FImxyVmGMLHMGZ9ILlrm8ror6h3+zuNtNdEF27hO0MU0NZTCQ54pmyNjcdeDcwAva3mzA35ri+9bXBXGeDYxU0FQ2oge6CaI77DoLXsdoR5iuoe5vtdJitCyrlhED+EfEQ0ksdkDTwjCdcpzW5dWnUoMsREQEREBERAREQEREBERAREQEREBERAUIiAiIglQQiIIyBMqIgmyFqIgtddsvRVDg+elpp3NJIdLTwvcCbXILm3G4fBXCKnawBrQGtG4AWA6AERBVREQEREBERAREQEREBERB/9k="/>
          <p:cNvSpPr>
            <a:spLocks noChangeAspect="1" noChangeArrowheads="1"/>
          </p:cNvSpPr>
          <p:nvPr/>
        </p:nvSpPr>
        <p:spPr bwMode="auto">
          <a:xfrm>
            <a:off x="63500" y="-744538"/>
            <a:ext cx="164782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2536" name="Picture 8" descr="http://t2.gstatic.com/images?q=tbn:ANd9GcS0cAEv8LWZOpsTQKc6vkaaDh5n0C0XI-Iss7UvgIMG-KD9tDZ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581128"/>
            <a:ext cx="2219325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1840" y="1124744"/>
            <a:ext cx="4752528" cy="484632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s-ES_tradnl" b="1" dirty="0" smtClean="0"/>
              <a:t> </a:t>
            </a:r>
            <a:r>
              <a:rPr lang="es-ES_tradnl" dirty="0" smtClean="0"/>
              <a:t>DISEÑAR E INSTRUMENTAR ACTIVIDADES DE APRENDIZAJE </a:t>
            </a:r>
          </a:p>
          <a:p>
            <a:pPr marL="514350" lvl="0" indent="-514350">
              <a:buFont typeface="+mj-lt"/>
              <a:buAutoNum type="arabicParenR"/>
            </a:pPr>
            <a:endParaRPr lang="es-ES_tradnl" dirty="0" smtClean="0"/>
          </a:p>
          <a:p>
            <a:pPr marL="514350" lvl="0" indent="-514350">
              <a:buFont typeface="+mj-lt"/>
              <a:buAutoNum type="arabicParenR"/>
            </a:pPr>
            <a:r>
              <a:rPr lang="es-ES_tradnl" dirty="0" smtClean="0"/>
              <a:t>INTEGRAR Y COORDINAR EQUIPOS DE TRABAJO Y GRUPOS DE APRENDIZAJE</a:t>
            </a:r>
          </a:p>
          <a:p>
            <a:pPr marL="514350" lvl="0" indent="-514350">
              <a:buFont typeface="+mj-lt"/>
              <a:buAutoNum type="arabicParenR"/>
            </a:pPr>
            <a:endParaRPr lang="es-ES" dirty="0" smtClean="0"/>
          </a:p>
          <a:p>
            <a:pPr marL="514350" lvl="0" indent="-514350">
              <a:buFont typeface="+mj-lt"/>
              <a:buAutoNum type="arabicParenR"/>
            </a:pPr>
            <a:r>
              <a:rPr lang="es-ES_tradnl" dirty="0" smtClean="0"/>
              <a:t>EVALUACIÓN DE LOS APRENDIZAJES</a:t>
            </a:r>
            <a:endParaRPr lang="es-ES" dirty="0"/>
          </a:p>
        </p:txBody>
      </p:sp>
      <p:pic>
        <p:nvPicPr>
          <p:cNvPr id="3074" name="Picture 2" descr="http://t3.gstatic.com/images?q=tbn:ANd9GcTgRGqhr03nzob028dYqf69Xw1279-mHWm7MoJWvoRcWrgJExV4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2324100" cy="1962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http://t3.gstatic.com/images?q=tbn:ANd9GcRnPzO6IQ9188UzbG_05RfXLRhnWPp8pAwSopL8lemOH7jQbUtm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629150"/>
            <a:ext cx="2057400" cy="222885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dirty="0"/>
              <a:t>DESARROLLAR EL </a:t>
            </a:r>
            <a:r>
              <a:rPr lang="es-ES_tradnl" dirty="0" smtClean="0"/>
              <a:t>ENCUADRE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6563072" cy="74868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_tradnl" b="1" dirty="0"/>
              <a:t>Presentación </a:t>
            </a:r>
            <a:r>
              <a:rPr lang="es-ES" dirty="0" smtClean="0"/>
              <a:t> </a:t>
            </a:r>
            <a:r>
              <a:rPr lang="es-ES_tradnl" b="1" dirty="0" smtClean="0"/>
              <a:t>de </a:t>
            </a:r>
            <a:r>
              <a:rPr lang="es-ES_tradnl" b="1" dirty="0"/>
              <a:t>los </a:t>
            </a:r>
            <a:r>
              <a:rPr lang="es-ES_tradnl" b="1" dirty="0" smtClean="0"/>
              <a:t>Participantes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899592" y="2852936"/>
            <a:ext cx="6408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s-ES_tradn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Facilita el conocimiento de los alumnos entre sí y entre éstos y el profesor.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Posibilita que el maestro conozca  mejor al grupo y adapte el curso a sus características particulares.</a:t>
            </a:r>
            <a:endParaRPr kumimoji="0" lang="es-E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482</Words>
  <Application>Microsoft Office PowerPoint</Application>
  <PresentationFormat>Presentación en pantalla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Opulento</vt:lpstr>
      <vt:lpstr>  Maestría en investigación Clínica  Práctica Docente   </vt:lpstr>
      <vt:lpstr>Bitácora sqa  </vt:lpstr>
      <vt:lpstr>Diapositiva 3</vt:lpstr>
      <vt:lpstr>YO MISMO COMO PROFESOR</vt:lpstr>
      <vt:lpstr>Diapositiva 5</vt:lpstr>
      <vt:lpstr>Diapositiva 6</vt:lpstr>
      <vt:lpstr>HABILIDADES BÁSICAS PARA LA DOCENCIA </vt:lpstr>
      <vt:lpstr>Diapositiva 8</vt:lpstr>
      <vt:lpstr>DESARROLLAR EL ENCUADRE</vt:lpstr>
      <vt:lpstr>Diapositiva 10</vt:lpstr>
      <vt:lpstr>Diapositiva 11</vt:lpstr>
      <vt:lpstr>Diapositiva 12</vt:lpstr>
      <vt:lpstr>Diapositiva 13</vt:lpstr>
      <vt:lpstr>El profesor ideal</vt:lpstr>
      <vt:lpstr>Teorías del aprendizaje 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Maestría en investigación Clínica  Práctica Docente</dc:title>
  <dc:creator>URIEL</dc:creator>
  <cp:lastModifiedBy>URIEL</cp:lastModifiedBy>
  <cp:revision>12</cp:revision>
  <dcterms:created xsi:type="dcterms:W3CDTF">2012-08-24T20:41:34Z</dcterms:created>
  <dcterms:modified xsi:type="dcterms:W3CDTF">2012-08-24T22:26:45Z</dcterms:modified>
</cp:coreProperties>
</file>