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1E58-5668-48B0-9789-6C57756D3E61}" type="datetimeFigureOut">
              <a:rPr lang="es-MX" smtClean="0"/>
              <a:t>05/06/2012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B708-1DFD-4FD6-B936-CA1EEBC76DF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growpro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growpro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es-MX" dirty="0" smtClean="0">
                <a:hlinkClick r:id="rId2"/>
              </a:rPr>
              <a:t>http://www.igrowpro.com/</a:t>
            </a:r>
            <a:endParaRPr lang="es-MX" dirty="0"/>
          </a:p>
        </p:txBody>
      </p:sp>
      <p:pic>
        <p:nvPicPr>
          <p:cNvPr id="4" name="3 Imagen" descr="modelo portatil maquinas equ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57166"/>
            <a:ext cx="4933060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714480" y="6286520"/>
            <a:ext cx="6400800" cy="1752600"/>
          </a:xfrm>
        </p:spPr>
        <p:txBody>
          <a:bodyPr/>
          <a:lstStyle/>
          <a:p>
            <a:r>
              <a:rPr lang="es-MX" dirty="0" smtClean="0">
                <a:hlinkClick r:id="rId2"/>
              </a:rPr>
              <a:t>http://www.igrowpro.com/</a:t>
            </a:r>
            <a:endParaRPr lang="es-MX" dirty="0"/>
          </a:p>
        </p:txBody>
      </p:sp>
      <p:pic>
        <p:nvPicPr>
          <p:cNvPr id="5" name="4 Imagen" descr="modelo portatil maquinas equipo 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8" y="-428652"/>
            <a:ext cx="9058302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megagarden_container_carousel_1_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19745" cy="51435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20" y="514351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www.omegagarden.com</a:t>
            </a:r>
            <a:endParaRPr lang="es-MX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50004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www.OmegaGarden.com</a:t>
            </a:r>
            <a:endParaRPr lang="es-MX" sz="4000" dirty="0"/>
          </a:p>
        </p:txBody>
      </p:sp>
      <p:pic>
        <p:nvPicPr>
          <p:cNvPr id="3" name="2 Imagen" descr="new_volks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357298"/>
            <a:ext cx="3833831" cy="5106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67627" y="3244334"/>
            <a:ext cx="360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Betancourt </a:t>
            </a:r>
            <a:r>
              <a:rPr lang="es-MX" dirty="0" err="1" smtClean="0"/>
              <a:t>Trevedhan</a:t>
            </a:r>
            <a:r>
              <a:rPr lang="es-MX" dirty="0" smtClean="0"/>
              <a:t> Liliana Ivonne</a:t>
            </a:r>
            <a:endParaRPr lang="es-MX" dirty="0"/>
          </a:p>
        </p:txBody>
      </p:sp>
      <p:pic>
        <p:nvPicPr>
          <p:cNvPr id="3" name="2 Imagen" descr="pho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500042"/>
            <a:ext cx="9849424" cy="421484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1472" y="485776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INSTALACION DE JARDIN INTERIRO; SOL MEDIO DIA, Y CON UNA INVERSION DE 1200 PESOS, MAS EL ALIMENTO DE LAS PLANTAS. Y el AGUA LIMPIA.</a:t>
            </a:r>
            <a:endParaRPr lang="es-MX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bb Mon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-357214"/>
            <a:ext cx="7643866" cy="76438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00042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http://www.daviddarling.info/encyclopedia/H/hydroponics.html</a:t>
            </a:r>
            <a:endParaRPr lang="es-MX" dirty="0"/>
          </a:p>
        </p:txBody>
      </p:sp>
      <p:pic>
        <p:nvPicPr>
          <p:cNvPr id="3" name="2 Imagen" descr="methods_of_supplying_aerated_nutrient_s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71480"/>
            <a:ext cx="2786082" cy="5530718"/>
          </a:xfrm>
          <a:prstGeom prst="rect">
            <a:avLst/>
          </a:prstGeom>
        </p:spPr>
      </p:pic>
      <p:pic>
        <p:nvPicPr>
          <p:cNvPr id="4" name="3 Imagen" descr="hydroponics_t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5404849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du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1000108"/>
            <a:ext cx="6846817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igbu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46</Words>
  <Application>Microsoft Office PowerPoint</Application>
  <PresentationFormat>Presentación en pantalla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Toshiba</cp:lastModifiedBy>
  <cp:revision>12</cp:revision>
  <dcterms:created xsi:type="dcterms:W3CDTF">2012-06-06T01:11:56Z</dcterms:created>
  <dcterms:modified xsi:type="dcterms:W3CDTF">2012-06-06T06:04:44Z</dcterms:modified>
</cp:coreProperties>
</file>