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E050-B416-4BFA-A38E-C83A15B1C0B5}" type="datetimeFigureOut">
              <a:rPr lang="es-MX" smtClean="0"/>
              <a:t>17/08/2011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84C39-BFB5-43AE-A6DA-D2E0F1122A8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E050-B416-4BFA-A38E-C83A15B1C0B5}" type="datetimeFigureOut">
              <a:rPr lang="es-MX" smtClean="0"/>
              <a:t>17/08/2011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84C39-BFB5-43AE-A6DA-D2E0F1122A8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E050-B416-4BFA-A38E-C83A15B1C0B5}" type="datetimeFigureOut">
              <a:rPr lang="es-MX" smtClean="0"/>
              <a:t>17/08/2011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84C39-BFB5-43AE-A6DA-D2E0F1122A8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E050-B416-4BFA-A38E-C83A15B1C0B5}" type="datetimeFigureOut">
              <a:rPr lang="es-MX" smtClean="0"/>
              <a:t>17/08/2011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84C39-BFB5-43AE-A6DA-D2E0F1122A8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E050-B416-4BFA-A38E-C83A15B1C0B5}" type="datetimeFigureOut">
              <a:rPr lang="es-MX" smtClean="0"/>
              <a:t>17/08/2011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84C39-BFB5-43AE-A6DA-D2E0F1122A8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E050-B416-4BFA-A38E-C83A15B1C0B5}" type="datetimeFigureOut">
              <a:rPr lang="es-MX" smtClean="0"/>
              <a:t>17/08/2011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84C39-BFB5-43AE-A6DA-D2E0F1122A8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E050-B416-4BFA-A38E-C83A15B1C0B5}" type="datetimeFigureOut">
              <a:rPr lang="es-MX" smtClean="0"/>
              <a:t>17/08/2011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84C39-BFB5-43AE-A6DA-D2E0F1122A8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E050-B416-4BFA-A38E-C83A15B1C0B5}" type="datetimeFigureOut">
              <a:rPr lang="es-MX" smtClean="0"/>
              <a:t>17/08/2011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84C39-BFB5-43AE-A6DA-D2E0F1122A8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E050-B416-4BFA-A38E-C83A15B1C0B5}" type="datetimeFigureOut">
              <a:rPr lang="es-MX" smtClean="0"/>
              <a:t>17/08/2011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84C39-BFB5-43AE-A6DA-D2E0F1122A8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E050-B416-4BFA-A38E-C83A15B1C0B5}" type="datetimeFigureOut">
              <a:rPr lang="es-MX" smtClean="0"/>
              <a:t>17/08/2011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84C39-BFB5-43AE-A6DA-D2E0F1122A8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E050-B416-4BFA-A38E-C83A15B1C0B5}" type="datetimeFigureOut">
              <a:rPr lang="es-MX" smtClean="0"/>
              <a:t>17/08/2011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84C39-BFB5-43AE-A6DA-D2E0F1122A8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DE050-B416-4BFA-A38E-C83A15B1C0B5}" type="datetimeFigureOut">
              <a:rPr lang="es-MX" smtClean="0"/>
              <a:t>17/08/2011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84C39-BFB5-43AE-A6DA-D2E0F1122A86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5400" dirty="0" smtClean="0">
                <a:latin typeface="Bernard MT Condensed" pitchFamily="18" charset="0"/>
              </a:rPr>
              <a:t>OBJETIVO DEL PUESTO</a:t>
            </a:r>
            <a:endParaRPr lang="es-MX" sz="5400" dirty="0">
              <a:latin typeface="Bernard MT Condensed" pitchFamily="18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s-MX" sz="4800" dirty="0" smtClean="0"/>
              <a:t>Formula:</a:t>
            </a:r>
          </a:p>
          <a:p>
            <a:pPr algn="ctr">
              <a:buNone/>
            </a:pPr>
            <a:r>
              <a:rPr lang="es-MX" sz="4800" b="1" dirty="0" smtClean="0">
                <a:solidFill>
                  <a:srgbClr val="FF0000"/>
                </a:solidFill>
              </a:rPr>
              <a:t>VERBO</a:t>
            </a:r>
            <a:r>
              <a:rPr lang="es-MX" sz="4800" dirty="0" smtClean="0"/>
              <a:t> + </a:t>
            </a:r>
            <a:r>
              <a:rPr lang="es-MX" sz="4800" b="1" dirty="0" smtClean="0">
                <a:solidFill>
                  <a:srgbClr val="FFC000"/>
                </a:solidFill>
              </a:rPr>
              <a:t>OBJETO</a:t>
            </a:r>
            <a:r>
              <a:rPr lang="es-MX" sz="4800" dirty="0" smtClean="0"/>
              <a:t> + </a:t>
            </a:r>
            <a:r>
              <a:rPr lang="es-MX" sz="4800" b="1" dirty="0" smtClean="0">
                <a:solidFill>
                  <a:srgbClr val="00B050"/>
                </a:solidFill>
              </a:rPr>
              <a:t>CONDICIÓN</a:t>
            </a:r>
          </a:p>
          <a:p>
            <a:pPr>
              <a:buNone/>
            </a:pPr>
            <a:endParaRPr lang="es-MX" dirty="0"/>
          </a:p>
          <a:p>
            <a:pPr algn="ctr">
              <a:buNone/>
            </a:pPr>
            <a:r>
              <a:rPr lang="es-MX" b="1" dirty="0" smtClean="0">
                <a:solidFill>
                  <a:srgbClr val="FF0000"/>
                </a:solidFill>
              </a:rPr>
              <a:t>Acción</a:t>
            </a:r>
            <a:r>
              <a:rPr lang="es-MX" dirty="0" smtClean="0"/>
              <a:t> + </a:t>
            </a:r>
            <a:r>
              <a:rPr lang="es-MX" b="1" dirty="0" smtClean="0">
                <a:solidFill>
                  <a:srgbClr val="FFC000"/>
                </a:solidFill>
              </a:rPr>
              <a:t>sobre qué o quién recae la acción </a:t>
            </a:r>
            <a:r>
              <a:rPr lang="es-MX" dirty="0" smtClean="0"/>
              <a:t>+ </a:t>
            </a:r>
            <a:r>
              <a:rPr lang="es-MX" b="1" dirty="0" smtClean="0">
                <a:solidFill>
                  <a:srgbClr val="00B050"/>
                </a:solidFill>
              </a:rPr>
              <a:t>cómo se ejecuta la acción o para qué la ejecuta</a:t>
            </a:r>
            <a:endParaRPr lang="es-MX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6600" dirty="0" smtClean="0">
                <a:latin typeface="Bernard MT Condensed" pitchFamily="18" charset="0"/>
              </a:rPr>
              <a:t>Ejemplos</a:t>
            </a:r>
            <a:endParaRPr lang="es-MX" sz="6600" dirty="0">
              <a:latin typeface="Bernard MT Condensed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s-MX" b="1" dirty="0" smtClean="0">
                <a:solidFill>
                  <a:srgbClr val="FF0000"/>
                </a:solidFill>
              </a:rPr>
              <a:t>Organizar y supervisar </a:t>
            </a:r>
            <a:r>
              <a:rPr lang="es-MX" b="1" dirty="0" smtClean="0">
                <a:solidFill>
                  <a:srgbClr val="FFC000"/>
                </a:solidFill>
              </a:rPr>
              <a:t>las actividades de ingreso escolar a la UV</a:t>
            </a:r>
            <a:r>
              <a:rPr lang="es-MX" dirty="0" smtClean="0"/>
              <a:t> </a:t>
            </a:r>
            <a:r>
              <a:rPr lang="es-MX" b="1" dirty="0" smtClean="0">
                <a:solidFill>
                  <a:srgbClr val="00B050"/>
                </a:solidFill>
              </a:rPr>
              <a:t>conforme al procedimiento del sistema de ingreso.</a:t>
            </a:r>
          </a:p>
          <a:p>
            <a:pPr>
              <a:buNone/>
            </a:pPr>
            <a:endParaRPr lang="es-MX" dirty="0"/>
          </a:p>
          <a:p>
            <a:pPr algn="just">
              <a:buNone/>
            </a:pPr>
            <a:r>
              <a:rPr lang="es-MX" b="1" dirty="0" smtClean="0">
                <a:solidFill>
                  <a:srgbClr val="FF0000"/>
                </a:solidFill>
              </a:rPr>
              <a:t>Aplicar</a:t>
            </a:r>
            <a:r>
              <a:rPr lang="es-MX" dirty="0" smtClean="0"/>
              <a:t> </a:t>
            </a:r>
            <a:r>
              <a:rPr lang="es-MX" b="1" dirty="0" smtClean="0">
                <a:solidFill>
                  <a:srgbClr val="FFC000"/>
                </a:solidFill>
              </a:rPr>
              <a:t>los procedimientos internacionales normalizados de registro y control documental </a:t>
            </a:r>
            <a:r>
              <a:rPr lang="es-MX" b="1" dirty="0" smtClean="0">
                <a:solidFill>
                  <a:srgbClr val="00B050"/>
                </a:solidFill>
              </a:rPr>
              <a:t>que garanticen la correcta organización del acervo bibliográfico.</a:t>
            </a:r>
            <a:endParaRPr lang="es-MX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  <p:sp>
        <p:nvSpPr>
          <p:cNvPr id="4" name="Rounded Rectangle 3"/>
          <p:cNvSpPr/>
          <p:nvPr/>
        </p:nvSpPr>
        <p:spPr>
          <a:xfrm>
            <a:off x="152400" y="228600"/>
            <a:ext cx="1905000" cy="62484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s-ES" b="1">
                <a:solidFill>
                  <a:schemeClr val="tx1"/>
                </a:solidFill>
              </a:rPr>
              <a:t>MANDOS SUPERIORES</a:t>
            </a:r>
            <a:endParaRPr lang="en-US" b="1">
              <a:solidFill>
                <a:schemeClr val="tx1"/>
              </a:solidFill>
            </a:endParaRPr>
          </a:p>
          <a:p>
            <a:pPr>
              <a:defRPr/>
            </a:pPr>
            <a:endParaRPr lang="es-ES_tradnl">
              <a:solidFill>
                <a:schemeClr val="tx1"/>
              </a:solidFill>
            </a:endParaRPr>
          </a:p>
          <a:p>
            <a:pPr>
              <a:defRPr/>
            </a:pPr>
            <a:r>
              <a:rPr lang="es-ES_tradnl">
                <a:solidFill>
                  <a:schemeClr val="tx1"/>
                </a:solidFill>
              </a:rPr>
              <a:t>Administrar</a:t>
            </a:r>
            <a:endParaRPr lang="en-US">
              <a:solidFill>
                <a:schemeClr val="tx1"/>
              </a:solidFill>
            </a:endParaRPr>
          </a:p>
          <a:p>
            <a:pPr>
              <a:defRPr/>
            </a:pPr>
            <a:r>
              <a:rPr lang="es-ES_tradnl">
                <a:solidFill>
                  <a:schemeClr val="tx1"/>
                </a:solidFill>
              </a:rPr>
              <a:t>Asegurar</a:t>
            </a:r>
            <a:endParaRPr lang="en-US">
              <a:solidFill>
                <a:schemeClr val="tx1"/>
              </a:solidFill>
            </a:endParaRPr>
          </a:p>
          <a:p>
            <a:pPr>
              <a:defRPr/>
            </a:pPr>
            <a:r>
              <a:rPr lang="es-ES_tradnl">
                <a:solidFill>
                  <a:schemeClr val="tx1"/>
                </a:solidFill>
              </a:rPr>
              <a:t>Aprobar</a:t>
            </a:r>
            <a:endParaRPr lang="en-US">
              <a:solidFill>
                <a:schemeClr val="tx1"/>
              </a:solidFill>
            </a:endParaRPr>
          </a:p>
          <a:p>
            <a:pPr>
              <a:defRPr/>
            </a:pPr>
            <a:r>
              <a:rPr lang="es-ES_tradnl">
                <a:solidFill>
                  <a:schemeClr val="tx1"/>
                </a:solidFill>
              </a:rPr>
              <a:t>Coordinar</a:t>
            </a:r>
            <a:endParaRPr lang="en-US">
              <a:solidFill>
                <a:schemeClr val="tx1"/>
              </a:solidFill>
            </a:endParaRPr>
          </a:p>
          <a:p>
            <a:pPr>
              <a:defRPr/>
            </a:pPr>
            <a:r>
              <a:rPr lang="es-ES_tradnl">
                <a:solidFill>
                  <a:schemeClr val="tx1"/>
                </a:solidFill>
              </a:rPr>
              <a:t>Controlar</a:t>
            </a:r>
            <a:endParaRPr lang="en-US">
              <a:solidFill>
                <a:schemeClr val="tx1"/>
              </a:solidFill>
            </a:endParaRPr>
          </a:p>
          <a:p>
            <a:pPr>
              <a:defRPr/>
            </a:pPr>
            <a:r>
              <a:rPr lang="es-ES_tradnl">
                <a:solidFill>
                  <a:schemeClr val="tx1"/>
                </a:solidFill>
              </a:rPr>
              <a:t>Determinar</a:t>
            </a:r>
            <a:endParaRPr lang="en-US">
              <a:solidFill>
                <a:schemeClr val="tx1"/>
              </a:solidFill>
            </a:endParaRPr>
          </a:p>
          <a:p>
            <a:pPr>
              <a:defRPr/>
            </a:pPr>
            <a:r>
              <a:rPr lang="es-ES_tradnl">
                <a:solidFill>
                  <a:schemeClr val="tx1"/>
                </a:solidFill>
              </a:rPr>
              <a:t>Dirigir</a:t>
            </a:r>
            <a:endParaRPr lang="en-US">
              <a:solidFill>
                <a:schemeClr val="tx1"/>
              </a:solidFill>
            </a:endParaRPr>
          </a:p>
          <a:p>
            <a:pPr>
              <a:defRPr/>
            </a:pPr>
            <a:r>
              <a:rPr lang="es-ES_tradnl">
                <a:solidFill>
                  <a:schemeClr val="tx1"/>
                </a:solidFill>
              </a:rPr>
              <a:t>Establecer</a:t>
            </a:r>
            <a:endParaRPr lang="en-US">
              <a:solidFill>
                <a:schemeClr val="tx1"/>
              </a:solidFill>
            </a:endParaRPr>
          </a:p>
          <a:p>
            <a:pPr>
              <a:defRPr/>
            </a:pPr>
            <a:r>
              <a:rPr lang="es-ES_tradnl">
                <a:solidFill>
                  <a:schemeClr val="tx1"/>
                </a:solidFill>
              </a:rPr>
              <a:t>Evaluar</a:t>
            </a:r>
            <a:endParaRPr lang="en-US">
              <a:solidFill>
                <a:schemeClr val="tx1"/>
              </a:solidFill>
            </a:endParaRPr>
          </a:p>
          <a:p>
            <a:pPr>
              <a:defRPr/>
            </a:pPr>
            <a:r>
              <a:rPr lang="es-ES_tradnl">
                <a:solidFill>
                  <a:schemeClr val="tx1"/>
                </a:solidFill>
              </a:rPr>
              <a:t>Firmar </a:t>
            </a:r>
          </a:p>
          <a:p>
            <a:pPr>
              <a:defRPr/>
            </a:pPr>
            <a:r>
              <a:rPr lang="es-ES_tradnl">
                <a:solidFill>
                  <a:schemeClr val="tx1"/>
                </a:solidFill>
              </a:rPr>
              <a:t>Planear</a:t>
            </a:r>
            <a:endParaRPr lang="en-US">
              <a:solidFill>
                <a:schemeClr val="tx1"/>
              </a:solidFill>
            </a:endParaRPr>
          </a:p>
          <a:p>
            <a:pPr algn="ctr">
              <a:defRPr/>
            </a:pPr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209800" y="304800"/>
            <a:ext cx="1524000" cy="624840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>
                <a:solidFill>
                  <a:schemeClr val="tx1"/>
                </a:solidFill>
              </a:rPr>
              <a:t>MANDOS MEDIOS</a:t>
            </a:r>
            <a:endParaRPr lang="en-US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dirty="0">
                <a:solidFill>
                  <a:schemeClr val="tx1"/>
                </a:solidFill>
              </a:rPr>
              <a:t>Administrar</a:t>
            </a:r>
            <a:endParaRPr lang="en-US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dirty="0">
                <a:solidFill>
                  <a:schemeClr val="tx1"/>
                </a:solidFill>
              </a:rPr>
              <a:t>Aprobar</a:t>
            </a:r>
            <a:endParaRPr lang="en-US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dirty="0">
                <a:solidFill>
                  <a:schemeClr val="tx1"/>
                </a:solidFill>
              </a:rPr>
              <a:t>Asegurar</a:t>
            </a:r>
            <a:endParaRPr lang="en-US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dirty="0">
                <a:solidFill>
                  <a:schemeClr val="tx1"/>
                </a:solidFill>
              </a:rPr>
              <a:t>Asesorar</a:t>
            </a:r>
            <a:endParaRPr lang="en-US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dirty="0">
                <a:solidFill>
                  <a:schemeClr val="tx1"/>
                </a:solidFill>
              </a:rPr>
              <a:t>Asignar</a:t>
            </a:r>
            <a:endParaRPr lang="en-US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dirty="0">
                <a:solidFill>
                  <a:schemeClr val="tx1"/>
                </a:solidFill>
              </a:rPr>
              <a:t>Analizar</a:t>
            </a:r>
            <a:endParaRPr lang="en-US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dirty="0">
                <a:solidFill>
                  <a:schemeClr val="tx1"/>
                </a:solidFill>
              </a:rPr>
              <a:t>Auditar</a:t>
            </a:r>
            <a:endParaRPr lang="en-US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dirty="0">
                <a:solidFill>
                  <a:schemeClr val="tx1"/>
                </a:solidFill>
              </a:rPr>
              <a:t>Autorizar</a:t>
            </a:r>
            <a:endParaRPr lang="en-US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dirty="0">
                <a:solidFill>
                  <a:schemeClr val="tx1"/>
                </a:solidFill>
              </a:rPr>
              <a:t>Comunicar</a:t>
            </a:r>
            <a:endParaRPr lang="en-US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dirty="0">
                <a:solidFill>
                  <a:schemeClr val="tx1"/>
                </a:solidFill>
              </a:rPr>
              <a:t>Consolidar</a:t>
            </a:r>
            <a:endParaRPr lang="en-US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dirty="0">
                <a:solidFill>
                  <a:schemeClr val="tx1"/>
                </a:solidFill>
              </a:rPr>
              <a:t>Controlar</a:t>
            </a:r>
            <a:endParaRPr lang="en-US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dirty="0">
                <a:solidFill>
                  <a:schemeClr val="tx1"/>
                </a:solidFill>
              </a:rPr>
              <a:t>Coordinar</a:t>
            </a:r>
            <a:endParaRPr lang="en-US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dirty="0">
                <a:solidFill>
                  <a:schemeClr val="tx1"/>
                </a:solidFill>
              </a:rPr>
              <a:t>Desarrollar</a:t>
            </a:r>
            <a:endParaRPr lang="en-US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dirty="0">
                <a:solidFill>
                  <a:schemeClr val="tx1"/>
                </a:solidFill>
              </a:rPr>
              <a:t>Determinar</a:t>
            </a:r>
            <a:endParaRPr lang="en-US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dirty="0">
                <a:solidFill>
                  <a:schemeClr val="tx1"/>
                </a:solidFill>
              </a:rPr>
              <a:t>Diseñar	</a:t>
            </a:r>
            <a:endParaRPr lang="en-US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dirty="0">
                <a:solidFill>
                  <a:schemeClr val="tx1"/>
                </a:solidFill>
              </a:rPr>
              <a:t>Distribuir</a:t>
            </a:r>
            <a:endParaRPr lang="en-US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dirty="0">
                <a:solidFill>
                  <a:schemeClr val="tx1"/>
                </a:solidFill>
              </a:rPr>
              <a:t>Elaborar	</a:t>
            </a:r>
            <a:endParaRPr lang="en-US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dirty="0">
                <a:solidFill>
                  <a:schemeClr val="tx1"/>
                </a:solidFill>
              </a:rPr>
              <a:t>Entrevistar</a:t>
            </a:r>
            <a:endParaRPr lang="en-US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dirty="0">
                <a:solidFill>
                  <a:schemeClr val="tx1"/>
                </a:solidFill>
              </a:rPr>
              <a:t>Establecer</a:t>
            </a:r>
            <a:endParaRPr lang="en-US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733800" y="304800"/>
            <a:ext cx="1752600" cy="624840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s-ES_tradnl">
                <a:solidFill>
                  <a:schemeClr val="tx1"/>
                </a:solidFill>
              </a:rPr>
              <a:t>Estandarizar</a:t>
            </a:r>
            <a:endParaRPr lang="en-US">
              <a:solidFill>
                <a:schemeClr val="tx1"/>
              </a:solidFill>
            </a:endParaRPr>
          </a:p>
          <a:p>
            <a:pPr>
              <a:defRPr/>
            </a:pPr>
            <a:r>
              <a:rPr lang="es-ES_tradnl">
                <a:solidFill>
                  <a:schemeClr val="tx1"/>
                </a:solidFill>
              </a:rPr>
              <a:t>Estudiar</a:t>
            </a:r>
            <a:endParaRPr lang="en-US">
              <a:solidFill>
                <a:schemeClr val="tx1"/>
              </a:solidFill>
            </a:endParaRPr>
          </a:p>
          <a:p>
            <a:pPr>
              <a:defRPr/>
            </a:pPr>
            <a:r>
              <a:rPr lang="es-ES_tradnl">
                <a:solidFill>
                  <a:schemeClr val="tx1"/>
                </a:solidFill>
              </a:rPr>
              <a:t>Evaluar	</a:t>
            </a:r>
            <a:endParaRPr lang="en-US">
              <a:solidFill>
                <a:schemeClr val="tx1"/>
              </a:solidFill>
            </a:endParaRPr>
          </a:p>
          <a:p>
            <a:pPr>
              <a:defRPr/>
            </a:pPr>
            <a:r>
              <a:rPr lang="es-ES_tradnl">
                <a:solidFill>
                  <a:schemeClr val="tx1"/>
                </a:solidFill>
              </a:rPr>
              <a:t>Examinar</a:t>
            </a:r>
            <a:endParaRPr lang="en-US">
              <a:solidFill>
                <a:schemeClr val="tx1"/>
              </a:solidFill>
            </a:endParaRPr>
          </a:p>
          <a:p>
            <a:pPr>
              <a:defRPr/>
            </a:pPr>
            <a:r>
              <a:rPr lang="es-ES_tradnl">
                <a:solidFill>
                  <a:schemeClr val="tx1"/>
                </a:solidFill>
              </a:rPr>
              <a:t>Expedir	</a:t>
            </a:r>
            <a:endParaRPr lang="en-US">
              <a:solidFill>
                <a:schemeClr val="tx1"/>
              </a:solidFill>
            </a:endParaRPr>
          </a:p>
          <a:p>
            <a:pPr>
              <a:defRPr/>
            </a:pPr>
            <a:r>
              <a:rPr lang="es-ES_tradnl">
                <a:solidFill>
                  <a:schemeClr val="tx1"/>
                </a:solidFill>
              </a:rPr>
              <a:t>Facilitar	</a:t>
            </a:r>
            <a:endParaRPr lang="en-US">
              <a:solidFill>
                <a:schemeClr val="tx1"/>
              </a:solidFill>
            </a:endParaRPr>
          </a:p>
          <a:p>
            <a:pPr>
              <a:defRPr/>
            </a:pPr>
            <a:r>
              <a:rPr lang="es-ES_tradnl">
                <a:solidFill>
                  <a:schemeClr val="tx1"/>
                </a:solidFill>
              </a:rPr>
              <a:t>Firmar	</a:t>
            </a:r>
            <a:endParaRPr lang="en-US">
              <a:solidFill>
                <a:schemeClr val="tx1"/>
              </a:solidFill>
            </a:endParaRPr>
          </a:p>
          <a:p>
            <a:pPr>
              <a:defRPr/>
            </a:pPr>
            <a:r>
              <a:rPr lang="es-ES_tradnl">
                <a:solidFill>
                  <a:schemeClr val="tx1"/>
                </a:solidFill>
              </a:rPr>
              <a:t>Formular</a:t>
            </a:r>
            <a:endParaRPr lang="en-US">
              <a:solidFill>
                <a:schemeClr val="tx1"/>
              </a:solidFill>
            </a:endParaRPr>
          </a:p>
          <a:p>
            <a:pPr>
              <a:defRPr/>
            </a:pPr>
            <a:r>
              <a:rPr lang="es-ES_tradnl">
                <a:solidFill>
                  <a:schemeClr val="tx1"/>
                </a:solidFill>
              </a:rPr>
              <a:t>Inspeccionar</a:t>
            </a:r>
            <a:endParaRPr lang="en-US">
              <a:solidFill>
                <a:schemeClr val="tx1"/>
              </a:solidFill>
            </a:endParaRPr>
          </a:p>
          <a:p>
            <a:pPr>
              <a:defRPr/>
            </a:pPr>
            <a:r>
              <a:rPr lang="es-ES_tradnl">
                <a:solidFill>
                  <a:schemeClr val="tx1"/>
                </a:solidFill>
              </a:rPr>
              <a:t>Instalar	</a:t>
            </a:r>
            <a:endParaRPr lang="en-US">
              <a:solidFill>
                <a:schemeClr val="tx1"/>
              </a:solidFill>
            </a:endParaRPr>
          </a:p>
          <a:p>
            <a:pPr>
              <a:defRPr/>
            </a:pPr>
            <a:r>
              <a:rPr lang="es-ES_tradnl">
                <a:solidFill>
                  <a:schemeClr val="tx1"/>
                </a:solidFill>
              </a:rPr>
              <a:t>Interpretar</a:t>
            </a:r>
            <a:endParaRPr lang="en-US">
              <a:solidFill>
                <a:schemeClr val="tx1"/>
              </a:solidFill>
            </a:endParaRPr>
          </a:p>
          <a:p>
            <a:pPr>
              <a:defRPr/>
            </a:pPr>
            <a:r>
              <a:rPr lang="es-ES_tradnl">
                <a:solidFill>
                  <a:schemeClr val="tx1"/>
                </a:solidFill>
              </a:rPr>
              <a:t>Planear	</a:t>
            </a:r>
            <a:endParaRPr lang="en-US">
              <a:solidFill>
                <a:schemeClr val="tx1"/>
              </a:solidFill>
            </a:endParaRPr>
          </a:p>
          <a:p>
            <a:pPr>
              <a:defRPr/>
            </a:pPr>
            <a:r>
              <a:rPr lang="es-ES_tradnl">
                <a:solidFill>
                  <a:schemeClr val="tx1"/>
                </a:solidFill>
              </a:rPr>
              <a:t>Presupuestar</a:t>
            </a:r>
            <a:endParaRPr lang="en-US">
              <a:solidFill>
                <a:schemeClr val="tx1"/>
              </a:solidFill>
            </a:endParaRPr>
          </a:p>
          <a:p>
            <a:pPr>
              <a:defRPr/>
            </a:pPr>
            <a:r>
              <a:rPr lang="es-ES_tradnl">
                <a:solidFill>
                  <a:schemeClr val="tx1"/>
                </a:solidFill>
              </a:rPr>
              <a:t>Programar</a:t>
            </a:r>
            <a:endParaRPr lang="en-US">
              <a:solidFill>
                <a:schemeClr val="tx1"/>
              </a:solidFill>
            </a:endParaRPr>
          </a:p>
          <a:p>
            <a:pPr>
              <a:defRPr/>
            </a:pPr>
            <a:r>
              <a:rPr lang="es-ES_tradnl">
                <a:solidFill>
                  <a:schemeClr val="tx1"/>
                </a:solidFill>
              </a:rPr>
              <a:t>Proporcionar</a:t>
            </a:r>
            <a:endParaRPr lang="en-US">
              <a:solidFill>
                <a:schemeClr val="tx1"/>
              </a:solidFill>
            </a:endParaRPr>
          </a:p>
          <a:p>
            <a:pPr>
              <a:defRPr/>
            </a:pPr>
            <a:r>
              <a:rPr lang="es-ES_tradnl">
                <a:solidFill>
                  <a:schemeClr val="tx1"/>
                </a:solidFill>
              </a:rPr>
              <a:t>Recomendar</a:t>
            </a:r>
            <a:endParaRPr lang="en-US">
              <a:solidFill>
                <a:schemeClr val="tx1"/>
              </a:solidFill>
            </a:endParaRPr>
          </a:p>
          <a:p>
            <a:pPr>
              <a:defRPr/>
            </a:pPr>
            <a:r>
              <a:rPr lang="es-ES_tradnl">
                <a:solidFill>
                  <a:schemeClr val="tx1"/>
                </a:solidFill>
              </a:rPr>
              <a:t>Representar</a:t>
            </a:r>
            <a:endParaRPr lang="en-US">
              <a:solidFill>
                <a:schemeClr val="tx1"/>
              </a:solidFill>
            </a:endParaRPr>
          </a:p>
          <a:p>
            <a:pPr>
              <a:defRPr/>
            </a:pPr>
            <a:r>
              <a:rPr lang="es-ES_tradnl">
                <a:solidFill>
                  <a:schemeClr val="tx1"/>
                </a:solidFill>
              </a:rPr>
              <a:t>Revisar	</a:t>
            </a:r>
            <a:endParaRPr lang="en-US">
              <a:solidFill>
                <a:schemeClr val="tx1"/>
              </a:solidFill>
            </a:endParaRPr>
          </a:p>
          <a:p>
            <a:pPr>
              <a:defRPr/>
            </a:pPr>
            <a:r>
              <a:rPr lang="es-ES_tradnl">
                <a:solidFill>
                  <a:schemeClr val="tx1"/>
                </a:solidFill>
              </a:rPr>
              <a:t>Supervisar</a:t>
            </a:r>
            <a:endParaRPr lang="en-US">
              <a:solidFill>
                <a:schemeClr val="tx1"/>
              </a:solidFill>
            </a:endParaRPr>
          </a:p>
          <a:p>
            <a:pPr>
              <a:defRPr/>
            </a:pPr>
            <a:r>
              <a:rPr lang="es-ES_tradnl">
                <a:solidFill>
                  <a:schemeClr val="tx1"/>
                </a:solidFill>
              </a:rPr>
              <a:t>Verificar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638800" y="304800"/>
            <a:ext cx="1828800" cy="6248400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s-ES" sz="1600" b="1">
                <a:solidFill>
                  <a:schemeClr val="tx1"/>
                </a:solidFill>
              </a:rPr>
              <a:t>MANDOS OPERATIVOS </a:t>
            </a:r>
            <a:endParaRPr lang="en-US" sz="1600">
              <a:solidFill>
                <a:schemeClr val="tx1"/>
              </a:solidFill>
            </a:endParaRPr>
          </a:p>
          <a:p>
            <a:pPr>
              <a:defRPr/>
            </a:pPr>
            <a:r>
              <a:rPr lang="es-ES_tradnl">
                <a:solidFill>
                  <a:schemeClr val="tx1"/>
                </a:solidFill>
              </a:rPr>
              <a:t>Acumular</a:t>
            </a:r>
            <a:endParaRPr lang="en-US">
              <a:solidFill>
                <a:schemeClr val="tx1"/>
              </a:solidFill>
            </a:endParaRPr>
          </a:p>
          <a:p>
            <a:pPr>
              <a:defRPr/>
            </a:pPr>
            <a:r>
              <a:rPr lang="es-ES_tradnl">
                <a:solidFill>
                  <a:schemeClr val="tx1"/>
                </a:solidFill>
              </a:rPr>
              <a:t>Almacenar</a:t>
            </a:r>
            <a:endParaRPr lang="en-US">
              <a:solidFill>
                <a:schemeClr val="tx1"/>
              </a:solidFill>
            </a:endParaRPr>
          </a:p>
          <a:p>
            <a:pPr>
              <a:defRPr/>
            </a:pPr>
            <a:r>
              <a:rPr lang="es-ES_tradnl">
                <a:solidFill>
                  <a:schemeClr val="tx1"/>
                </a:solidFill>
              </a:rPr>
              <a:t>Analizar</a:t>
            </a:r>
            <a:endParaRPr lang="en-US">
              <a:solidFill>
                <a:schemeClr val="tx1"/>
              </a:solidFill>
            </a:endParaRPr>
          </a:p>
          <a:p>
            <a:pPr>
              <a:defRPr/>
            </a:pPr>
            <a:r>
              <a:rPr lang="es-ES_tradnl">
                <a:solidFill>
                  <a:schemeClr val="tx1"/>
                </a:solidFill>
              </a:rPr>
              <a:t>Asegurar</a:t>
            </a:r>
            <a:endParaRPr lang="en-US">
              <a:solidFill>
                <a:schemeClr val="tx1"/>
              </a:solidFill>
            </a:endParaRPr>
          </a:p>
          <a:p>
            <a:pPr>
              <a:defRPr/>
            </a:pPr>
            <a:r>
              <a:rPr lang="es-ES_tradnl">
                <a:solidFill>
                  <a:schemeClr val="tx1"/>
                </a:solidFill>
              </a:rPr>
              <a:t>Apoyar</a:t>
            </a:r>
            <a:endParaRPr lang="en-US">
              <a:solidFill>
                <a:schemeClr val="tx1"/>
              </a:solidFill>
            </a:endParaRPr>
          </a:p>
          <a:p>
            <a:pPr>
              <a:defRPr/>
            </a:pPr>
            <a:r>
              <a:rPr lang="es-ES_tradnl">
                <a:solidFill>
                  <a:schemeClr val="tx1"/>
                </a:solidFill>
              </a:rPr>
              <a:t>Calcular	</a:t>
            </a:r>
            <a:endParaRPr lang="en-US">
              <a:solidFill>
                <a:schemeClr val="tx1"/>
              </a:solidFill>
            </a:endParaRPr>
          </a:p>
          <a:p>
            <a:pPr>
              <a:defRPr/>
            </a:pPr>
            <a:r>
              <a:rPr lang="es-ES_tradnl">
                <a:solidFill>
                  <a:schemeClr val="tx1"/>
                </a:solidFill>
              </a:rPr>
              <a:t>Calificar</a:t>
            </a:r>
            <a:endParaRPr lang="en-US">
              <a:solidFill>
                <a:schemeClr val="tx1"/>
              </a:solidFill>
            </a:endParaRPr>
          </a:p>
          <a:p>
            <a:pPr>
              <a:defRPr/>
            </a:pPr>
            <a:r>
              <a:rPr lang="es-ES_tradnl">
                <a:solidFill>
                  <a:schemeClr val="tx1"/>
                </a:solidFill>
              </a:rPr>
              <a:t>Compilar</a:t>
            </a:r>
            <a:endParaRPr lang="en-US">
              <a:solidFill>
                <a:schemeClr val="tx1"/>
              </a:solidFill>
            </a:endParaRPr>
          </a:p>
          <a:p>
            <a:pPr>
              <a:defRPr/>
            </a:pPr>
            <a:r>
              <a:rPr lang="es-ES_tradnl">
                <a:solidFill>
                  <a:schemeClr val="tx1"/>
                </a:solidFill>
              </a:rPr>
              <a:t>Comprobar</a:t>
            </a:r>
            <a:endParaRPr lang="en-US">
              <a:solidFill>
                <a:schemeClr val="tx1"/>
              </a:solidFill>
            </a:endParaRPr>
          </a:p>
          <a:p>
            <a:pPr>
              <a:defRPr/>
            </a:pPr>
            <a:r>
              <a:rPr lang="es-ES_tradnl">
                <a:solidFill>
                  <a:schemeClr val="tx1"/>
                </a:solidFill>
              </a:rPr>
              <a:t>Comunicar</a:t>
            </a:r>
            <a:endParaRPr lang="en-US">
              <a:solidFill>
                <a:schemeClr val="tx1"/>
              </a:solidFill>
            </a:endParaRPr>
          </a:p>
          <a:p>
            <a:pPr>
              <a:defRPr/>
            </a:pPr>
            <a:r>
              <a:rPr lang="es-ES_tradnl">
                <a:solidFill>
                  <a:schemeClr val="tx1"/>
                </a:solidFill>
              </a:rPr>
              <a:t>Consolidar</a:t>
            </a:r>
            <a:endParaRPr lang="en-US">
              <a:solidFill>
                <a:schemeClr val="tx1"/>
              </a:solidFill>
            </a:endParaRPr>
          </a:p>
          <a:p>
            <a:pPr>
              <a:defRPr/>
            </a:pPr>
            <a:r>
              <a:rPr lang="es-ES_tradnl">
                <a:solidFill>
                  <a:schemeClr val="tx1"/>
                </a:solidFill>
              </a:rPr>
              <a:t>Ejecutar</a:t>
            </a:r>
            <a:endParaRPr lang="en-US">
              <a:solidFill>
                <a:schemeClr val="tx1"/>
              </a:solidFill>
            </a:endParaRPr>
          </a:p>
          <a:p>
            <a:pPr>
              <a:defRPr/>
            </a:pPr>
            <a:r>
              <a:rPr lang="es-ES_tradnl">
                <a:solidFill>
                  <a:schemeClr val="tx1"/>
                </a:solidFill>
              </a:rPr>
              <a:t>Entrevistar</a:t>
            </a:r>
            <a:endParaRPr lang="en-US">
              <a:solidFill>
                <a:schemeClr val="tx1"/>
              </a:solidFill>
            </a:endParaRPr>
          </a:p>
          <a:p>
            <a:pPr>
              <a:defRPr/>
            </a:pPr>
            <a:r>
              <a:rPr lang="es-ES_tradnl">
                <a:solidFill>
                  <a:schemeClr val="tx1"/>
                </a:solidFill>
              </a:rPr>
              <a:t>Enviar</a:t>
            </a:r>
            <a:endParaRPr lang="en-US">
              <a:solidFill>
                <a:schemeClr val="tx1"/>
              </a:solidFill>
            </a:endParaRPr>
          </a:p>
          <a:p>
            <a:pPr>
              <a:defRPr/>
            </a:pPr>
            <a:r>
              <a:rPr lang="es-ES_tradnl">
                <a:solidFill>
                  <a:schemeClr val="tx1"/>
                </a:solidFill>
              </a:rPr>
              <a:t>Especificar</a:t>
            </a:r>
            <a:endParaRPr lang="en-US">
              <a:solidFill>
                <a:schemeClr val="tx1"/>
              </a:solidFill>
            </a:endParaRPr>
          </a:p>
          <a:p>
            <a:pPr>
              <a:defRPr/>
            </a:pPr>
            <a:r>
              <a:rPr lang="es-ES_tradnl">
                <a:solidFill>
                  <a:schemeClr val="tx1"/>
                </a:solidFill>
              </a:rPr>
              <a:t>Estandarizar</a:t>
            </a:r>
            <a:endParaRPr lang="en-US">
              <a:solidFill>
                <a:schemeClr val="tx1"/>
              </a:solidFill>
            </a:endParaRPr>
          </a:p>
          <a:p>
            <a:pPr>
              <a:defRPr/>
            </a:pPr>
            <a:r>
              <a:rPr lang="es-ES_tradnl">
                <a:solidFill>
                  <a:schemeClr val="tx1"/>
                </a:solidFill>
              </a:rPr>
              <a:t>Estimar</a:t>
            </a:r>
            <a:endParaRPr lang="en-US">
              <a:solidFill>
                <a:schemeClr val="tx1"/>
              </a:solidFill>
            </a:endParaRPr>
          </a:p>
          <a:p>
            <a:pPr>
              <a:defRPr/>
            </a:pPr>
            <a:r>
              <a:rPr lang="es-ES_tradnl">
                <a:solidFill>
                  <a:schemeClr val="tx1"/>
                </a:solidFill>
              </a:rPr>
              <a:t>Estudiar</a:t>
            </a:r>
            <a:endParaRPr lang="en-US">
              <a:solidFill>
                <a:schemeClr val="tx1"/>
              </a:solidFill>
            </a:endParaRPr>
          </a:p>
          <a:p>
            <a:pPr>
              <a:defRPr/>
            </a:pPr>
            <a:r>
              <a:rPr lang="es-ES_tradnl">
                <a:solidFill>
                  <a:schemeClr val="tx1"/>
                </a:solidFill>
              </a:rPr>
              <a:t>Expedir</a:t>
            </a:r>
            <a:endParaRPr lang="en-US">
              <a:solidFill>
                <a:schemeClr val="tx1"/>
              </a:solidFill>
            </a:endParaRPr>
          </a:p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239000" y="304800"/>
            <a:ext cx="1752600" cy="6248400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dirty="0">
                <a:solidFill>
                  <a:schemeClr val="tx1"/>
                </a:solidFill>
              </a:rPr>
              <a:t>Girar</a:t>
            </a:r>
            <a:endParaRPr lang="en-US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dirty="0">
                <a:solidFill>
                  <a:schemeClr val="tx1"/>
                </a:solidFill>
              </a:rPr>
              <a:t>Informar</a:t>
            </a:r>
            <a:endParaRPr lang="en-US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dirty="0">
                <a:solidFill>
                  <a:schemeClr val="tx1"/>
                </a:solidFill>
              </a:rPr>
              <a:t>Iniciar</a:t>
            </a:r>
            <a:endParaRPr lang="en-US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dirty="0">
                <a:solidFill>
                  <a:schemeClr val="tx1"/>
                </a:solidFill>
              </a:rPr>
              <a:t>Instalar</a:t>
            </a:r>
            <a:endParaRPr lang="en-US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dirty="0">
                <a:solidFill>
                  <a:schemeClr val="tx1"/>
                </a:solidFill>
              </a:rPr>
              <a:t>Inventariar</a:t>
            </a:r>
            <a:endParaRPr lang="en-US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dirty="0">
                <a:solidFill>
                  <a:schemeClr val="tx1"/>
                </a:solidFill>
              </a:rPr>
              <a:t>Obtener</a:t>
            </a:r>
            <a:endParaRPr lang="en-US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dirty="0">
                <a:solidFill>
                  <a:schemeClr val="tx1"/>
                </a:solidFill>
              </a:rPr>
              <a:t>Operar</a:t>
            </a:r>
            <a:endParaRPr lang="en-US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dirty="0">
                <a:solidFill>
                  <a:schemeClr val="tx1"/>
                </a:solidFill>
              </a:rPr>
              <a:t>Presentar</a:t>
            </a:r>
            <a:endParaRPr lang="en-US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dirty="0">
                <a:solidFill>
                  <a:schemeClr val="tx1"/>
                </a:solidFill>
              </a:rPr>
              <a:t>Presupuestar</a:t>
            </a:r>
            <a:endParaRPr lang="en-US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dirty="0">
                <a:solidFill>
                  <a:schemeClr val="tx1"/>
                </a:solidFill>
              </a:rPr>
              <a:t>Producir</a:t>
            </a:r>
            <a:endParaRPr lang="en-US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dirty="0">
                <a:solidFill>
                  <a:schemeClr val="tx1"/>
                </a:solidFill>
              </a:rPr>
              <a:t>Programar</a:t>
            </a:r>
            <a:endParaRPr lang="en-US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dirty="0">
                <a:solidFill>
                  <a:schemeClr val="tx1"/>
                </a:solidFill>
              </a:rPr>
              <a:t>Proporcionar</a:t>
            </a:r>
            <a:endParaRPr lang="en-US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dirty="0">
                <a:solidFill>
                  <a:schemeClr val="tx1"/>
                </a:solidFill>
              </a:rPr>
              <a:t>Realizar</a:t>
            </a:r>
            <a:endParaRPr lang="en-US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dirty="0">
                <a:solidFill>
                  <a:schemeClr val="tx1"/>
                </a:solidFill>
              </a:rPr>
              <a:t>Recabar</a:t>
            </a:r>
            <a:endParaRPr lang="en-US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dirty="0">
                <a:solidFill>
                  <a:schemeClr val="tx1"/>
                </a:solidFill>
              </a:rPr>
              <a:t>Recomendar</a:t>
            </a:r>
            <a:endParaRPr lang="en-US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dirty="0">
                <a:solidFill>
                  <a:schemeClr val="tx1"/>
                </a:solidFill>
              </a:rPr>
              <a:t>Registrar</a:t>
            </a:r>
            <a:endParaRPr lang="en-US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dirty="0">
                <a:solidFill>
                  <a:schemeClr val="tx1"/>
                </a:solidFill>
              </a:rPr>
              <a:t>Seguir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127</Words>
  <Application>Microsoft Office PowerPoint</Application>
  <PresentationFormat>Presentación en pantalla (4:3)</PresentationFormat>
  <Paragraphs>99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OBJETIVO DEL PUESTO</vt:lpstr>
      <vt:lpstr>Ejemplos</vt:lpstr>
      <vt:lpstr>Diapositiva 3</vt:lpstr>
    </vt:vector>
  </TitlesOfParts>
  <Company>UV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OBJETIVO DEL PUESTO</dc:title>
  <dc:creator>UV</dc:creator>
  <cp:lastModifiedBy>UV</cp:lastModifiedBy>
  <cp:revision>3</cp:revision>
  <dcterms:created xsi:type="dcterms:W3CDTF">2011-08-17T13:31:55Z</dcterms:created>
  <dcterms:modified xsi:type="dcterms:W3CDTF">2011-08-17T13:40:38Z</dcterms:modified>
</cp:coreProperties>
</file>