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4" r:id="rId8"/>
    <p:sldId id="265" r:id="rId9"/>
    <p:sldId id="266" r:id="rId10"/>
    <p:sldId id="267" r:id="rId11"/>
    <p:sldId id="269" r:id="rId12"/>
    <p:sldId id="268" r:id="rId13"/>
    <p:sldId id="260" r:id="rId14"/>
    <p:sldId id="271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0C2516-1CB9-41EE-BD73-BDF9838535C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897A6B1-B44F-485C-A2DD-1A7EDCE3EF5A}">
      <dgm:prSet phldrT="[Texto]" custT="1"/>
      <dgm:spPr/>
      <dgm:t>
        <a:bodyPr/>
        <a:lstStyle/>
        <a:p>
          <a:r>
            <a:rPr lang="es-MX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Administrador</a:t>
          </a:r>
          <a:endParaRPr lang="es-MX" sz="3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8555C7-EAD9-4407-97FD-B680D1BD5E82}" type="parTrans" cxnId="{998A8874-EBDF-4C2B-A4CD-48EEFCFABD7C}">
      <dgm:prSet/>
      <dgm:spPr/>
      <dgm:t>
        <a:bodyPr/>
        <a:lstStyle/>
        <a:p>
          <a:endParaRPr lang="es-MX"/>
        </a:p>
      </dgm:t>
    </dgm:pt>
    <dgm:pt modelId="{24F7E6A2-B34B-4BF5-BDB9-946A0C70C1E1}" type="sibTrans" cxnId="{998A8874-EBDF-4C2B-A4CD-48EEFCFABD7C}">
      <dgm:prSet/>
      <dgm:spPr/>
      <dgm:t>
        <a:bodyPr/>
        <a:lstStyle/>
        <a:p>
          <a:endParaRPr lang="es-MX"/>
        </a:p>
      </dgm:t>
    </dgm:pt>
    <dgm:pt modelId="{E35AB828-B4D9-47C3-A198-9846B64BFC5F}" type="pres">
      <dgm:prSet presAssocID="{4F0C2516-1CB9-41EE-BD73-BDF9838535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42B48D3-B35E-4481-B906-B91BC4518995}" type="pres">
      <dgm:prSet presAssocID="{0897A6B1-B44F-485C-A2DD-1A7EDCE3EF5A}" presName="node" presStyleLbl="node1" presStyleIdx="0" presStyleCnt="1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A5159E7-21A4-434D-BF88-11384D27A2C3}" type="presOf" srcId="{0897A6B1-B44F-485C-A2DD-1A7EDCE3EF5A}" destId="{742B48D3-B35E-4481-B906-B91BC4518995}" srcOrd="0" destOrd="0" presId="urn:microsoft.com/office/officeart/2005/8/layout/cycle2"/>
    <dgm:cxn modelId="{998A8874-EBDF-4C2B-A4CD-48EEFCFABD7C}" srcId="{4F0C2516-1CB9-41EE-BD73-BDF9838535C2}" destId="{0897A6B1-B44F-485C-A2DD-1A7EDCE3EF5A}" srcOrd="0" destOrd="0" parTransId="{028555C7-EAD9-4407-97FD-B680D1BD5E82}" sibTransId="{24F7E6A2-B34B-4BF5-BDB9-946A0C70C1E1}"/>
    <dgm:cxn modelId="{DE672017-D975-417E-AD5B-8360EC231083}" type="presOf" srcId="{4F0C2516-1CB9-41EE-BD73-BDF9838535C2}" destId="{E35AB828-B4D9-47C3-A198-9846B64BFC5F}" srcOrd="0" destOrd="0" presId="urn:microsoft.com/office/officeart/2005/8/layout/cycle2"/>
    <dgm:cxn modelId="{505C9CE7-CFDD-41E7-8811-7B807DE1B6F4}" type="presParOf" srcId="{E35AB828-B4D9-47C3-A198-9846B64BFC5F}" destId="{742B48D3-B35E-4481-B906-B91BC451899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C2516-1CB9-41EE-BD73-BDF9838535C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897A6B1-B44F-485C-A2DD-1A7EDCE3EF5A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Administrador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8555C7-EAD9-4407-97FD-B680D1BD5E82}" type="parTrans" cxnId="{998A8874-EBDF-4C2B-A4CD-48EEFCFABD7C}">
      <dgm:prSet/>
      <dgm:spPr/>
      <dgm:t>
        <a:bodyPr/>
        <a:lstStyle/>
        <a:p>
          <a:endParaRPr lang="es-MX"/>
        </a:p>
      </dgm:t>
    </dgm:pt>
    <dgm:pt modelId="{24F7E6A2-B34B-4BF5-BDB9-946A0C70C1E1}" type="sibTrans" cxnId="{998A8874-EBDF-4C2B-A4CD-48EEFCFABD7C}">
      <dgm:prSet/>
      <dgm:spPr/>
      <dgm:t>
        <a:bodyPr/>
        <a:lstStyle/>
        <a:p>
          <a:endParaRPr lang="es-MX"/>
        </a:p>
      </dgm:t>
    </dgm:pt>
    <dgm:pt modelId="{654CBF8F-576F-4D82-8467-C24ABE6DD8D5}">
      <dgm:prSet phldrT="[Texto]" custT="1"/>
      <dgm:spPr/>
      <dgm:t>
        <a:bodyPr/>
        <a:lstStyle/>
        <a:p>
          <a:r>
            <a:rPr lang="es-MX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Equipo de trabajo</a:t>
          </a:r>
          <a:endParaRPr lang="es-MX" sz="3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CB7443-B00B-498E-BFBD-66A64B97EBB0}" type="parTrans" cxnId="{B5145A7E-2FDA-4C06-A916-F1C812CD1F3F}">
      <dgm:prSet/>
      <dgm:spPr/>
      <dgm:t>
        <a:bodyPr/>
        <a:lstStyle/>
        <a:p>
          <a:endParaRPr lang="es-MX"/>
        </a:p>
      </dgm:t>
    </dgm:pt>
    <dgm:pt modelId="{C27221A0-DD91-4EBD-B695-663AC0AD1CED}" type="sibTrans" cxnId="{B5145A7E-2FDA-4C06-A916-F1C812CD1F3F}">
      <dgm:prSet/>
      <dgm:spPr/>
      <dgm:t>
        <a:bodyPr/>
        <a:lstStyle/>
        <a:p>
          <a:endParaRPr lang="es-MX"/>
        </a:p>
      </dgm:t>
    </dgm:pt>
    <dgm:pt modelId="{E35AB828-B4D9-47C3-A198-9846B64BFC5F}" type="pres">
      <dgm:prSet presAssocID="{4F0C2516-1CB9-41EE-BD73-BDF9838535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42B48D3-B35E-4481-B906-B91BC4518995}" type="pres">
      <dgm:prSet presAssocID="{0897A6B1-B44F-485C-A2DD-1A7EDCE3EF5A}" presName="node" presStyleLbl="node1" presStyleIdx="0" presStyleCnt="2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489F1C-42B9-4AC9-8D8F-DE4C6FFDBCE0}" type="pres">
      <dgm:prSet presAssocID="{24F7E6A2-B34B-4BF5-BDB9-946A0C70C1E1}" presName="sibTrans" presStyleLbl="sibTrans2D1" presStyleIdx="0" presStyleCnt="2"/>
      <dgm:spPr/>
      <dgm:t>
        <a:bodyPr/>
        <a:lstStyle/>
        <a:p>
          <a:endParaRPr lang="es-MX"/>
        </a:p>
      </dgm:t>
    </dgm:pt>
    <dgm:pt modelId="{20174F4F-F37E-45B2-A308-8444B9DB288B}" type="pres">
      <dgm:prSet presAssocID="{24F7E6A2-B34B-4BF5-BDB9-946A0C70C1E1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832F9692-77D3-42C2-A8B9-EC4F4C40CCE8}" type="pres">
      <dgm:prSet presAssocID="{654CBF8F-576F-4D82-8467-C24ABE6DD8D5}" presName="node" presStyleLbl="node1" presStyleIdx="1" presStyleCnt="2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B884CA-F35A-40B1-8E7E-B5941FBB6EDF}" type="pres">
      <dgm:prSet presAssocID="{C27221A0-DD91-4EBD-B695-663AC0AD1CED}" presName="sibTrans" presStyleLbl="sibTrans2D1" presStyleIdx="1" presStyleCnt="2"/>
      <dgm:spPr/>
      <dgm:t>
        <a:bodyPr/>
        <a:lstStyle/>
        <a:p>
          <a:endParaRPr lang="es-MX"/>
        </a:p>
      </dgm:t>
    </dgm:pt>
    <dgm:pt modelId="{0CA990DF-AB02-4108-AE36-D8125CF0EFED}" type="pres">
      <dgm:prSet presAssocID="{C27221A0-DD91-4EBD-B695-663AC0AD1CED}" presName="connectorText" presStyleLbl="sibTrans2D1" presStyleIdx="1" presStyleCnt="2"/>
      <dgm:spPr/>
      <dgm:t>
        <a:bodyPr/>
        <a:lstStyle/>
        <a:p>
          <a:endParaRPr lang="es-MX"/>
        </a:p>
      </dgm:t>
    </dgm:pt>
  </dgm:ptLst>
  <dgm:cxnLst>
    <dgm:cxn modelId="{998A8874-EBDF-4C2B-A4CD-48EEFCFABD7C}" srcId="{4F0C2516-1CB9-41EE-BD73-BDF9838535C2}" destId="{0897A6B1-B44F-485C-A2DD-1A7EDCE3EF5A}" srcOrd="0" destOrd="0" parTransId="{028555C7-EAD9-4407-97FD-B680D1BD5E82}" sibTransId="{24F7E6A2-B34B-4BF5-BDB9-946A0C70C1E1}"/>
    <dgm:cxn modelId="{A1071F9C-AE7F-46E0-821F-C3CDA3C8E362}" type="presOf" srcId="{24F7E6A2-B34B-4BF5-BDB9-946A0C70C1E1}" destId="{5F489F1C-42B9-4AC9-8D8F-DE4C6FFDBCE0}" srcOrd="0" destOrd="0" presId="urn:microsoft.com/office/officeart/2005/8/layout/cycle2"/>
    <dgm:cxn modelId="{B3A0BF38-DD7B-4964-8D54-49774446C88F}" type="presOf" srcId="{C27221A0-DD91-4EBD-B695-663AC0AD1CED}" destId="{0CA990DF-AB02-4108-AE36-D8125CF0EFED}" srcOrd="1" destOrd="0" presId="urn:microsoft.com/office/officeart/2005/8/layout/cycle2"/>
    <dgm:cxn modelId="{8394354D-6C49-4F86-9255-FDBD75751FF0}" type="presOf" srcId="{654CBF8F-576F-4D82-8467-C24ABE6DD8D5}" destId="{832F9692-77D3-42C2-A8B9-EC4F4C40CCE8}" srcOrd="0" destOrd="0" presId="urn:microsoft.com/office/officeart/2005/8/layout/cycle2"/>
    <dgm:cxn modelId="{DB8AA0CE-D8A4-4B6F-A5F9-7258491DD55E}" type="presOf" srcId="{C27221A0-DD91-4EBD-B695-663AC0AD1CED}" destId="{35B884CA-F35A-40B1-8E7E-B5941FBB6EDF}" srcOrd="0" destOrd="0" presId="urn:microsoft.com/office/officeart/2005/8/layout/cycle2"/>
    <dgm:cxn modelId="{0B9ADD27-BCED-437B-8458-4FBC3D01CE41}" type="presOf" srcId="{4F0C2516-1CB9-41EE-BD73-BDF9838535C2}" destId="{E35AB828-B4D9-47C3-A198-9846B64BFC5F}" srcOrd="0" destOrd="0" presId="urn:microsoft.com/office/officeart/2005/8/layout/cycle2"/>
    <dgm:cxn modelId="{5563EE19-82F7-4320-90AA-5479329C0695}" type="presOf" srcId="{24F7E6A2-B34B-4BF5-BDB9-946A0C70C1E1}" destId="{20174F4F-F37E-45B2-A308-8444B9DB288B}" srcOrd="1" destOrd="0" presId="urn:microsoft.com/office/officeart/2005/8/layout/cycle2"/>
    <dgm:cxn modelId="{B5145A7E-2FDA-4C06-A916-F1C812CD1F3F}" srcId="{4F0C2516-1CB9-41EE-BD73-BDF9838535C2}" destId="{654CBF8F-576F-4D82-8467-C24ABE6DD8D5}" srcOrd="1" destOrd="0" parTransId="{94CB7443-B00B-498E-BFBD-66A64B97EBB0}" sibTransId="{C27221A0-DD91-4EBD-B695-663AC0AD1CED}"/>
    <dgm:cxn modelId="{0D24C001-C842-4795-A8A3-BEA88926DFFF}" type="presOf" srcId="{0897A6B1-B44F-485C-A2DD-1A7EDCE3EF5A}" destId="{742B48D3-B35E-4481-B906-B91BC4518995}" srcOrd="0" destOrd="0" presId="urn:microsoft.com/office/officeart/2005/8/layout/cycle2"/>
    <dgm:cxn modelId="{5582D20D-3E40-4684-996C-3617E6847678}" type="presParOf" srcId="{E35AB828-B4D9-47C3-A198-9846B64BFC5F}" destId="{742B48D3-B35E-4481-B906-B91BC4518995}" srcOrd="0" destOrd="0" presId="urn:microsoft.com/office/officeart/2005/8/layout/cycle2"/>
    <dgm:cxn modelId="{86E33936-73B8-4091-B29D-274DE98A3256}" type="presParOf" srcId="{E35AB828-B4D9-47C3-A198-9846B64BFC5F}" destId="{5F489F1C-42B9-4AC9-8D8F-DE4C6FFDBCE0}" srcOrd="1" destOrd="0" presId="urn:microsoft.com/office/officeart/2005/8/layout/cycle2"/>
    <dgm:cxn modelId="{9CF7E7A0-070E-43B4-A5EE-23435E1738B0}" type="presParOf" srcId="{5F489F1C-42B9-4AC9-8D8F-DE4C6FFDBCE0}" destId="{20174F4F-F37E-45B2-A308-8444B9DB288B}" srcOrd="0" destOrd="0" presId="urn:microsoft.com/office/officeart/2005/8/layout/cycle2"/>
    <dgm:cxn modelId="{89B1CD01-932E-49C4-8557-A0F75579A663}" type="presParOf" srcId="{E35AB828-B4D9-47C3-A198-9846B64BFC5F}" destId="{832F9692-77D3-42C2-A8B9-EC4F4C40CCE8}" srcOrd="2" destOrd="0" presId="urn:microsoft.com/office/officeart/2005/8/layout/cycle2"/>
    <dgm:cxn modelId="{E189E55A-3FA3-40AB-BCCD-D038864D9289}" type="presParOf" srcId="{E35AB828-B4D9-47C3-A198-9846B64BFC5F}" destId="{35B884CA-F35A-40B1-8E7E-B5941FBB6EDF}" srcOrd="3" destOrd="0" presId="urn:microsoft.com/office/officeart/2005/8/layout/cycle2"/>
    <dgm:cxn modelId="{00E06E45-F7B1-416B-8F26-F6B42DC3B16A}" type="presParOf" srcId="{35B884CA-F35A-40B1-8E7E-B5941FBB6EDF}" destId="{0CA990DF-AB02-4108-AE36-D8125CF0EF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0C2516-1CB9-41EE-BD73-BDF9838535C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897A6B1-B44F-485C-A2DD-1A7EDCE3EF5A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Administrador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8555C7-EAD9-4407-97FD-B680D1BD5E82}" type="parTrans" cxnId="{998A8874-EBDF-4C2B-A4CD-48EEFCFABD7C}">
      <dgm:prSet/>
      <dgm:spPr/>
      <dgm:t>
        <a:bodyPr/>
        <a:lstStyle/>
        <a:p>
          <a:endParaRPr lang="es-MX"/>
        </a:p>
      </dgm:t>
    </dgm:pt>
    <dgm:pt modelId="{24F7E6A2-B34B-4BF5-BDB9-946A0C70C1E1}" type="sibTrans" cxnId="{998A8874-EBDF-4C2B-A4CD-48EEFCFABD7C}">
      <dgm:prSet/>
      <dgm:spPr/>
      <dgm:t>
        <a:bodyPr/>
        <a:lstStyle/>
        <a:p>
          <a:endParaRPr lang="es-MX"/>
        </a:p>
      </dgm:t>
    </dgm:pt>
    <dgm:pt modelId="{654CBF8F-576F-4D82-8467-C24ABE6DD8D5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Equipo de trabajo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CB7443-B00B-498E-BFBD-66A64B97EBB0}" type="parTrans" cxnId="{B5145A7E-2FDA-4C06-A916-F1C812CD1F3F}">
      <dgm:prSet/>
      <dgm:spPr/>
      <dgm:t>
        <a:bodyPr/>
        <a:lstStyle/>
        <a:p>
          <a:endParaRPr lang="es-MX"/>
        </a:p>
      </dgm:t>
    </dgm:pt>
    <dgm:pt modelId="{C27221A0-DD91-4EBD-B695-663AC0AD1CED}" type="sibTrans" cxnId="{B5145A7E-2FDA-4C06-A916-F1C812CD1F3F}">
      <dgm:prSet/>
      <dgm:spPr/>
      <dgm:t>
        <a:bodyPr/>
        <a:lstStyle/>
        <a:p>
          <a:endParaRPr lang="es-MX"/>
        </a:p>
      </dgm:t>
    </dgm:pt>
    <dgm:pt modelId="{E6CD43AB-6919-4C35-93FB-8EBB1715AD35}">
      <dgm:prSet phldrT="[Texto]" custT="1"/>
      <dgm:spPr/>
      <dgm:t>
        <a:bodyPr/>
        <a:lstStyle/>
        <a:p>
          <a:r>
            <a:rPr lang="es-MX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Cliente </a:t>
          </a:r>
          <a:endParaRPr lang="es-MX" sz="3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0F94D0-FC63-4188-B09A-1C8124AE2C3E}" type="parTrans" cxnId="{7FD3F6AF-90CE-4937-9DF1-F0645B631F34}">
      <dgm:prSet/>
      <dgm:spPr/>
      <dgm:t>
        <a:bodyPr/>
        <a:lstStyle/>
        <a:p>
          <a:endParaRPr lang="es-MX"/>
        </a:p>
      </dgm:t>
    </dgm:pt>
    <dgm:pt modelId="{3B76842B-E145-4F45-BB19-03822529BBF6}" type="sibTrans" cxnId="{7FD3F6AF-90CE-4937-9DF1-F0645B631F34}">
      <dgm:prSet/>
      <dgm:spPr/>
      <dgm:t>
        <a:bodyPr/>
        <a:lstStyle/>
        <a:p>
          <a:endParaRPr lang="es-MX"/>
        </a:p>
      </dgm:t>
    </dgm:pt>
    <dgm:pt modelId="{E35AB828-B4D9-47C3-A198-9846B64BFC5F}" type="pres">
      <dgm:prSet presAssocID="{4F0C2516-1CB9-41EE-BD73-BDF9838535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42B48D3-B35E-4481-B906-B91BC4518995}" type="pres">
      <dgm:prSet presAssocID="{0897A6B1-B44F-485C-A2DD-1A7EDCE3EF5A}" presName="node" presStyleLbl="node1" presStyleIdx="0" presStyleCnt="3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489F1C-42B9-4AC9-8D8F-DE4C6FFDBCE0}" type="pres">
      <dgm:prSet presAssocID="{24F7E6A2-B34B-4BF5-BDB9-946A0C70C1E1}" presName="sibTrans" presStyleLbl="sibTrans2D1" presStyleIdx="0" presStyleCnt="3"/>
      <dgm:spPr/>
      <dgm:t>
        <a:bodyPr/>
        <a:lstStyle/>
        <a:p>
          <a:endParaRPr lang="es-MX"/>
        </a:p>
      </dgm:t>
    </dgm:pt>
    <dgm:pt modelId="{20174F4F-F37E-45B2-A308-8444B9DB288B}" type="pres">
      <dgm:prSet presAssocID="{24F7E6A2-B34B-4BF5-BDB9-946A0C70C1E1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832F9692-77D3-42C2-A8B9-EC4F4C40CCE8}" type="pres">
      <dgm:prSet presAssocID="{654CBF8F-576F-4D82-8467-C24ABE6DD8D5}" presName="node" presStyleLbl="node1" presStyleIdx="1" presStyleCnt="3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B884CA-F35A-40B1-8E7E-B5941FBB6EDF}" type="pres">
      <dgm:prSet presAssocID="{C27221A0-DD91-4EBD-B695-663AC0AD1CED}" presName="sibTrans" presStyleLbl="sibTrans2D1" presStyleIdx="1" presStyleCnt="3"/>
      <dgm:spPr/>
      <dgm:t>
        <a:bodyPr/>
        <a:lstStyle/>
        <a:p>
          <a:endParaRPr lang="es-MX"/>
        </a:p>
      </dgm:t>
    </dgm:pt>
    <dgm:pt modelId="{0CA990DF-AB02-4108-AE36-D8125CF0EFED}" type="pres">
      <dgm:prSet presAssocID="{C27221A0-DD91-4EBD-B695-663AC0AD1CED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D2778F4B-B48D-4F3F-B0F5-5633BC4E7EC5}" type="pres">
      <dgm:prSet presAssocID="{E6CD43AB-6919-4C35-93FB-8EBB1715AD35}" presName="node" presStyleLbl="node1" presStyleIdx="2" presStyleCnt="3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748EF7-6817-4675-AB6D-632EDC5D1EBF}" type="pres">
      <dgm:prSet presAssocID="{3B76842B-E145-4F45-BB19-03822529BBF6}" presName="sibTrans" presStyleLbl="sibTrans2D1" presStyleIdx="2" presStyleCnt="3"/>
      <dgm:spPr/>
      <dgm:t>
        <a:bodyPr/>
        <a:lstStyle/>
        <a:p>
          <a:endParaRPr lang="es-MX"/>
        </a:p>
      </dgm:t>
    </dgm:pt>
    <dgm:pt modelId="{F9DCEC82-28FD-48DE-8198-937DC3D5AF6B}" type="pres">
      <dgm:prSet presAssocID="{3B76842B-E145-4F45-BB19-03822529BBF6}" presName="connectorText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280C1698-89A2-4C4B-90FE-C4FEE4B2F549}" type="presOf" srcId="{24F7E6A2-B34B-4BF5-BDB9-946A0C70C1E1}" destId="{5F489F1C-42B9-4AC9-8D8F-DE4C6FFDBCE0}" srcOrd="0" destOrd="0" presId="urn:microsoft.com/office/officeart/2005/8/layout/cycle2"/>
    <dgm:cxn modelId="{5BEBDB95-D34B-4258-88AC-C52851A25032}" type="presOf" srcId="{24F7E6A2-B34B-4BF5-BDB9-946A0C70C1E1}" destId="{20174F4F-F37E-45B2-A308-8444B9DB288B}" srcOrd="1" destOrd="0" presId="urn:microsoft.com/office/officeart/2005/8/layout/cycle2"/>
    <dgm:cxn modelId="{C7F4F1CD-2C93-4942-830B-661D139A4FE5}" type="presOf" srcId="{654CBF8F-576F-4D82-8467-C24ABE6DD8D5}" destId="{832F9692-77D3-42C2-A8B9-EC4F4C40CCE8}" srcOrd="0" destOrd="0" presId="urn:microsoft.com/office/officeart/2005/8/layout/cycle2"/>
    <dgm:cxn modelId="{55F253E8-530C-43DF-ABFB-B99165E77C2B}" type="presOf" srcId="{E6CD43AB-6919-4C35-93FB-8EBB1715AD35}" destId="{D2778F4B-B48D-4F3F-B0F5-5633BC4E7EC5}" srcOrd="0" destOrd="0" presId="urn:microsoft.com/office/officeart/2005/8/layout/cycle2"/>
    <dgm:cxn modelId="{1A6FDA5E-31C2-4D9D-8D29-B80BD83D08D1}" type="presOf" srcId="{4F0C2516-1CB9-41EE-BD73-BDF9838535C2}" destId="{E35AB828-B4D9-47C3-A198-9846B64BFC5F}" srcOrd="0" destOrd="0" presId="urn:microsoft.com/office/officeart/2005/8/layout/cycle2"/>
    <dgm:cxn modelId="{7FD3F6AF-90CE-4937-9DF1-F0645B631F34}" srcId="{4F0C2516-1CB9-41EE-BD73-BDF9838535C2}" destId="{E6CD43AB-6919-4C35-93FB-8EBB1715AD35}" srcOrd="2" destOrd="0" parTransId="{0D0F94D0-FC63-4188-B09A-1C8124AE2C3E}" sibTransId="{3B76842B-E145-4F45-BB19-03822529BBF6}"/>
    <dgm:cxn modelId="{21CD95C8-45A4-4267-91FC-F24B511F7EBE}" type="presOf" srcId="{3B76842B-E145-4F45-BB19-03822529BBF6}" destId="{F9DCEC82-28FD-48DE-8198-937DC3D5AF6B}" srcOrd="1" destOrd="0" presId="urn:microsoft.com/office/officeart/2005/8/layout/cycle2"/>
    <dgm:cxn modelId="{998A8874-EBDF-4C2B-A4CD-48EEFCFABD7C}" srcId="{4F0C2516-1CB9-41EE-BD73-BDF9838535C2}" destId="{0897A6B1-B44F-485C-A2DD-1A7EDCE3EF5A}" srcOrd="0" destOrd="0" parTransId="{028555C7-EAD9-4407-97FD-B680D1BD5E82}" sibTransId="{24F7E6A2-B34B-4BF5-BDB9-946A0C70C1E1}"/>
    <dgm:cxn modelId="{4653058F-9FED-4609-8208-564FD04BCE8C}" type="presOf" srcId="{3B76842B-E145-4F45-BB19-03822529BBF6}" destId="{92748EF7-6817-4675-AB6D-632EDC5D1EBF}" srcOrd="0" destOrd="0" presId="urn:microsoft.com/office/officeart/2005/8/layout/cycle2"/>
    <dgm:cxn modelId="{583BAC9F-C5F7-4B4A-BA5E-10C95F06FC0C}" type="presOf" srcId="{0897A6B1-B44F-485C-A2DD-1A7EDCE3EF5A}" destId="{742B48D3-B35E-4481-B906-B91BC4518995}" srcOrd="0" destOrd="0" presId="urn:microsoft.com/office/officeart/2005/8/layout/cycle2"/>
    <dgm:cxn modelId="{D96A6125-DE56-4E3D-B504-5D2F58F9D8A3}" type="presOf" srcId="{C27221A0-DD91-4EBD-B695-663AC0AD1CED}" destId="{0CA990DF-AB02-4108-AE36-D8125CF0EFED}" srcOrd="1" destOrd="0" presId="urn:microsoft.com/office/officeart/2005/8/layout/cycle2"/>
    <dgm:cxn modelId="{C7EE4500-3EEB-4603-9E89-BCACE2BEB7A8}" type="presOf" srcId="{C27221A0-DD91-4EBD-B695-663AC0AD1CED}" destId="{35B884CA-F35A-40B1-8E7E-B5941FBB6EDF}" srcOrd="0" destOrd="0" presId="urn:microsoft.com/office/officeart/2005/8/layout/cycle2"/>
    <dgm:cxn modelId="{B5145A7E-2FDA-4C06-A916-F1C812CD1F3F}" srcId="{4F0C2516-1CB9-41EE-BD73-BDF9838535C2}" destId="{654CBF8F-576F-4D82-8467-C24ABE6DD8D5}" srcOrd="1" destOrd="0" parTransId="{94CB7443-B00B-498E-BFBD-66A64B97EBB0}" sibTransId="{C27221A0-DD91-4EBD-B695-663AC0AD1CED}"/>
    <dgm:cxn modelId="{65351700-FE26-472C-BC1D-993DBE3C59F3}" type="presParOf" srcId="{E35AB828-B4D9-47C3-A198-9846B64BFC5F}" destId="{742B48D3-B35E-4481-B906-B91BC4518995}" srcOrd="0" destOrd="0" presId="urn:microsoft.com/office/officeart/2005/8/layout/cycle2"/>
    <dgm:cxn modelId="{21235FBA-8B48-44EC-B65B-CBC128ACB781}" type="presParOf" srcId="{E35AB828-B4D9-47C3-A198-9846B64BFC5F}" destId="{5F489F1C-42B9-4AC9-8D8F-DE4C6FFDBCE0}" srcOrd="1" destOrd="0" presId="urn:microsoft.com/office/officeart/2005/8/layout/cycle2"/>
    <dgm:cxn modelId="{E9219512-E73D-417E-8293-DE80C3AEA8D4}" type="presParOf" srcId="{5F489F1C-42B9-4AC9-8D8F-DE4C6FFDBCE0}" destId="{20174F4F-F37E-45B2-A308-8444B9DB288B}" srcOrd="0" destOrd="0" presId="urn:microsoft.com/office/officeart/2005/8/layout/cycle2"/>
    <dgm:cxn modelId="{50E04644-2490-4F6A-BA48-72C29DEAEA17}" type="presParOf" srcId="{E35AB828-B4D9-47C3-A198-9846B64BFC5F}" destId="{832F9692-77D3-42C2-A8B9-EC4F4C40CCE8}" srcOrd="2" destOrd="0" presId="urn:microsoft.com/office/officeart/2005/8/layout/cycle2"/>
    <dgm:cxn modelId="{96FBD5AE-1CFE-49C4-9EA1-777113913993}" type="presParOf" srcId="{E35AB828-B4D9-47C3-A198-9846B64BFC5F}" destId="{35B884CA-F35A-40B1-8E7E-B5941FBB6EDF}" srcOrd="3" destOrd="0" presId="urn:microsoft.com/office/officeart/2005/8/layout/cycle2"/>
    <dgm:cxn modelId="{CF039787-49DD-486F-A086-DD83DACFC113}" type="presParOf" srcId="{35B884CA-F35A-40B1-8E7E-B5941FBB6EDF}" destId="{0CA990DF-AB02-4108-AE36-D8125CF0EFED}" srcOrd="0" destOrd="0" presId="urn:microsoft.com/office/officeart/2005/8/layout/cycle2"/>
    <dgm:cxn modelId="{2111B693-D653-42FB-B9B5-086F6D66D507}" type="presParOf" srcId="{E35AB828-B4D9-47C3-A198-9846B64BFC5F}" destId="{D2778F4B-B48D-4F3F-B0F5-5633BC4E7EC5}" srcOrd="4" destOrd="0" presId="urn:microsoft.com/office/officeart/2005/8/layout/cycle2"/>
    <dgm:cxn modelId="{94DD5AF2-2EBB-4B08-A722-08C963141575}" type="presParOf" srcId="{E35AB828-B4D9-47C3-A198-9846B64BFC5F}" destId="{92748EF7-6817-4675-AB6D-632EDC5D1EBF}" srcOrd="5" destOrd="0" presId="urn:microsoft.com/office/officeart/2005/8/layout/cycle2"/>
    <dgm:cxn modelId="{0448D512-74DD-439A-B233-1AF9FB30931F}" type="presParOf" srcId="{92748EF7-6817-4675-AB6D-632EDC5D1EBF}" destId="{F9DCEC82-28FD-48DE-8198-937DC3D5AF6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0C2516-1CB9-41EE-BD73-BDF9838535C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897A6B1-B44F-485C-A2DD-1A7EDCE3EF5A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Administrador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8555C7-EAD9-4407-97FD-B680D1BD5E82}" type="parTrans" cxnId="{998A8874-EBDF-4C2B-A4CD-48EEFCFABD7C}">
      <dgm:prSet/>
      <dgm:spPr/>
      <dgm:t>
        <a:bodyPr/>
        <a:lstStyle/>
        <a:p>
          <a:endParaRPr lang="es-MX"/>
        </a:p>
      </dgm:t>
    </dgm:pt>
    <dgm:pt modelId="{24F7E6A2-B34B-4BF5-BDB9-946A0C70C1E1}" type="sibTrans" cxnId="{998A8874-EBDF-4C2B-A4CD-48EEFCFABD7C}">
      <dgm:prSet/>
      <dgm:spPr/>
      <dgm:t>
        <a:bodyPr/>
        <a:lstStyle/>
        <a:p>
          <a:endParaRPr lang="es-MX"/>
        </a:p>
      </dgm:t>
    </dgm:pt>
    <dgm:pt modelId="{654CBF8F-576F-4D82-8467-C24ABE6DD8D5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Equipo de trabajo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CB7443-B00B-498E-BFBD-66A64B97EBB0}" type="parTrans" cxnId="{B5145A7E-2FDA-4C06-A916-F1C812CD1F3F}">
      <dgm:prSet/>
      <dgm:spPr/>
      <dgm:t>
        <a:bodyPr/>
        <a:lstStyle/>
        <a:p>
          <a:endParaRPr lang="es-MX"/>
        </a:p>
      </dgm:t>
    </dgm:pt>
    <dgm:pt modelId="{C27221A0-DD91-4EBD-B695-663AC0AD1CED}" type="sibTrans" cxnId="{B5145A7E-2FDA-4C06-A916-F1C812CD1F3F}">
      <dgm:prSet/>
      <dgm:spPr/>
      <dgm:t>
        <a:bodyPr/>
        <a:lstStyle/>
        <a:p>
          <a:endParaRPr lang="es-MX"/>
        </a:p>
      </dgm:t>
    </dgm:pt>
    <dgm:pt modelId="{E6CD43AB-6919-4C35-93FB-8EBB1715AD35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Cliente 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0F94D0-FC63-4188-B09A-1C8124AE2C3E}" type="parTrans" cxnId="{7FD3F6AF-90CE-4937-9DF1-F0645B631F34}">
      <dgm:prSet/>
      <dgm:spPr/>
      <dgm:t>
        <a:bodyPr/>
        <a:lstStyle/>
        <a:p>
          <a:endParaRPr lang="es-MX"/>
        </a:p>
      </dgm:t>
    </dgm:pt>
    <dgm:pt modelId="{3B76842B-E145-4F45-BB19-03822529BBF6}" type="sibTrans" cxnId="{7FD3F6AF-90CE-4937-9DF1-F0645B631F34}">
      <dgm:prSet/>
      <dgm:spPr/>
      <dgm:t>
        <a:bodyPr/>
        <a:lstStyle/>
        <a:p>
          <a:endParaRPr lang="es-MX"/>
        </a:p>
      </dgm:t>
    </dgm:pt>
    <dgm:pt modelId="{695DAFA0-8580-4E1B-919C-28D6E10E505D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Patrocinador </a:t>
          </a:r>
          <a:endParaRPr lang="es-MX" sz="2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929FED-E396-4CE1-A194-A7BBB50A21C7}" type="parTrans" cxnId="{AA7272CD-497F-40B3-9701-4E7675B27AD4}">
      <dgm:prSet/>
      <dgm:spPr/>
      <dgm:t>
        <a:bodyPr/>
        <a:lstStyle/>
        <a:p>
          <a:endParaRPr lang="es-MX"/>
        </a:p>
      </dgm:t>
    </dgm:pt>
    <dgm:pt modelId="{4EA25A4C-1FD9-4806-858D-784993CE5E64}" type="sibTrans" cxnId="{AA7272CD-497F-40B3-9701-4E7675B27AD4}">
      <dgm:prSet/>
      <dgm:spPr/>
      <dgm:t>
        <a:bodyPr/>
        <a:lstStyle/>
        <a:p>
          <a:endParaRPr lang="es-MX"/>
        </a:p>
      </dgm:t>
    </dgm:pt>
    <dgm:pt modelId="{E35AB828-B4D9-47C3-A198-9846B64BFC5F}" type="pres">
      <dgm:prSet presAssocID="{4F0C2516-1CB9-41EE-BD73-BDF9838535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42B48D3-B35E-4481-B906-B91BC4518995}" type="pres">
      <dgm:prSet presAssocID="{0897A6B1-B44F-485C-A2DD-1A7EDCE3EF5A}" presName="node" presStyleLbl="node1" presStyleIdx="0" presStyleCnt="4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489F1C-42B9-4AC9-8D8F-DE4C6FFDBCE0}" type="pres">
      <dgm:prSet presAssocID="{24F7E6A2-B34B-4BF5-BDB9-946A0C70C1E1}" presName="sibTrans" presStyleLbl="sibTrans2D1" presStyleIdx="0" presStyleCnt="4"/>
      <dgm:spPr/>
      <dgm:t>
        <a:bodyPr/>
        <a:lstStyle/>
        <a:p>
          <a:endParaRPr lang="es-MX"/>
        </a:p>
      </dgm:t>
    </dgm:pt>
    <dgm:pt modelId="{20174F4F-F37E-45B2-A308-8444B9DB288B}" type="pres">
      <dgm:prSet presAssocID="{24F7E6A2-B34B-4BF5-BDB9-946A0C70C1E1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832F9692-77D3-42C2-A8B9-EC4F4C40CCE8}" type="pres">
      <dgm:prSet presAssocID="{654CBF8F-576F-4D82-8467-C24ABE6DD8D5}" presName="node" presStyleLbl="node1" presStyleIdx="1" presStyleCnt="4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B884CA-F35A-40B1-8E7E-B5941FBB6EDF}" type="pres">
      <dgm:prSet presAssocID="{C27221A0-DD91-4EBD-B695-663AC0AD1CED}" presName="sibTrans" presStyleLbl="sibTrans2D1" presStyleIdx="1" presStyleCnt="4"/>
      <dgm:spPr/>
      <dgm:t>
        <a:bodyPr/>
        <a:lstStyle/>
        <a:p>
          <a:endParaRPr lang="es-MX"/>
        </a:p>
      </dgm:t>
    </dgm:pt>
    <dgm:pt modelId="{0CA990DF-AB02-4108-AE36-D8125CF0EFED}" type="pres">
      <dgm:prSet presAssocID="{C27221A0-DD91-4EBD-B695-663AC0AD1CED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D2778F4B-B48D-4F3F-B0F5-5633BC4E7EC5}" type="pres">
      <dgm:prSet presAssocID="{E6CD43AB-6919-4C35-93FB-8EBB1715AD35}" presName="node" presStyleLbl="node1" presStyleIdx="2" presStyleCnt="4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748EF7-6817-4675-AB6D-632EDC5D1EBF}" type="pres">
      <dgm:prSet presAssocID="{3B76842B-E145-4F45-BB19-03822529BBF6}" presName="sibTrans" presStyleLbl="sibTrans2D1" presStyleIdx="2" presStyleCnt="4"/>
      <dgm:spPr/>
      <dgm:t>
        <a:bodyPr/>
        <a:lstStyle/>
        <a:p>
          <a:endParaRPr lang="es-MX"/>
        </a:p>
      </dgm:t>
    </dgm:pt>
    <dgm:pt modelId="{F9DCEC82-28FD-48DE-8198-937DC3D5AF6B}" type="pres">
      <dgm:prSet presAssocID="{3B76842B-E145-4F45-BB19-03822529BBF6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BC558E5D-B9B5-4EB4-945D-68E12A7D4838}" type="pres">
      <dgm:prSet presAssocID="{695DAFA0-8580-4E1B-919C-28D6E10E505D}" presName="node" presStyleLbl="node1" presStyleIdx="3" presStyleCnt="4" custScaleX="204750" custScaleY="155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0CAAA8-4051-4DFA-877E-A87E95D80976}" type="pres">
      <dgm:prSet presAssocID="{4EA25A4C-1FD9-4806-858D-784993CE5E64}" presName="sibTrans" presStyleLbl="sibTrans2D1" presStyleIdx="3" presStyleCnt="4"/>
      <dgm:spPr/>
      <dgm:t>
        <a:bodyPr/>
        <a:lstStyle/>
        <a:p>
          <a:endParaRPr lang="es-MX"/>
        </a:p>
      </dgm:t>
    </dgm:pt>
    <dgm:pt modelId="{D9E69D96-8270-4BF6-9187-F2BFC05F5FC8}" type="pres">
      <dgm:prSet presAssocID="{4EA25A4C-1FD9-4806-858D-784993CE5E64}" presName="connectorText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7235FC2B-49E5-473C-9C40-3876BA271C4A}" type="presOf" srcId="{4EA25A4C-1FD9-4806-858D-784993CE5E64}" destId="{F70CAAA8-4051-4DFA-877E-A87E95D80976}" srcOrd="0" destOrd="0" presId="urn:microsoft.com/office/officeart/2005/8/layout/cycle2"/>
    <dgm:cxn modelId="{45DD4B24-5D12-4F2D-861C-CE9EE7F0A0B5}" type="presOf" srcId="{E6CD43AB-6919-4C35-93FB-8EBB1715AD35}" destId="{D2778F4B-B48D-4F3F-B0F5-5633BC4E7EC5}" srcOrd="0" destOrd="0" presId="urn:microsoft.com/office/officeart/2005/8/layout/cycle2"/>
    <dgm:cxn modelId="{9F5209C1-153B-4144-8B90-E2E9D6084DAC}" type="presOf" srcId="{3B76842B-E145-4F45-BB19-03822529BBF6}" destId="{F9DCEC82-28FD-48DE-8198-937DC3D5AF6B}" srcOrd="1" destOrd="0" presId="urn:microsoft.com/office/officeart/2005/8/layout/cycle2"/>
    <dgm:cxn modelId="{8F54D0C7-9C99-46CC-92E5-F1A5A8990CF0}" type="presOf" srcId="{654CBF8F-576F-4D82-8467-C24ABE6DD8D5}" destId="{832F9692-77D3-42C2-A8B9-EC4F4C40CCE8}" srcOrd="0" destOrd="0" presId="urn:microsoft.com/office/officeart/2005/8/layout/cycle2"/>
    <dgm:cxn modelId="{AFC57550-EE4D-43A6-B9AD-9EEE08175627}" type="presOf" srcId="{C27221A0-DD91-4EBD-B695-663AC0AD1CED}" destId="{0CA990DF-AB02-4108-AE36-D8125CF0EFED}" srcOrd="1" destOrd="0" presId="urn:microsoft.com/office/officeart/2005/8/layout/cycle2"/>
    <dgm:cxn modelId="{995E7418-6945-4565-BFE0-8EE5D0BF44DB}" type="presOf" srcId="{0897A6B1-B44F-485C-A2DD-1A7EDCE3EF5A}" destId="{742B48D3-B35E-4481-B906-B91BC4518995}" srcOrd="0" destOrd="0" presId="urn:microsoft.com/office/officeart/2005/8/layout/cycle2"/>
    <dgm:cxn modelId="{AA7272CD-497F-40B3-9701-4E7675B27AD4}" srcId="{4F0C2516-1CB9-41EE-BD73-BDF9838535C2}" destId="{695DAFA0-8580-4E1B-919C-28D6E10E505D}" srcOrd="3" destOrd="0" parTransId="{64929FED-E396-4CE1-A194-A7BBB50A21C7}" sibTransId="{4EA25A4C-1FD9-4806-858D-784993CE5E64}"/>
    <dgm:cxn modelId="{30FF0EBA-DF45-4B7C-B8E2-69106EAF4E4B}" type="presOf" srcId="{24F7E6A2-B34B-4BF5-BDB9-946A0C70C1E1}" destId="{5F489F1C-42B9-4AC9-8D8F-DE4C6FFDBCE0}" srcOrd="0" destOrd="0" presId="urn:microsoft.com/office/officeart/2005/8/layout/cycle2"/>
    <dgm:cxn modelId="{7F713431-DD40-4163-A4EA-10ED824DD017}" type="presOf" srcId="{4F0C2516-1CB9-41EE-BD73-BDF9838535C2}" destId="{E35AB828-B4D9-47C3-A198-9846B64BFC5F}" srcOrd="0" destOrd="0" presId="urn:microsoft.com/office/officeart/2005/8/layout/cycle2"/>
    <dgm:cxn modelId="{7FD3F6AF-90CE-4937-9DF1-F0645B631F34}" srcId="{4F0C2516-1CB9-41EE-BD73-BDF9838535C2}" destId="{E6CD43AB-6919-4C35-93FB-8EBB1715AD35}" srcOrd="2" destOrd="0" parTransId="{0D0F94D0-FC63-4188-B09A-1C8124AE2C3E}" sibTransId="{3B76842B-E145-4F45-BB19-03822529BBF6}"/>
    <dgm:cxn modelId="{1C3E46E6-00FA-42A4-9889-802070C141D4}" type="presOf" srcId="{4EA25A4C-1FD9-4806-858D-784993CE5E64}" destId="{D9E69D96-8270-4BF6-9187-F2BFC05F5FC8}" srcOrd="1" destOrd="0" presId="urn:microsoft.com/office/officeart/2005/8/layout/cycle2"/>
    <dgm:cxn modelId="{CF5FC6F0-B664-45BF-9CF8-BB8A1A7169A6}" type="presOf" srcId="{3B76842B-E145-4F45-BB19-03822529BBF6}" destId="{92748EF7-6817-4675-AB6D-632EDC5D1EBF}" srcOrd="0" destOrd="0" presId="urn:microsoft.com/office/officeart/2005/8/layout/cycle2"/>
    <dgm:cxn modelId="{998A8874-EBDF-4C2B-A4CD-48EEFCFABD7C}" srcId="{4F0C2516-1CB9-41EE-BD73-BDF9838535C2}" destId="{0897A6B1-B44F-485C-A2DD-1A7EDCE3EF5A}" srcOrd="0" destOrd="0" parTransId="{028555C7-EAD9-4407-97FD-B680D1BD5E82}" sibTransId="{24F7E6A2-B34B-4BF5-BDB9-946A0C70C1E1}"/>
    <dgm:cxn modelId="{0CF2508C-D26D-47B6-A1AA-E70857270964}" type="presOf" srcId="{24F7E6A2-B34B-4BF5-BDB9-946A0C70C1E1}" destId="{20174F4F-F37E-45B2-A308-8444B9DB288B}" srcOrd="1" destOrd="0" presId="urn:microsoft.com/office/officeart/2005/8/layout/cycle2"/>
    <dgm:cxn modelId="{CBE61D1A-C633-43D8-AD19-FB1E12B44C3D}" type="presOf" srcId="{C27221A0-DD91-4EBD-B695-663AC0AD1CED}" destId="{35B884CA-F35A-40B1-8E7E-B5941FBB6EDF}" srcOrd="0" destOrd="0" presId="urn:microsoft.com/office/officeart/2005/8/layout/cycle2"/>
    <dgm:cxn modelId="{C6F41832-91E0-42E9-AD83-FFE60FCFD24A}" type="presOf" srcId="{695DAFA0-8580-4E1B-919C-28D6E10E505D}" destId="{BC558E5D-B9B5-4EB4-945D-68E12A7D4838}" srcOrd="0" destOrd="0" presId="urn:microsoft.com/office/officeart/2005/8/layout/cycle2"/>
    <dgm:cxn modelId="{B5145A7E-2FDA-4C06-A916-F1C812CD1F3F}" srcId="{4F0C2516-1CB9-41EE-BD73-BDF9838535C2}" destId="{654CBF8F-576F-4D82-8467-C24ABE6DD8D5}" srcOrd="1" destOrd="0" parTransId="{94CB7443-B00B-498E-BFBD-66A64B97EBB0}" sibTransId="{C27221A0-DD91-4EBD-B695-663AC0AD1CED}"/>
    <dgm:cxn modelId="{99554A3E-992B-4B32-8477-FF09626BB0E6}" type="presParOf" srcId="{E35AB828-B4D9-47C3-A198-9846B64BFC5F}" destId="{742B48D3-B35E-4481-B906-B91BC4518995}" srcOrd="0" destOrd="0" presId="urn:microsoft.com/office/officeart/2005/8/layout/cycle2"/>
    <dgm:cxn modelId="{D9AF259E-808D-44CD-88DC-91BE6245152C}" type="presParOf" srcId="{E35AB828-B4D9-47C3-A198-9846B64BFC5F}" destId="{5F489F1C-42B9-4AC9-8D8F-DE4C6FFDBCE0}" srcOrd="1" destOrd="0" presId="urn:microsoft.com/office/officeart/2005/8/layout/cycle2"/>
    <dgm:cxn modelId="{DC6E43F2-D0BF-4073-AF30-3370C1C2B371}" type="presParOf" srcId="{5F489F1C-42B9-4AC9-8D8F-DE4C6FFDBCE0}" destId="{20174F4F-F37E-45B2-A308-8444B9DB288B}" srcOrd="0" destOrd="0" presId="urn:microsoft.com/office/officeart/2005/8/layout/cycle2"/>
    <dgm:cxn modelId="{CE482004-0D02-4721-A094-887B310C1238}" type="presParOf" srcId="{E35AB828-B4D9-47C3-A198-9846B64BFC5F}" destId="{832F9692-77D3-42C2-A8B9-EC4F4C40CCE8}" srcOrd="2" destOrd="0" presId="urn:microsoft.com/office/officeart/2005/8/layout/cycle2"/>
    <dgm:cxn modelId="{21080713-85F3-441A-94BE-B26DE3E555CE}" type="presParOf" srcId="{E35AB828-B4D9-47C3-A198-9846B64BFC5F}" destId="{35B884CA-F35A-40B1-8E7E-B5941FBB6EDF}" srcOrd="3" destOrd="0" presId="urn:microsoft.com/office/officeart/2005/8/layout/cycle2"/>
    <dgm:cxn modelId="{45F79151-7679-4309-97B5-167AA386AD1D}" type="presParOf" srcId="{35B884CA-F35A-40B1-8E7E-B5941FBB6EDF}" destId="{0CA990DF-AB02-4108-AE36-D8125CF0EFED}" srcOrd="0" destOrd="0" presId="urn:microsoft.com/office/officeart/2005/8/layout/cycle2"/>
    <dgm:cxn modelId="{75123D40-491C-4134-9EFE-342B630B74E4}" type="presParOf" srcId="{E35AB828-B4D9-47C3-A198-9846B64BFC5F}" destId="{D2778F4B-B48D-4F3F-B0F5-5633BC4E7EC5}" srcOrd="4" destOrd="0" presId="urn:microsoft.com/office/officeart/2005/8/layout/cycle2"/>
    <dgm:cxn modelId="{AB37560B-AC5C-42D7-8737-C7FBCC2E58DC}" type="presParOf" srcId="{E35AB828-B4D9-47C3-A198-9846B64BFC5F}" destId="{92748EF7-6817-4675-AB6D-632EDC5D1EBF}" srcOrd="5" destOrd="0" presId="urn:microsoft.com/office/officeart/2005/8/layout/cycle2"/>
    <dgm:cxn modelId="{68BB1C84-EF39-4AF7-83AA-A8B5C4B4AE28}" type="presParOf" srcId="{92748EF7-6817-4675-AB6D-632EDC5D1EBF}" destId="{F9DCEC82-28FD-48DE-8198-937DC3D5AF6B}" srcOrd="0" destOrd="0" presId="urn:microsoft.com/office/officeart/2005/8/layout/cycle2"/>
    <dgm:cxn modelId="{22F3A8F8-3DCE-492A-82E5-1DA53DBAE78E}" type="presParOf" srcId="{E35AB828-B4D9-47C3-A198-9846B64BFC5F}" destId="{BC558E5D-B9B5-4EB4-945D-68E12A7D4838}" srcOrd="6" destOrd="0" presId="urn:microsoft.com/office/officeart/2005/8/layout/cycle2"/>
    <dgm:cxn modelId="{B1BDE90C-F0EA-489D-A619-7A437E3C50C3}" type="presParOf" srcId="{E35AB828-B4D9-47C3-A198-9846B64BFC5F}" destId="{F70CAAA8-4051-4DFA-877E-A87E95D80976}" srcOrd="7" destOrd="0" presId="urn:microsoft.com/office/officeart/2005/8/layout/cycle2"/>
    <dgm:cxn modelId="{E26192E1-9B0B-45D4-AE94-D03D992701C3}" type="presParOf" srcId="{F70CAAA8-4051-4DFA-877E-A87E95D80976}" destId="{D9E69D96-8270-4BF6-9187-F2BFC05F5F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94FBDB-5F04-4EEF-958F-A323DC26CE5E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CD781E-70B9-4A65-A409-52E12FB90D2D}">
      <dgm:prSet phldrT="[Texto]" custT="1"/>
      <dgm:spPr/>
      <dgm:t>
        <a:bodyPr/>
        <a:lstStyle/>
        <a:p>
          <a:r>
            <a:rPr lang="es-MX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Cierre </a:t>
          </a:r>
          <a:endParaRPr lang="es-MX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D7FAB8-7746-4FEA-B7E7-2050220F200D}" type="parTrans" cxnId="{B1692A20-308F-41BD-8552-52F5DD6472B0}">
      <dgm:prSet/>
      <dgm:spPr/>
      <dgm:t>
        <a:bodyPr/>
        <a:lstStyle/>
        <a:p>
          <a:endParaRPr lang="es-MX"/>
        </a:p>
      </dgm:t>
    </dgm:pt>
    <dgm:pt modelId="{B63D733C-7344-40A7-B31A-DDDC97E8C44A}" type="sibTrans" cxnId="{B1692A20-308F-41BD-8552-52F5DD6472B0}">
      <dgm:prSet/>
      <dgm:spPr/>
      <dgm:t>
        <a:bodyPr/>
        <a:lstStyle/>
        <a:p>
          <a:endParaRPr lang="es-MX"/>
        </a:p>
      </dgm:t>
    </dgm:pt>
    <dgm:pt modelId="{4438D03C-516B-47BF-B0DB-D80EB2763724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 del proyecto</a:t>
          </a:r>
          <a:endParaRPr lang="es-MX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CFB9CE-D7FD-431C-B2DB-F3C06F7C7547}" type="parTrans" cxnId="{C09F8C21-B8D1-4B3C-8197-CD57C74833DE}">
      <dgm:prSet/>
      <dgm:spPr/>
      <dgm:t>
        <a:bodyPr/>
        <a:lstStyle/>
        <a:p>
          <a:endParaRPr lang="es-MX"/>
        </a:p>
      </dgm:t>
    </dgm:pt>
    <dgm:pt modelId="{8E0BE0B2-2C5A-4027-B1D2-60AD89DC2D2F}" type="sibTrans" cxnId="{C09F8C21-B8D1-4B3C-8197-CD57C74833DE}">
      <dgm:prSet/>
      <dgm:spPr/>
      <dgm:t>
        <a:bodyPr/>
        <a:lstStyle/>
        <a:p>
          <a:endParaRPr lang="es-MX"/>
        </a:p>
      </dgm:t>
    </dgm:pt>
    <dgm:pt modelId="{ED0DCB31-68C6-4B7E-86F3-3BE68B32F1F4}">
      <dgm:prSet phldrT="[Texto]" custT="1"/>
      <dgm:spPr/>
      <dgm:t>
        <a:bodyPr/>
        <a:lstStyle/>
        <a:p>
          <a:r>
            <a:rPr lang="es-MX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Contratos </a:t>
          </a:r>
          <a:endParaRPr lang="es-MX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31752F-8074-40FA-95CC-506918665A9D}" type="parTrans" cxnId="{FE30E068-323C-4D08-A4D5-132F35A099C6}">
      <dgm:prSet/>
      <dgm:spPr/>
      <dgm:t>
        <a:bodyPr/>
        <a:lstStyle/>
        <a:p>
          <a:endParaRPr lang="es-MX"/>
        </a:p>
      </dgm:t>
    </dgm:pt>
    <dgm:pt modelId="{1A9A3596-0EB3-49E3-9312-0164D71A0EFE}" type="sibTrans" cxnId="{FE30E068-323C-4D08-A4D5-132F35A099C6}">
      <dgm:prSet/>
      <dgm:spPr/>
      <dgm:t>
        <a:bodyPr/>
        <a:lstStyle/>
        <a:p>
          <a:endParaRPr lang="es-MX"/>
        </a:p>
      </dgm:t>
    </dgm:pt>
    <dgm:pt modelId="{49496246-8313-4343-97DF-5DCBE15CBDF3}" type="pres">
      <dgm:prSet presAssocID="{2194FBDB-5F04-4EEF-958F-A323DC26CE5E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622D669-D578-4B20-B88D-982D7EC995D3}" type="pres">
      <dgm:prSet presAssocID="{88CD781E-70B9-4A65-A409-52E12FB90D2D}" presName="composite" presStyleCnt="0"/>
      <dgm:spPr/>
    </dgm:pt>
    <dgm:pt modelId="{AD29ACA3-7453-4AB6-B266-A51CDD137F9F}" type="pres">
      <dgm:prSet presAssocID="{88CD781E-70B9-4A65-A409-52E12FB90D2D}" presName="ParentAccent1" presStyleLbl="alignNode1" presStyleIdx="0" presStyleCnt="27"/>
      <dgm:spPr/>
    </dgm:pt>
    <dgm:pt modelId="{8095E90E-1B82-4990-9E79-13E63041B924}" type="pres">
      <dgm:prSet presAssocID="{88CD781E-70B9-4A65-A409-52E12FB90D2D}" presName="ParentAccent2" presStyleLbl="alignNode1" presStyleIdx="1" presStyleCnt="27"/>
      <dgm:spPr/>
    </dgm:pt>
    <dgm:pt modelId="{CF374ED0-3A82-431B-943C-B11BF195D4AF}" type="pres">
      <dgm:prSet presAssocID="{88CD781E-70B9-4A65-A409-52E12FB90D2D}" presName="ParentAccent3" presStyleLbl="alignNode1" presStyleIdx="2" presStyleCnt="27"/>
      <dgm:spPr/>
    </dgm:pt>
    <dgm:pt modelId="{188EC43E-F4CF-45A4-8ED9-716C23CC9BF5}" type="pres">
      <dgm:prSet presAssocID="{88CD781E-70B9-4A65-A409-52E12FB90D2D}" presName="ParentAccent4" presStyleLbl="alignNode1" presStyleIdx="3" presStyleCnt="27"/>
      <dgm:spPr/>
    </dgm:pt>
    <dgm:pt modelId="{A65D1DE1-3AAB-4E40-A945-CC6465530886}" type="pres">
      <dgm:prSet presAssocID="{88CD781E-70B9-4A65-A409-52E12FB90D2D}" presName="ParentAccent5" presStyleLbl="alignNode1" presStyleIdx="4" presStyleCnt="27"/>
      <dgm:spPr/>
    </dgm:pt>
    <dgm:pt modelId="{B4A5EBE7-07B8-45FC-9E52-351B035A1266}" type="pres">
      <dgm:prSet presAssocID="{88CD781E-70B9-4A65-A409-52E12FB90D2D}" presName="ParentAccent6" presStyleLbl="alignNode1" presStyleIdx="5" presStyleCnt="27"/>
      <dgm:spPr/>
    </dgm:pt>
    <dgm:pt modelId="{5F509BD6-764E-4034-BDF3-0A97C723713F}" type="pres">
      <dgm:prSet presAssocID="{88CD781E-70B9-4A65-A409-52E12FB90D2D}" presName="ParentAccent7" presStyleLbl="alignNode1" presStyleIdx="6" presStyleCnt="27"/>
      <dgm:spPr/>
    </dgm:pt>
    <dgm:pt modelId="{A825983C-5938-4E09-B0E5-7AA2F8AD8289}" type="pres">
      <dgm:prSet presAssocID="{88CD781E-70B9-4A65-A409-52E12FB90D2D}" presName="ParentAccent8" presStyleLbl="alignNode1" presStyleIdx="7" presStyleCnt="27"/>
      <dgm:spPr/>
    </dgm:pt>
    <dgm:pt modelId="{0E140BF4-F0D8-4522-9294-223CBCC42A9A}" type="pres">
      <dgm:prSet presAssocID="{88CD781E-70B9-4A65-A409-52E12FB90D2D}" presName="ParentAccent9" presStyleLbl="alignNode1" presStyleIdx="8" presStyleCnt="27"/>
      <dgm:spPr/>
    </dgm:pt>
    <dgm:pt modelId="{06D11F8B-C2C4-4762-990E-9B3BB68893D2}" type="pres">
      <dgm:prSet presAssocID="{88CD781E-70B9-4A65-A409-52E12FB90D2D}" presName="ParentAccent10" presStyleLbl="alignNode1" presStyleIdx="9" presStyleCnt="27"/>
      <dgm:spPr/>
    </dgm:pt>
    <dgm:pt modelId="{942A44B6-F18B-4F52-BAAB-5531572E7DBC}" type="pres">
      <dgm:prSet presAssocID="{88CD781E-70B9-4A65-A409-52E12FB90D2D}" presName="Parent" presStyleLbl="alignNode1" presStyleIdx="10" presStyleCnt="27" custScaleX="118799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E77DEA-4144-40AF-A497-EDC3A37DD908}" type="pres">
      <dgm:prSet presAssocID="{4438D03C-516B-47BF-B0DB-D80EB2763724}" presName="Child1Accent1" presStyleLbl="alignNode1" presStyleIdx="11" presStyleCnt="27"/>
      <dgm:spPr/>
    </dgm:pt>
    <dgm:pt modelId="{4BA6A51D-1CF4-4118-9FA7-FDB2F92E266A}" type="pres">
      <dgm:prSet presAssocID="{4438D03C-516B-47BF-B0DB-D80EB2763724}" presName="Child1Accent2" presStyleLbl="alignNode1" presStyleIdx="12" presStyleCnt="27"/>
      <dgm:spPr/>
    </dgm:pt>
    <dgm:pt modelId="{AFAFD222-4A7D-49D9-B356-0D72EA5BDDDB}" type="pres">
      <dgm:prSet presAssocID="{4438D03C-516B-47BF-B0DB-D80EB2763724}" presName="Child1Accent3" presStyleLbl="alignNode1" presStyleIdx="13" presStyleCnt="27"/>
      <dgm:spPr/>
    </dgm:pt>
    <dgm:pt modelId="{A7194529-E6D8-4950-BD68-C6AB3DC649A3}" type="pres">
      <dgm:prSet presAssocID="{4438D03C-516B-47BF-B0DB-D80EB2763724}" presName="Child1Accent4" presStyleLbl="alignNode1" presStyleIdx="14" presStyleCnt="27"/>
      <dgm:spPr/>
    </dgm:pt>
    <dgm:pt modelId="{92864614-8CAB-467C-8ACB-069D07AAB5A0}" type="pres">
      <dgm:prSet presAssocID="{4438D03C-516B-47BF-B0DB-D80EB2763724}" presName="Child1Accent5" presStyleLbl="alignNode1" presStyleIdx="15" presStyleCnt="27"/>
      <dgm:spPr/>
    </dgm:pt>
    <dgm:pt modelId="{E9CAAB88-56DF-4D10-96D2-88C6712BE929}" type="pres">
      <dgm:prSet presAssocID="{4438D03C-516B-47BF-B0DB-D80EB2763724}" presName="Child1Accent6" presStyleLbl="alignNode1" presStyleIdx="16" presStyleCnt="27"/>
      <dgm:spPr/>
    </dgm:pt>
    <dgm:pt modelId="{9AABD603-3D7C-4555-9F71-E2D349B4C4EB}" type="pres">
      <dgm:prSet presAssocID="{4438D03C-516B-47BF-B0DB-D80EB2763724}" presName="Child1Accent7" presStyleLbl="alignNode1" presStyleIdx="17" presStyleCnt="27"/>
      <dgm:spPr/>
    </dgm:pt>
    <dgm:pt modelId="{D9C250C9-C192-43AA-BEA4-F3409A2B0FAD}" type="pres">
      <dgm:prSet presAssocID="{4438D03C-516B-47BF-B0DB-D80EB2763724}" presName="Child1Accent8" presStyleLbl="alignNode1" presStyleIdx="18" presStyleCnt="27"/>
      <dgm:spPr/>
    </dgm:pt>
    <dgm:pt modelId="{EDDCF4D6-131B-4812-B188-75359AC15101}" type="pres">
      <dgm:prSet presAssocID="{4438D03C-516B-47BF-B0DB-D80EB2763724}" presName="Child1Accent9" presStyleLbl="alignNode1" presStyleIdx="19" presStyleCnt="27"/>
      <dgm:spPr/>
    </dgm:pt>
    <dgm:pt modelId="{00D5D02F-170A-41BE-800B-829BAC5EEED4}" type="pres">
      <dgm:prSet presAssocID="{4438D03C-516B-47BF-B0DB-D80EB2763724}" presName="Child1" presStyleLbl="revTx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D84E7A-CE87-4D9A-80AA-5AAE7AEDE611}" type="pres">
      <dgm:prSet presAssocID="{ED0DCB31-68C6-4B7E-86F3-3BE68B32F1F4}" presName="Child2Accent1" presStyleLbl="alignNode1" presStyleIdx="20" presStyleCnt="27"/>
      <dgm:spPr/>
    </dgm:pt>
    <dgm:pt modelId="{6E09915C-A3D4-49DB-9FEB-F96F89840FFF}" type="pres">
      <dgm:prSet presAssocID="{ED0DCB31-68C6-4B7E-86F3-3BE68B32F1F4}" presName="Child2Accent2" presStyleLbl="alignNode1" presStyleIdx="21" presStyleCnt="27"/>
      <dgm:spPr/>
    </dgm:pt>
    <dgm:pt modelId="{75D75E2C-346C-40C2-8300-913CA3DFFD40}" type="pres">
      <dgm:prSet presAssocID="{ED0DCB31-68C6-4B7E-86F3-3BE68B32F1F4}" presName="Child2Accent3" presStyleLbl="alignNode1" presStyleIdx="22" presStyleCnt="27"/>
      <dgm:spPr/>
    </dgm:pt>
    <dgm:pt modelId="{D5B9898B-2F6E-4AFF-AF4F-5228C1E04C5E}" type="pres">
      <dgm:prSet presAssocID="{ED0DCB31-68C6-4B7E-86F3-3BE68B32F1F4}" presName="Child2Accent4" presStyleLbl="alignNode1" presStyleIdx="23" presStyleCnt="27"/>
      <dgm:spPr/>
    </dgm:pt>
    <dgm:pt modelId="{9844027B-E3B8-4615-9F68-4D4312178992}" type="pres">
      <dgm:prSet presAssocID="{ED0DCB31-68C6-4B7E-86F3-3BE68B32F1F4}" presName="Child2Accent5" presStyleLbl="alignNode1" presStyleIdx="24" presStyleCnt="27"/>
      <dgm:spPr/>
    </dgm:pt>
    <dgm:pt modelId="{C30C96BE-A31C-4172-83F7-93CBC6BC5FE7}" type="pres">
      <dgm:prSet presAssocID="{ED0DCB31-68C6-4B7E-86F3-3BE68B32F1F4}" presName="Child2Accent6" presStyleLbl="alignNode1" presStyleIdx="25" presStyleCnt="27"/>
      <dgm:spPr/>
    </dgm:pt>
    <dgm:pt modelId="{FDDF1ECC-7734-4064-A9CC-98B1AB7EB4C0}" type="pres">
      <dgm:prSet presAssocID="{ED0DCB31-68C6-4B7E-86F3-3BE68B32F1F4}" presName="Child2Accent7" presStyleLbl="alignNode1" presStyleIdx="26" presStyleCnt="27"/>
      <dgm:spPr/>
    </dgm:pt>
    <dgm:pt modelId="{A1F64B55-D957-4199-B28A-DB1B9D838D21}" type="pres">
      <dgm:prSet presAssocID="{ED0DCB31-68C6-4B7E-86F3-3BE68B32F1F4}" presName="Child2" presStyleLbl="revTx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E30E068-323C-4D08-A4D5-132F35A099C6}" srcId="{88CD781E-70B9-4A65-A409-52E12FB90D2D}" destId="{ED0DCB31-68C6-4B7E-86F3-3BE68B32F1F4}" srcOrd="1" destOrd="0" parTransId="{7531752F-8074-40FA-95CC-506918665A9D}" sibTransId="{1A9A3596-0EB3-49E3-9312-0164D71A0EFE}"/>
    <dgm:cxn modelId="{BD8F0B1D-28C3-4563-83CB-96FDA7C5153F}" type="presOf" srcId="{4438D03C-516B-47BF-B0DB-D80EB2763724}" destId="{00D5D02F-170A-41BE-800B-829BAC5EEED4}" srcOrd="0" destOrd="0" presId="urn:microsoft.com/office/officeart/2011/layout/ConvergingText"/>
    <dgm:cxn modelId="{C09F8C21-B8D1-4B3C-8197-CD57C74833DE}" srcId="{88CD781E-70B9-4A65-A409-52E12FB90D2D}" destId="{4438D03C-516B-47BF-B0DB-D80EB2763724}" srcOrd="0" destOrd="0" parTransId="{7ACFB9CE-D7FD-431C-B2DB-F3C06F7C7547}" sibTransId="{8E0BE0B2-2C5A-4027-B1D2-60AD89DC2D2F}"/>
    <dgm:cxn modelId="{3E6E4EEB-35C7-4C3A-97A3-F010991B450C}" type="presOf" srcId="{ED0DCB31-68C6-4B7E-86F3-3BE68B32F1F4}" destId="{A1F64B55-D957-4199-B28A-DB1B9D838D21}" srcOrd="0" destOrd="0" presId="urn:microsoft.com/office/officeart/2011/layout/ConvergingText"/>
    <dgm:cxn modelId="{B0A4C32F-D7A6-40FF-B110-7436C280B4DB}" type="presOf" srcId="{88CD781E-70B9-4A65-A409-52E12FB90D2D}" destId="{942A44B6-F18B-4F52-BAAB-5531572E7DBC}" srcOrd="0" destOrd="0" presId="urn:microsoft.com/office/officeart/2011/layout/ConvergingText"/>
    <dgm:cxn modelId="{B1692A20-308F-41BD-8552-52F5DD6472B0}" srcId="{2194FBDB-5F04-4EEF-958F-A323DC26CE5E}" destId="{88CD781E-70B9-4A65-A409-52E12FB90D2D}" srcOrd="0" destOrd="0" parTransId="{DDD7FAB8-7746-4FEA-B7E7-2050220F200D}" sibTransId="{B63D733C-7344-40A7-B31A-DDDC97E8C44A}"/>
    <dgm:cxn modelId="{B4C3D861-2D0D-4156-AF0D-1EB64B190764}" type="presOf" srcId="{2194FBDB-5F04-4EEF-958F-A323DC26CE5E}" destId="{49496246-8313-4343-97DF-5DCBE15CBDF3}" srcOrd="0" destOrd="0" presId="urn:microsoft.com/office/officeart/2011/layout/ConvergingText"/>
    <dgm:cxn modelId="{3820F5E9-EB7E-4580-BFB4-5912666A1DEE}" type="presParOf" srcId="{49496246-8313-4343-97DF-5DCBE15CBDF3}" destId="{9622D669-D578-4B20-B88D-982D7EC995D3}" srcOrd="0" destOrd="0" presId="urn:microsoft.com/office/officeart/2011/layout/ConvergingText"/>
    <dgm:cxn modelId="{E9560DBD-B252-4DE5-8AB8-835642E0BCC0}" type="presParOf" srcId="{9622D669-D578-4B20-B88D-982D7EC995D3}" destId="{AD29ACA3-7453-4AB6-B266-A51CDD137F9F}" srcOrd="0" destOrd="0" presId="urn:microsoft.com/office/officeart/2011/layout/ConvergingText"/>
    <dgm:cxn modelId="{92B3D4CF-AB81-43D9-948F-5D4DF7D2A4C1}" type="presParOf" srcId="{9622D669-D578-4B20-B88D-982D7EC995D3}" destId="{8095E90E-1B82-4990-9E79-13E63041B924}" srcOrd="1" destOrd="0" presId="urn:microsoft.com/office/officeart/2011/layout/ConvergingText"/>
    <dgm:cxn modelId="{2C10AD73-E115-43CC-A660-564D2C335FE8}" type="presParOf" srcId="{9622D669-D578-4B20-B88D-982D7EC995D3}" destId="{CF374ED0-3A82-431B-943C-B11BF195D4AF}" srcOrd="2" destOrd="0" presId="urn:microsoft.com/office/officeart/2011/layout/ConvergingText"/>
    <dgm:cxn modelId="{E313E3FD-032E-4EC3-B8F9-B61EA366FE9D}" type="presParOf" srcId="{9622D669-D578-4B20-B88D-982D7EC995D3}" destId="{188EC43E-F4CF-45A4-8ED9-716C23CC9BF5}" srcOrd="3" destOrd="0" presId="urn:microsoft.com/office/officeart/2011/layout/ConvergingText"/>
    <dgm:cxn modelId="{0834256E-294A-44D9-A863-ADBC89BEC839}" type="presParOf" srcId="{9622D669-D578-4B20-B88D-982D7EC995D3}" destId="{A65D1DE1-3AAB-4E40-A945-CC6465530886}" srcOrd="4" destOrd="0" presId="urn:microsoft.com/office/officeart/2011/layout/ConvergingText"/>
    <dgm:cxn modelId="{895206C6-AAF7-4212-B02C-1AF0DE515988}" type="presParOf" srcId="{9622D669-D578-4B20-B88D-982D7EC995D3}" destId="{B4A5EBE7-07B8-45FC-9E52-351B035A1266}" srcOrd="5" destOrd="0" presId="urn:microsoft.com/office/officeart/2011/layout/ConvergingText"/>
    <dgm:cxn modelId="{E262DA42-DA90-4189-BEF6-A42860466AEF}" type="presParOf" srcId="{9622D669-D578-4B20-B88D-982D7EC995D3}" destId="{5F509BD6-764E-4034-BDF3-0A97C723713F}" srcOrd="6" destOrd="0" presId="urn:microsoft.com/office/officeart/2011/layout/ConvergingText"/>
    <dgm:cxn modelId="{85FCA63E-6E61-47F5-A423-76BF681CADFE}" type="presParOf" srcId="{9622D669-D578-4B20-B88D-982D7EC995D3}" destId="{A825983C-5938-4E09-B0E5-7AA2F8AD8289}" srcOrd="7" destOrd="0" presId="urn:microsoft.com/office/officeart/2011/layout/ConvergingText"/>
    <dgm:cxn modelId="{6C81170D-37F4-4C06-B1FA-F06A17ACA1C0}" type="presParOf" srcId="{9622D669-D578-4B20-B88D-982D7EC995D3}" destId="{0E140BF4-F0D8-4522-9294-223CBCC42A9A}" srcOrd="8" destOrd="0" presId="urn:microsoft.com/office/officeart/2011/layout/ConvergingText"/>
    <dgm:cxn modelId="{6910CF42-8F22-4844-8ED1-EB16B57E7E04}" type="presParOf" srcId="{9622D669-D578-4B20-B88D-982D7EC995D3}" destId="{06D11F8B-C2C4-4762-990E-9B3BB68893D2}" srcOrd="9" destOrd="0" presId="urn:microsoft.com/office/officeart/2011/layout/ConvergingText"/>
    <dgm:cxn modelId="{1BA58B05-AB07-492A-8BBB-BABF674B1350}" type="presParOf" srcId="{9622D669-D578-4B20-B88D-982D7EC995D3}" destId="{942A44B6-F18B-4F52-BAAB-5531572E7DBC}" srcOrd="10" destOrd="0" presId="urn:microsoft.com/office/officeart/2011/layout/ConvergingText"/>
    <dgm:cxn modelId="{658EA0B5-A22F-447F-B663-660DD45DCFFD}" type="presParOf" srcId="{9622D669-D578-4B20-B88D-982D7EC995D3}" destId="{84E77DEA-4144-40AF-A497-EDC3A37DD908}" srcOrd="11" destOrd="0" presId="urn:microsoft.com/office/officeart/2011/layout/ConvergingText"/>
    <dgm:cxn modelId="{928E602B-B826-4293-AFED-041ADF01236B}" type="presParOf" srcId="{9622D669-D578-4B20-B88D-982D7EC995D3}" destId="{4BA6A51D-1CF4-4118-9FA7-FDB2F92E266A}" srcOrd="12" destOrd="0" presId="urn:microsoft.com/office/officeart/2011/layout/ConvergingText"/>
    <dgm:cxn modelId="{91DF2B0B-A0AD-4575-98CB-0051B00CBFC1}" type="presParOf" srcId="{9622D669-D578-4B20-B88D-982D7EC995D3}" destId="{AFAFD222-4A7D-49D9-B356-0D72EA5BDDDB}" srcOrd="13" destOrd="0" presId="urn:microsoft.com/office/officeart/2011/layout/ConvergingText"/>
    <dgm:cxn modelId="{AB85045B-7062-453B-9682-C16EDA802701}" type="presParOf" srcId="{9622D669-D578-4B20-B88D-982D7EC995D3}" destId="{A7194529-E6D8-4950-BD68-C6AB3DC649A3}" srcOrd="14" destOrd="0" presId="urn:microsoft.com/office/officeart/2011/layout/ConvergingText"/>
    <dgm:cxn modelId="{5B75B4C7-C273-47C5-85C9-7C813DCD55FE}" type="presParOf" srcId="{9622D669-D578-4B20-B88D-982D7EC995D3}" destId="{92864614-8CAB-467C-8ACB-069D07AAB5A0}" srcOrd="15" destOrd="0" presId="urn:microsoft.com/office/officeart/2011/layout/ConvergingText"/>
    <dgm:cxn modelId="{EE8C2CFE-C970-4090-8C26-1FA47858BE6F}" type="presParOf" srcId="{9622D669-D578-4B20-B88D-982D7EC995D3}" destId="{E9CAAB88-56DF-4D10-96D2-88C6712BE929}" srcOrd="16" destOrd="0" presId="urn:microsoft.com/office/officeart/2011/layout/ConvergingText"/>
    <dgm:cxn modelId="{778EA940-8BDD-4CD5-9657-76E1F98C1FE6}" type="presParOf" srcId="{9622D669-D578-4B20-B88D-982D7EC995D3}" destId="{9AABD603-3D7C-4555-9F71-E2D349B4C4EB}" srcOrd="17" destOrd="0" presId="urn:microsoft.com/office/officeart/2011/layout/ConvergingText"/>
    <dgm:cxn modelId="{73BF789A-7B08-4B5A-98C1-8EAE5FF8C56A}" type="presParOf" srcId="{9622D669-D578-4B20-B88D-982D7EC995D3}" destId="{D9C250C9-C192-43AA-BEA4-F3409A2B0FAD}" srcOrd="18" destOrd="0" presId="urn:microsoft.com/office/officeart/2011/layout/ConvergingText"/>
    <dgm:cxn modelId="{258B6771-4109-4AD7-A8CC-A295238A931C}" type="presParOf" srcId="{9622D669-D578-4B20-B88D-982D7EC995D3}" destId="{EDDCF4D6-131B-4812-B188-75359AC15101}" srcOrd="19" destOrd="0" presId="urn:microsoft.com/office/officeart/2011/layout/ConvergingText"/>
    <dgm:cxn modelId="{2C78667C-988F-4CBD-B684-553FB0CB1158}" type="presParOf" srcId="{9622D669-D578-4B20-B88D-982D7EC995D3}" destId="{00D5D02F-170A-41BE-800B-829BAC5EEED4}" srcOrd="20" destOrd="0" presId="urn:microsoft.com/office/officeart/2011/layout/ConvergingText"/>
    <dgm:cxn modelId="{695A47C8-35D9-4FCA-9800-DA0441140DC6}" type="presParOf" srcId="{9622D669-D578-4B20-B88D-982D7EC995D3}" destId="{20D84E7A-CE87-4D9A-80AA-5AAE7AEDE611}" srcOrd="21" destOrd="0" presId="urn:microsoft.com/office/officeart/2011/layout/ConvergingText"/>
    <dgm:cxn modelId="{52A45D57-5F40-4707-9493-FE1B101DBFD1}" type="presParOf" srcId="{9622D669-D578-4B20-B88D-982D7EC995D3}" destId="{6E09915C-A3D4-49DB-9FEB-F96F89840FFF}" srcOrd="22" destOrd="0" presId="urn:microsoft.com/office/officeart/2011/layout/ConvergingText"/>
    <dgm:cxn modelId="{D6830DA0-1641-4BD6-87B6-5073C290A707}" type="presParOf" srcId="{9622D669-D578-4B20-B88D-982D7EC995D3}" destId="{75D75E2C-346C-40C2-8300-913CA3DFFD40}" srcOrd="23" destOrd="0" presId="urn:microsoft.com/office/officeart/2011/layout/ConvergingText"/>
    <dgm:cxn modelId="{D3C85826-DC9B-491F-8453-717CDD206983}" type="presParOf" srcId="{9622D669-D578-4B20-B88D-982D7EC995D3}" destId="{D5B9898B-2F6E-4AFF-AF4F-5228C1E04C5E}" srcOrd="24" destOrd="0" presId="urn:microsoft.com/office/officeart/2011/layout/ConvergingText"/>
    <dgm:cxn modelId="{9ED381CB-A65F-4DD7-AB69-77585A2CA8F6}" type="presParOf" srcId="{9622D669-D578-4B20-B88D-982D7EC995D3}" destId="{9844027B-E3B8-4615-9F68-4D4312178992}" srcOrd="25" destOrd="0" presId="urn:microsoft.com/office/officeart/2011/layout/ConvergingText"/>
    <dgm:cxn modelId="{44DCB929-B849-46C7-B8DE-6896D5F2C691}" type="presParOf" srcId="{9622D669-D578-4B20-B88D-982D7EC995D3}" destId="{C30C96BE-A31C-4172-83F7-93CBC6BC5FE7}" srcOrd="26" destOrd="0" presId="urn:microsoft.com/office/officeart/2011/layout/ConvergingText"/>
    <dgm:cxn modelId="{953599D6-D326-4705-A884-7DC2D9100870}" type="presParOf" srcId="{9622D669-D578-4B20-B88D-982D7EC995D3}" destId="{FDDF1ECC-7734-4064-A9CC-98B1AB7EB4C0}" srcOrd="27" destOrd="0" presId="urn:microsoft.com/office/officeart/2011/layout/ConvergingText"/>
    <dgm:cxn modelId="{72E324D8-856F-454E-82E9-BDF22122A0D7}" type="presParOf" srcId="{9622D669-D578-4B20-B88D-982D7EC995D3}" destId="{A1F64B55-D957-4199-B28A-DB1B9D838D21}" srcOrd="28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94FBDB-5F04-4EEF-958F-A323DC26CE5E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CD781E-70B9-4A65-A409-52E12FB90D2D}">
      <dgm:prSet phldrT="[Texto]" custT="1"/>
      <dgm:spPr/>
      <dgm:t>
        <a:bodyPr/>
        <a:lstStyle/>
        <a:p>
          <a:r>
            <a:rPr lang="es-MX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Cierre </a:t>
          </a:r>
          <a:endParaRPr lang="es-MX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D7FAB8-7746-4FEA-B7E7-2050220F200D}" type="parTrans" cxnId="{B1692A20-308F-41BD-8552-52F5DD6472B0}">
      <dgm:prSet/>
      <dgm:spPr/>
      <dgm:t>
        <a:bodyPr/>
        <a:lstStyle/>
        <a:p>
          <a:endParaRPr lang="es-MX"/>
        </a:p>
      </dgm:t>
    </dgm:pt>
    <dgm:pt modelId="{B63D733C-7344-40A7-B31A-DDDC97E8C44A}" type="sibTrans" cxnId="{B1692A20-308F-41BD-8552-52F5DD6472B0}">
      <dgm:prSet/>
      <dgm:spPr/>
      <dgm:t>
        <a:bodyPr/>
        <a:lstStyle/>
        <a:p>
          <a:endParaRPr lang="es-MX"/>
        </a:p>
      </dgm:t>
    </dgm:pt>
    <dgm:pt modelId="{4438D03C-516B-47BF-B0DB-D80EB2763724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 del proyecto</a:t>
          </a:r>
          <a:endParaRPr lang="es-MX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CFB9CE-D7FD-431C-B2DB-F3C06F7C7547}" type="parTrans" cxnId="{C09F8C21-B8D1-4B3C-8197-CD57C74833DE}">
      <dgm:prSet/>
      <dgm:spPr/>
      <dgm:t>
        <a:bodyPr/>
        <a:lstStyle/>
        <a:p>
          <a:endParaRPr lang="es-MX"/>
        </a:p>
      </dgm:t>
    </dgm:pt>
    <dgm:pt modelId="{8E0BE0B2-2C5A-4027-B1D2-60AD89DC2D2F}" type="sibTrans" cxnId="{C09F8C21-B8D1-4B3C-8197-CD57C74833DE}">
      <dgm:prSet/>
      <dgm:spPr/>
      <dgm:t>
        <a:bodyPr/>
        <a:lstStyle/>
        <a:p>
          <a:endParaRPr lang="es-MX"/>
        </a:p>
      </dgm:t>
    </dgm:pt>
    <dgm:pt modelId="{ED0DCB31-68C6-4B7E-86F3-3BE68B32F1F4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Contratos </a:t>
          </a:r>
          <a:endParaRPr lang="es-MX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31752F-8074-40FA-95CC-506918665A9D}" type="parTrans" cxnId="{FE30E068-323C-4D08-A4D5-132F35A099C6}">
      <dgm:prSet/>
      <dgm:spPr/>
      <dgm:t>
        <a:bodyPr/>
        <a:lstStyle/>
        <a:p>
          <a:endParaRPr lang="es-MX"/>
        </a:p>
      </dgm:t>
    </dgm:pt>
    <dgm:pt modelId="{1A9A3596-0EB3-49E3-9312-0164D71A0EFE}" type="sibTrans" cxnId="{FE30E068-323C-4D08-A4D5-132F35A099C6}">
      <dgm:prSet/>
      <dgm:spPr/>
      <dgm:t>
        <a:bodyPr/>
        <a:lstStyle/>
        <a:p>
          <a:endParaRPr lang="es-MX"/>
        </a:p>
      </dgm:t>
    </dgm:pt>
    <dgm:pt modelId="{49496246-8313-4343-97DF-5DCBE15CBDF3}" type="pres">
      <dgm:prSet presAssocID="{2194FBDB-5F04-4EEF-958F-A323DC26CE5E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622D669-D578-4B20-B88D-982D7EC995D3}" type="pres">
      <dgm:prSet presAssocID="{88CD781E-70B9-4A65-A409-52E12FB90D2D}" presName="composite" presStyleCnt="0"/>
      <dgm:spPr/>
    </dgm:pt>
    <dgm:pt modelId="{AD29ACA3-7453-4AB6-B266-A51CDD137F9F}" type="pres">
      <dgm:prSet presAssocID="{88CD781E-70B9-4A65-A409-52E12FB90D2D}" presName="ParentAccent1" presStyleLbl="alignNode1" presStyleIdx="0" presStyleCnt="27"/>
      <dgm:spPr/>
    </dgm:pt>
    <dgm:pt modelId="{8095E90E-1B82-4990-9E79-13E63041B924}" type="pres">
      <dgm:prSet presAssocID="{88CD781E-70B9-4A65-A409-52E12FB90D2D}" presName="ParentAccent2" presStyleLbl="alignNode1" presStyleIdx="1" presStyleCnt="27"/>
      <dgm:spPr/>
    </dgm:pt>
    <dgm:pt modelId="{CF374ED0-3A82-431B-943C-B11BF195D4AF}" type="pres">
      <dgm:prSet presAssocID="{88CD781E-70B9-4A65-A409-52E12FB90D2D}" presName="ParentAccent3" presStyleLbl="alignNode1" presStyleIdx="2" presStyleCnt="27"/>
      <dgm:spPr/>
    </dgm:pt>
    <dgm:pt modelId="{188EC43E-F4CF-45A4-8ED9-716C23CC9BF5}" type="pres">
      <dgm:prSet presAssocID="{88CD781E-70B9-4A65-A409-52E12FB90D2D}" presName="ParentAccent4" presStyleLbl="alignNode1" presStyleIdx="3" presStyleCnt="27"/>
      <dgm:spPr/>
    </dgm:pt>
    <dgm:pt modelId="{A65D1DE1-3AAB-4E40-A945-CC6465530886}" type="pres">
      <dgm:prSet presAssocID="{88CD781E-70B9-4A65-A409-52E12FB90D2D}" presName="ParentAccent5" presStyleLbl="alignNode1" presStyleIdx="4" presStyleCnt="27"/>
      <dgm:spPr/>
    </dgm:pt>
    <dgm:pt modelId="{B4A5EBE7-07B8-45FC-9E52-351B035A1266}" type="pres">
      <dgm:prSet presAssocID="{88CD781E-70B9-4A65-A409-52E12FB90D2D}" presName="ParentAccent6" presStyleLbl="alignNode1" presStyleIdx="5" presStyleCnt="27"/>
      <dgm:spPr/>
    </dgm:pt>
    <dgm:pt modelId="{5F509BD6-764E-4034-BDF3-0A97C723713F}" type="pres">
      <dgm:prSet presAssocID="{88CD781E-70B9-4A65-A409-52E12FB90D2D}" presName="ParentAccent7" presStyleLbl="alignNode1" presStyleIdx="6" presStyleCnt="27"/>
      <dgm:spPr/>
    </dgm:pt>
    <dgm:pt modelId="{A825983C-5938-4E09-B0E5-7AA2F8AD8289}" type="pres">
      <dgm:prSet presAssocID="{88CD781E-70B9-4A65-A409-52E12FB90D2D}" presName="ParentAccent8" presStyleLbl="alignNode1" presStyleIdx="7" presStyleCnt="27"/>
      <dgm:spPr/>
    </dgm:pt>
    <dgm:pt modelId="{0E140BF4-F0D8-4522-9294-223CBCC42A9A}" type="pres">
      <dgm:prSet presAssocID="{88CD781E-70B9-4A65-A409-52E12FB90D2D}" presName="ParentAccent9" presStyleLbl="alignNode1" presStyleIdx="8" presStyleCnt="27"/>
      <dgm:spPr/>
    </dgm:pt>
    <dgm:pt modelId="{06D11F8B-C2C4-4762-990E-9B3BB68893D2}" type="pres">
      <dgm:prSet presAssocID="{88CD781E-70B9-4A65-A409-52E12FB90D2D}" presName="ParentAccent10" presStyleLbl="alignNode1" presStyleIdx="9" presStyleCnt="27"/>
      <dgm:spPr/>
    </dgm:pt>
    <dgm:pt modelId="{942A44B6-F18B-4F52-BAAB-5531572E7DBC}" type="pres">
      <dgm:prSet presAssocID="{88CD781E-70B9-4A65-A409-52E12FB90D2D}" presName="Parent" presStyleLbl="alignNode1" presStyleIdx="10" presStyleCnt="27" custScaleX="118799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E77DEA-4144-40AF-A497-EDC3A37DD908}" type="pres">
      <dgm:prSet presAssocID="{4438D03C-516B-47BF-B0DB-D80EB2763724}" presName="Child1Accent1" presStyleLbl="alignNode1" presStyleIdx="11" presStyleCnt="27"/>
      <dgm:spPr/>
    </dgm:pt>
    <dgm:pt modelId="{4BA6A51D-1CF4-4118-9FA7-FDB2F92E266A}" type="pres">
      <dgm:prSet presAssocID="{4438D03C-516B-47BF-B0DB-D80EB2763724}" presName="Child1Accent2" presStyleLbl="alignNode1" presStyleIdx="12" presStyleCnt="27"/>
      <dgm:spPr/>
    </dgm:pt>
    <dgm:pt modelId="{AFAFD222-4A7D-49D9-B356-0D72EA5BDDDB}" type="pres">
      <dgm:prSet presAssocID="{4438D03C-516B-47BF-B0DB-D80EB2763724}" presName="Child1Accent3" presStyleLbl="alignNode1" presStyleIdx="13" presStyleCnt="27"/>
      <dgm:spPr/>
    </dgm:pt>
    <dgm:pt modelId="{A7194529-E6D8-4950-BD68-C6AB3DC649A3}" type="pres">
      <dgm:prSet presAssocID="{4438D03C-516B-47BF-B0DB-D80EB2763724}" presName="Child1Accent4" presStyleLbl="alignNode1" presStyleIdx="14" presStyleCnt="27"/>
      <dgm:spPr/>
    </dgm:pt>
    <dgm:pt modelId="{92864614-8CAB-467C-8ACB-069D07AAB5A0}" type="pres">
      <dgm:prSet presAssocID="{4438D03C-516B-47BF-B0DB-D80EB2763724}" presName="Child1Accent5" presStyleLbl="alignNode1" presStyleIdx="15" presStyleCnt="27"/>
      <dgm:spPr/>
    </dgm:pt>
    <dgm:pt modelId="{E9CAAB88-56DF-4D10-96D2-88C6712BE929}" type="pres">
      <dgm:prSet presAssocID="{4438D03C-516B-47BF-B0DB-D80EB2763724}" presName="Child1Accent6" presStyleLbl="alignNode1" presStyleIdx="16" presStyleCnt="27"/>
      <dgm:spPr/>
    </dgm:pt>
    <dgm:pt modelId="{9AABD603-3D7C-4555-9F71-E2D349B4C4EB}" type="pres">
      <dgm:prSet presAssocID="{4438D03C-516B-47BF-B0DB-D80EB2763724}" presName="Child1Accent7" presStyleLbl="alignNode1" presStyleIdx="17" presStyleCnt="27"/>
      <dgm:spPr/>
    </dgm:pt>
    <dgm:pt modelId="{D9C250C9-C192-43AA-BEA4-F3409A2B0FAD}" type="pres">
      <dgm:prSet presAssocID="{4438D03C-516B-47BF-B0DB-D80EB2763724}" presName="Child1Accent8" presStyleLbl="alignNode1" presStyleIdx="18" presStyleCnt="27"/>
      <dgm:spPr/>
    </dgm:pt>
    <dgm:pt modelId="{EDDCF4D6-131B-4812-B188-75359AC15101}" type="pres">
      <dgm:prSet presAssocID="{4438D03C-516B-47BF-B0DB-D80EB2763724}" presName="Child1Accent9" presStyleLbl="alignNode1" presStyleIdx="19" presStyleCnt="27"/>
      <dgm:spPr/>
    </dgm:pt>
    <dgm:pt modelId="{00D5D02F-170A-41BE-800B-829BAC5EEED4}" type="pres">
      <dgm:prSet presAssocID="{4438D03C-516B-47BF-B0DB-D80EB2763724}" presName="Child1" presStyleLbl="revTx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D84E7A-CE87-4D9A-80AA-5AAE7AEDE611}" type="pres">
      <dgm:prSet presAssocID="{ED0DCB31-68C6-4B7E-86F3-3BE68B32F1F4}" presName="Child2Accent1" presStyleLbl="alignNode1" presStyleIdx="20" presStyleCnt="27"/>
      <dgm:spPr/>
    </dgm:pt>
    <dgm:pt modelId="{6E09915C-A3D4-49DB-9FEB-F96F89840FFF}" type="pres">
      <dgm:prSet presAssocID="{ED0DCB31-68C6-4B7E-86F3-3BE68B32F1F4}" presName="Child2Accent2" presStyleLbl="alignNode1" presStyleIdx="21" presStyleCnt="27"/>
      <dgm:spPr/>
    </dgm:pt>
    <dgm:pt modelId="{75D75E2C-346C-40C2-8300-913CA3DFFD40}" type="pres">
      <dgm:prSet presAssocID="{ED0DCB31-68C6-4B7E-86F3-3BE68B32F1F4}" presName="Child2Accent3" presStyleLbl="alignNode1" presStyleIdx="22" presStyleCnt="27"/>
      <dgm:spPr/>
    </dgm:pt>
    <dgm:pt modelId="{D5B9898B-2F6E-4AFF-AF4F-5228C1E04C5E}" type="pres">
      <dgm:prSet presAssocID="{ED0DCB31-68C6-4B7E-86F3-3BE68B32F1F4}" presName="Child2Accent4" presStyleLbl="alignNode1" presStyleIdx="23" presStyleCnt="27"/>
      <dgm:spPr/>
    </dgm:pt>
    <dgm:pt modelId="{9844027B-E3B8-4615-9F68-4D4312178992}" type="pres">
      <dgm:prSet presAssocID="{ED0DCB31-68C6-4B7E-86F3-3BE68B32F1F4}" presName="Child2Accent5" presStyleLbl="alignNode1" presStyleIdx="24" presStyleCnt="27"/>
      <dgm:spPr/>
    </dgm:pt>
    <dgm:pt modelId="{C30C96BE-A31C-4172-83F7-93CBC6BC5FE7}" type="pres">
      <dgm:prSet presAssocID="{ED0DCB31-68C6-4B7E-86F3-3BE68B32F1F4}" presName="Child2Accent6" presStyleLbl="alignNode1" presStyleIdx="25" presStyleCnt="27"/>
      <dgm:spPr/>
    </dgm:pt>
    <dgm:pt modelId="{FDDF1ECC-7734-4064-A9CC-98B1AB7EB4C0}" type="pres">
      <dgm:prSet presAssocID="{ED0DCB31-68C6-4B7E-86F3-3BE68B32F1F4}" presName="Child2Accent7" presStyleLbl="alignNode1" presStyleIdx="26" presStyleCnt="27"/>
      <dgm:spPr/>
    </dgm:pt>
    <dgm:pt modelId="{A1F64B55-D957-4199-B28A-DB1B9D838D21}" type="pres">
      <dgm:prSet presAssocID="{ED0DCB31-68C6-4B7E-86F3-3BE68B32F1F4}" presName="Child2" presStyleLbl="revTx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BF5F15E-62E9-4BEA-96D9-6EED50F007D8}" type="presOf" srcId="{ED0DCB31-68C6-4B7E-86F3-3BE68B32F1F4}" destId="{A1F64B55-D957-4199-B28A-DB1B9D838D21}" srcOrd="0" destOrd="0" presId="urn:microsoft.com/office/officeart/2011/layout/ConvergingText"/>
    <dgm:cxn modelId="{FE30E068-323C-4D08-A4D5-132F35A099C6}" srcId="{88CD781E-70B9-4A65-A409-52E12FB90D2D}" destId="{ED0DCB31-68C6-4B7E-86F3-3BE68B32F1F4}" srcOrd="1" destOrd="0" parTransId="{7531752F-8074-40FA-95CC-506918665A9D}" sibTransId="{1A9A3596-0EB3-49E3-9312-0164D71A0EFE}"/>
    <dgm:cxn modelId="{C09F8C21-B8D1-4B3C-8197-CD57C74833DE}" srcId="{88CD781E-70B9-4A65-A409-52E12FB90D2D}" destId="{4438D03C-516B-47BF-B0DB-D80EB2763724}" srcOrd="0" destOrd="0" parTransId="{7ACFB9CE-D7FD-431C-B2DB-F3C06F7C7547}" sibTransId="{8E0BE0B2-2C5A-4027-B1D2-60AD89DC2D2F}"/>
    <dgm:cxn modelId="{8129BC13-C371-4563-8BC8-6AB120238227}" type="presOf" srcId="{4438D03C-516B-47BF-B0DB-D80EB2763724}" destId="{00D5D02F-170A-41BE-800B-829BAC5EEED4}" srcOrd="0" destOrd="0" presId="urn:microsoft.com/office/officeart/2011/layout/ConvergingText"/>
    <dgm:cxn modelId="{C3707957-9591-42B2-BA99-E26748FED72D}" type="presOf" srcId="{2194FBDB-5F04-4EEF-958F-A323DC26CE5E}" destId="{49496246-8313-4343-97DF-5DCBE15CBDF3}" srcOrd="0" destOrd="0" presId="urn:microsoft.com/office/officeart/2011/layout/ConvergingText"/>
    <dgm:cxn modelId="{8873A4A4-9A87-488B-A6B5-4759F945B94D}" type="presOf" srcId="{88CD781E-70B9-4A65-A409-52E12FB90D2D}" destId="{942A44B6-F18B-4F52-BAAB-5531572E7DBC}" srcOrd="0" destOrd="0" presId="urn:microsoft.com/office/officeart/2011/layout/ConvergingText"/>
    <dgm:cxn modelId="{B1692A20-308F-41BD-8552-52F5DD6472B0}" srcId="{2194FBDB-5F04-4EEF-958F-A323DC26CE5E}" destId="{88CD781E-70B9-4A65-A409-52E12FB90D2D}" srcOrd="0" destOrd="0" parTransId="{DDD7FAB8-7746-4FEA-B7E7-2050220F200D}" sibTransId="{B63D733C-7344-40A7-B31A-DDDC97E8C44A}"/>
    <dgm:cxn modelId="{BAE40FAE-FE97-4D2E-A649-74EEEFD99B84}" type="presParOf" srcId="{49496246-8313-4343-97DF-5DCBE15CBDF3}" destId="{9622D669-D578-4B20-B88D-982D7EC995D3}" srcOrd="0" destOrd="0" presId="urn:microsoft.com/office/officeart/2011/layout/ConvergingText"/>
    <dgm:cxn modelId="{B3809632-3751-4249-B3AF-52B7DC35232F}" type="presParOf" srcId="{9622D669-D578-4B20-B88D-982D7EC995D3}" destId="{AD29ACA3-7453-4AB6-B266-A51CDD137F9F}" srcOrd="0" destOrd="0" presId="urn:microsoft.com/office/officeart/2011/layout/ConvergingText"/>
    <dgm:cxn modelId="{1D87AEB0-6A7F-4F12-8F6A-AC5CD56B5308}" type="presParOf" srcId="{9622D669-D578-4B20-B88D-982D7EC995D3}" destId="{8095E90E-1B82-4990-9E79-13E63041B924}" srcOrd="1" destOrd="0" presId="urn:microsoft.com/office/officeart/2011/layout/ConvergingText"/>
    <dgm:cxn modelId="{67A35208-1C8D-4A7C-B6F1-3CDB64CCAE7A}" type="presParOf" srcId="{9622D669-D578-4B20-B88D-982D7EC995D3}" destId="{CF374ED0-3A82-431B-943C-B11BF195D4AF}" srcOrd="2" destOrd="0" presId="urn:microsoft.com/office/officeart/2011/layout/ConvergingText"/>
    <dgm:cxn modelId="{8059870A-BB9D-4D32-B701-5FDB6FE25C1E}" type="presParOf" srcId="{9622D669-D578-4B20-B88D-982D7EC995D3}" destId="{188EC43E-F4CF-45A4-8ED9-716C23CC9BF5}" srcOrd="3" destOrd="0" presId="urn:microsoft.com/office/officeart/2011/layout/ConvergingText"/>
    <dgm:cxn modelId="{A247882B-ECD1-402B-BA1C-AA32A41827B8}" type="presParOf" srcId="{9622D669-D578-4B20-B88D-982D7EC995D3}" destId="{A65D1DE1-3AAB-4E40-A945-CC6465530886}" srcOrd="4" destOrd="0" presId="urn:microsoft.com/office/officeart/2011/layout/ConvergingText"/>
    <dgm:cxn modelId="{122A678E-06BB-4791-8F2F-FA606572DC8A}" type="presParOf" srcId="{9622D669-D578-4B20-B88D-982D7EC995D3}" destId="{B4A5EBE7-07B8-45FC-9E52-351B035A1266}" srcOrd="5" destOrd="0" presId="urn:microsoft.com/office/officeart/2011/layout/ConvergingText"/>
    <dgm:cxn modelId="{2EFB83B5-7F70-46E6-B33E-5EF395CBEDAB}" type="presParOf" srcId="{9622D669-D578-4B20-B88D-982D7EC995D3}" destId="{5F509BD6-764E-4034-BDF3-0A97C723713F}" srcOrd="6" destOrd="0" presId="urn:microsoft.com/office/officeart/2011/layout/ConvergingText"/>
    <dgm:cxn modelId="{A5DCC68E-00E7-4936-826C-B5C3D3211A80}" type="presParOf" srcId="{9622D669-D578-4B20-B88D-982D7EC995D3}" destId="{A825983C-5938-4E09-B0E5-7AA2F8AD8289}" srcOrd="7" destOrd="0" presId="urn:microsoft.com/office/officeart/2011/layout/ConvergingText"/>
    <dgm:cxn modelId="{B1B02C3D-2B45-46A0-82E9-DE2FEBF446FA}" type="presParOf" srcId="{9622D669-D578-4B20-B88D-982D7EC995D3}" destId="{0E140BF4-F0D8-4522-9294-223CBCC42A9A}" srcOrd="8" destOrd="0" presId="urn:microsoft.com/office/officeart/2011/layout/ConvergingText"/>
    <dgm:cxn modelId="{A11FF889-95D5-4550-876A-F1D6C3EFC3F0}" type="presParOf" srcId="{9622D669-D578-4B20-B88D-982D7EC995D3}" destId="{06D11F8B-C2C4-4762-990E-9B3BB68893D2}" srcOrd="9" destOrd="0" presId="urn:microsoft.com/office/officeart/2011/layout/ConvergingText"/>
    <dgm:cxn modelId="{073F2C43-4B0B-42D7-A6F9-48B7DE9EAD64}" type="presParOf" srcId="{9622D669-D578-4B20-B88D-982D7EC995D3}" destId="{942A44B6-F18B-4F52-BAAB-5531572E7DBC}" srcOrd="10" destOrd="0" presId="urn:microsoft.com/office/officeart/2011/layout/ConvergingText"/>
    <dgm:cxn modelId="{536E6043-C937-45EC-BC49-BED1D416CD3F}" type="presParOf" srcId="{9622D669-D578-4B20-B88D-982D7EC995D3}" destId="{84E77DEA-4144-40AF-A497-EDC3A37DD908}" srcOrd="11" destOrd="0" presId="urn:microsoft.com/office/officeart/2011/layout/ConvergingText"/>
    <dgm:cxn modelId="{3B328CC6-4162-4E1F-887A-6E03DC5ED271}" type="presParOf" srcId="{9622D669-D578-4B20-B88D-982D7EC995D3}" destId="{4BA6A51D-1CF4-4118-9FA7-FDB2F92E266A}" srcOrd="12" destOrd="0" presId="urn:microsoft.com/office/officeart/2011/layout/ConvergingText"/>
    <dgm:cxn modelId="{4E99FEE1-E565-43A4-967C-0B5277D90FE7}" type="presParOf" srcId="{9622D669-D578-4B20-B88D-982D7EC995D3}" destId="{AFAFD222-4A7D-49D9-B356-0D72EA5BDDDB}" srcOrd="13" destOrd="0" presId="urn:microsoft.com/office/officeart/2011/layout/ConvergingText"/>
    <dgm:cxn modelId="{E82823FE-AAD5-47CF-BFBE-5806A3ED9A1B}" type="presParOf" srcId="{9622D669-D578-4B20-B88D-982D7EC995D3}" destId="{A7194529-E6D8-4950-BD68-C6AB3DC649A3}" srcOrd="14" destOrd="0" presId="urn:microsoft.com/office/officeart/2011/layout/ConvergingText"/>
    <dgm:cxn modelId="{CFBDD211-7B89-4A9B-8733-3C3E3C75545F}" type="presParOf" srcId="{9622D669-D578-4B20-B88D-982D7EC995D3}" destId="{92864614-8CAB-467C-8ACB-069D07AAB5A0}" srcOrd="15" destOrd="0" presId="urn:microsoft.com/office/officeart/2011/layout/ConvergingText"/>
    <dgm:cxn modelId="{E8FFC39D-6C0A-4422-A61B-24D74C68A110}" type="presParOf" srcId="{9622D669-D578-4B20-B88D-982D7EC995D3}" destId="{E9CAAB88-56DF-4D10-96D2-88C6712BE929}" srcOrd="16" destOrd="0" presId="urn:microsoft.com/office/officeart/2011/layout/ConvergingText"/>
    <dgm:cxn modelId="{79EA0E16-1C5E-4116-8E4D-92DF87DBEB30}" type="presParOf" srcId="{9622D669-D578-4B20-B88D-982D7EC995D3}" destId="{9AABD603-3D7C-4555-9F71-E2D349B4C4EB}" srcOrd="17" destOrd="0" presId="urn:microsoft.com/office/officeart/2011/layout/ConvergingText"/>
    <dgm:cxn modelId="{0678FBD0-8958-42B9-9BBE-EBE47050A35F}" type="presParOf" srcId="{9622D669-D578-4B20-B88D-982D7EC995D3}" destId="{D9C250C9-C192-43AA-BEA4-F3409A2B0FAD}" srcOrd="18" destOrd="0" presId="urn:microsoft.com/office/officeart/2011/layout/ConvergingText"/>
    <dgm:cxn modelId="{3E3AF1C3-18A7-47CA-A6D6-316BA9641E87}" type="presParOf" srcId="{9622D669-D578-4B20-B88D-982D7EC995D3}" destId="{EDDCF4D6-131B-4812-B188-75359AC15101}" srcOrd="19" destOrd="0" presId="urn:microsoft.com/office/officeart/2011/layout/ConvergingText"/>
    <dgm:cxn modelId="{845F9F0E-F807-4BB6-92E6-947A2303FF33}" type="presParOf" srcId="{9622D669-D578-4B20-B88D-982D7EC995D3}" destId="{00D5D02F-170A-41BE-800B-829BAC5EEED4}" srcOrd="20" destOrd="0" presId="urn:microsoft.com/office/officeart/2011/layout/ConvergingText"/>
    <dgm:cxn modelId="{93B56CBF-4772-4EC3-B633-83C4398486E0}" type="presParOf" srcId="{9622D669-D578-4B20-B88D-982D7EC995D3}" destId="{20D84E7A-CE87-4D9A-80AA-5AAE7AEDE611}" srcOrd="21" destOrd="0" presId="urn:microsoft.com/office/officeart/2011/layout/ConvergingText"/>
    <dgm:cxn modelId="{D2200807-3DFD-4CF7-99C0-B2EE9CE57C75}" type="presParOf" srcId="{9622D669-D578-4B20-B88D-982D7EC995D3}" destId="{6E09915C-A3D4-49DB-9FEB-F96F89840FFF}" srcOrd="22" destOrd="0" presId="urn:microsoft.com/office/officeart/2011/layout/ConvergingText"/>
    <dgm:cxn modelId="{047AB401-AF78-4A3E-9714-1D4572D09757}" type="presParOf" srcId="{9622D669-D578-4B20-B88D-982D7EC995D3}" destId="{75D75E2C-346C-40C2-8300-913CA3DFFD40}" srcOrd="23" destOrd="0" presId="urn:microsoft.com/office/officeart/2011/layout/ConvergingText"/>
    <dgm:cxn modelId="{C01A65A4-F00B-4274-8B5C-A81821F9ABB7}" type="presParOf" srcId="{9622D669-D578-4B20-B88D-982D7EC995D3}" destId="{D5B9898B-2F6E-4AFF-AF4F-5228C1E04C5E}" srcOrd="24" destOrd="0" presId="urn:microsoft.com/office/officeart/2011/layout/ConvergingText"/>
    <dgm:cxn modelId="{3F65C48A-A690-4852-A865-0E05B7E60C03}" type="presParOf" srcId="{9622D669-D578-4B20-B88D-982D7EC995D3}" destId="{9844027B-E3B8-4615-9F68-4D4312178992}" srcOrd="25" destOrd="0" presId="urn:microsoft.com/office/officeart/2011/layout/ConvergingText"/>
    <dgm:cxn modelId="{B2C1B762-8BD3-4084-BF1C-F2687EED95DC}" type="presParOf" srcId="{9622D669-D578-4B20-B88D-982D7EC995D3}" destId="{C30C96BE-A31C-4172-83F7-93CBC6BC5FE7}" srcOrd="26" destOrd="0" presId="urn:microsoft.com/office/officeart/2011/layout/ConvergingText"/>
    <dgm:cxn modelId="{CB5D1B56-F465-481D-98D2-D1840D6181D5}" type="presParOf" srcId="{9622D669-D578-4B20-B88D-982D7EC995D3}" destId="{FDDF1ECC-7734-4064-A9CC-98B1AB7EB4C0}" srcOrd="27" destOrd="0" presId="urn:microsoft.com/office/officeart/2011/layout/ConvergingText"/>
    <dgm:cxn modelId="{9196AC1E-B93F-4502-990A-76D9C381CCC0}" type="presParOf" srcId="{9622D669-D578-4B20-B88D-982D7EC995D3}" destId="{A1F64B55-D957-4199-B28A-DB1B9D838D21}" srcOrd="28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94FBDB-5F04-4EEF-958F-A323DC26CE5E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CD781E-70B9-4A65-A409-52E12FB90D2D}">
      <dgm:prSet phldrT="[Texto]" custT="1"/>
      <dgm:spPr/>
      <dgm:t>
        <a:bodyPr/>
        <a:lstStyle/>
        <a:p>
          <a:r>
            <a:rPr lang="es-MX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Cierre </a:t>
          </a:r>
          <a:endParaRPr lang="es-MX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D7FAB8-7746-4FEA-B7E7-2050220F200D}" type="parTrans" cxnId="{B1692A20-308F-41BD-8552-52F5DD6472B0}">
      <dgm:prSet/>
      <dgm:spPr/>
      <dgm:t>
        <a:bodyPr/>
        <a:lstStyle/>
        <a:p>
          <a:endParaRPr lang="es-MX"/>
        </a:p>
      </dgm:t>
    </dgm:pt>
    <dgm:pt modelId="{B63D733C-7344-40A7-B31A-DDDC97E8C44A}" type="sibTrans" cxnId="{B1692A20-308F-41BD-8552-52F5DD6472B0}">
      <dgm:prSet/>
      <dgm:spPr/>
      <dgm:t>
        <a:bodyPr/>
        <a:lstStyle/>
        <a:p>
          <a:endParaRPr lang="es-MX"/>
        </a:p>
      </dgm:t>
    </dgm:pt>
    <dgm:pt modelId="{4438D03C-516B-47BF-B0DB-D80EB2763724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 del proyecto</a:t>
          </a:r>
          <a:endParaRPr lang="es-MX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CFB9CE-D7FD-431C-B2DB-F3C06F7C7547}" type="parTrans" cxnId="{C09F8C21-B8D1-4B3C-8197-CD57C74833DE}">
      <dgm:prSet/>
      <dgm:spPr/>
      <dgm:t>
        <a:bodyPr/>
        <a:lstStyle/>
        <a:p>
          <a:endParaRPr lang="es-MX"/>
        </a:p>
      </dgm:t>
    </dgm:pt>
    <dgm:pt modelId="{8E0BE0B2-2C5A-4027-B1D2-60AD89DC2D2F}" type="sibTrans" cxnId="{C09F8C21-B8D1-4B3C-8197-CD57C74833DE}">
      <dgm:prSet/>
      <dgm:spPr/>
      <dgm:t>
        <a:bodyPr/>
        <a:lstStyle/>
        <a:p>
          <a:endParaRPr lang="es-MX"/>
        </a:p>
      </dgm:t>
    </dgm:pt>
    <dgm:pt modelId="{ED0DCB31-68C6-4B7E-86F3-3BE68B32F1F4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Contratos </a:t>
          </a:r>
          <a:endParaRPr lang="es-MX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31752F-8074-40FA-95CC-506918665A9D}" type="parTrans" cxnId="{FE30E068-323C-4D08-A4D5-132F35A099C6}">
      <dgm:prSet/>
      <dgm:spPr/>
      <dgm:t>
        <a:bodyPr/>
        <a:lstStyle/>
        <a:p>
          <a:endParaRPr lang="es-MX"/>
        </a:p>
      </dgm:t>
    </dgm:pt>
    <dgm:pt modelId="{1A9A3596-0EB3-49E3-9312-0164D71A0EFE}" type="sibTrans" cxnId="{FE30E068-323C-4D08-A4D5-132F35A099C6}">
      <dgm:prSet/>
      <dgm:spPr/>
      <dgm:t>
        <a:bodyPr/>
        <a:lstStyle/>
        <a:p>
          <a:endParaRPr lang="es-MX"/>
        </a:p>
      </dgm:t>
    </dgm:pt>
    <dgm:pt modelId="{49496246-8313-4343-97DF-5DCBE15CBDF3}" type="pres">
      <dgm:prSet presAssocID="{2194FBDB-5F04-4EEF-958F-A323DC26CE5E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622D669-D578-4B20-B88D-982D7EC995D3}" type="pres">
      <dgm:prSet presAssocID="{88CD781E-70B9-4A65-A409-52E12FB90D2D}" presName="composite" presStyleCnt="0"/>
      <dgm:spPr/>
    </dgm:pt>
    <dgm:pt modelId="{AD29ACA3-7453-4AB6-B266-A51CDD137F9F}" type="pres">
      <dgm:prSet presAssocID="{88CD781E-70B9-4A65-A409-52E12FB90D2D}" presName="ParentAccent1" presStyleLbl="alignNode1" presStyleIdx="0" presStyleCnt="27"/>
      <dgm:spPr/>
    </dgm:pt>
    <dgm:pt modelId="{8095E90E-1B82-4990-9E79-13E63041B924}" type="pres">
      <dgm:prSet presAssocID="{88CD781E-70B9-4A65-A409-52E12FB90D2D}" presName="ParentAccent2" presStyleLbl="alignNode1" presStyleIdx="1" presStyleCnt="27"/>
      <dgm:spPr/>
    </dgm:pt>
    <dgm:pt modelId="{CF374ED0-3A82-431B-943C-B11BF195D4AF}" type="pres">
      <dgm:prSet presAssocID="{88CD781E-70B9-4A65-A409-52E12FB90D2D}" presName="ParentAccent3" presStyleLbl="alignNode1" presStyleIdx="2" presStyleCnt="27"/>
      <dgm:spPr/>
    </dgm:pt>
    <dgm:pt modelId="{188EC43E-F4CF-45A4-8ED9-716C23CC9BF5}" type="pres">
      <dgm:prSet presAssocID="{88CD781E-70B9-4A65-A409-52E12FB90D2D}" presName="ParentAccent4" presStyleLbl="alignNode1" presStyleIdx="3" presStyleCnt="27"/>
      <dgm:spPr/>
    </dgm:pt>
    <dgm:pt modelId="{A65D1DE1-3AAB-4E40-A945-CC6465530886}" type="pres">
      <dgm:prSet presAssocID="{88CD781E-70B9-4A65-A409-52E12FB90D2D}" presName="ParentAccent5" presStyleLbl="alignNode1" presStyleIdx="4" presStyleCnt="27"/>
      <dgm:spPr/>
    </dgm:pt>
    <dgm:pt modelId="{B4A5EBE7-07B8-45FC-9E52-351B035A1266}" type="pres">
      <dgm:prSet presAssocID="{88CD781E-70B9-4A65-A409-52E12FB90D2D}" presName="ParentAccent6" presStyleLbl="alignNode1" presStyleIdx="5" presStyleCnt="27"/>
      <dgm:spPr/>
    </dgm:pt>
    <dgm:pt modelId="{5F509BD6-764E-4034-BDF3-0A97C723713F}" type="pres">
      <dgm:prSet presAssocID="{88CD781E-70B9-4A65-A409-52E12FB90D2D}" presName="ParentAccent7" presStyleLbl="alignNode1" presStyleIdx="6" presStyleCnt="27"/>
      <dgm:spPr/>
    </dgm:pt>
    <dgm:pt modelId="{A825983C-5938-4E09-B0E5-7AA2F8AD8289}" type="pres">
      <dgm:prSet presAssocID="{88CD781E-70B9-4A65-A409-52E12FB90D2D}" presName="ParentAccent8" presStyleLbl="alignNode1" presStyleIdx="7" presStyleCnt="27"/>
      <dgm:spPr/>
    </dgm:pt>
    <dgm:pt modelId="{0E140BF4-F0D8-4522-9294-223CBCC42A9A}" type="pres">
      <dgm:prSet presAssocID="{88CD781E-70B9-4A65-A409-52E12FB90D2D}" presName="ParentAccent9" presStyleLbl="alignNode1" presStyleIdx="8" presStyleCnt="27"/>
      <dgm:spPr/>
    </dgm:pt>
    <dgm:pt modelId="{06D11F8B-C2C4-4762-990E-9B3BB68893D2}" type="pres">
      <dgm:prSet presAssocID="{88CD781E-70B9-4A65-A409-52E12FB90D2D}" presName="ParentAccent10" presStyleLbl="alignNode1" presStyleIdx="9" presStyleCnt="27"/>
      <dgm:spPr/>
    </dgm:pt>
    <dgm:pt modelId="{942A44B6-F18B-4F52-BAAB-5531572E7DBC}" type="pres">
      <dgm:prSet presAssocID="{88CD781E-70B9-4A65-A409-52E12FB90D2D}" presName="Parent" presStyleLbl="alignNode1" presStyleIdx="10" presStyleCnt="27" custScaleX="118799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E77DEA-4144-40AF-A497-EDC3A37DD908}" type="pres">
      <dgm:prSet presAssocID="{4438D03C-516B-47BF-B0DB-D80EB2763724}" presName="Child1Accent1" presStyleLbl="alignNode1" presStyleIdx="11" presStyleCnt="27"/>
      <dgm:spPr/>
    </dgm:pt>
    <dgm:pt modelId="{4BA6A51D-1CF4-4118-9FA7-FDB2F92E266A}" type="pres">
      <dgm:prSet presAssocID="{4438D03C-516B-47BF-B0DB-D80EB2763724}" presName="Child1Accent2" presStyleLbl="alignNode1" presStyleIdx="12" presStyleCnt="27"/>
      <dgm:spPr/>
    </dgm:pt>
    <dgm:pt modelId="{AFAFD222-4A7D-49D9-B356-0D72EA5BDDDB}" type="pres">
      <dgm:prSet presAssocID="{4438D03C-516B-47BF-B0DB-D80EB2763724}" presName="Child1Accent3" presStyleLbl="alignNode1" presStyleIdx="13" presStyleCnt="27"/>
      <dgm:spPr/>
    </dgm:pt>
    <dgm:pt modelId="{A7194529-E6D8-4950-BD68-C6AB3DC649A3}" type="pres">
      <dgm:prSet presAssocID="{4438D03C-516B-47BF-B0DB-D80EB2763724}" presName="Child1Accent4" presStyleLbl="alignNode1" presStyleIdx="14" presStyleCnt="27"/>
      <dgm:spPr/>
    </dgm:pt>
    <dgm:pt modelId="{92864614-8CAB-467C-8ACB-069D07AAB5A0}" type="pres">
      <dgm:prSet presAssocID="{4438D03C-516B-47BF-B0DB-D80EB2763724}" presName="Child1Accent5" presStyleLbl="alignNode1" presStyleIdx="15" presStyleCnt="27"/>
      <dgm:spPr/>
    </dgm:pt>
    <dgm:pt modelId="{E9CAAB88-56DF-4D10-96D2-88C6712BE929}" type="pres">
      <dgm:prSet presAssocID="{4438D03C-516B-47BF-B0DB-D80EB2763724}" presName="Child1Accent6" presStyleLbl="alignNode1" presStyleIdx="16" presStyleCnt="27"/>
      <dgm:spPr/>
    </dgm:pt>
    <dgm:pt modelId="{9AABD603-3D7C-4555-9F71-E2D349B4C4EB}" type="pres">
      <dgm:prSet presAssocID="{4438D03C-516B-47BF-B0DB-D80EB2763724}" presName="Child1Accent7" presStyleLbl="alignNode1" presStyleIdx="17" presStyleCnt="27"/>
      <dgm:spPr/>
    </dgm:pt>
    <dgm:pt modelId="{D9C250C9-C192-43AA-BEA4-F3409A2B0FAD}" type="pres">
      <dgm:prSet presAssocID="{4438D03C-516B-47BF-B0DB-D80EB2763724}" presName="Child1Accent8" presStyleLbl="alignNode1" presStyleIdx="18" presStyleCnt="27"/>
      <dgm:spPr/>
    </dgm:pt>
    <dgm:pt modelId="{EDDCF4D6-131B-4812-B188-75359AC15101}" type="pres">
      <dgm:prSet presAssocID="{4438D03C-516B-47BF-B0DB-D80EB2763724}" presName="Child1Accent9" presStyleLbl="alignNode1" presStyleIdx="19" presStyleCnt="27"/>
      <dgm:spPr/>
    </dgm:pt>
    <dgm:pt modelId="{00D5D02F-170A-41BE-800B-829BAC5EEED4}" type="pres">
      <dgm:prSet presAssocID="{4438D03C-516B-47BF-B0DB-D80EB2763724}" presName="Child1" presStyleLbl="revTx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D84E7A-CE87-4D9A-80AA-5AAE7AEDE611}" type="pres">
      <dgm:prSet presAssocID="{ED0DCB31-68C6-4B7E-86F3-3BE68B32F1F4}" presName="Child2Accent1" presStyleLbl="alignNode1" presStyleIdx="20" presStyleCnt="27"/>
      <dgm:spPr/>
    </dgm:pt>
    <dgm:pt modelId="{6E09915C-A3D4-49DB-9FEB-F96F89840FFF}" type="pres">
      <dgm:prSet presAssocID="{ED0DCB31-68C6-4B7E-86F3-3BE68B32F1F4}" presName="Child2Accent2" presStyleLbl="alignNode1" presStyleIdx="21" presStyleCnt="27"/>
      <dgm:spPr/>
    </dgm:pt>
    <dgm:pt modelId="{75D75E2C-346C-40C2-8300-913CA3DFFD40}" type="pres">
      <dgm:prSet presAssocID="{ED0DCB31-68C6-4B7E-86F3-3BE68B32F1F4}" presName="Child2Accent3" presStyleLbl="alignNode1" presStyleIdx="22" presStyleCnt="27"/>
      <dgm:spPr/>
    </dgm:pt>
    <dgm:pt modelId="{D5B9898B-2F6E-4AFF-AF4F-5228C1E04C5E}" type="pres">
      <dgm:prSet presAssocID="{ED0DCB31-68C6-4B7E-86F3-3BE68B32F1F4}" presName="Child2Accent4" presStyleLbl="alignNode1" presStyleIdx="23" presStyleCnt="27"/>
      <dgm:spPr/>
    </dgm:pt>
    <dgm:pt modelId="{9844027B-E3B8-4615-9F68-4D4312178992}" type="pres">
      <dgm:prSet presAssocID="{ED0DCB31-68C6-4B7E-86F3-3BE68B32F1F4}" presName="Child2Accent5" presStyleLbl="alignNode1" presStyleIdx="24" presStyleCnt="27"/>
      <dgm:spPr/>
    </dgm:pt>
    <dgm:pt modelId="{C30C96BE-A31C-4172-83F7-93CBC6BC5FE7}" type="pres">
      <dgm:prSet presAssocID="{ED0DCB31-68C6-4B7E-86F3-3BE68B32F1F4}" presName="Child2Accent6" presStyleLbl="alignNode1" presStyleIdx="25" presStyleCnt="27"/>
      <dgm:spPr/>
    </dgm:pt>
    <dgm:pt modelId="{FDDF1ECC-7734-4064-A9CC-98B1AB7EB4C0}" type="pres">
      <dgm:prSet presAssocID="{ED0DCB31-68C6-4B7E-86F3-3BE68B32F1F4}" presName="Child2Accent7" presStyleLbl="alignNode1" presStyleIdx="26" presStyleCnt="27"/>
      <dgm:spPr/>
    </dgm:pt>
    <dgm:pt modelId="{A1F64B55-D957-4199-B28A-DB1B9D838D21}" type="pres">
      <dgm:prSet presAssocID="{ED0DCB31-68C6-4B7E-86F3-3BE68B32F1F4}" presName="Child2" presStyleLbl="revTx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590C1BF-B4D4-4AA9-B158-3690B8474124}" type="presOf" srcId="{4438D03C-516B-47BF-B0DB-D80EB2763724}" destId="{00D5D02F-170A-41BE-800B-829BAC5EEED4}" srcOrd="0" destOrd="0" presId="urn:microsoft.com/office/officeart/2011/layout/ConvergingText"/>
    <dgm:cxn modelId="{FE30E068-323C-4D08-A4D5-132F35A099C6}" srcId="{88CD781E-70B9-4A65-A409-52E12FB90D2D}" destId="{ED0DCB31-68C6-4B7E-86F3-3BE68B32F1F4}" srcOrd="1" destOrd="0" parTransId="{7531752F-8074-40FA-95CC-506918665A9D}" sibTransId="{1A9A3596-0EB3-49E3-9312-0164D71A0EFE}"/>
    <dgm:cxn modelId="{C09F8C21-B8D1-4B3C-8197-CD57C74833DE}" srcId="{88CD781E-70B9-4A65-A409-52E12FB90D2D}" destId="{4438D03C-516B-47BF-B0DB-D80EB2763724}" srcOrd="0" destOrd="0" parTransId="{7ACFB9CE-D7FD-431C-B2DB-F3C06F7C7547}" sibTransId="{8E0BE0B2-2C5A-4027-B1D2-60AD89DC2D2F}"/>
    <dgm:cxn modelId="{48418175-5FED-4837-B59F-D75AA05B519B}" type="presOf" srcId="{88CD781E-70B9-4A65-A409-52E12FB90D2D}" destId="{942A44B6-F18B-4F52-BAAB-5531572E7DBC}" srcOrd="0" destOrd="0" presId="urn:microsoft.com/office/officeart/2011/layout/ConvergingText"/>
    <dgm:cxn modelId="{DDB14CC5-F403-47F4-B190-7034DF4B556F}" type="presOf" srcId="{ED0DCB31-68C6-4B7E-86F3-3BE68B32F1F4}" destId="{A1F64B55-D957-4199-B28A-DB1B9D838D21}" srcOrd="0" destOrd="0" presId="urn:microsoft.com/office/officeart/2011/layout/ConvergingText"/>
    <dgm:cxn modelId="{289C280E-A00A-4320-8CD5-3A360909A885}" type="presOf" srcId="{2194FBDB-5F04-4EEF-958F-A323DC26CE5E}" destId="{49496246-8313-4343-97DF-5DCBE15CBDF3}" srcOrd="0" destOrd="0" presId="urn:microsoft.com/office/officeart/2011/layout/ConvergingText"/>
    <dgm:cxn modelId="{B1692A20-308F-41BD-8552-52F5DD6472B0}" srcId="{2194FBDB-5F04-4EEF-958F-A323DC26CE5E}" destId="{88CD781E-70B9-4A65-A409-52E12FB90D2D}" srcOrd="0" destOrd="0" parTransId="{DDD7FAB8-7746-4FEA-B7E7-2050220F200D}" sibTransId="{B63D733C-7344-40A7-B31A-DDDC97E8C44A}"/>
    <dgm:cxn modelId="{8E578502-395D-4A0C-B6E0-A18AFFC0485E}" type="presParOf" srcId="{49496246-8313-4343-97DF-5DCBE15CBDF3}" destId="{9622D669-D578-4B20-B88D-982D7EC995D3}" srcOrd="0" destOrd="0" presId="urn:microsoft.com/office/officeart/2011/layout/ConvergingText"/>
    <dgm:cxn modelId="{E6D05A31-2D96-4361-84E7-261CCD6F647C}" type="presParOf" srcId="{9622D669-D578-4B20-B88D-982D7EC995D3}" destId="{AD29ACA3-7453-4AB6-B266-A51CDD137F9F}" srcOrd="0" destOrd="0" presId="urn:microsoft.com/office/officeart/2011/layout/ConvergingText"/>
    <dgm:cxn modelId="{290F715D-4AB3-4EF1-B3A9-6C2F400D206B}" type="presParOf" srcId="{9622D669-D578-4B20-B88D-982D7EC995D3}" destId="{8095E90E-1B82-4990-9E79-13E63041B924}" srcOrd="1" destOrd="0" presId="urn:microsoft.com/office/officeart/2011/layout/ConvergingText"/>
    <dgm:cxn modelId="{AD270406-62BE-447B-82D6-B6F8F7C13B2E}" type="presParOf" srcId="{9622D669-D578-4B20-B88D-982D7EC995D3}" destId="{CF374ED0-3A82-431B-943C-B11BF195D4AF}" srcOrd="2" destOrd="0" presId="urn:microsoft.com/office/officeart/2011/layout/ConvergingText"/>
    <dgm:cxn modelId="{DA54163F-5428-4C9B-88FA-68BD995B263D}" type="presParOf" srcId="{9622D669-D578-4B20-B88D-982D7EC995D3}" destId="{188EC43E-F4CF-45A4-8ED9-716C23CC9BF5}" srcOrd="3" destOrd="0" presId="urn:microsoft.com/office/officeart/2011/layout/ConvergingText"/>
    <dgm:cxn modelId="{8701F4B5-63C4-4752-83CA-656C0CEF2001}" type="presParOf" srcId="{9622D669-D578-4B20-B88D-982D7EC995D3}" destId="{A65D1DE1-3AAB-4E40-A945-CC6465530886}" srcOrd="4" destOrd="0" presId="urn:microsoft.com/office/officeart/2011/layout/ConvergingText"/>
    <dgm:cxn modelId="{BD2E8594-110E-437F-B417-95C8433CB90B}" type="presParOf" srcId="{9622D669-D578-4B20-B88D-982D7EC995D3}" destId="{B4A5EBE7-07B8-45FC-9E52-351B035A1266}" srcOrd="5" destOrd="0" presId="urn:microsoft.com/office/officeart/2011/layout/ConvergingText"/>
    <dgm:cxn modelId="{07439B13-BDFF-4511-9357-BC1D92BE3A21}" type="presParOf" srcId="{9622D669-D578-4B20-B88D-982D7EC995D3}" destId="{5F509BD6-764E-4034-BDF3-0A97C723713F}" srcOrd="6" destOrd="0" presId="urn:microsoft.com/office/officeart/2011/layout/ConvergingText"/>
    <dgm:cxn modelId="{C21BE8A0-DC5A-4CF8-83F4-8558C8CD1058}" type="presParOf" srcId="{9622D669-D578-4B20-B88D-982D7EC995D3}" destId="{A825983C-5938-4E09-B0E5-7AA2F8AD8289}" srcOrd="7" destOrd="0" presId="urn:microsoft.com/office/officeart/2011/layout/ConvergingText"/>
    <dgm:cxn modelId="{365F929D-55E4-4B06-9DEE-4E378352C8D3}" type="presParOf" srcId="{9622D669-D578-4B20-B88D-982D7EC995D3}" destId="{0E140BF4-F0D8-4522-9294-223CBCC42A9A}" srcOrd="8" destOrd="0" presId="urn:microsoft.com/office/officeart/2011/layout/ConvergingText"/>
    <dgm:cxn modelId="{2639BF49-CE7F-4AE3-9245-D74922EFDCC1}" type="presParOf" srcId="{9622D669-D578-4B20-B88D-982D7EC995D3}" destId="{06D11F8B-C2C4-4762-990E-9B3BB68893D2}" srcOrd="9" destOrd="0" presId="urn:microsoft.com/office/officeart/2011/layout/ConvergingText"/>
    <dgm:cxn modelId="{C2D43AD4-C122-4A91-ACED-EC1FA9F90D12}" type="presParOf" srcId="{9622D669-D578-4B20-B88D-982D7EC995D3}" destId="{942A44B6-F18B-4F52-BAAB-5531572E7DBC}" srcOrd="10" destOrd="0" presId="urn:microsoft.com/office/officeart/2011/layout/ConvergingText"/>
    <dgm:cxn modelId="{47B60057-6A29-4834-8625-C34F855FF399}" type="presParOf" srcId="{9622D669-D578-4B20-B88D-982D7EC995D3}" destId="{84E77DEA-4144-40AF-A497-EDC3A37DD908}" srcOrd="11" destOrd="0" presId="urn:microsoft.com/office/officeart/2011/layout/ConvergingText"/>
    <dgm:cxn modelId="{4DC64128-0936-457C-A747-72F428627A07}" type="presParOf" srcId="{9622D669-D578-4B20-B88D-982D7EC995D3}" destId="{4BA6A51D-1CF4-4118-9FA7-FDB2F92E266A}" srcOrd="12" destOrd="0" presId="urn:microsoft.com/office/officeart/2011/layout/ConvergingText"/>
    <dgm:cxn modelId="{4F4E0002-A0F3-4293-B817-7B32226B9C64}" type="presParOf" srcId="{9622D669-D578-4B20-B88D-982D7EC995D3}" destId="{AFAFD222-4A7D-49D9-B356-0D72EA5BDDDB}" srcOrd="13" destOrd="0" presId="urn:microsoft.com/office/officeart/2011/layout/ConvergingText"/>
    <dgm:cxn modelId="{8951B6E8-B852-49AF-B728-B9334D684F7F}" type="presParOf" srcId="{9622D669-D578-4B20-B88D-982D7EC995D3}" destId="{A7194529-E6D8-4950-BD68-C6AB3DC649A3}" srcOrd="14" destOrd="0" presId="urn:microsoft.com/office/officeart/2011/layout/ConvergingText"/>
    <dgm:cxn modelId="{752A6DA0-7905-4590-B080-7059F091A118}" type="presParOf" srcId="{9622D669-D578-4B20-B88D-982D7EC995D3}" destId="{92864614-8CAB-467C-8ACB-069D07AAB5A0}" srcOrd="15" destOrd="0" presId="urn:microsoft.com/office/officeart/2011/layout/ConvergingText"/>
    <dgm:cxn modelId="{48436E0A-A38E-41C9-A12D-240456A9211D}" type="presParOf" srcId="{9622D669-D578-4B20-B88D-982D7EC995D3}" destId="{E9CAAB88-56DF-4D10-96D2-88C6712BE929}" srcOrd="16" destOrd="0" presId="urn:microsoft.com/office/officeart/2011/layout/ConvergingText"/>
    <dgm:cxn modelId="{23F66638-E9A3-4FC4-8DE7-8CAE75F1BE53}" type="presParOf" srcId="{9622D669-D578-4B20-B88D-982D7EC995D3}" destId="{9AABD603-3D7C-4555-9F71-E2D349B4C4EB}" srcOrd="17" destOrd="0" presId="urn:microsoft.com/office/officeart/2011/layout/ConvergingText"/>
    <dgm:cxn modelId="{64A8E564-8F9F-4143-B780-5E1B341EB8A0}" type="presParOf" srcId="{9622D669-D578-4B20-B88D-982D7EC995D3}" destId="{D9C250C9-C192-43AA-BEA4-F3409A2B0FAD}" srcOrd="18" destOrd="0" presId="urn:microsoft.com/office/officeart/2011/layout/ConvergingText"/>
    <dgm:cxn modelId="{B0604450-FF71-41BD-9B3F-2AEB8E0683E6}" type="presParOf" srcId="{9622D669-D578-4B20-B88D-982D7EC995D3}" destId="{EDDCF4D6-131B-4812-B188-75359AC15101}" srcOrd="19" destOrd="0" presId="urn:microsoft.com/office/officeart/2011/layout/ConvergingText"/>
    <dgm:cxn modelId="{669F297C-5B7F-4404-BE62-A5E963471B68}" type="presParOf" srcId="{9622D669-D578-4B20-B88D-982D7EC995D3}" destId="{00D5D02F-170A-41BE-800B-829BAC5EEED4}" srcOrd="20" destOrd="0" presId="urn:microsoft.com/office/officeart/2011/layout/ConvergingText"/>
    <dgm:cxn modelId="{99A87108-5504-4A03-901F-DDE44C5A4684}" type="presParOf" srcId="{9622D669-D578-4B20-B88D-982D7EC995D3}" destId="{20D84E7A-CE87-4D9A-80AA-5AAE7AEDE611}" srcOrd="21" destOrd="0" presId="urn:microsoft.com/office/officeart/2011/layout/ConvergingText"/>
    <dgm:cxn modelId="{F488F2DF-62FD-42D7-97B0-F493FD625330}" type="presParOf" srcId="{9622D669-D578-4B20-B88D-982D7EC995D3}" destId="{6E09915C-A3D4-49DB-9FEB-F96F89840FFF}" srcOrd="22" destOrd="0" presId="urn:microsoft.com/office/officeart/2011/layout/ConvergingText"/>
    <dgm:cxn modelId="{D8A6FB55-CBD0-4BF2-8516-D0BFFB21264B}" type="presParOf" srcId="{9622D669-D578-4B20-B88D-982D7EC995D3}" destId="{75D75E2C-346C-40C2-8300-913CA3DFFD40}" srcOrd="23" destOrd="0" presId="urn:microsoft.com/office/officeart/2011/layout/ConvergingText"/>
    <dgm:cxn modelId="{42CC007E-3711-4030-B937-8D6CA1250525}" type="presParOf" srcId="{9622D669-D578-4B20-B88D-982D7EC995D3}" destId="{D5B9898B-2F6E-4AFF-AF4F-5228C1E04C5E}" srcOrd="24" destOrd="0" presId="urn:microsoft.com/office/officeart/2011/layout/ConvergingText"/>
    <dgm:cxn modelId="{9CBFD670-B1D3-4913-AA53-F07B0AEA4FAB}" type="presParOf" srcId="{9622D669-D578-4B20-B88D-982D7EC995D3}" destId="{9844027B-E3B8-4615-9F68-4D4312178992}" srcOrd="25" destOrd="0" presId="urn:microsoft.com/office/officeart/2011/layout/ConvergingText"/>
    <dgm:cxn modelId="{80FF539E-F969-4B3A-AED6-4D7D6C595428}" type="presParOf" srcId="{9622D669-D578-4B20-B88D-982D7EC995D3}" destId="{C30C96BE-A31C-4172-83F7-93CBC6BC5FE7}" srcOrd="26" destOrd="0" presId="urn:microsoft.com/office/officeart/2011/layout/ConvergingText"/>
    <dgm:cxn modelId="{CC79FDB2-E641-4D0A-AFAC-90AD6ECB6E4E}" type="presParOf" srcId="{9622D669-D578-4B20-B88D-982D7EC995D3}" destId="{FDDF1ECC-7734-4064-A9CC-98B1AB7EB4C0}" srcOrd="27" destOrd="0" presId="urn:microsoft.com/office/officeart/2011/layout/ConvergingText"/>
    <dgm:cxn modelId="{50F284F7-B6C8-4698-AC6C-4B07555825F6}" type="presParOf" srcId="{9622D669-D578-4B20-B88D-982D7EC995D3}" destId="{A1F64B55-D957-4199-B28A-DB1B9D838D21}" srcOrd="28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B48D3-B35E-4481-B906-B91BC4518995}">
      <dsp:nvSpPr>
        <dsp:cNvPr id="0" name=""/>
        <dsp:cNvSpPr/>
      </dsp:nvSpPr>
      <dsp:spPr>
        <a:xfrm>
          <a:off x="1360212" y="1761"/>
          <a:ext cx="5966374" cy="45224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Administrador</a:t>
          </a:r>
          <a:endParaRPr lang="es-MX" sz="3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33967" y="664057"/>
        <a:ext cx="4218864" cy="3197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B48D3-B35E-4481-B906-B91BC4518995}">
      <dsp:nvSpPr>
        <dsp:cNvPr id="0" name=""/>
        <dsp:cNvSpPr/>
      </dsp:nvSpPr>
      <dsp:spPr>
        <a:xfrm>
          <a:off x="-1385343" y="16317"/>
          <a:ext cx="5417711" cy="4106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Administrador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591938" y="617708"/>
        <a:ext cx="3830901" cy="2903776"/>
      </dsp:txXfrm>
    </dsp:sp>
    <dsp:sp modelId="{5F489F1C-42B9-4AC9-8D8F-DE4C6FFDBCE0}">
      <dsp:nvSpPr>
        <dsp:cNvPr id="0" name=""/>
        <dsp:cNvSpPr/>
      </dsp:nvSpPr>
      <dsp:spPr>
        <a:xfrm>
          <a:off x="3153650" y="-481531"/>
          <a:ext cx="300429" cy="893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100" kern="1200"/>
        </a:p>
      </dsp:txBody>
      <dsp:txXfrm>
        <a:off x="3153650" y="-302925"/>
        <a:ext cx="210300" cy="535817"/>
      </dsp:txXfrm>
    </dsp:sp>
    <dsp:sp modelId="{832F9692-77D3-42C2-A8B9-EC4F4C40CCE8}">
      <dsp:nvSpPr>
        <dsp:cNvPr id="0" name=""/>
        <dsp:cNvSpPr/>
      </dsp:nvSpPr>
      <dsp:spPr>
        <a:xfrm>
          <a:off x="2592368" y="16317"/>
          <a:ext cx="5417711" cy="4106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Equipo de trabajo</a:t>
          </a:r>
          <a:endParaRPr lang="es-MX" sz="3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85773" y="617708"/>
        <a:ext cx="3830901" cy="2903776"/>
      </dsp:txXfrm>
    </dsp:sp>
    <dsp:sp modelId="{35B884CA-F35A-40B1-8E7E-B5941FBB6EDF}">
      <dsp:nvSpPr>
        <dsp:cNvPr id="0" name=""/>
        <dsp:cNvSpPr/>
      </dsp:nvSpPr>
      <dsp:spPr>
        <a:xfrm rot="10800000">
          <a:off x="3170656" y="3727695"/>
          <a:ext cx="300429" cy="893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100" kern="1200"/>
        </a:p>
      </dsp:txBody>
      <dsp:txXfrm rot="10800000">
        <a:off x="3260785" y="3906301"/>
        <a:ext cx="210300" cy="535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B48D3-B35E-4481-B906-B91BC4518995}">
      <dsp:nvSpPr>
        <dsp:cNvPr id="0" name=""/>
        <dsp:cNvSpPr/>
      </dsp:nvSpPr>
      <dsp:spPr>
        <a:xfrm>
          <a:off x="2330725" y="-542359"/>
          <a:ext cx="4025348" cy="3051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Administrador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0224" y="-95526"/>
        <a:ext cx="2846350" cy="2157499"/>
      </dsp:txXfrm>
    </dsp:sp>
    <dsp:sp modelId="{5F489F1C-42B9-4AC9-8D8F-DE4C6FFDBCE0}">
      <dsp:nvSpPr>
        <dsp:cNvPr id="0" name=""/>
        <dsp:cNvSpPr/>
      </dsp:nvSpPr>
      <dsp:spPr>
        <a:xfrm rot="14400000">
          <a:off x="5012185" y="1934757"/>
          <a:ext cx="144248" cy="663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 rot="10800000">
        <a:off x="5044641" y="2086199"/>
        <a:ext cx="100974" cy="398111"/>
      </dsp:txXfrm>
    </dsp:sp>
    <dsp:sp modelId="{832F9692-77D3-42C2-A8B9-EC4F4C40CCE8}">
      <dsp:nvSpPr>
        <dsp:cNvPr id="0" name=""/>
        <dsp:cNvSpPr/>
      </dsp:nvSpPr>
      <dsp:spPr>
        <a:xfrm>
          <a:off x="3808463" y="2017156"/>
          <a:ext cx="4025348" cy="3051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Equipo de trabajo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97962" y="2463989"/>
        <a:ext cx="2846350" cy="2157499"/>
      </dsp:txXfrm>
    </dsp:sp>
    <dsp:sp modelId="{35B884CA-F35A-40B1-8E7E-B5941FBB6EDF}">
      <dsp:nvSpPr>
        <dsp:cNvPr id="0" name=""/>
        <dsp:cNvSpPr/>
      </dsp:nvSpPr>
      <dsp:spPr>
        <a:xfrm>
          <a:off x="4043835" y="3210979"/>
          <a:ext cx="567033" cy="663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>
        <a:off x="4043835" y="3343683"/>
        <a:ext cx="396923" cy="398111"/>
      </dsp:txXfrm>
    </dsp:sp>
    <dsp:sp modelId="{D2778F4B-B48D-4F3F-B0F5-5633BC4E7EC5}">
      <dsp:nvSpPr>
        <dsp:cNvPr id="0" name=""/>
        <dsp:cNvSpPr/>
      </dsp:nvSpPr>
      <dsp:spPr>
        <a:xfrm>
          <a:off x="852988" y="2017156"/>
          <a:ext cx="4025348" cy="3051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Cliente </a:t>
          </a:r>
          <a:endParaRPr lang="es-MX" sz="3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2487" y="2463989"/>
        <a:ext cx="2846350" cy="2157499"/>
      </dsp:txXfrm>
    </dsp:sp>
    <dsp:sp modelId="{92748EF7-6817-4675-AB6D-632EDC5D1EBF}">
      <dsp:nvSpPr>
        <dsp:cNvPr id="0" name=""/>
        <dsp:cNvSpPr/>
      </dsp:nvSpPr>
      <dsp:spPr>
        <a:xfrm rot="7200000">
          <a:off x="3534448" y="1927685"/>
          <a:ext cx="144248" cy="663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 rot="10800000">
        <a:off x="3566904" y="2041651"/>
        <a:ext cx="100974" cy="3981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B48D3-B35E-4481-B906-B91BC4518995}">
      <dsp:nvSpPr>
        <dsp:cNvPr id="0" name=""/>
        <dsp:cNvSpPr/>
      </dsp:nvSpPr>
      <dsp:spPr>
        <a:xfrm>
          <a:off x="2860491" y="-398283"/>
          <a:ext cx="2965817" cy="22480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Administrador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94825" y="-69063"/>
        <a:ext cx="2097149" cy="1589613"/>
      </dsp:txXfrm>
    </dsp:sp>
    <dsp:sp modelId="{5F489F1C-42B9-4AC9-8D8F-DE4C6FFDBCE0}">
      <dsp:nvSpPr>
        <dsp:cNvPr id="0" name=""/>
        <dsp:cNvSpPr/>
      </dsp:nvSpPr>
      <dsp:spPr>
        <a:xfrm rot="13500000">
          <a:off x="5020525" y="1253741"/>
          <a:ext cx="190616" cy="48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5069335" y="1371733"/>
        <a:ext cx="133431" cy="293323"/>
      </dsp:txXfrm>
    </dsp:sp>
    <dsp:sp modelId="{832F9692-77D3-42C2-A8B9-EC4F4C40CCE8}">
      <dsp:nvSpPr>
        <dsp:cNvPr id="0" name=""/>
        <dsp:cNvSpPr/>
      </dsp:nvSpPr>
      <dsp:spPr>
        <a:xfrm>
          <a:off x="4397728" y="1138954"/>
          <a:ext cx="2965817" cy="22480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Equipo de trabajo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32062" y="1468174"/>
        <a:ext cx="2097149" cy="1589613"/>
      </dsp:txXfrm>
    </dsp:sp>
    <dsp:sp modelId="{35B884CA-F35A-40B1-8E7E-B5941FBB6EDF}">
      <dsp:nvSpPr>
        <dsp:cNvPr id="0" name=""/>
        <dsp:cNvSpPr/>
      </dsp:nvSpPr>
      <dsp:spPr>
        <a:xfrm rot="18900000">
          <a:off x="5012895" y="2790978"/>
          <a:ext cx="190616" cy="48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5021270" y="2908970"/>
        <a:ext cx="133431" cy="293323"/>
      </dsp:txXfrm>
    </dsp:sp>
    <dsp:sp modelId="{D2778F4B-B48D-4F3F-B0F5-5633BC4E7EC5}">
      <dsp:nvSpPr>
        <dsp:cNvPr id="0" name=""/>
        <dsp:cNvSpPr/>
      </dsp:nvSpPr>
      <dsp:spPr>
        <a:xfrm>
          <a:off x="2860491" y="2676191"/>
          <a:ext cx="2965817" cy="22480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Cliente 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94825" y="3005411"/>
        <a:ext cx="2097149" cy="1589613"/>
      </dsp:txXfrm>
    </dsp:sp>
    <dsp:sp modelId="{92748EF7-6817-4675-AB6D-632EDC5D1EBF}">
      <dsp:nvSpPr>
        <dsp:cNvPr id="0" name=""/>
        <dsp:cNvSpPr/>
      </dsp:nvSpPr>
      <dsp:spPr>
        <a:xfrm rot="2700000">
          <a:off x="3475658" y="2783349"/>
          <a:ext cx="190616" cy="48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3484033" y="2860905"/>
        <a:ext cx="133431" cy="293323"/>
      </dsp:txXfrm>
    </dsp:sp>
    <dsp:sp modelId="{BC558E5D-B9B5-4EB4-945D-68E12A7D4838}">
      <dsp:nvSpPr>
        <dsp:cNvPr id="0" name=""/>
        <dsp:cNvSpPr/>
      </dsp:nvSpPr>
      <dsp:spPr>
        <a:xfrm>
          <a:off x="1323253" y="1138954"/>
          <a:ext cx="2965817" cy="22480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Patrocinador </a:t>
          </a:r>
          <a:endParaRPr lang="es-MX" sz="28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57587" y="1468174"/>
        <a:ext cx="2097149" cy="1589613"/>
      </dsp:txXfrm>
    </dsp:sp>
    <dsp:sp modelId="{F70CAAA8-4051-4DFA-877E-A87E95D80976}">
      <dsp:nvSpPr>
        <dsp:cNvPr id="0" name=""/>
        <dsp:cNvSpPr/>
      </dsp:nvSpPr>
      <dsp:spPr>
        <a:xfrm rot="8100000">
          <a:off x="3483287" y="1246112"/>
          <a:ext cx="190616" cy="48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3532097" y="1323668"/>
        <a:ext cx="133431" cy="2933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9ACA3-7453-4AB6-B266-A51CDD137F9F}">
      <dsp:nvSpPr>
        <dsp:cNvPr id="0" name=""/>
        <dsp:cNvSpPr/>
      </dsp:nvSpPr>
      <dsp:spPr>
        <a:xfrm>
          <a:off x="5872291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5E90E-1B82-4990-9E79-13E63041B924}">
      <dsp:nvSpPr>
        <dsp:cNvPr id="0" name=""/>
        <dsp:cNvSpPr/>
      </dsp:nvSpPr>
      <dsp:spPr>
        <a:xfrm>
          <a:off x="5554441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74ED0-3A82-431B-943C-B11BF195D4AF}">
      <dsp:nvSpPr>
        <dsp:cNvPr id="0" name=""/>
        <dsp:cNvSpPr/>
      </dsp:nvSpPr>
      <dsp:spPr>
        <a:xfrm>
          <a:off x="5236592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EC43E-F4CF-45A4-8ED9-716C23CC9BF5}">
      <dsp:nvSpPr>
        <dsp:cNvPr id="0" name=""/>
        <dsp:cNvSpPr/>
      </dsp:nvSpPr>
      <dsp:spPr>
        <a:xfrm>
          <a:off x="4919347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D1DE1-3AAB-4E40-A945-CC6465530886}">
      <dsp:nvSpPr>
        <dsp:cNvPr id="0" name=""/>
        <dsp:cNvSpPr/>
      </dsp:nvSpPr>
      <dsp:spPr>
        <a:xfrm>
          <a:off x="4601497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5EBE7-07B8-45FC-9E52-351B035A1266}">
      <dsp:nvSpPr>
        <dsp:cNvPr id="0" name=""/>
        <dsp:cNvSpPr/>
      </dsp:nvSpPr>
      <dsp:spPr>
        <a:xfrm>
          <a:off x="4110220" y="2322025"/>
          <a:ext cx="346854" cy="34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09BD6-764E-4034-BDF3-0A97C723713F}">
      <dsp:nvSpPr>
        <dsp:cNvPr id="0" name=""/>
        <dsp:cNvSpPr/>
      </dsp:nvSpPr>
      <dsp:spPr>
        <a:xfrm>
          <a:off x="5589489" y="2050478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5983C-5938-4E09-B0E5-7AA2F8AD8289}">
      <dsp:nvSpPr>
        <dsp:cNvPr id="0" name=""/>
        <dsp:cNvSpPr/>
      </dsp:nvSpPr>
      <dsp:spPr>
        <a:xfrm>
          <a:off x="5589489" y="2769563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40BF4-F0D8-4522-9294-223CBCC42A9A}">
      <dsp:nvSpPr>
        <dsp:cNvPr id="0" name=""/>
        <dsp:cNvSpPr/>
      </dsp:nvSpPr>
      <dsp:spPr>
        <a:xfrm>
          <a:off x="5744184" y="2206218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11F8B-C2C4-4762-990E-9B3BB68893D2}">
      <dsp:nvSpPr>
        <dsp:cNvPr id="0" name=""/>
        <dsp:cNvSpPr/>
      </dsp:nvSpPr>
      <dsp:spPr>
        <a:xfrm>
          <a:off x="5754457" y="261467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A44B6-F18B-4F52-BAAB-5531572E7DBC}">
      <dsp:nvSpPr>
        <dsp:cNvPr id="0" name=""/>
        <dsp:cNvSpPr/>
      </dsp:nvSpPr>
      <dsp:spPr>
        <a:xfrm>
          <a:off x="2045317" y="1617487"/>
          <a:ext cx="2086143" cy="1756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Cierre </a:t>
          </a:r>
          <a:endParaRPr lang="es-MX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50826" y="1874678"/>
        <a:ext cx="1475125" cy="1241827"/>
      </dsp:txXfrm>
    </dsp:sp>
    <dsp:sp modelId="{84E77DEA-4144-40AF-A497-EDC3A37DD908}">
      <dsp:nvSpPr>
        <dsp:cNvPr id="0" name=""/>
        <dsp:cNvSpPr/>
      </dsp:nvSpPr>
      <dsp:spPr>
        <a:xfrm>
          <a:off x="2079247" y="1467452"/>
          <a:ext cx="346854" cy="34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6A51D-1CF4-4118-9FA7-FDB2F92E266A}">
      <dsp:nvSpPr>
        <dsp:cNvPr id="0" name=""/>
        <dsp:cNvSpPr/>
      </dsp:nvSpPr>
      <dsp:spPr>
        <a:xfrm>
          <a:off x="1856873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FD222-4A7D-49D9-B356-0D72EA5BDDDB}">
      <dsp:nvSpPr>
        <dsp:cNvPr id="0" name=""/>
        <dsp:cNvSpPr/>
      </dsp:nvSpPr>
      <dsp:spPr>
        <a:xfrm>
          <a:off x="1486452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94529-E6D8-4950-BD68-C6AB3DC649A3}">
      <dsp:nvSpPr>
        <dsp:cNvPr id="0" name=""/>
        <dsp:cNvSpPr/>
      </dsp:nvSpPr>
      <dsp:spPr>
        <a:xfrm>
          <a:off x="1116030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64614-8CAB-467C-8ACB-069D07AAB5A0}">
      <dsp:nvSpPr>
        <dsp:cNvPr id="0" name=""/>
        <dsp:cNvSpPr/>
      </dsp:nvSpPr>
      <dsp:spPr>
        <a:xfrm>
          <a:off x="745609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AAB88-56DF-4D10-96D2-88C6712BE929}">
      <dsp:nvSpPr>
        <dsp:cNvPr id="0" name=""/>
        <dsp:cNvSpPr/>
      </dsp:nvSpPr>
      <dsp:spPr>
        <a:xfrm>
          <a:off x="374583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BD603-3D7C-4555-9F71-E2D349B4C4EB}">
      <dsp:nvSpPr>
        <dsp:cNvPr id="0" name=""/>
        <dsp:cNvSpPr/>
      </dsp:nvSpPr>
      <dsp:spPr>
        <a:xfrm>
          <a:off x="4162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5D02F-170A-41BE-800B-829BAC5EEED4}">
      <dsp:nvSpPr>
        <dsp:cNvPr id="0" name=""/>
        <dsp:cNvSpPr/>
      </dsp:nvSpPr>
      <dsp:spPr>
        <a:xfrm>
          <a:off x="2953" y="836791"/>
          <a:ext cx="2032786" cy="446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 del proyecto</a:t>
          </a:r>
          <a:endParaRPr lang="es-MX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3" y="836791"/>
        <a:ext cx="2032786" cy="446112"/>
      </dsp:txXfrm>
    </dsp:sp>
    <dsp:sp modelId="{20D84E7A-CE87-4D9A-80AA-5AAE7AEDE611}">
      <dsp:nvSpPr>
        <dsp:cNvPr id="0" name=""/>
        <dsp:cNvSpPr/>
      </dsp:nvSpPr>
      <dsp:spPr>
        <a:xfrm>
          <a:off x="2079247" y="3162336"/>
          <a:ext cx="346854" cy="34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9915C-A3D4-49DB-9FEB-F96F89840FFF}">
      <dsp:nvSpPr>
        <dsp:cNvPr id="0" name=""/>
        <dsp:cNvSpPr/>
      </dsp:nvSpPr>
      <dsp:spPr>
        <a:xfrm>
          <a:off x="1856873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75E2C-346C-40C2-8300-913CA3DFFD40}">
      <dsp:nvSpPr>
        <dsp:cNvPr id="0" name=""/>
        <dsp:cNvSpPr/>
      </dsp:nvSpPr>
      <dsp:spPr>
        <a:xfrm>
          <a:off x="1486452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9898B-2F6E-4AFF-AF4F-5228C1E04C5E}">
      <dsp:nvSpPr>
        <dsp:cNvPr id="0" name=""/>
        <dsp:cNvSpPr/>
      </dsp:nvSpPr>
      <dsp:spPr>
        <a:xfrm>
          <a:off x="1116030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4027B-E3B8-4615-9F68-4D4312178992}">
      <dsp:nvSpPr>
        <dsp:cNvPr id="0" name=""/>
        <dsp:cNvSpPr/>
      </dsp:nvSpPr>
      <dsp:spPr>
        <a:xfrm>
          <a:off x="745609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C96BE-A31C-4172-83F7-93CBC6BC5FE7}">
      <dsp:nvSpPr>
        <dsp:cNvPr id="0" name=""/>
        <dsp:cNvSpPr/>
      </dsp:nvSpPr>
      <dsp:spPr>
        <a:xfrm>
          <a:off x="374583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F1ECC-7734-4064-A9CC-98B1AB7EB4C0}">
      <dsp:nvSpPr>
        <dsp:cNvPr id="0" name=""/>
        <dsp:cNvSpPr/>
      </dsp:nvSpPr>
      <dsp:spPr>
        <a:xfrm>
          <a:off x="4162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64B55-D957-4199-B28A-DB1B9D838D21}">
      <dsp:nvSpPr>
        <dsp:cNvPr id="0" name=""/>
        <dsp:cNvSpPr/>
      </dsp:nvSpPr>
      <dsp:spPr>
        <a:xfrm>
          <a:off x="2953" y="3067922"/>
          <a:ext cx="2032786" cy="446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Contratos </a:t>
          </a:r>
          <a:endParaRPr lang="es-MX" sz="3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3" y="3067922"/>
        <a:ext cx="2032786" cy="4461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9ACA3-7453-4AB6-B266-A51CDD137F9F}">
      <dsp:nvSpPr>
        <dsp:cNvPr id="0" name=""/>
        <dsp:cNvSpPr/>
      </dsp:nvSpPr>
      <dsp:spPr>
        <a:xfrm>
          <a:off x="5872291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5E90E-1B82-4990-9E79-13E63041B924}">
      <dsp:nvSpPr>
        <dsp:cNvPr id="0" name=""/>
        <dsp:cNvSpPr/>
      </dsp:nvSpPr>
      <dsp:spPr>
        <a:xfrm>
          <a:off x="5554441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74ED0-3A82-431B-943C-B11BF195D4AF}">
      <dsp:nvSpPr>
        <dsp:cNvPr id="0" name=""/>
        <dsp:cNvSpPr/>
      </dsp:nvSpPr>
      <dsp:spPr>
        <a:xfrm>
          <a:off x="5236592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EC43E-F4CF-45A4-8ED9-716C23CC9BF5}">
      <dsp:nvSpPr>
        <dsp:cNvPr id="0" name=""/>
        <dsp:cNvSpPr/>
      </dsp:nvSpPr>
      <dsp:spPr>
        <a:xfrm>
          <a:off x="4919347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D1DE1-3AAB-4E40-A945-CC6465530886}">
      <dsp:nvSpPr>
        <dsp:cNvPr id="0" name=""/>
        <dsp:cNvSpPr/>
      </dsp:nvSpPr>
      <dsp:spPr>
        <a:xfrm>
          <a:off x="4601497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5EBE7-07B8-45FC-9E52-351B035A1266}">
      <dsp:nvSpPr>
        <dsp:cNvPr id="0" name=""/>
        <dsp:cNvSpPr/>
      </dsp:nvSpPr>
      <dsp:spPr>
        <a:xfrm>
          <a:off x="4110220" y="2322025"/>
          <a:ext cx="346854" cy="34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09BD6-764E-4034-BDF3-0A97C723713F}">
      <dsp:nvSpPr>
        <dsp:cNvPr id="0" name=""/>
        <dsp:cNvSpPr/>
      </dsp:nvSpPr>
      <dsp:spPr>
        <a:xfrm>
          <a:off x="5589489" y="2050478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5983C-5938-4E09-B0E5-7AA2F8AD8289}">
      <dsp:nvSpPr>
        <dsp:cNvPr id="0" name=""/>
        <dsp:cNvSpPr/>
      </dsp:nvSpPr>
      <dsp:spPr>
        <a:xfrm>
          <a:off x="5589489" y="2769563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40BF4-F0D8-4522-9294-223CBCC42A9A}">
      <dsp:nvSpPr>
        <dsp:cNvPr id="0" name=""/>
        <dsp:cNvSpPr/>
      </dsp:nvSpPr>
      <dsp:spPr>
        <a:xfrm>
          <a:off x="5744184" y="2206218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11F8B-C2C4-4762-990E-9B3BB68893D2}">
      <dsp:nvSpPr>
        <dsp:cNvPr id="0" name=""/>
        <dsp:cNvSpPr/>
      </dsp:nvSpPr>
      <dsp:spPr>
        <a:xfrm>
          <a:off x="5754457" y="261467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A44B6-F18B-4F52-BAAB-5531572E7DBC}">
      <dsp:nvSpPr>
        <dsp:cNvPr id="0" name=""/>
        <dsp:cNvSpPr/>
      </dsp:nvSpPr>
      <dsp:spPr>
        <a:xfrm>
          <a:off x="2045317" y="1617487"/>
          <a:ext cx="2086143" cy="1756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Cierre </a:t>
          </a:r>
          <a:endParaRPr lang="es-MX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50826" y="1874678"/>
        <a:ext cx="1475125" cy="1241827"/>
      </dsp:txXfrm>
    </dsp:sp>
    <dsp:sp modelId="{84E77DEA-4144-40AF-A497-EDC3A37DD908}">
      <dsp:nvSpPr>
        <dsp:cNvPr id="0" name=""/>
        <dsp:cNvSpPr/>
      </dsp:nvSpPr>
      <dsp:spPr>
        <a:xfrm>
          <a:off x="2079247" y="1467452"/>
          <a:ext cx="346854" cy="34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6A51D-1CF4-4118-9FA7-FDB2F92E266A}">
      <dsp:nvSpPr>
        <dsp:cNvPr id="0" name=""/>
        <dsp:cNvSpPr/>
      </dsp:nvSpPr>
      <dsp:spPr>
        <a:xfrm>
          <a:off x="1856873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FD222-4A7D-49D9-B356-0D72EA5BDDDB}">
      <dsp:nvSpPr>
        <dsp:cNvPr id="0" name=""/>
        <dsp:cNvSpPr/>
      </dsp:nvSpPr>
      <dsp:spPr>
        <a:xfrm>
          <a:off x="1486452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94529-E6D8-4950-BD68-C6AB3DC649A3}">
      <dsp:nvSpPr>
        <dsp:cNvPr id="0" name=""/>
        <dsp:cNvSpPr/>
      </dsp:nvSpPr>
      <dsp:spPr>
        <a:xfrm>
          <a:off x="1116030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64614-8CAB-467C-8ACB-069D07AAB5A0}">
      <dsp:nvSpPr>
        <dsp:cNvPr id="0" name=""/>
        <dsp:cNvSpPr/>
      </dsp:nvSpPr>
      <dsp:spPr>
        <a:xfrm>
          <a:off x="745609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AAB88-56DF-4D10-96D2-88C6712BE929}">
      <dsp:nvSpPr>
        <dsp:cNvPr id="0" name=""/>
        <dsp:cNvSpPr/>
      </dsp:nvSpPr>
      <dsp:spPr>
        <a:xfrm>
          <a:off x="374583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BD603-3D7C-4555-9F71-E2D349B4C4EB}">
      <dsp:nvSpPr>
        <dsp:cNvPr id="0" name=""/>
        <dsp:cNvSpPr/>
      </dsp:nvSpPr>
      <dsp:spPr>
        <a:xfrm>
          <a:off x="4162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5D02F-170A-41BE-800B-829BAC5EEED4}">
      <dsp:nvSpPr>
        <dsp:cNvPr id="0" name=""/>
        <dsp:cNvSpPr/>
      </dsp:nvSpPr>
      <dsp:spPr>
        <a:xfrm>
          <a:off x="2953" y="836791"/>
          <a:ext cx="2032786" cy="446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 del proyecto</a:t>
          </a:r>
          <a:endParaRPr lang="es-MX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3" y="836791"/>
        <a:ext cx="2032786" cy="446112"/>
      </dsp:txXfrm>
    </dsp:sp>
    <dsp:sp modelId="{20D84E7A-CE87-4D9A-80AA-5AAE7AEDE611}">
      <dsp:nvSpPr>
        <dsp:cNvPr id="0" name=""/>
        <dsp:cNvSpPr/>
      </dsp:nvSpPr>
      <dsp:spPr>
        <a:xfrm>
          <a:off x="2079247" y="3162336"/>
          <a:ext cx="346854" cy="34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9915C-A3D4-49DB-9FEB-F96F89840FFF}">
      <dsp:nvSpPr>
        <dsp:cNvPr id="0" name=""/>
        <dsp:cNvSpPr/>
      </dsp:nvSpPr>
      <dsp:spPr>
        <a:xfrm>
          <a:off x="1856873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75E2C-346C-40C2-8300-913CA3DFFD40}">
      <dsp:nvSpPr>
        <dsp:cNvPr id="0" name=""/>
        <dsp:cNvSpPr/>
      </dsp:nvSpPr>
      <dsp:spPr>
        <a:xfrm>
          <a:off x="1486452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9898B-2F6E-4AFF-AF4F-5228C1E04C5E}">
      <dsp:nvSpPr>
        <dsp:cNvPr id="0" name=""/>
        <dsp:cNvSpPr/>
      </dsp:nvSpPr>
      <dsp:spPr>
        <a:xfrm>
          <a:off x="1116030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4027B-E3B8-4615-9F68-4D4312178992}">
      <dsp:nvSpPr>
        <dsp:cNvPr id="0" name=""/>
        <dsp:cNvSpPr/>
      </dsp:nvSpPr>
      <dsp:spPr>
        <a:xfrm>
          <a:off x="745609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C96BE-A31C-4172-83F7-93CBC6BC5FE7}">
      <dsp:nvSpPr>
        <dsp:cNvPr id="0" name=""/>
        <dsp:cNvSpPr/>
      </dsp:nvSpPr>
      <dsp:spPr>
        <a:xfrm>
          <a:off x="374583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F1ECC-7734-4064-A9CC-98B1AB7EB4C0}">
      <dsp:nvSpPr>
        <dsp:cNvPr id="0" name=""/>
        <dsp:cNvSpPr/>
      </dsp:nvSpPr>
      <dsp:spPr>
        <a:xfrm>
          <a:off x="4162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64B55-D957-4199-B28A-DB1B9D838D21}">
      <dsp:nvSpPr>
        <dsp:cNvPr id="0" name=""/>
        <dsp:cNvSpPr/>
      </dsp:nvSpPr>
      <dsp:spPr>
        <a:xfrm>
          <a:off x="2953" y="3067922"/>
          <a:ext cx="2032786" cy="446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Contratos </a:t>
          </a:r>
          <a:endParaRPr lang="es-MX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3" y="3067922"/>
        <a:ext cx="2032786" cy="4461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9ACA3-7453-4AB6-B266-A51CDD137F9F}">
      <dsp:nvSpPr>
        <dsp:cNvPr id="0" name=""/>
        <dsp:cNvSpPr/>
      </dsp:nvSpPr>
      <dsp:spPr>
        <a:xfrm>
          <a:off x="5872291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5E90E-1B82-4990-9E79-13E63041B924}">
      <dsp:nvSpPr>
        <dsp:cNvPr id="0" name=""/>
        <dsp:cNvSpPr/>
      </dsp:nvSpPr>
      <dsp:spPr>
        <a:xfrm>
          <a:off x="5554441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74ED0-3A82-431B-943C-B11BF195D4AF}">
      <dsp:nvSpPr>
        <dsp:cNvPr id="0" name=""/>
        <dsp:cNvSpPr/>
      </dsp:nvSpPr>
      <dsp:spPr>
        <a:xfrm>
          <a:off x="5236592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EC43E-F4CF-45A4-8ED9-716C23CC9BF5}">
      <dsp:nvSpPr>
        <dsp:cNvPr id="0" name=""/>
        <dsp:cNvSpPr/>
      </dsp:nvSpPr>
      <dsp:spPr>
        <a:xfrm>
          <a:off x="4919347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D1DE1-3AAB-4E40-A945-CC6465530886}">
      <dsp:nvSpPr>
        <dsp:cNvPr id="0" name=""/>
        <dsp:cNvSpPr/>
      </dsp:nvSpPr>
      <dsp:spPr>
        <a:xfrm>
          <a:off x="4601497" y="2408737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5EBE7-07B8-45FC-9E52-351B035A1266}">
      <dsp:nvSpPr>
        <dsp:cNvPr id="0" name=""/>
        <dsp:cNvSpPr/>
      </dsp:nvSpPr>
      <dsp:spPr>
        <a:xfrm>
          <a:off x="4110220" y="2322025"/>
          <a:ext cx="346854" cy="34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09BD6-764E-4034-BDF3-0A97C723713F}">
      <dsp:nvSpPr>
        <dsp:cNvPr id="0" name=""/>
        <dsp:cNvSpPr/>
      </dsp:nvSpPr>
      <dsp:spPr>
        <a:xfrm>
          <a:off x="5589489" y="2050478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5983C-5938-4E09-B0E5-7AA2F8AD8289}">
      <dsp:nvSpPr>
        <dsp:cNvPr id="0" name=""/>
        <dsp:cNvSpPr/>
      </dsp:nvSpPr>
      <dsp:spPr>
        <a:xfrm>
          <a:off x="5589489" y="2769563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40BF4-F0D8-4522-9294-223CBCC42A9A}">
      <dsp:nvSpPr>
        <dsp:cNvPr id="0" name=""/>
        <dsp:cNvSpPr/>
      </dsp:nvSpPr>
      <dsp:spPr>
        <a:xfrm>
          <a:off x="5744184" y="2206218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11F8B-C2C4-4762-990E-9B3BB68893D2}">
      <dsp:nvSpPr>
        <dsp:cNvPr id="0" name=""/>
        <dsp:cNvSpPr/>
      </dsp:nvSpPr>
      <dsp:spPr>
        <a:xfrm>
          <a:off x="5754457" y="261467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A44B6-F18B-4F52-BAAB-5531572E7DBC}">
      <dsp:nvSpPr>
        <dsp:cNvPr id="0" name=""/>
        <dsp:cNvSpPr/>
      </dsp:nvSpPr>
      <dsp:spPr>
        <a:xfrm>
          <a:off x="2045317" y="1617487"/>
          <a:ext cx="2086143" cy="1756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Cierre </a:t>
          </a:r>
          <a:endParaRPr lang="es-MX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50826" y="1874678"/>
        <a:ext cx="1475125" cy="1241827"/>
      </dsp:txXfrm>
    </dsp:sp>
    <dsp:sp modelId="{84E77DEA-4144-40AF-A497-EDC3A37DD908}">
      <dsp:nvSpPr>
        <dsp:cNvPr id="0" name=""/>
        <dsp:cNvSpPr/>
      </dsp:nvSpPr>
      <dsp:spPr>
        <a:xfrm>
          <a:off x="2079247" y="1467452"/>
          <a:ext cx="346854" cy="34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6A51D-1CF4-4118-9FA7-FDB2F92E266A}">
      <dsp:nvSpPr>
        <dsp:cNvPr id="0" name=""/>
        <dsp:cNvSpPr/>
      </dsp:nvSpPr>
      <dsp:spPr>
        <a:xfrm>
          <a:off x="1856873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FD222-4A7D-49D9-B356-0D72EA5BDDDB}">
      <dsp:nvSpPr>
        <dsp:cNvPr id="0" name=""/>
        <dsp:cNvSpPr/>
      </dsp:nvSpPr>
      <dsp:spPr>
        <a:xfrm>
          <a:off x="1486452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94529-E6D8-4950-BD68-C6AB3DC649A3}">
      <dsp:nvSpPr>
        <dsp:cNvPr id="0" name=""/>
        <dsp:cNvSpPr/>
      </dsp:nvSpPr>
      <dsp:spPr>
        <a:xfrm>
          <a:off x="1116030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64614-8CAB-467C-8ACB-069D07AAB5A0}">
      <dsp:nvSpPr>
        <dsp:cNvPr id="0" name=""/>
        <dsp:cNvSpPr/>
      </dsp:nvSpPr>
      <dsp:spPr>
        <a:xfrm>
          <a:off x="745609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AAB88-56DF-4D10-96D2-88C6712BE929}">
      <dsp:nvSpPr>
        <dsp:cNvPr id="0" name=""/>
        <dsp:cNvSpPr/>
      </dsp:nvSpPr>
      <dsp:spPr>
        <a:xfrm>
          <a:off x="374583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BD603-3D7C-4555-9F71-E2D349B4C4EB}">
      <dsp:nvSpPr>
        <dsp:cNvPr id="0" name=""/>
        <dsp:cNvSpPr/>
      </dsp:nvSpPr>
      <dsp:spPr>
        <a:xfrm>
          <a:off x="4162" y="1284329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5D02F-170A-41BE-800B-829BAC5EEED4}">
      <dsp:nvSpPr>
        <dsp:cNvPr id="0" name=""/>
        <dsp:cNvSpPr/>
      </dsp:nvSpPr>
      <dsp:spPr>
        <a:xfrm>
          <a:off x="2953" y="836791"/>
          <a:ext cx="2032786" cy="446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 del proyecto</a:t>
          </a:r>
          <a:endParaRPr lang="es-MX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3" y="836791"/>
        <a:ext cx="2032786" cy="446112"/>
      </dsp:txXfrm>
    </dsp:sp>
    <dsp:sp modelId="{20D84E7A-CE87-4D9A-80AA-5AAE7AEDE611}">
      <dsp:nvSpPr>
        <dsp:cNvPr id="0" name=""/>
        <dsp:cNvSpPr/>
      </dsp:nvSpPr>
      <dsp:spPr>
        <a:xfrm>
          <a:off x="2079247" y="3162336"/>
          <a:ext cx="346854" cy="34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9915C-A3D4-49DB-9FEB-F96F89840FFF}">
      <dsp:nvSpPr>
        <dsp:cNvPr id="0" name=""/>
        <dsp:cNvSpPr/>
      </dsp:nvSpPr>
      <dsp:spPr>
        <a:xfrm>
          <a:off x="1856873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75E2C-346C-40C2-8300-913CA3DFFD40}">
      <dsp:nvSpPr>
        <dsp:cNvPr id="0" name=""/>
        <dsp:cNvSpPr/>
      </dsp:nvSpPr>
      <dsp:spPr>
        <a:xfrm>
          <a:off x="1486452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9898B-2F6E-4AFF-AF4F-5228C1E04C5E}">
      <dsp:nvSpPr>
        <dsp:cNvPr id="0" name=""/>
        <dsp:cNvSpPr/>
      </dsp:nvSpPr>
      <dsp:spPr>
        <a:xfrm>
          <a:off x="1116030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4027B-E3B8-4615-9F68-4D4312178992}">
      <dsp:nvSpPr>
        <dsp:cNvPr id="0" name=""/>
        <dsp:cNvSpPr/>
      </dsp:nvSpPr>
      <dsp:spPr>
        <a:xfrm>
          <a:off x="745609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C96BE-A31C-4172-83F7-93CBC6BC5FE7}">
      <dsp:nvSpPr>
        <dsp:cNvPr id="0" name=""/>
        <dsp:cNvSpPr/>
      </dsp:nvSpPr>
      <dsp:spPr>
        <a:xfrm>
          <a:off x="374583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F1ECC-7734-4064-A9CC-98B1AB7EB4C0}">
      <dsp:nvSpPr>
        <dsp:cNvPr id="0" name=""/>
        <dsp:cNvSpPr/>
      </dsp:nvSpPr>
      <dsp:spPr>
        <a:xfrm>
          <a:off x="4162" y="3515745"/>
          <a:ext cx="173427" cy="173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64B55-D957-4199-B28A-DB1B9D838D21}">
      <dsp:nvSpPr>
        <dsp:cNvPr id="0" name=""/>
        <dsp:cNvSpPr/>
      </dsp:nvSpPr>
      <dsp:spPr>
        <a:xfrm>
          <a:off x="2953" y="3067922"/>
          <a:ext cx="2032786" cy="446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Contratos </a:t>
          </a:r>
          <a:endParaRPr lang="es-MX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3" y="3067922"/>
        <a:ext cx="2032786" cy="446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594604-ED39-4B7B-B46F-5F01FF16867A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809BC4-D14B-4153-A29A-10FC4F9C06D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7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9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8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CIERRE DEL PROYECTO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MF. MARGARITA VALLE LEÓN</a:t>
            </a:r>
          </a:p>
          <a:p>
            <a:pPr algn="r"/>
            <a:fld id="{BFF8FBE2-A46C-45ED-AA76-1D4A95812976}" type="datetime1">
              <a:rPr lang="es-MX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/>
              <a:t>01/06/2015</a:t>
            </a:fld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18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6.3 PROCESO DE CIERRE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336545"/>
              </p:ext>
            </p:extLst>
          </p:nvPr>
        </p:nvGraphicFramePr>
        <p:xfrm>
          <a:off x="304800" y="1554163"/>
          <a:ext cx="86868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CIERRE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1.- Cierre del proyecto</a:t>
                      </a:r>
                      <a:endParaRPr lang="es-MX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smtClean="0">
                          <a:solidFill>
                            <a:schemeClr val="bg1"/>
                          </a:solidFill>
                        </a:rPr>
                        <a:t>2.- Cierre del contrato</a:t>
                      </a:r>
                      <a:endParaRPr lang="es-MX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smtClean="0">
                          <a:solidFill>
                            <a:schemeClr val="bg1"/>
                          </a:solidFill>
                        </a:rPr>
                        <a:t>3.- Documentación de lecciones aprendidas</a:t>
                      </a:r>
                      <a:endParaRPr lang="es-MX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61048"/>
            <a:ext cx="2448272" cy="26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6.3 PROCESO DE CIERRE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074613"/>
              </p:ext>
            </p:extLst>
          </p:nvPr>
        </p:nvGraphicFramePr>
        <p:xfrm>
          <a:off x="304800" y="1554163"/>
          <a:ext cx="86868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CIERRE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1.- Cierre del proyecto</a:t>
                      </a:r>
                      <a:endParaRPr lang="es-MX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2.- Cierre del contrato</a:t>
                      </a:r>
                      <a:endParaRPr lang="es-MX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smtClean="0">
                          <a:solidFill>
                            <a:schemeClr val="bg1"/>
                          </a:solidFill>
                        </a:rPr>
                        <a:t>3.- Documentación de lecciones aprendidas</a:t>
                      </a:r>
                      <a:endParaRPr lang="es-MX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61048"/>
            <a:ext cx="2448272" cy="26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269" y="4077072"/>
            <a:ext cx="2939567" cy="24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5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6.3 PROCESO DE CIERRE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411292"/>
              </p:ext>
            </p:extLst>
          </p:nvPr>
        </p:nvGraphicFramePr>
        <p:xfrm>
          <a:off x="304800" y="1554163"/>
          <a:ext cx="86868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CIERRE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1.- Cierre del proyecto</a:t>
                      </a:r>
                      <a:endParaRPr lang="es-MX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2.- Cierre del contrato</a:t>
                      </a:r>
                      <a:endParaRPr lang="es-MX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3.- Documentación de lecciones aprendidas</a:t>
                      </a:r>
                      <a:endParaRPr lang="es-MX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61048"/>
            <a:ext cx="2448272" cy="26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120244"/>
            <a:ext cx="2939567" cy="24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875" y="4149080"/>
            <a:ext cx="3245629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6.4 documentos del proceso de cierre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106710"/>
              </p:ext>
            </p:extLst>
          </p:nvPr>
        </p:nvGraphicFramePr>
        <p:xfrm>
          <a:off x="539552" y="1628800"/>
          <a:ext cx="604867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25733"/>
            <a:ext cx="2376264" cy="159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25145"/>
            <a:ext cx="2392697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3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6.4 documentos del proceso de cierre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024842"/>
              </p:ext>
            </p:extLst>
          </p:nvPr>
        </p:nvGraphicFramePr>
        <p:xfrm>
          <a:off x="539552" y="1628800"/>
          <a:ext cx="604867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4315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5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6.4 documentos del proceso de cierre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972291"/>
              </p:ext>
            </p:extLst>
          </p:nvPr>
        </p:nvGraphicFramePr>
        <p:xfrm>
          <a:off x="539552" y="1628800"/>
          <a:ext cx="604867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660232" y="2420888"/>
            <a:ext cx="2376264" cy="209288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Documentación de los productos del proyecto</a:t>
            </a:r>
          </a:p>
          <a:p>
            <a:r>
              <a:rPr lang="es-MX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Carta finiquito</a:t>
            </a:r>
            <a:endParaRPr lang="es-MX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82746"/>
              </p:ext>
            </p:extLst>
          </p:nvPr>
        </p:nvGraphicFramePr>
        <p:xfrm>
          <a:off x="5556448" y="4509120"/>
          <a:ext cx="3480048" cy="22707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8004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Fecha de firma</a:t>
                      </a:r>
                      <a:endParaRPr lang="es-MX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 del proyecto y su administrador</a:t>
                      </a:r>
                      <a:endParaRPr lang="es-MX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 del cliente y patrocinador</a:t>
                      </a:r>
                      <a:endParaRPr lang="es-MX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Texto finiquito</a:t>
                      </a:r>
                      <a:endParaRPr lang="es-MX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Nombres y firmas de personal autorizado para finiquitar</a:t>
                      </a:r>
                      <a:endParaRPr lang="es-MX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174850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776" y="5483552"/>
            <a:ext cx="1860432" cy="125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6.1 PROPÓSITO DEL PROCESO DE CIERRE.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171" y="2348880"/>
            <a:ext cx="431370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Estrella de 5 puntas"/>
          <p:cNvSpPr/>
          <p:nvPr/>
        </p:nvSpPr>
        <p:spPr>
          <a:xfrm>
            <a:off x="0" y="1412776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2300679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TERMINACIÓN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PRODUCTOS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ENTREGABLES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4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6.1 PROPÓSITO DEL PROCESO DE CIERRE.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171" y="2348880"/>
            <a:ext cx="431370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Estrella de 5 puntas"/>
          <p:cNvSpPr/>
          <p:nvPr/>
        </p:nvSpPr>
        <p:spPr>
          <a:xfrm>
            <a:off x="0" y="1412776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2300679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TERMINACIÓN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PRODUCTOS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ENTREGABLES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-108520" y="4149080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5085184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ACEPTACIÓN</a:t>
            </a:r>
          </a:p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</a:p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8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6.1 PROPÓSITO DEL PROCESO DE CIERRE.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171" y="2348880"/>
            <a:ext cx="431370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Estrella de 5 puntas"/>
          <p:cNvSpPr/>
          <p:nvPr/>
        </p:nvSpPr>
        <p:spPr>
          <a:xfrm>
            <a:off x="0" y="1412776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2300679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TERMINACIÓN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PRODUCTOS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ENTREGABLES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Estrella de 5 puntas"/>
          <p:cNvSpPr/>
          <p:nvPr/>
        </p:nvSpPr>
        <p:spPr>
          <a:xfrm>
            <a:off x="6336704" y="1412776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</a:t>
            </a:r>
            <a:endParaRPr lang="es-MX" dirty="0"/>
          </a:p>
        </p:txBody>
      </p:sp>
      <p:sp>
        <p:nvSpPr>
          <p:cNvPr id="9" name="8 Estrella de 5 puntas"/>
          <p:cNvSpPr/>
          <p:nvPr/>
        </p:nvSpPr>
        <p:spPr>
          <a:xfrm>
            <a:off x="-108520" y="4149080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5085184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ACEPTACIÓN</a:t>
            </a:r>
          </a:p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</a:p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660232" y="234888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ALMACENAMIENTO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DOCUMENTACIÓN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8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6.1 PROPÓSITO DEL PROCESO DE CIERRE.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171" y="2348880"/>
            <a:ext cx="431370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Estrella de 5 puntas"/>
          <p:cNvSpPr/>
          <p:nvPr/>
        </p:nvSpPr>
        <p:spPr>
          <a:xfrm>
            <a:off x="0" y="1412776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2300679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TERMINACIÓN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PRODUCTOS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ENTREGABLES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Estrella de 5 puntas"/>
          <p:cNvSpPr/>
          <p:nvPr/>
        </p:nvSpPr>
        <p:spPr>
          <a:xfrm>
            <a:off x="6336704" y="1412776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</a:t>
            </a:r>
            <a:endParaRPr lang="es-MX" dirty="0"/>
          </a:p>
        </p:txBody>
      </p:sp>
      <p:sp>
        <p:nvSpPr>
          <p:cNvPr id="8" name="7 Estrella de 5 puntas"/>
          <p:cNvSpPr/>
          <p:nvPr/>
        </p:nvSpPr>
        <p:spPr>
          <a:xfrm>
            <a:off x="6489104" y="4149080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8 Estrella de 5 puntas"/>
          <p:cNvSpPr/>
          <p:nvPr/>
        </p:nvSpPr>
        <p:spPr>
          <a:xfrm>
            <a:off x="-108520" y="4149080"/>
            <a:ext cx="2483768" cy="2304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5085184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ACEPTACIÓN</a:t>
            </a:r>
          </a:p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</a:p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660232" y="234888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ALMACENAMIENTO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</a:p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DOCUMENTACIÓN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812632" y="51571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FINIQUITO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8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6.2 roles principales.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475583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491880" y="4149080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 productos y solicita aceptación.</a:t>
            </a: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Ordenar y guardar doctos</a:t>
            </a: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Finiquitar contratos</a:t>
            </a:r>
          </a:p>
        </p:txBody>
      </p:sp>
    </p:spTree>
    <p:extLst>
      <p:ext uri="{BB962C8B-B14F-4D97-AF65-F5344CB8AC3E}">
        <p14:creationId xmlns:p14="http://schemas.microsoft.com/office/powerpoint/2010/main" val="32646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6.2 roles principales.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674571"/>
              </p:ext>
            </p:extLst>
          </p:nvPr>
        </p:nvGraphicFramePr>
        <p:xfrm>
          <a:off x="1331640" y="1940931"/>
          <a:ext cx="6624736" cy="4139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43608" y="4295356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 productos y solicita aceptación.</a:t>
            </a: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Ordenar y guardar doctos</a:t>
            </a: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Finiquitar contratos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004048" y="43651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Terminar productos</a:t>
            </a:r>
          </a:p>
        </p:txBody>
      </p:sp>
    </p:spTree>
    <p:extLst>
      <p:ext uri="{BB962C8B-B14F-4D97-AF65-F5344CB8AC3E}">
        <p14:creationId xmlns:p14="http://schemas.microsoft.com/office/powerpoint/2010/main" val="6664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6.2 roles principales.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14393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012160" y="134076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 productos y solicita aceptación.</a:t>
            </a: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Ordenar y guardar doctos</a:t>
            </a: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Finiquitar contratos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499992" y="40677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Terminar productos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35696" y="537321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Aceptar formalmente los productos .</a:t>
            </a:r>
          </a:p>
        </p:txBody>
      </p:sp>
    </p:spTree>
    <p:extLst>
      <p:ext uri="{BB962C8B-B14F-4D97-AF65-F5344CB8AC3E}">
        <p14:creationId xmlns:p14="http://schemas.microsoft.com/office/powerpoint/2010/main" val="6664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6.2 roles principales.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75296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012160" y="134076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 productos y solicita aceptación.</a:t>
            </a: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Ordenar y guardar doctos</a:t>
            </a: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Finiquitar contratos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499992" y="40677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Terminar productos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5856" y="551897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Aceptar formalmente los productos 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979712" y="393305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Mantenerse atento al cierre.</a:t>
            </a:r>
          </a:p>
        </p:txBody>
      </p:sp>
    </p:spTree>
    <p:extLst>
      <p:ext uri="{BB962C8B-B14F-4D97-AF65-F5344CB8AC3E}">
        <p14:creationId xmlns:p14="http://schemas.microsoft.com/office/powerpoint/2010/main" val="6664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302</Words>
  <Application>Microsoft Office PowerPoint</Application>
  <PresentationFormat>Presentación en pantalla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Viajes</vt:lpstr>
      <vt:lpstr>CIERRE DEL PROYECTO</vt:lpstr>
      <vt:lpstr>6.1 PROPÓSITO DEL PROCESO DE CIERRE.</vt:lpstr>
      <vt:lpstr>6.1 PROPÓSITO DEL PROCESO DE CIERRE.</vt:lpstr>
      <vt:lpstr>6.1 PROPÓSITO DEL PROCESO DE CIERRE.</vt:lpstr>
      <vt:lpstr>6.1 PROPÓSITO DEL PROCESO DE CIERRE.</vt:lpstr>
      <vt:lpstr>6.2 roles principales. </vt:lpstr>
      <vt:lpstr>6.2 roles principales. </vt:lpstr>
      <vt:lpstr>6.2 roles principales. </vt:lpstr>
      <vt:lpstr>6.2 roles principales. </vt:lpstr>
      <vt:lpstr>6.3 PROCESO DE CIERRE</vt:lpstr>
      <vt:lpstr>6.3 PROCESO DE CIERRE</vt:lpstr>
      <vt:lpstr>6.3 PROCESO DE CIERRE</vt:lpstr>
      <vt:lpstr>6.4 documentos del proceso de cierre</vt:lpstr>
      <vt:lpstr>6.4 documentos del proceso de cierre</vt:lpstr>
      <vt:lpstr>6.4 documentos del proceso de cierre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CIERRE DEL PROYECTO</dc:title>
  <dc:creator>Margarita</dc:creator>
  <cp:lastModifiedBy>Margarita</cp:lastModifiedBy>
  <cp:revision>14</cp:revision>
  <dcterms:created xsi:type="dcterms:W3CDTF">2013-10-04T20:58:49Z</dcterms:created>
  <dcterms:modified xsi:type="dcterms:W3CDTF">2015-06-02T04:16:35Z</dcterms:modified>
</cp:coreProperties>
</file>