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../../../../Videos/Matriz%20de%20Adquisiciones.wmv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../../../../Videos/Matriz%20de%20Adquisiciones.wm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96403-4CB8-43CF-ACCC-0F027850176D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D278F04-3180-4D3D-B4C8-F57870DE8D0A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Contrataciones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37F787-DF2E-476F-A630-928BDE841D3F}" type="parTrans" cxnId="{623643AE-9881-4994-B031-097988DE9FDC}">
      <dgm:prSet/>
      <dgm:spPr/>
      <dgm:t>
        <a:bodyPr/>
        <a:lstStyle/>
        <a:p>
          <a:endParaRPr lang="es-MX"/>
        </a:p>
      </dgm:t>
    </dgm:pt>
    <dgm:pt modelId="{6D034FB9-D785-4969-AA95-734E59A11BA3}" type="sibTrans" cxnId="{623643AE-9881-4994-B031-097988DE9FDC}">
      <dgm:prSet/>
      <dgm:spPr/>
      <dgm:t>
        <a:bodyPr/>
        <a:lstStyle/>
        <a:p>
          <a:endParaRPr lang="es-MX"/>
        </a:p>
      </dgm:t>
    </dgm:pt>
    <dgm:pt modelId="{9F86DA2D-067D-4F0C-9678-8F9FFCC8475A}">
      <dgm:prSet phldrT="[Texto]" custT="1"/>
      <dgm:spPr/>
      <dgm:t>
        <a:bodyPr/>
        <a:lstStyle/>
        <a:p>
          <a:r>
            <a:rPr lang="es-MX" sz="2400" dirty="0" smtClean="0"/>
            <a:t>Requisitos de los productos  y servicios</a:t>
          </a:r>
          <a:endParaRPr lang="es-MX" sz="2400" dirty="0"/>
        </a:p>
      </dgm:t>
    </dgm:pt>
    <dgm:pt modelId="{74B569AB-DDF4-4444-8D0B-2803B512D1F7}" type="parTrans" cxnId="{D8267029-59D1-4509-B07E-307814F0C281}">
      <dgm:prSet/>
      <dgm:spPr/>
      <dgm:t>
        <a:bodyPr/>
        <a:lstStyle/>
        <a:p>
          <a:endParaRPr lang="es-MX"/>
        </a:p>
      </dgm:t>
    </dgm:pt>
    <dgm:pt modelId="{16B121EE-9C98-4BBC-8C96-1C1116FDEE8F}" type="sibTrans" cxnId="{D8267029-59D1-4509-B07E-307814F0C281}">
      <dgm:prSet/>
      <dgm:spPr/>
      <dgm:t>
        <a:bodyPr/>
        <a:lstStyle/>
        <a:p>
          <a:endParaRPr lang="es-MX"/>
        </a:p>
      </dgm:t>
    </dgm:pt>
    <dgm:pt modelId="{7A0F8D4D-6907-49D8-A133-9C7573E86A6C}">
      <dgm:prSet phldrT="[Texto]" custT="1"/>
      <dgm:spPr/>
      <dgm:t>
        <a:bodyPr/>
        <a:lstStyle/>
        <a:p>
          <a:r>
            <a:rPr lang="es-MX" sz="2400" dirty="0" smtClean="0"/>
            <a:t>Posibles proveedores</a:t>
          </a:r>
          <a:endParaRPr lang="es-MX" sz="2400" dirty="0"/>
        </a:p>
      </dgm:t>
    </dgm:pt>
    <dgm:pt modelId="{34968658-4EC0-485B-A773-D66E5A1E96D2}" type="parTrans" cxnId="{DB2EB080-4916-415F-A568-01A6A70FDAE4}">
      <dgm:prSet/>
      <dgm:spPr/>
      <dgm:t>
        <a:bodyPr/>
        <a:lstStyle/>
        <a:p>
          <a:endParaRPr lang="es-MX"/>
        </a:p>
      </dgm:t>
    </dgm:pt>
    <dgm:pt modelId="{149BC171-AF3C-4A72-B4F2-DD3E11373020}" type="sibTrans" cxnId="{DB2EB080-4916-415F-A568-01A6A70FDAE4}">
      <dgm:prSet/>
      <dgm:spPr/>
      <dgm:t>
        <a:bodyPr/>
        <a:lstStyle/>
        <a:p>
          <a:endParaRPr lang="es-MX"/>
        </a:p>
      </dgm:t>
    </dgm:pt>
    <dgm:pt modelId="{2537EC88-0970-48DE-8B95-E33B08E6451B}" type="pres">
      <dgm:prSet presAssocID="{82496403-4CB8-43CF-ACCC-0F027850176D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4C43D7F-C6A8-4ABD-A993-53DBC788BA9E}" type="pres">
      <dgm:prSet presAssocID="{4D278F04-3180-4D3D-B4C8-F57870DE8D0A}" presName="composite" presStyleCnt="0"/>
      <dgm:spPr/>
    </dgm:pt>
    <dgm:pt modelId="{72250FB2-119A-4B21-8D47-BE3EF8A18364}" type="pres">
      <dgm:prSet presAssocID="{4D278F04-3180-4D3D-B4C8-F57870DE8D0A}" presName="ParentAccent1" presStyleLbl="alignNode1" presStyleIdx="0" presStyleCnt="27"/>
      <dgm:spPr/>
    </dgm:pt>
    <dgm:pt modelId="{925FC361-EE62-42C1-ABF7-3EEE2D783BA9}" type="pres">
      <dgm:prSet presAssocID="{4D278F04-3180-4D3D-B4C8-F57870DE8D0A}" presName="ParentAccent2" presStyleLbl="alignNode1" presStyleIdx="1" presStyleCnt="27"/>
      <dgm:spPr/>
    </dgm:pt>
    <dgm:pt modelId="{7AB11903-B80A-43B6-8A00-DD0532AC7090}" type="pres">
      <dgm:prSet presAssocID="{4D278F04-3180-4D3D-B4C8-F57870DE8D0A}" presName="ParentAccent3" presStyleLbl="alignNode1" presStyleIdx="2" presStyleCnt="27"/>
      <dgm:spPr/>
    </dgm:pt>
    <dgm:pt modelId="{14691276-C360-40E9-9E31-F03731740988}" type="pres">
      <dgm:prSet presAssocID="{4D278F04-3180-4D3D-B4C8-F57870DE8D0A}" presName="ParentAccent4" presStyleLbl="alignNode1" presStyleIdx="3" presStyleCnt="27"/>
      <dgm:spPr/>
    </dgm:pt>
    <dgm:pt modelId="{40C1384E-B991-42CD-97C9-709DF4CCE22D}" type="pres">
      <dgm:prSet presAssocID="{4D278F04-3180-4D3D-B4C8-F57870DE8D0A}" presName="ParentAccent5" presStyleLbl="alignNode1" presStyleIdx="4" presStyleCnt="27"/>
      <dgm:spPr/>
    </dgm:pt>
    <dgm:pt modelId="{C77EE325-42F1-44DD-BD25-33109EBA6597}" type="pres">
      <dgm:prSet presAssocID="{4D278F04-3180-4D3D-B4C8-F57870DE8D0A}" presName="ParentAccent6" presStyleLbl="alignNode1" presStyleIdx="5" presStyleCnt="27"/>
      <dgm:spPr/>
    </dgm:pt>
    <dgm:pt modelId="{50C1D6CA-C6D6-429E-B1A1-8C900A42AD07}" type="pres">
      <dgm:prSet presAssocID="{4D278F04-3180-4D3D-B4C8-F57870DE8D0A}" presName="ParentAccent7" presStyleLbl="alignNode1" presStyleIdx="6" presStyleCnt="27"/>
      <dgm:spPr/>
    </dgm:pt>
    <dgm:pt modelId="{020981B4-135A-4289-8D7F-496EB209C348}" type="pres">
      <dgm:prSet presAssocID="{4D278F04-3180-4D3D-B4C8-F57870DE8D0A}" presName="ParentAccent8" presStyleLbl="alignNode1" presStyleIdx="7" presStyleCnt="27"/>
      <dgm:spPr/>
    </dgm:pt>
    <dgm:pt modelId="{4D4F7C7B-EEF6-4964-888B-356E7076DA0C}" type="pres">
      <dgm:prSet presAssocID="{4D278F04-3180-4D3D-B4C8-F57870DE8D0A}" presName="ParentAccent9" presStyleLbl="alignNode1" presStyleIdx="8" presStyleCnt="27"/>
      <dgm:spPr/>
    </dgm:pt>
    <dgm:pt modelId="{82D2B826-FADA-484B-BDA9-D3D06992E982}" type="pres">
      <dgm:prSet presAssocID="{4D278F04-3180-4D3D-B4C8-F57870DE8D0A}" presName="ParentAccent10" presStyleLbl="alignNode1" presStyleIdx="9" presStyleCnt="27"/>
      <dgm:spPr/>
    </dgm:pt>
    <dgm:pt modelId="{D72EF075-C442-49B2-99D0-5B4B27C370B6}" type="pres">
      <dgm:prSet presAssocID="{4D278F04-3180-4D3D-B4C8-F57870DE8D0A}" presName="Parent" presStyleLbl="alignNode1" presStyleIdx="10" presStyleCnt="27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6EECAE-C935-4962-9521-2CBFFCEF560A}" type="pres">
      <dgm:prSet presAssocID="{9F86DA2D-067D-4F0C-9678-8F9FFCC8475A}" presName="Child1Accent1" presStyleLbl="alignNode1" presStyleIdx="11" presStyleCnt="27"/>
      <dgm:spPr/>
    </dgm:pt>
    <dgm:pt modelId="{8C70AC94-F264-48CE-A841-9FC3B8B63419}" type="pres">
      <dgm:prSet presAssocID="{9F86DA2D-067D-4F0C-9678-8F9FFCC8475A}" presName="Child1Accent2" presStyleLbl="alignNode1" presStyleIdx="12" presStyleCnt="27"/>
      <dgm:spPr/>
    </dgm:pt>
    <dgm:pt modelId="{D0E5A369-3101-4742-B626-534E607A66CE}" type="pres">
      <dgm:prSet presAssocID="{9F86DA2D-067D-4F0C-9678-8F9FFCC8475A}" presName="Child1Accent3" presStyleLbl="alignNode1" presStyleIdx="13" presStyleCnt="27"/>
      <dgm:spPr/>
    </dgm:pt>
    <dgm:pt modelId="{20E77FF4-67DA-426E-A79C-41DC5B6D883E}" type="pres">
      <dgm:prSet presAssocID="{9F86DA2D-067D-4F0C-9678-8F9FFCC8475A}" presName="Child1Accent4" presStyleLbl="alignNode1" presStyleIdx="14" presStyleCnt="27"/>
      <dgm:spPr/>
    </dgm:pt>
    <dgm:pt modelId="{F77B8E4D-9CD3-4A9D-B461-A97D24522D85}" type="pres">
      <dgm:prSet presAssocID="{9F86DA2D-067D-4F0C-9678-8F9FFCC8475A}" presName="Child1Accent5" presStyleLbl="alignNode1" presStyleIdx="15" presStyleCnt="27"/>
      <dgm:spPr/>
    </dgm:pt>
    <dgm:pt modelId="{8ECB3EF0-28CF-4DCB-A283-3529A92763AF}" type="pres">
      <dgm:prSet presAssocID="{9F86DA2D-067D-4F0C-9678-8F9FFCC8475A}" presName="Child1Accent6" presStyleLbl="alignNode1" presStyleIdx="16" presStyleCnt="27"/>
      <dgm:spPr/>
    </dgm:pt>
    <dgm:pt modelId="{841C16BB-0422-414F-962B-0483723F6690}" type="pres">
      <dgm:prSet presAssocID="{9F86DA2D-067D-4F0C-9678-8F9FFCC8475A}" presName="Child1Accent7" presStyleLbl="alignNode1" presStyleIdx="17" presStyleCnt="27"/>
      <dgm:spPr/>
    </dgm:pt>
    <dgm:pt modelId="{E29E88F7-9D1E-4BFF-8FF3-CFF021FC1E54}" type="pres">
      <dgm:prSet presAssocID="{9F86DA2D-067D-4F0C-9678-8F9FFCC8475A}" presName="Child1Accent8" presStyleLbl="alignNode1" presStyleIdx="18" presStyleCnt="27"/>
      <dgm:spPr/>
    </dgm:pt>
    <dgm:pt modelId="{6C170290-41BC-463F-82FF-A93D0DC830EC}" type="pres">
      <dgm:prSet presAssocID="{9F86DA2D-067D-4F0C-9678-8F9FFCC8475A}" presName="Child1Accent9" presStyleLbl="alignNode1" presStyleIdx="19" presStyleCnt="27"/>
      <dgm:spPr/>
    </dgm:pt>
    <dgm:pt modelId="{04B65EEC-5463-4ED5-8FF1-7A0691AB1485}" type="pres">
      <dgm:prSet presAssocID="{9F86DA2D-067D-4F0C-9678-8F9FFCC8475A}" presName="Child1" presStyleLbl="revTx" presStyleIdx="0" presStyleCnt="2" custLinFactNeighborX="120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CF2893-52BB-476C-8E05-54A885B9668C}" type="pres">
      <dgm:prSet presAssocID="{7A0F8D4D-6907-49D8-A133-9C7573E86A6C}" presName="Child2Accent1" presStyleLbl="alignNode1" presStyleIdx="20" presStyleCnt="27"/>
      <dgm:spPr/>
    </dgm:pt>
    <dgm:pt modelId="{945EAC30-F848-4175-A942-484A3227CE8C}" type="pres">
      <dgm:prSet presAssocID="{7A0F8D4D-6907-49D8-A133-9C7573E86A6C}" presName="Child2Accent2" presStyleLbl="alignNode1" presStyleIdx="21" presStyleCnt="27"/>
      <dgm:spPr/>
    </dgm:pt>
    <dgm:pt modelId="{52A663C3-DC75-4927-958F-2BA1898EB7BA}" type="pres">
      <dgm:prSet presAssocID="{7A0F8D4D-6907-49D8-A133-9C7573E86A6C}" presName="Child2Accent3" presStyleLbl="alignNode1" presStyleIdx="22" presStyleCnt="27"/>
      <dgm:spPr/>
    </dgm:pt>
    <dgm:pt modelId="{DC10AA2E-A23E-4E76-9022-075287E18D55}" type="pres">
      <dgm:prSet presAssocID="{7A0F8D4D-6907-49D8-A133-9C7573E86A6C}" presName="Child2Accent4" presStyleLbl="alignNode1" presStyleIdx="23" presStyleCnt="27"/>
      <dgm:spPr/>
    </dgm:pt>
    <dgm:pt modelId="{600D4286-712F-4631-BF53-36543C855DA0}" type="pres">
      <dgm:prSet presAssocID="{7A0F8D4D-6907-49D8-A133-9C7573E86A6C}" presName="Child2Accent5" presStyleLbl="alignNode1" presStyleIdx="24" presStyleCnt="27"/>
      <dgm:spPr/>
    </dgm:pt>
    <dgm:pt modelId="{FE9C7D19-88D8-41F6-A0D6-401A133525FC}" type="pres">
      <dgm:prSet presAssocID="{7A0F8D4D-6907-49D8-A133-9C7573E86A6C}" presName="Child2Accent6" presStyleLbl="alignNode1" presStyleIdx="25" presStyleCnt="27"/>
      <dgm:spPr/>
    </dgm:pt>
    <dgm:pt modelId="{B4967788-F249-44F2-A77D-EA8FDB40991E}" type="pres">
      <dgm:prSet presAssocID="{7A0F8D4D-6907-49D8-A133-9C7573E86A6C}" presName="Child2Accent7" presStyleLbl="alignNode1" presStyleIdx="26" presStyleCnt="27"/>
      <dgm:spPr/>
    </dgm:pt>
    <dgm:pt modelId="{E3BBCC94-F31E-4396-907B-16C4D2E739EA}" type="pres">
      <dgm:prSet presAssocID="{7A0F8D4D-6907-49D8-A133-9C7573E86A6C}" presName="Child2" presStyleLbl="revTx" presStyleIdx="1" presStyleCnt="2" custLinFactNeighborX="129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8267029-59D1-4509-B07E-307814F0C281}" srcId="{4D278F04-3180-4D3D-B4C8-F57870DE8D0A}" destId="{9F86DA2D-067D-4F0C-9678-8F9FFCC8475A}" srcOrd="0" destOrd="0" parTransId="{74B569AB-DDF4-4444-8D0B-2803B512D1F7}" sibTransId="{16B121EE-9C98-4BBC-8C96-1C1116FDEE8F}"/>
    <dgm:cxn modelId="{FC453732-68AD-4B94-8E6D-E623682273F0}" type="presOf" srcId="{9F86DA2D-067D-4F0C-9678-8F9FFCC8475A}" destId="{04B65EEC-5463-4ED5-8FF1-7A0691AB1485}" srcOrd="0" destOrd="0" presId="urn:microsoft.com/office/officeart/2011/layout/ConvergingText"/>
    <dgm:cxn modelId="{FFFBBD2D-5564-4DF4-A118-63CB9BED6771}" type="presOf" srcId="{4D278F04-3180-4D3D-B4C8-F57870DE8D0A}" destId="{D72EF075-C442-49B2-99D0-5B4B27C370B6}" srcOrd="0" destOrd="0" presId="urn:microsoft.com/office/officeart/2011/layout/ConvergingText"/>
    <dgm:cxn modelId="{1F8BFE27-D667-41C8-A245-DE9B9B522AC0}" type="presOf" srcId="{7A0F8D4D-6907-49D8-A133-9C7573E86A6C}" destId="{E3BBCC94-F31E-4396-907B-16C4D2E739EA}" srcOrd="0" destOrd="0" presId="urn:microsoft.com/office/officeart/2011/layout/ConvergingText"/>
    <dgm:cxn modelId="{DB2EB080-4916-415F-A568-01A6A70FDAE4}" srcId="{4D278F04-3180-4D3D-B4C8-F57870DE8D0A}" destId="{7A0F8D4D-6907-49D8-A133-9C7573E86A6C}" srcOrd="1" destOrd="0" parTransId="{34968658-4EC0-485B-A773-D66E5A1E96D2}" sibTransId="{149BC171-AF3C-4A72-B4F2-DD3E11373020}"/>
    <dgm:cxn modelId="{623643AE-9881-4994-B031-097988DE9FDC}" srcId="{82496403-4CB8-43CF-ACCC-0F027850176D}" destId="{4D278F04-3180-4D3D-B4C8-F57870DE8D0A}" srcOrd="0" destOrd="0" parTransId="{7F37F787-DF2E-476F-A630-928BDE841D3F}" sibTransId="{6D034FB9-D785-4969-AA95-734E59A11BA3}"/>
    <dgm:cxn modelId="{118D25F6-83AB-46CF-B54B-0BC8A44D7894}" type="presOf" srcId="{82496403-4CB8-43CF-ACCC-0F027850176D}" destId="{2537EC88-0970-48DE-8B95-E33B08E6451B}" srcOrd="0" destOrd="0" presId="urn:microsoft.com/office/officeart/2011/layout/ConvergingText"/>
    <dgm:cxn modelId="{D45E3707-AC6C-4160-9167-8643A654E4A6}" type="presParOf" srcId="{2537EC88-0970-48DE-8B95-E33B08E6451B}" destId="{C4C43D7F-C6A8-4ABD-A993-53DBC788BA9E}" srcOrd="0" destOrd="0" presId="urn:microsoft.com/office/officeart/2011/layout/ConvergingText"/>
    <dgm:cxn modelId="{E545A54E-1992-4158-8E98-DECF5D584F1B}" type="presParOf" srcId="{C4C43D7F-C6A8-4ABD-A993-53DBC788BA9E}" destId="{72250FB2-119A-4B21-8D47-BE3EF8A18364}" srcOrd="0" destOrd="0" presId="urn:microsoft.com/office/officeart/2011/layout/ConvergingText"/>
    <dgm:cxn modelId="{1720550D-51F4-45AB-9448-E6EB8180768C}" type="presParOf" srcId="{C4C43D7F-C6A8-4ABD-A993-53DBC788BA9E}" destId="{925FC361-EE62-42C1-ABF7-3EEE2D783BA9}" srcOrd="1" destOrd="0" presId="urn:microsoft.com/office/officeart/2011/layout/ConvergingText"/>
    <dgm:cxn modelId="{F06FB158-D466-4919-8362-CE0D764B3ADD}" type="presParOf" srcId="{C4C43D7F-C6A8-4ABD-A993-53DBC788BA9E}" destId="{7AB11903-B80A-43B6-8A00-DD0532AC7090}" srcOrd="2" destOrd="0" presId="urn:microsoft.com/office/officeart/2011/layout/ConvergingText"/>
    <dgm:cxn modelId="{DA29E8BA-ED99-4840-8A86-38224A83E0F2}" type="presParOf" srcId="{C4C43D7F-C6A8-4ABD-A993-53DBC788BA9E}" destId="{14691276-C360-40E9-9E31-F03731740988}" srcOrd="3" destOrd="0" presId="urn:microsoft.com/office/officeart/2011/layout/ConvergingText"/>
    <dgm:cxn modelId="{6AF9EAE0-7498-409B-9B4B-4E50A8909382}" type="presParOf" srcId="{C4C43D7F-C6A8-4ABD-A993-53DBC788BA9E}" destId="{40C1384E-B991-42CD-97C9-709DF4CCE22D}" srcOrd="4" destOrd="0" presId="urn:microsoft.com/office/officeart/2011/layout/ConvergingText"/>
    <dgm:cxn modelId="{CD26C5CB-0123-44D9-B2AE-92F0C7B7BB60}" type="presParOf" srcId="{C4C43D7F-C6A8-4ABD-A993-53DBC788BA9E}" destId="{C77EE325-42F1-44DD-BD25-33109EBA6597}" srcOrd="5" destOrd="0" presId="urn:microsoft.com/office/officeart/2011/layout/ConvergingText"/>
    <dgm:cxn modelId="{AAB93C73-5640-49FB-B9C4-B8A7C10CAD7F}" type="presParOf" srcId="{C4C43D7F-C6A8-4ABD-A993-53DBC788BA9E}" destId="{50C1D6CA-C6D6-429E-B1A1-8C900A42AD07}" srcOrd="6" destOrd="0" presId="urn:microsoft.com/office/officeart/2011/layout/ConvergingText"/>
    <dgm:cxn modelId="{2CCCBA82-51B7-4FC1-9BCD-F722D69627D6}" type="presParOf" srcId="{C4C43D7F-C6A8-4ABD-A993-53DBC788BA9E}" destId="{020981B4-135A-4289-8D7F-496EB209C348}" srcOrd="7" destOrd="0" presId="urn:microsoft.com/office/officeart/2011/layout/ConvergingText"/>
    <dgm:cxn modelId="{70766524-295F-46F1-81D9-3B1BCA7B3C04}" type="presParOf" srcId="{C4C43D7F-C6A8-4ABD-A993-53DBC788BA9E}" destId="{4D4F7C7B-EEF6-4964-888B-356E7076DA0C}" srcOrd="8" destOrd="0" presId="urn:microsoft.com/office/officeart/2011/layout/ConvergingText"/>
    <dgm:cxn modelId="{674B7EA1-5F1A-4562-9D89-5A1BBAB02567}" type="presParOf" srcId="{C4C43D7F-C6A8-4ABD-A993-53DBC788BA9E}" destId="{82D2B826-FADA-484B-BDA9-D3D06992E982}" srcOrd="9" destOrd="0" presId="urn:microsoft.com/office/officeart/2011/layout/ConvergingText"/>
    <dgm:cxn modelId="{0C29DE26-7980-43F2-977A-065313BC7CF1}" type="presParOf" srcId="{C4C43D7F-C6A8-4ABD-A993-53DBC788BA9E}" destId="{D72EF075-C442-49B2-99D0-5B4B27C370B6}" srcOrd="10" destOrd="0" presId="urn:microsoft.com/office/officeart/2011/layout/ConvergingText"/>
    <dgm:cxn modelId="{21C745B6-8FFA-4FB6-BD7F-B78D7BCAD9C8}" type="presParOf" srcId="{C4C43D7F-C6A8-4ABD-A993-53DBC788BA9E}" destId="{916EECAE-C935-4962-9521-2CBFFCEF560A}" srcOrd="11" destOrd="0" presId="urn:microsoft.com/office/officeart/2011/layout/ConvergingText"/>
    <dgm:cxn modelId="{8D0C3875-63BA-4785-8896-05C04473481C}" type="presParOf" srcId="{C4C43D7F-C6A8-4ABD-A993-53DBC788BA9E}" destId="{8C70AC94-F264-48CE-A841-9FC3B8B63419}" srcOrd="12" destOrd="0" presId="urn:microsoft.com/office/officeart/2011/layout/ConvergingText"/>
    <dgm:cxn modelId="{716AD797-8604-47B4-9ADC-77B7F08E4E01}" type="presParOf" srcId="{C4C43D7F-C6A8-4ABD-A993-53DBC788BA9E}" destId="{D0E5A369-3101-4742-B626-534E607A66CE}" srcOrd="13" destOrd="0" presId="urn:microsoft.com/office/officeart/2011/layout/ConvergingText"/>
    <dgm:cxn modelId="{AAD458FF-C175-46BC-8C4B-914712DEE313}" type="presParOf" srcId="{C4C43D7F-C6A8-4ABD-A993-53DBC788BA9E}" destId="{20E77FF4-67DA-426E-A79C-41DC5B6D883E}" srcOrd="14" destOrd="0" presId="urn:microsoft.com/office/officeart/2011/layout/ConvergingText"/>
    <dgm:cxn modelId="{8C6545B1-31C8-48D1-8005-F0EB75E3E6BC}" type="presParOf" srcId="{C4C43D7F-C6A8-4ABD-A993-53DBC788BA9E}" destId="{F77B8E4D-9CD3-4A9D-B461-A97D24522D85}" srcOrd="15" destOrd="0" presId="urn:microsoft.com/office/officeart/2011/layout/ConvergingText"/>
    <dgm:cxn modelId="{6115CFA8-3C2F-4B59-BB39-EB981B5542B2}" type="presParOf" srcId="{C4C43D7F-C6A8-4ABD-A993-53DBC788BA9E}" destId="{8ECB3EF0-28CF-4DCB-A283-3529A92763AF}" srcOrd="16" destOrd="0" presId="urn:microsoft.com/office/officeart/2011/layout/ConvergingText"/>
    <dgm:cxn modelId="{403AAD55-7BBE-4260-9CF7-46A41AD9FD2F}" type="presParOf" srcId="{C4C43D7F-C6A8-4ABD-A993-53DBC788BA9E}" destId="{841C16BB-0422-414F-962B-0483723F6690}" srcOrd="17" destOrd="0" presId="urn:microsoft.com/office/officeart/2011/layout/ConvergingText"/>
    <dgm:cxn modelId="{4EC35769-5DFA-48B6-B665-5FF0F0EDE268}" type="presParOf" srcId="{C4C43D7F-C6A8-4ABD-A993-53DBC788BA9E}" destId="{E29E88F7-9D1E-4BFF-8FF3-CFF021FC1E54}" srcOrd="18" destOrd="0" presId="urn:microsoft.com/office/officeart/2011/layout/ConvergingText"/>
    <dgm:cxn modelId="{57F6C5B1-4CA6-4037-96CE-F4AE725512C6}" type="presParOf" srcId="{C4C43D7F-C6A8-4ABD-A993-53DBC788BA9E}" destId="{6C170290-41BC-463F-82FF-A93D0DC830EC}" srcOrd="19" destOrd="0" presId="urn:microsoft.com/office/officeart/2011/layout/ConvergingText"/>
    <dgm:cxn modelId="{5A86E079-78F7-4F4A-99B1-C82D3F5C905F}" type="presParOf" srcId="{C4C43D7F-C6A8-4ABD-A993-53DBC788BA9E}" destId="{04B65EEC-5463-4ED5-8FF1-7A0691AB1485}" srcOrd="20" destOrd="0" presId="urn:microsoft.com/office/officeart/2011/layout/ConvergingText"/>
    <dgm:cxn modelId="{84320F59-47AF-4394-8A1A-B65BA023DC70}" type="presParOf" srcId="{C4C43D7F-C6A8-4ABD-A993-53DBC788BA9E}" destId="{76CF2893-52BB-476C-8E05-54A885B9668C}" srcOrd="21" destOrd="0" presId="urn:microsoft.com/office/officeart/2011/layout/ConvergingText"/>
    <dgm:cxn modelId="{68772A5A-7D81-4A8A-AF25-142B17FC97D9}" type="presParOf" srcId="{C4C43D7F-C6A8-4ABD-A993-53DBC788BA9E}" destId="{945EAC30-F848-4175-A942-484A3227CE8C}" srcOrd="22" destOrd="0" presId="urn:microsoft.com/office/officeart/2011/layout/ConvergingText"/>
    <dgm:cxn modelId="{9DEB13C1-8F58-4461-80C4-0FE2DFBD14EB}" type="presParOf" srcId="{C4C43D7F-C6A8-4ABD-A993-53DBC788BA9E}" destId="{52A663C3-DC75-4927-958F-2BA1898EB7BA}" srcOrd="23" destOrd="0" presId="urn:microsoft.com/office/officeart/2011/layout/ConvergingText"/>
    <dgm:cxn modelId="{AA2A1CC6-4716-4AA2-83C9-5F42037195A7}" type="presParOf" srcId="{C4C43D7F-C6A8-4ABD-A993-53DBC788BA9E}" destId="{DC10AA2E-A23E-4E76-9022-075287E18D55}" srcOrd="24" destOrd="0" presId="urn:microsoft.com/office/officeart/2011/layout/ConvergingText"/>
    <dgm:cxn modelId="{FF58931B-8877-4754-B333-A539F77F213E}" type="presParOf" srcId="{C4C43D7F-C6A8-4ABD-A993-53DBC788BA9E}" destId="{600D4286-712F-4631-BF53-36543C855DA0}" srcOrd="25" destOrd="0" presId="urn:microsoft.com/office/officeart/2011/layout/ConvergingText"/>
    <dgm:cxn modelId="{31F54E7F-562C-42F7-BA90-3965FE1FCE76}" type="presParOf" srcId="{C4C43D7F-C6A8-4ABD-A993-53DBC788BA9E}" destId="{FE9C7D19-88D8-41F6-A0D6-401A133525FC}" srcOrd="26" destOrd="0" presId="urn:microsoft.com/office/officeart/2011/layout/ConvergingText"/>
    <dgm:cxn modelId="{438B4904-C7A8-490A-91AE-C07A8DA06C62}" type="presParOf" srcId="{C4C43D7F-C6A8-4ABD-A993-53DBC788BA9E}" destId="{B4967788-F249-44F2-A77D-EA8FDB40991E}" srcOrd="27" destOrd="0" presId="urn:microsoft.com/office/officeart/2011/layout/ConvergingText"/>
    <dgm:cxn modelId="{D1C0571A-FBAA-47A9-A306-B91902DC1C9F}" type="presParOf" srcId="{C4C43D7F-C6A8-4ABD-A993-53DBC788BA9E}" destId="{E3BBCC94-F31E-4396-907B-16C4D2E739EA}" srcOrd="28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96403-4CB8-43CF-ACCC-0F027850176D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D278F04-3180-4D3D-B4C8-F57870DE8D0A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Plan de adquisiciones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37F787-DF2E-476F-A630-928BDE841D3F}" type="parTrans" cxnId="{623643AE-9881-4994-B031-097988DE9FDC}">
      <dgm:prSet/>
      <dgm:spPr/>
      <dgm:t>
        <a:bodyPr/>
        <a:lstStyle/>
        <a:p>
          <a:endParaRPr lang="es-MX"/>
        </a:p>
      </dgm:t>
    </dgm:pt>
    <dgm:pt modelId="{6D034FB9-D785-4969-AA95-734E59A11BA3}" type="sibTrans" cxnId="{623643AE-9881-4994-B031-097988DE9FDC}">
      <dgm:prSet/>
      <dgm:spPr/>
      <dgm:t>
        <a:bodyPr/>
        <a:lstStyle/>
        <a:p>
          <a:endParaRPr lang="es-MX"/>
        </a:p>
      </dgm:t>
    </dgm:pt>
    <dgm:pt modelId="{9F86DA2D-067D-4F0C-9678-8F9FFCC8475A}">
      <dgm:prSet phldrT="[Texto]" custT="1"/>
      <dgm:spPr/>
      <dgm:t>
        <a:bodyPr/>
        <a:lstStyle/>
        <a:p>
          <a:r>
            <a:rPr lang="es-MX" sz="2400" dirty="0" smtClean="0"/>
            <a:t>Bienes y servicios necesarios</a:t>
          </a:r>
          <a:endParaRPr lang="es-MX" sz="2400" dirty="0"/>
        </a:p>
      </dgm:t>
    </dgm:pt>
    <dgm:pt modelId="{74B569AB-DDF4-4444-8D0B-2803B512D1F7}" type="parTrans" cxnId="{D8267029-59D1-4509-B07E-307814F0C281}">
      <dgm:prSet/>
      <dgm:spPr/>
      <dgm:t>
        <a:bodyPr/>
        <a:lstStyle/>
        <a:p>
          <a:endParaRPr lang="es-MX"/>
        </a:p>
      </dgm:t>
    </dgm:pt>
    <dgm:pt modelId="{16B121EE-9C98-4BBC-8C96-1C1116FDEE8F}" type="sibTrans" cxnId="{D8267029-59D1-4509-B07E-307814F0C281}">
      <dgm:prSet/>
      <dgm:spPr/>
      <dgm:t>
        <a:bodyPr/>
        <a:lstStyle/>
        <a:p>
          <a:endParaRPr lang="es-MX"/>
        </a:p>
      </dgm:t>
    </dgm:pt>
    <dgm:pt modelId="{7A0F8D4D-6907-49D8-A133-9C7573E86A6C}">
      <dgm:prSet phldrT="[Texto]" custT="1"/>
      <dgm:spPr/>
      <dgm:t>
        <a:bodyPr/>
        <a:lstStyle/>
        <a:p>
          <a:r>
            <a:rPr lang="es-MX" sz="2400" dirty="0" smtClean="0"/>
            <a:t>Quién los proporcionará </a:t>
          </a:r>
          <a:endParaRPr lang="es-MX" sz="2400" dirty="0"/>
        </a:p>
      </dgm:t>
    </dgm:pt>
    <dgm:pt modelId="{34968658-4EC0-485B-A773-D66E5A1E96D2}" type="parTrans" cxnId="{DB2EB080-4916-415F-A568-01A6A70FDAE4}">
      <dgm:prSet/>
      <dgm:spPr/>
      <dgm:t>
        <a:bodyPr/>
        <a:lstStyle/>
        <a:p>
          <a:endParaRPr lang="es-MX"/>
        </a:p>
      </dgm:t>
    </dgm:pt>
    <dgm:pt modelId="{149BC171-AF3C-4A72-B4F2-DD3E11373020}" type="sibTrans" cxnId="{DB2EB080-4916-415F-A568-01A6A70FDAE4}">
      <dgm:prSet/>
      <dgm:spPr/>
      <dgm:t>
        <a:bodyPr/>
        <a:lstStyle/>
        <a:p>
          <a:endParaRPr lang="es-MX"/>
        </a:p>
      </dgm:t>
    </dgm:pt>
    <dgm:pt modelId="{A9627C4A-DBF1-4EF1-9016-7E6902839CDC}">
      <dgm:prSet phldrT="[Texto]" custT="1"/>
      <dgm:spPr/>
      <dgm:t>
        <a:bodyPr/>
        <a:lstStyle/>
        <a:p>
          <a:r>
            <a:rPr lang="es-MX" sz="2400" dirty="0" smtClean="0"/>
            <a:t>Cuándo los proporcionará</a:t>
          </a:r>
          <a:endParaRPr lang="es-MX" sz="2400" dirty="0"/>
        </a:p>
      </dgm:t>
    </dgm:pt>
    <dgm:pt modelId="{BB70A4E2-8264-4864-840A-370B21334377}" type="parTrans" cxnId="{BADA7855-0914-4017-B322-1C37EAE8C605}">
      <dgm:prSet/>
      <dgm:spPr/>
      <dgm:t>
        <a:bodyPr/>
        <a:lstStyle/>
        <a:p>
          <a:endParaRPr lang="es-MX"/>
        </a:p>
      </dgm:t>
    </dgm:pt>
    <dgm:pt modelId="{AA84205C-D525-4405-B9B1-C03C25156517}" type="sibTrans" cxnId="{BADA7855-0914-4017-B322-1C37EAE8C605}">
      <dgm:prSet/>
      <dgm:spPr/>
      <dgm:t>
        <a:bodyPr/>
        <a:lstStyle/>
        <a:p>
          <a:endParaRPr lang="es-MX"/>
        </a:p>
      </dgm:t>
    </dgm:pt>
    <dgm:pt modelId="{D547344C-9AA6-4A1E-A5F7-EFF29BC26A4A}">
      <dgm:prSet phldrT="[Texto]" custT="1"/>
      <dgm:spPr/>
      <dgm:t>
        <a:bodyPr/>
        <a:lstStyle/>
        <a:p>
          <a:r>
            <a:rPr lang="es-MX" sz="2400" dirty="0" smtClean="0"/>
            <a:t>Cómo los proporcionará</a:t>
          </a:r>
          <a:endParaRPr lang="es-MX" sz="2400" dirty="0"/>
        </a:p>
      </dgm:t>
    </dgm:pt>
    <dgm:pt modelId="{AFF1B179-1F21-42D7-93D6-C736F420C847}" type="parTrans" cxnId="{49F8AEE6-CC74-49CD-AEE0-B7091C1CFD12}">
      <dgm:prSet/>
      <dgm:spPr/>
      <dgm:t>
        <a:bodyPr/>
        <a:lstStyle/>
        <a:p>
          <a:endParaRPr lang="es-MX"/>
        </a:p>
      </dgm:t>
    </dgm:pt>
    <dgm:pt modelId="{A6880D53-4412-4951-82DB-818C67C0425E}" type="sibTrans" cxnId="{49F8AEE6-CC74-49CD-AEE0-B7091C1CFD12}">
      <dgm:prSet/>
      <dgm:spPr/>
      <dgm:t>
        <a:bodyPr/>
        <a:lstStyle/>
        <a:p>
          <a:endParaRPr lang="es-MX"/>
        </a:p>
      </dgm:t>
    </dgm:pt>
    <dgm:pt modelId="{2537EC88-0970-48DE-8B95-E33B08E6451B}" type="pres">
      <dgm:prSet presAssocID="{82496403-4CB8-43CF-ACCC-0F027850176D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4C43D7F-C6A8-4ABD-A993-53DBC788BA9E}" type="pres">
      <dgm:prSet presAssocID="{4D278F04-3180-4D3D-B4C8-F57870DE8D0A}" presName="composite" presStyleCnt="0"/>
      <dgm:spPr/>
    </dgm:pt>
    <dgm:pt modelId="{72250FB2-119A-4B21-8D47-BE3EF8A18364}" type="pres">
      <dgm:prSet presAssocID="{4D278F04-3180-4D3D-B4C8-F57870DE8D0A}" presName="ParentAccent1" presStyleLbl="alignNode1" presStyleIdx="0" presStyleCnt="42"/>
      <dgm:spPr/>
    </dgm:pt>
    <dgm:pt modelId="{925FC361-EE62-42C1-ABF7-3EEE2D783BA9}" type="pres">
      <dgm:prSet presAssocID="{4D278F04-3180-4D3D-B4C8-F57870DE8D0A}" presName="ParentAccent2" presStyleLbl="alignNode1" presStyleIdx="1" presStyleCnt="42"/>
      <dgm:spPr/>
    </dgm:pt>
    <dgm:pt modelId="{7AB11903-B80A-43B6-8A00-DD0532AC7090}" type="pres">
      <dgm:prSet presAssocID="{4D278F04-3180-4D3D-B4C8-F57870DE8D0A}" presName="ParentAccent3" presStyleLbl="alignNode1" presStyleIdx="2" presStyleCnt="42"/>
      <dgm:spPr/>
    </dgm:pt>
    <dgm:pt modelId="{14691276-C360-40E9-9E31-F03731740988}" type="pres">
      <dgm:prSet presAssocID="{4D278F04-3180-4D3D-B4C8-F57870DE8D0A}" presName="ParentAccent4" presStyleLbl="alignNode1" presStyleIdx="3" presStyleCnt="42"/>
      <dgm:spPr/>
    </dgm:pt>
    <dgm:pt modelId="{40C1384E-B991-42CD-97C9-709DF4CCE22D}" type="pres">
      <dgm:prSet presAssocID="{4D278F04-3180-4D3D-B4C8-F57870DE8D0A}" presName="ParentAccent5" presStyleLbl="alignNode1" presStyleIdx="4" presStyleCnt="42"/>
      <dgm:spPr/>
    </dgm:pt>
    <dgm:pt modelId="{C77EE325-42F1-44DD-BD25-33109EBA6597}" type="pres">
      <dgm:prSet presAssocID="{4D278F04-3180-4D3D-B4C8-F57870DE8D0A}" presName="ParentAccent6" presStyleLbl="alignNode1" presStyleIdx="5" presStyleCnt="42"/>
      <dgm:spPr/>
    </dgm:pt>
    <dgm:pt modelId="{50C1D6CA-C6D6-429E-B1A1-8C900A42AD07}" type="pres">
      <dgm:prSet presAssocID="{4D278F04-3180-4D3D-B4C8-F57870DE8D0A}" presName="ParentAccent7" presStyleLbl="alignNode1" presStyleIdx="6" presStyleCnt="42"/>
      <dgm:spPr/>
    </dgm:pt>
    <dgm:pt modelId="{020981B4-135A-4289-8D7F-496EB209C348}" type="pres">
      <dgm:prSet presAssocID="{4D278F04-3180-4D3D-B4C8-F57870DE8D0A}" presName="ParentAccent8" presStyleLbl="alignNode1" presStyleIdx="7" presStyleCnt="42"/>
      <dgm:spPr/>
    </dgm:pt>
    <dgm:pt modelId="{4D4F7C7B-EEF6-4964-888B-356E7076DA0C}" type="pres">
      <dgm:prSet presAssocID="{4D278F04-3180-4D3D-B4C8-F57870DE8D0A}" presName="ParentAccent9" presStyleLbl="alignNode1" presStyleIdx="8" presStyleCnt="42"/>
      <dgm:spPr/>
    </dgm:pt>
    <dgm:pt modelId="{82D2B826-FADA-484B-BDA9-D3D06992E982}" type="pres">
      <dgm:prSet presAssocID="{4D278F04-3180-4D3D-B4C8-F57870DE8D0A}" presName="ParentAccent10" presStyleLbl="alignNode1" presStyleIdx="9" presStyleCnt="42"/>
      <dgm:spPr/>
    </dgm:pt>
    <dgm:pt modelId="{D72EF075-C442-49B2-99D0-5B4B27C370B6}" type="pres">
      <dgm:prSet presAssocID="{4D278F04-3180-4D3D-B4C8-F57870DE8D0A}" presName="Parent" presStyleLbl="alignNode1" presStyleIdx="10" presStyleCnt="4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6EECAE-C935-4962-9521-2CBFFCEF560A}" type="pres">
      <dgm:prSet presAssocID="{9F86DA2D-067D-4F0C-9678-8F9FFCC8475A}" presName="Child1Accent1" presStyleLbl="alignNode1" presStyleIdx="11" presStyleCnt="42"/>
      <dgm:spPr/>
    </dgm:pt>
    <dgm:pt modelId="{8C70AC94-F264-48CE-A841-9FC3B8B63419}" type="pres">
      <dgm:prSet presAssocID="{9F86DA2D-067D-4F0C-9678-8F9FFCC8475A}" presName="Child1Accent2" presStyleLbl="alignNode1" presStyleIdx="12" presStyleCnt="42"/>
      <dgm:spPr/>
    </dgm:pt>
    <dgm:pt modelId="{D0E5A369-3101-4742-B626-534E607A66CE}" type="pres">
      <dgm:prSet presAssocID="{9F86DA2D-067D-4F0C-9678-8F9FFCC8475A}" presName="Child1Accent3" presStyleLbl="alignNode1" presStyleIdx="13" presStyleCnt="42"/>
      <dgm:spPr/>
    </dgm:pt>
    <dgm:pt modelId="{20E77FF4-67DA-426E-A79C-41DC5B6D883E}" type="pres">
      <dgm:prSet presAssocID="{9F86DA2D-067D-4F0C-9678-8F9FFCC8475A}" presName="Child1Accent4" presStyleLbl="alignNode1" presStyleIdx="14" presStyleCnt="42"/>
      <dgm:spPr/>
    </dgm:pt>
    <dgm:pt modelId="{F77B8E4D-9CD3-4A9D-B461-A97D24522D85}" type="pres">
      <dgm:prSet presAssocID="{9F86DA2D-067D-4F0C-9678-8F9FFCC8475A}" presName="Child1Accent5" presStyleLbl="alignNode1" presStyleIdx="15" presStyleCnt="42"/>
      <dgm:spPr/>
    </dgm:pt>
    <dgm:pt modelId="{8ECB3EF0-28CF-4DCB-A283-3529A92763AF}" type="pres">
      <dgm:prSet presAssocID="{9F86DA2D-067D-4F0C-9678-8F9FFCC8475A}" presName="Child1Accent6" presStyleLbl="alignNode1" presStyleIdx="16" presStyleCnt="42"/>
      <dgm:spPr/>
    </dgm:pt>
    <dgm:pt modelId="{841C16BB-0422-414F-962B-0483723F6690}" type="pres">
      <dgm:prSet presAssocID="{9F86DA2D-067D-4F0C-9678-8F9FFCC8475A}" presName="Child1Accent7" presStyleLbl="alignNode1" presStyleIdx="17" presStyleCnt="42"/>
      <dgm:spPr/>
    </dgm:pt>
    <dgm:pt modelId="{E29E88F7-9D1E-4BFF-8FF3-CFF021FC1E54}" type="pres">
      <dgm:prSet presAssocID="{9F86DA2D-067D-4F0C-9678-8F9FFCC8475A}" presName="Child1Accent8" presStyleLbl="alignNode1" presStyleIdx="18" presStyleCnt="42"/>
      <dgm:spPr/>
    </dgm:pt>
    <dgm:pt modelId="{6C170290-41BC-463F-82FF-A93D0DC830EC}" type="pres">
      <dgm:prSet presAssocID="{9F86DA2D-067D-4F0C-9678-8F9FFCC8475A}" presName="Child1Accent9" presStyleLbl="alignNode1" presStyleIdx="19" presStyleCnt="42"/>
      <dgm:spPr/>
    </dgm:pt>
    <dgm:pt modelId="{04B65EEC-5463-4ED5-8FF1-7A0691AB1485}" type="pres">
      <dgm:prSet presAssocID="{9F86DA2D-067D-4F0C-9678-8F9FFCC8475A}" presName="Child1" presStyleLbl="revTx" presStyleIdx="0" presStyleCnt="4" custLinFactNeighborX="120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CF2893-52BB-476C-8E05-54A885B9668C}" type="pres">
      <dgm:prSet presAssocID="{7A0F8D4D-6907-49D8-A133-9C7573E86A6C}" presName="Child2Accent1" presStyleLbl="alignNode1" presStyleIdx="20" presStyleCnt="42"/>
      <dgm:spPr/>
    </dgm:pt>
    <dgm:pt modelId="{945EAC30-F848-4175-A942-484A3227CE8C}" type="pres">
      <dgm:prSet presAssocID="{7A0F8D4D-6907-49D8-A133-9C7573E86A6C}" presName="Child2Accent2" presStyleLbl="alignNode1" presStyleIdx="21" presStyleCnt="42"/>
      <dgm:spPr/>
    </dgm:pt>
    <dgm:pt modelId="{52A663C3-DC75-4927-958F-2BA1898EB7BA}" type="pres">
      <dgm:prSet presAssocID="{7A0F8D4D-6907-49D8-A133-9C7573E86A6C}" presName="Child2Accent3" presStyleLbl="alignNode1" presStyleIdx="22" presStyleCnt="42"/>
      <dgm:spPr/>
    </dgm:pt>
    <dgm:pt modelId="{DC10AA2E-A23E-4E76-9022-075287E18D55}" type="pres">
      <dgm:prSet presAssocID="{7A0F8D4D-6907-49D8-A133-9C7573E86A6C}" presName="Child2Accent4" presStyleLbl="alignNode1" presStyleIdx="23" presStyleCnt="42"/>
      <dgm:spPr/>
    </dgm:pt>
    <dgm:pt modelId="{600D4286-712F-4631-BF53-36543C855DA0}" type="pres">
      <dgm:prSet presAssocID="{7A0F8D4D-6907-49D8-A133-9C7573E86A6C}" presName="Child2Accent5" presStyleLbl="alignNode1" presStyleIdx="24" presStyleCnt="42"/>
      <dgm:spPr/>
    </dgm:pt>
    <dgm:pt modelId="{FE9C7D19-88D8-41F6-A0D6-401A133525FC}" type="pres">
      <dgm:prSet presAssocID="{7A0F8D4D-6907-49D8-A133-9C7573E86A6C}" presName="Child2Accent6" presStyleLbl="alignNode1" presStyleIdx="25" presStyleCnt="42"/>
      <dgm:spPr/>
    </dgm:pt>
    <dgm:pt modelId="{B4967788-F249-44F2-A77D-EA8FDB40991E}" type="pres">
      <dgm:prSet presAssocID="{7A0F8D4D-6907-49D8-A133-9C7573E86A6C}" presName="Child2Accent7" presStyleLbl="alignNode1" presStyleIdx="26" presStyleCnt="42"/>
      <dgm:spPr/>
    </dgm:pt>
    <dgm:pt modelId="{E3BBCC94-F31E-4396-907B-16C4D2E739EA}" type="pres">
      <dgm:prSet presAssocID="{7A0F8D4D-6907-49D8-A133-9C7573E86A6C}" presName="Child2" presStyleLbl="revTx" presStyleIdx="1" presStyleCnt="4" custLinFactNeighborX="129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9125D4-B069-4126-B4AA-952E5972AEA3}" type="pres">
      <dgm:prSet presAssocID="{A9627C4A-DBF1-4EF1-9016-7E6902839CDC}" presName="Child3Accent1" presStyleLbl="alignNode1" presStyleIdx="27" presStyleCnt="42"/>
      <dgm:spPr/>
    </dgm:pt>
    <dgm:pt modelId="{B1EFC466-6CFB-42FD-A70B-B9AFD7683C84}" type="pres">
      <dgm:prSet presAssocID="{A9627C4A-DBF1-4EF1-9016-7E6902839CDC}" presName="Child3Accent2" presStyleLbl="alignNode1" presStyleIdx="28" presStyleCnt="42"/>
      <dgm:spPr/>
    </dgm:pt>
    <dgm:pt modelId="{4CBD90BD-27D5-4104-A281-8CFCB238FF57}" type="pres">
      <dgm:prSet presAssocID="{A9627C4A-DBF1-4EF1-9016-7E6902839CDC}" presName="Child3Accent3" presStyleLbl="alignNode1" presStyleIdx="29" presStyleCnt="42"/>
      <dgm:spPr/>
    </dgm:pt>
    <dgm:pt modelId="{CAFB4938-0D93-41DC-85FE-36395D22A1EA}" type="pres">
      <dgm:prSet presAssocID="{A9627C4A-DBF1-4EF1-9016-7E6902839CDC}" presName="Child3Accent4" presStyleLbl="alignNode1" presStyleIdx="30" presStyleCnt="42"/>
      <dgm:spPr/>
    </dgm:pt>
    <dgm:pt modelId="{42302F50-325F-405E-87AE-3BC81BA0A872}" type="pres">
      <dgm:prSet presAssocID="{A9627C4A-DBF1-4EF1-9016-7E6902839CDC}" presName="Child3Accent5" presStyleLbl="alignNode1" presStyleIdx="31" presStyleCnt="42"/>
      <dgm:spPr/>
    </dgm:pt>
    <dgm:pt modelId="{AAFB1C3C-8352-4666-9D3A-C112CBA53815}" type="pres">
      <dgm:prSet presAssocID="{A9627C4A-DBF1-4EF1-9016-7E6902839CDC}" presName="Child3Accent6" presStyleLbl="alignNode1" presStyleIdx="32" presStyleCnt="42"/>
      <dgm:spPr/>
    </dgm:pt>
    <dgm:pt modelId="{7EAE6450-1EFB-46AF-8CE1-34A76CA5B508}" type="pres">
      <dgm:prSet presAssocID="{A9627C4A-DBF1-4EF1-9016-7E6902839CDC}" presName="Child3Accent7" presStyleLbl="alignNode1" presStyleIdx="33" presStyleCnt="42"/>
      <dgm:spPr/>
    </dgm:pt>
    <dgm:pt modelId="{C69D557C-66A1-4A70-A172-54DD0045E958}" type="pres">
      <dgm:prSet presAssocID="{A9627C4A-DBF1-4EF1-9016-7E6902839CDC}" presName="Child3" presStyleLbl="revTx" presStyleIdx="2" presStyleCnt="4" custLinFactNeighborX="129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997ECD-F848-49AB-83CE-AC3CFB79B40C}" type="pres">
      <dgm:prSet presAssocID="{D547344C-9AA6-4A1E-A5F7-EFF29BC26A4A}" presName="Child4Accent1" presStyleLbl="alignNode1" presStyleIdx="34" presStyleCnt="42"/>
      <dgm:spPr/>
    </dgm:pt>
    <dgm:pt modelId="{282451FF-33BF-4DB9-847B-51F65B4A0967}" type="pres">
      <dgm:prSet presAssocID="{D547344C-9AA6-4A1E-A5F7-EFF29BC26A4A}" presName="Child4Accent2" presStyleLbl="alignNode1" presStyleIdx="35" presStyleCnt="42"/>
      <dgm:spPr/>
    </dgm:pt>
    <dgm:pt modelId="{A7754884-C804-45E4-9ADF-5CF3995D3B60}" type="pres">
      <dgm:prSet presAssocID="{D547344C-9AA6-4A1E-A5F7-EFF29BC26A4A}" presName="Child4Accent3" presStyleLbl="alignNode1" presStyleIdx="36" presStyleCnt="42"/>
      <dgm:spPr/>
    </dgm:pt>
    <dgm:pt modelId="{905860CD-E8B0-4943-BD96-D054509C22EE}" type="pres">
      <dgm:prSet presAssocID="{D547344C-9AA6-4A1E-A5F7-EFF29BC26A4A}" presName="Child4Accent4" presStyleLbl="alignNode1" presStyleIdx="37" presStyleCnt="42"/>
      <dgm:spPr/>
    </dgm:pt>
    <dgm:pt modelId="{0BE5F7BB-269F-4E8C-98D7-5793044CD6BC}" type="pres">
      <dgm:prSet presAssocID="{D547344C-9AA6-4A1E-A5F7-EFF29BC26A4A}" presName="Child4Accent5" presStyleLbl="alignNode1" presStyleIdx="38" presStyleCnt="42"/>
      <dgm:spPr/>
    </dgm:pt>
    <dgm:pt modelId="{FD1F26B3-653B-4961-8312-5DB86353770B}" type="pres">
      <dgm:prSet presAssocID="{D547344C-9AA6-4A1E-A5F7-EFF29BC26A4A}" presName="Child4Accent6" presStyleLbl="alignNode1" presStyleIdx="39" presStyleCnt="42"/>
      <dgm:spPr/>
    </dgm:pt>
    <dgm:pt modelId="{2C97195F-6494-4FE0-B819-369777B43F07}" type="pres">
      <dgm:prSet presAssocID="{D547344C-9AA6-4A1E-A5F7-EFF29BC26A4A}" presName="Child4Accent7" presStyleLbl="alignNode1" presStyleIdx="40" presStyleCnt="42"/>
      <dgm:spPr/>
    </dgm:pt>
    <dgm:pt modelId="{52335B37-BAEA-49E9-935B-B7AA13ADC560}" type="pres">
      <dgm:prSet presAssocID="{D547344C-9AA6-4A1E-A5F7-EFF29BC26A4A}" presName="Child4Accent8" presStyleLbl="alignNode1" presStyleIdx="41" presStyleCnt="42"/>
      <dgm:spPr/>
    </dgm:pt>
    <dgm:pt modelId="{D371C29E-E287-4F95-A3B3-B9056405FACD}" type="pres">
      <dgm:prSet presAssocID="{D547344C-9AA6-4A1E-A5F7-EFF29BC26A4A}" presName="Child4" presStyleLbl="revTx" presStyleIdx="3" presStyleCnt="4" custLinFactNeighborX="120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ADA7855-0914-4017-B322-1C37EAE8C605}" srcId="{4D278F04-3180-4D3D-B4C8-F57870DE8D0A}" destId="{A9627C4A-DBF1-4EF1-9016-7E6902839CDC}" srcOrd="2" destOrd="0" parTransId="{BB70A4E2-8264-4864-840A-370B21334377}" sibTransId="{AA84205C-D525-4405-B9B1-C03C25156517}"/>
    <dgm:cxn modelId="{DB2EB080-4916-415F-A568-01A6A70FDAE4}" srcId="{4D278F04-3180-4D3D-B4C8-F57870DE8D0A}" destId="{7A0F8D4D-6907-49D8-A133-9C7573E86A6C}" srcOrd="1" destOrd="0" parTransId="{34968658-4EC0-485B-A773-D66E5A1E96D2}" sibTransId="{149BC171-AF3C-4A72-B4F2-DD3E11373020}"/>
    <dgm:cxn modelId="{623643AE-9881-4994-B031-097988DE9FDC}" srcId="{82496403-4CB8-43CF-ACCC-0F027850176D}" destId="{4D278F04-3180-4D3D-B4C8-F57870DE8D0A}" srcOrd="0" destOrd="0" parTransId="{7F37F787-DF2E-476F-A630-928BDE841D3F}" sibTransId="{6D034FB9-D785-4969-AA95-734E59A11BA3}"/>
    <dgm:cxn modelId="{91EBEE42-C49E-45DD-B11C-26978A38523F}" type="presOf" srcId="{9F86DA2D-067D-4F0C-9678-8F9FFCC8475A}" destId="{04B65EEC-5463-4ED5-8FF1-7A0691AB1485}" srcOrd="0" destOrd="0" presId="urn:microsoft.com/office/officeart/2011/layout/ConvergingText"/>
    <dgm:cxn modelId="{D8267029-59D1-4509-B07E-307814F0C281}" srcId="{4D278F04-3180-4D3D-B4C8-F57870DE8D0A}" destId="{9F86DA2D-067D-4F0C-9678-8F9FFCC8475A}" srcOrd="0" destOrd="0" parTransId="{74B569AB-DDF4-4444-8D0B-2803B512D1F7}" sibTransId="{16B121EE-9C98-4BBC-8C96-1C1116FDEE8F}"/>
    <dgm:cxn modelId="{E2A2F4A7-BC93-407E-BCA9-A20AD240B849}" type="presOf" srcId="{4D278F04-3180-4D3D-B4C8-F57870DE8D0A}" destId="{D72EF075-C442-49B2-99D0-5B4B27C370B6}" srcOrd="0" destOrd="0" presId="urn:microsoft.com/office/officeart/2011/layout/ConvergingText"/>
    <dgm:cxn modelId="{49F8AEE6-CC74-49CD-AEE0-B7091C1CFD12}" srcId="{4D278F04-3180-4D3D-B4C8-F57870DE8D0A}" destId="{D547344C-9AA6-4A1E-A5F7-EFF29BC26A4A}" srcOrd="3" destOrd="0" parTransId="{AFF1B179-1F21-42D7-93D6-C736F420C847}" sibTransId="{A6880D53-4412-4951-82DB-818C67C0425E}"/>
    <dgm:cxn modelId="{344F92BE-AF32-4C0B-9C56-9F6077AACEAD}" type="presOf" srcId="{A9627C4A-DBF1-4EF1-9016-7E6902839CDC}" destId="{C69D557C-66A1-4A70-A172-54DD0045E958}" srcOrd="0" destOrd="0" presId="urn:microsoft.com/office/officeart/2011/layout/ConvergingText"/>
    <dgm:cxn modelId="{A52BADB4-FD3E-4E23-88E9-447FB5B9AA27}" type="presOf" srcId="{D547344C-9AA6-4A1E-A5F7-EFF29BC26A4A}" destId="{D371C29E-E287-4F95-A3B3-B9056405FACD}" srcOrd="0" destOrd="0" presId="urn:microsoft.com/office/officeart/2011/layout/ConvergingText"/>
    <dgm:cxn modelId="{D601FB93-0975-44D8-A429-0A62E3F54CB9}" type="presOf" srcId="{7A0F8D4D-6907-49D8-A133-9C7573E86A6C}" destId="{E3BBCC94-F31E-4396-907B-16C4D2E739EA}" srcOrd="0" destOrd="0" presId="urn:microsoft.com/office/officeart/2011/layout/ConvergingText"/>
    <dgm:cxn modelId="{9E38E964-590B-41CC-A7E7-01272875103C}" type="presOf" srcId="{82496403-4CB8-43CF-ACCC-0F027850176D}" destId="{2537EC88-0970-48DE-8B95-E33B08E6451B}" srcOrd="0" destOrd="0" presId="urn:microsoft.com/office/officeart/2011/layout/ConvergingText"/>
    <dgm:cxn modelId="{1BF4DD2D-BDA8-4AFC-9B4C-B12E8B2B59DB}" type="presParOf" srcId="{2537EC88-0970-48DE-8B95-E33B08E6451B}" destId="{C4C43D7F-C6A8-4ABD-A993-53DBC788BA9E}" srcOrd="0" destOrd="0" presId="urn:microsoft.com/office/officeart/2011/layout/ConvergingText"/>
    <dgm:cxn modelId="{C57954F1-36E4-4262-9464-8585E8F3D8FE}" type="presParOf" srcId="{C4C43D7F-C6A8-4ABD-A993-53DBC788BA9E}" destId="{72250FB2-119A-4B21-8D47-BE3EF8A18364}" srcOrd="0" destOrd="0" presId="urn:microsoft.com/office/officeart/2011/layout/ConvergingText"/>
    <dgm:cxn modelId="{DB8E99CC-8779-4E2F-91C1-1596C2E5CC55}" type="presParOf" srcId="{C4C43D7F-C6A8-4ABD-A993-53DBC788BA9E}" destId="{925FC361-EE62-42C1-ABF7-3EEE2D783BA9}" srcOrd="1" destOrd="0" presId="urn:microsoft.com/office/officeart/2011/layout/ConvergingText"/>
    <dgm:cxn modelId="{1BE48CEC-E5A4-4B9E-BD70-4DDBA19E0D08}" type="presParOf" srcId="{C4C43D7F-C6A8-4ABD-A993-53DBC788BA9E}" destId="{7AB11903-B80A-43B6-8A00-DD0532AC7090}" srcOrd="2" destOrd="0" presId="urn:microsoft.com/office/officeart/2011/layout/ConvergingText"/>
    <dgm:cxn modelId="{14D2BE03-218C-4CE1-8F7A-D61923C3B724}" type="presParOf" srcId="{C4C43D7F-C6A8-4ABD-A993-53DBC788BA9E}" destId="{14691276-C360-40E9-9E31-F03731740988}" srcOrd="3" destOrd="0" presId="urn:microsoft.com/office/officeart/2011/layout/ConvergingText"/>
    <dgm:cxn modelId="{F7FC9296-4130-4820-88BB-126C0AF025AF}" type="presParOf" srcId="{C4C43D7F-C6A8-4ABD-A993-53DBC788BA9E}" destId="{40C1384E-B991-42CD-97C9-709DF4CCE22D}" srcOrd="4" destOrd="0" presId="urn:microsoft.com/office/officeart/2011/layout/ConvergingText"/>
    <dgm:cxn modelId="{164EAAE4-4346-4922-A7FA-AF9CB7CA37D7}" type="presParOf" srcId="{C4C43D7F-C6A8-4ABD-A993-53DBC788BA9E}" destId="{C77EE325-42F1-44DD-BD25-33109EBA6597}" srcOrd="5" destOrd="0" presId="urn:microsoft.com/office/officeart/2011/layout/ConvergingText"/>
    <dgm:cxn modelId="{E88931BD-D325-453B-8533-959A87AE0E91}" type="presParOf" srcId="{C4C43D7F-C6A8-4ABD-A993-53DBC788BA9E}" destId="{50C1D6CA-C6D6-429E-B1A1-8C900A42AD07}" srcOrd="6" destOrd="0" presId="urn:microsoft.com/office/officeart/2011/layout/ConvergingText"/>
    <dgm:cxn modelId="{1B21775B-B25C-479D-9E30-EFDA5ACDF2E5}" type="presParOf" srcId="{C4C43D7F-C6A8-4ABD-A993-53DBC788BA9E}" destId="{020981B4-135A-4289-8D7F-496EB209C348}" srcOrd="7" destOrd="0" presId="urn:microsoft.com/office/officeart/2011/layout/ConvergingText"/>
    <dgm:cxn modelId="{765C836D-44B3-4A0A-BE95-8BAFB80901D4}" type="presParOf" srcId="{C4C43D7F-C6A8-4ABD-A993-53DBC788BA9E}" destId="{4D4F7C7B-EEF6-4964-888B-356E7076DA0C}" srcOrd="8" destOrd="0" presId="urn:microsoft.com/office/officeart/2011/layout/ConvergingText"/>
    <dgm:cxn modelId="{0D53A5A9-6A89-4F84-B36A-77251ADC8E06}" type="presParOf" srcId="{C4C43D7F-C6A8-4ABD-A993-53DBC788BA9E}" destId="{82D2B826-FADA-484B-BDA9-D3D06992E982}" srcOrd="9" destOrd="0" presId="urn:microsoft.com/office/officeart/2011/layout/ConvergingText"/>
    <dgm:cxn modelId="{059188F4-D4C8-4C03-B0FA-1D339E434009}" type="presParOf" srcId="{C4C43D7F-C6A8-4ABD-A993-53DBC788BA9E}" destId="{D72EF075-C442-49B2-99D0-5B4B27C370B6}" srcOrd="10" destOrd="0" presId="urn:microsoft.com/office/officeart/2011/layout/ConvergingText"/>
    <dgm:cxn modelId="{ECB4FEE8-05A1-4F3D-A033-060400705E24}" type="presParOf" srcId="{C4C43D7F-C6A8-4ABD-A993-53DBC788BA9E}" destId="{916EECAE-C935-4962-9521-2CBFFCEF560A}" srcOrd="11" destOrd="0" presId="urn:microsoft.com/office/officeart/2011/layout/ConvergingText"/>
    <dgm:cxn modelId="{5598DF9E-6663-46C2-859A-257C07D66CCC}" type="presParOf" srcId="{C4C43D7F-C6A8-4ABD-A993-53DBC788BA9E}" destId="{8C70AC94-F264-48CE-A841-9FC3B8B63419}" srcOrd="12" destOrd="0" presId="urn:microsoft.com/office/officeart/2011/layout/ConvergingText"/>
    <dgm:cxn modelId="{C5528D5D-135F-47B6-8FE0-F7F2F33E33A5}" type="presParOf" srcId="{C4C43D7F-C6A8-4ABD-A993-53DBC788BA9E}" destId="{D0E5A369-3101-4742-B626-534E607A66CE}" srcOrd="13" destOrd="0" presId="urn:microsoft.com/office/officeart/2011/layout/ConvergingText"/>
    <dgm:cxn modelId="{0603934F-329C-4021-9D27-70E1FF1DECCA}" type="presParOf" srcId="{C4C43D7F-C6A8-4ABD-A993-53DBC788BA9E}" destId="{20E77FF4-67DA-426E-A79C-41DC5B6D883E}" srcOrd="14" destOrd="0" presId="urn:microsoft.com/office/officeart/2011/layout/ConvergingText"/>
    <dgm:cxn modelId="{432E990D-F699-4D5A-807C-B101BEF8B0E7}" type="presParOf" srcId="{C4C43D7F-C6A8-4ABD-A993-53DBC788BA9E}" destId="{F77B8E4D-9CD3-4A9D-B461-A97D24522D85}" srcOrd="15" destOrd="0" presId="urn:microsoft.com/office/officeart/2011/layout/ConvergingText"/>
    <dgm:cxn modelId="{093FD4C2-3376-4BA6-BE5E-973D6FE4D00B}" type="presParOf" srcId="{C4C43D7F-C6A8-4ABD-A993-53DBC788BA9E}" destId="{8ECB3EF0-28CF-4DCB-A283-3529A92763AF}" srcOrd="16" destOrd="0" presId="urn:microsoft.com/office/officeart/2011/layout/ConvergingText"/>
    <dgm:cxn modelId="{9C6D8406-C147-49EB-82B7-A914A77E3C8B}" type="presParOf" srcId="{C4C43D7F-C6A8-4ABD-A993-53DBC788BA9E}" destId="{841C16BB-0422-414F-962B-0483723F6690}" srcOrd="17" destOrd="0" presId="urn:microsoft.com/office/officeart/2011/layout/ConvergingText"/>
    <dgm:cxn modelId="{B7F8D448-6BC9-4016-BEA9-31969A02CF92}" type="presParOf" srcId="{C4C43D7F-C6A8-4ABD-A993-53DBC788BA9E}" destId="{E29E88F7-9D1E-4BFF-8FF3-CFF021FC1E54}" srcOrd="18" destOrd="0" presId="urn:microsoft.com/office/officeart/2011/layout/ConvergingText"/>
    <dgm:cxn modelId="{BD4EB188-ABAA-419C-9110-7AC41F309859}" type="presParOf" srcId="{C4C43D7F-C6A8-4ABD-A993-53DBC788BA9E}" destId="{6C170290-41BC-463F-82FF-A93D0DC830EC}" srcOrd="19" destOrd="0" presId="urn:microsoft.com/office/officeart/2011/layout/ConvergingText"/>
    <dgm:cxn modelId="{62512936-161D-415F-844A-1C507C5B29E6}" type="presParOf" srcId="{C4C43D7F-C6A8-4ABD-A993-53DBC788BA9E}" destId="{04B65EEC-5463-4ED5-8FF1-7A0691AB1485}" srcOrd="20" destOrd="0" presId="urn:microsoft.com/office/officeart/2011/layout/ConvergingText"/>
    <dgm:cxn modelId="{1AEAE783-A91A-429D-875C-E5BBB2AC8573}" type="presParOf" srcId="{C4C43D7F-C6A8-4ABD-A993-53DBC788BA9E}" destId="{76CF2893-52BB-476C-8E05-54A885B9668C}" srcOrd="21" destOrd="0" presId="urn:microsoft.com/office/officeart/2011/layout/ConvergingText"/>
    <dgm:cxn modelId="{06876486-9C95-48D9-85C4-7BC5F804E059}" type="presParOf" srcId="{C4C43D7F-C6A8-4ABD-A993-53DBC788BA9E}" destId="{945EAC30-F848-4175-A942-484A3227CE8C}" srcOrd="22" destOrd="0" presId="urn:microsoft.com/office/officeart/2011/layout/ConvergingText"/>
    <dgm:cxn modelId="{757DFD14-E9BE-4787-9302-2B75B581395C}" type="presParOf" srcId="{C4C43D7F-C6A8-4ABD-A993-53DBC788BA9E}" destId="{52A663C3-DC75-4927-958F-2BA1898EB7BA}" srcOrd="23" destOrd="0" presId="urn:microsoft.com/office/officeart/2011/layout/ConvergingText"/>
    <dgm:cxn modelId="{2272F2EA-AFE0-40C8-9568-5A2D41956F9C}" type="presParOf" srcId="{C4C43D7F-C6A8-4ABD-A993-53DBC788BA9E}" destId="{DC10AA2E-A23E-4E76-9022-075287E18D55}" srcOrd="24" destOrd="0" presId="urn:microsoft.com/office/officeart/2011/layout/ConvergingText"/>
    <dgm:cxn modelId="{BDD7A0AA-D3A1-4ED2-A92F-390491172763}" type="presParOf" srcId="{C4C43D7F-C6A8-4ABD-A993-53DBC788BA9E}" destId="{600D4286-712F-4631-BF53-36543C855DA0}" srcOrd="25" destOrd="0" presId="urn:microsoft.com/office/officeart/2011/layout/ConvergingText"/>
    <dgm:cxn modelId="{71478093-E118-4332-9055-8C2A31EC54A5}" type="presParOf" srcId="{C4C43D7F-C6A8-4ABD-A993-53DBC788BA9E}" destId="{FE9C7D19-88D8-41F6-A0D6-401A133525FC}" srcOrd="26" destOrd="0" presId="urn:microsoft.com/office/officeart/2011/layout/ConvergingText"/>
    <dgm:cxn modelId="{5AAA3EF0-3771-48DA-BE2E-EF836A8C92F7}" type="presParOf" srcId="{C4C43D7F-C6A8-4ABD-A993-53DBC788BA9E}" destId="{B4967788-F249-44F2-A77D-EA8FDB40991E}" srcOrd="27" destOrd="0" presId="urn:microsoft.com/office/officeart/2011/layout/ConvergingText"/>
    <dgm:cxn modelId="{56E82AC4-29B1-4EE7-B032-6E1639FA2B79}" type="presParOf" srcId="{C4C43D7F-C6A8-4ABD-A993-53DBC788BA9E}" destId="{E3BBCC94-F31E-4396-907B-16C4D2E739EA}" srcOrd="28" destOrd="0" presId="urn:microsoft.com/office/officeart/2011/layout/ConvergingText"/>
    <dgm:cxn modelId="{F755BF5D-92C6-4FA5-B9C8-322A7CBB996D}" type="presParOf" srcId="{C4C43D7F-C6A8-4ABD-A993-53DBC788BA9E}" destId="{E99125D4-B069-4126-B4AA-952E5972AEA3}" srcOrd="29" destOrd="0" presId="urn:microsoft.com/office/officeart/2011/layout/ConvergingText"/>
    <dgm:cxn modelId="{57C2977D-8B03-4C76-83D4-92B0B9599E64}" type="presParOf" srcId="{C4C43D7F-C6A8-4ABD-A993-53DBC788BA9E}" destId="{B1EFC466-6CFB-42FD-A70B-B9AFD7683C84}" srcOrd="30" destOrd="0" presId="urn:microsoft.com/office/officeart/2011/layout/ConvergingText"/>
    <dgm:cxn modelId="{0E32739D-F638-4D08-A913-81875DC0B8CD}" type="presParOf" srcId="{C4C43D7F-C6A8-4ABD-A993-53DBC788BA9E}" destId="{4CBD90BD-27D5-4104-A281-8CFCB238FF57}" srcOrd="31" destOrd="0" presId="urn:microsoft.com/office/officeart/2011/layout/ConvergingText"/>
    <dgm:cxn modelId="{B0135A75-4929-4618-882D-5DB0E3021FA4}" type="presParOf" srcId="{C4C43D7F-C6A8-4ABD-A993-53DBC788BA9E}" destId="{CAFB4938-0D93-41DC-85FE-36395D22A1EA}" srcOrd="32" destOrd="0" presId="urn:microsoft.com/office/officeart/2011/layout/ConvergingText"/>
    <dgm:cxn modelId="{FF41AB95-BDA9-4BDB-808A-7C432EEEFAD6}" type="presParOf" srcId="{C4C43D7F-C6A8-4ABD-A993-53DBC788BA9E}" destId="{42302F50-325F-405E-87AE-3BC81BA0A872}" srcOrd="33" destOrd="0" presId="urn:microsoft.com/office/officeart/2011/layout/ConvergingText"/>
    <dgm:cxn modelId="{B7164599-6C72-4FF8-9205-C8B3D5ECAC82}" type="presParOf" srcId="{C4C43D7F-C6A8-4ABD-A993-53DBC788BA9E}" destId="{AAFB1C3C-8352-4666-9D3A-C112CBA53815}" srcOrd="34" destOrd="0" presId="urn:microsoft.com/office/officeart/2011/layout/ConvergingText"/>
    <dgm:cxn modelId="{DA6BE237-40F4-46B8-97B5-DF7E48C76B59}" type="presParOf" srcId="{C4C43D7F-C6A8-4ABD-A993-53DBC788BA9E}" destId="{7EAE6450-1EFB-46AF-8CE1-34A76CA5B508}" srcOrd="35" destOrd="0" presId="urn:microsoft.com/office/officeart/2011/layout/ConvergingText"/>
    <dgm:cxn modelId="{115C10D5-5C14-4939-BA91-AAA175B10DE5}" type="presParOf" srcId="{C4C43D7F-C6A8-4ABD-A993-53DBC788BA9E}" destId="{C69D557C-66A1-4A70-A172-54DD0045E958}" srcOrd="36" destOrd="0" presId="urn:microsoft.com/office/officeart/2011/layout/ConvergingText"/>
    <dgm:cxn modelId="{41B71004-6029-4419-8D3B-1020CFB94643}" type="presParOf" srcId="{C4C43D7F-C6A8-4ABD-A993-53DBC788BA9E}" destId="{A3997ECD-F848-49AB-83CE-AC3CFB79B40C}" srcOrd="37" destOrd="0" presId="urn:microsoft.com/office/officeart/2011/layout/ConvergingText"/>
    <dgm:cxn modelId="{5B22644C-138D-47EE-9C5E-B60DD8758001}" type="presParOf" srcId="{C4C43D7F-C6A8-4ABD-A993-53DBC788BA9E}" destId="{282451FF-33BF-4DB9-847B-51F65B4A0967}" srcOrd="38" destOrd="0" presId="urn:microsoft.com/office/officeart/2011/layout/ConvergingText"/>
    <dgm:cxn modelId="{2C585302-E7EB-44D0-97C2-DC9B241F50DD}" type="presParOf" srcId="{C4C43D7F-C6A8-4ABD-A993-53DBC788BA9E}" destId="{A7754884-C804-45E4-9ADF-5CF3995D3B60}" srcOrd="39" destOrd="0" presId="urn:microsoft.com/office/officeart/2011/layout/ConvergingText"/>
    <dgm:cxn modelId="{DDC6A254-E2D6-48C6-BE4A-9F9F79C236DF}" type="presParOf" srcId="{C4C43D7F-C6A8-4ABD-A993-53DBC788BA9E}" destId="{905860CD-E8B0-4943-BD96-D054509C22EE}" srcOrd="40" destOrd="0" presId="urn:microsoft.com/office/officeart/2011/layout/ConvergingText"/>
    <dgm:cxn modelId="{DA7B8D66-A16F-4B3D-A1C4-07648E03BC20}" type="presParOf" srcId="{C4C43D7F-C6A8-4ABD-A993-53DBC788BA9E}" destId="{0BE5F7BB-269F-4E8C-98D7-5793044CD6BC}" srcOrd="41" destOrd="0" presId="urn:microsoft.com/office/officeart/2011/layout/ConvergingText"/>
    <dgm:cxn modelId="{C7CCACFF-ABBB-4804-AE71-03884DEBEFFD}" type="presParOf" srcId="{C4C43D7F-C6A8-4ABD-A993-53DBC788BA9E}" destId="{FD1F26B3-653B-4961-8312-5DB86353770B}" srcOrd="42" destOrd="0" presId="urn:microsoft.com/office/officeart/2011/layout/ConvergingText"/>
    <dgm:cxn modelId="{4D83E4F6-A72B-46A0-8F43-287A556FD8EA}" type="presParOf" srcId="{C4C43D7F-C6A8-4ABD-A993-53DBC788BA9E}" destId="{2C97195F-6494-4FE0-B819-369777B43F07}" srcOrd="43" destOrd="0" presId="urn:microsoft.com/office/officeart/2011/layout/ConvergingText"/>
    <dgm:cxn modelId="{CEDD8CF2-E07F-4362-9228-2CCCC5F8A78C}" type="presParOf" srcId="{C4C43D7F-C6A8-4ABD-A993-53DBC788BA9E}" destId="{52335B37-BAEA-49E9-935B-B7AA13ADC560}" srcOrd="44" destOrd="0" presId="urn:microsoft.com/office/officeart/2011/layout/ConvergingText"/>
    <dgm:cxn modelId="{6A191984-FD70-44F9-9739-C7429BBAFA19}" type="presParOf" srcId="{C4C43D7F-C6A8-4ABD-A993-53DBC788BA9E}" destId="{D371C29E-E287-4F95-A3B3-B9056405FACD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50FB2-119A-4B21-8D47-BE3EF8A18364}">
      <dsp:nvSpPr>
        <dsp:cNvPr id="0" name=""/>
        <dsp:cNvSpPr/>
      </dsp:nvSpPr>
      <dsp:spPr>
        <a:xfrm>
          <a:off x="7693710" y="2248366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FC361-EE62-42C1-ABF7-3EEE2D783BA9}">
      <dsp:nvSpPr>
        <dsp:cNvPr id="0" name=""/>
        <dsp:cNvSpPr/>
      </dsp:nvSpPr>
      <dsp:spPr>
        <a:xfrm>
          <a:off x="7277273" y="2248366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11903-B80A-43B6-8A00-DD0532AC7090}">
      <dsp:nvSpPr>
        <dsp:cNvPr id="0" name=""/>
        <dsp:cNvSpPr/>
      </dsp:nvSpPr>
      <dsp:spPr>
        <a:xfrm>
          <a:off x="6860836" y="2248366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91276-C360-40E9-9E31-F03731740988}">
      <dsp:nvSpPr>
        <dsp:cNvPr id="0" name=""/>
        <dsp:cNvSpPr/>
      </dsp:nvSpPr>
      <dsp:spPr>
        <a:xfrm>
          <a:off x="6445190" y="2248366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384E-B991-42CD-97C9-709DF4CCE22D}">
      <dsp:nvSpPr>
        <dsp:cNvPr id="0" name=""/>
        <dsp:cNvSpPr/>
      </dsp:nvSpPr>
      <dsp:spPr>
        <a:xfrm>
          <a:off x="6028752" y="2248366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EE325-42F1-44DD-BD25-33109EBA6597}">
      <dsp:nvSpPr>
        <dsp:cNvPr id="0" name=""/>
        <dsp:cNvSpPr/>
      </dsp:nvSpPr>
      <dsp:spPr>
        <a:xfrm>
          <a:off x="5385095" y="2134758"/>
          <a:ext cx="454439" cy="454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1D6CA-C6D6-429E-B1A1-8C900A42AD07}">
      <dsp:nvSpPr>
        <dsp:cNvPr id="0" name=""/>
        <dsp:cNvSpPr/>
      </dsp:nvSpPr>
      <dsp:spPr>
        <a:xfrm>
          <a:off x="7323192" y="1778985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981B4-135A-4289-8D7F-496EB209C348}">
      <dsp:nvSpPr>
        <dsp:cNvPr id="0" name=""/>
        <dsp:cNvSpPr/>
      </dsp:nvSpPr>
      <dsp:spPr>
        <a:xfrm>
          <a:off x="7323192" y="2721110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F7C7B-EEF6-4964-888B-356E7076DA0C}">
      <dsp:nvSpPr>
        <dsp:cNvPr id="0" name=""/>
        <dsp:cNvSpPr/>
      </dsp:nvSpPr>
      <dsp:spPr>
        <a:xfrm>
          <a:off x="7525869" y="1983031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2B826-FADA-484B-BDA9-D3D06992E982}">
      <dsp:nvSpPr>
        <dsp:cNvPr id="0" name=""/>
        <dsp:cNvSpPr/>
      </dsp:nvSpPr>
      <dsp:spPr>
        <a:xfrm>
          <a:off x="7539328" y="2518185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EF075-C442-49B2-99D0-5B4B27C370B6}">
      <dsp:nvSpPr>
        <dsp:cNvPr id="0" name=""/>
        <dsp:cNvSpPr/>
      </dsp:nvSpPr>
      <dsp:spPr>
        <a:xfrm>
          <a:off x="2895971" y="1211692"/>
          <a:ext cx="2300697" cy="2300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Contrataciones</a:t>
          </a:r>
          <a:endParaRPr lang="es-MX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2900" y="1548656"/>
        <a:ext cx="1626839" cy="1627008"/>
      </dsp:txXfrm>
    </dsp:sp>
    <dsp:sp modelId="{916EECAE-C935-4962-9521-2CBFFCEF560A}">
      <dsp:nvSpPr>
        <dsp:cNvPr id="0" name=""/>
        <dsp:cNvSpPr/>
      </dsp:nvSpPr>
      <dsp:spPr>
        <a:xfrm>
          <a:off x="2724171" y="1015120"/>
          <a:ext cx="454439" cy="454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0AC94-F264-48CE-A841-9FC3B8B63419}">
      <dsp:nvSpPr>
        <dsp:cNvPr id="0" name=""/>
        <dsp:cNvSpPr/>
      </dsp:nvSpPr>
      <dsp:spPr>
        <a:xfrm>
          <a:off x="2432823" y="775198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5A369-3101-4742-B626-534E607A66CE}">
      <dsp:nvSpPr>
        <dsp:cNvPr id="0" name=""/>
        <dsp:cNvSpPr/>
      </dsp:nvSpPr>
      <dsp:spPr>
        <a:xfrm>
          <a:off x="1947507" y="775198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77FF4-67DA-426E-A79C-41DC5B6D883E}">
      <dsp:nvSpPr>
        <dsp:cNvPr id="0" name=""/>
        <dsp:cNvSpPr/>
      </dsp:nvSpPr>
      <dsp:spPr>
        <a:xfrm>
          <a:off x="1462192" y="775198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B8E4D-9CD3-4A9D-B461-A97D24522D85}">
      <dsp:nvSpPr>
        <dsp:cNvPr id="0" name=""/>
        <dsp:cNvSpPr/>
      </dsp:nvSpPr>
      <dsp:spPr>
        <a:xfrm>
          <a:off x="976876" y="775198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B3EF0-28CF-4DCB-A283-3529A92763AF}">
      <dsp:nvSpPr>
        <dsp:cNvPr id="0" name=""/>
        <dsp:cNvSpPr/>
      </dsp:nvSpPr>
      <dsp:spPr>
        <a:xfrm>
          <a:off x="490768" y="775198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C16BB-0422-414F-962B-0483723F6690}">
      <dsp:nvSpPr>
        <dsp:cNvPr id="0" name=""/>
        <dsp:cNvSpPr/>
      </dsp:nvSpPr>
      <dsp:spPr>
        <a:xfrm>
          <a:off x="5452" y="775198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65EEC-5463-4ED5-8FF1-7A0691AB1485}">
      <dsp:nvSpPr>
        <dsp:cNvPr id="0" name=""/>
        <dsp:cNvSpPr/>
      </dsp:nvSpPr>
      <dsp:spPr>
        <a:xfrm>
          <a:off x="35829" y="240164"/>
          <a:ext cx="2663299" cy="58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Requisitos de los productos  y servicios</a:t>
          </a:r>
          <a:endParaRPr lang="es-MX" sz="2400" kern="1200" dirty="0"/>
        </a:p>
      </dsp:txBody>
      <dsp:txXfrm>
        <a:off x="35829" y="240164"/>
        <a:ext cx="2663299" cy="584483"/>
      </dsp:txXfrm>
    </dsp:sp>
    <dsp:sp modelId="{76CF2893-52BB-476C-8E05-54A885B9668C}">
      <dsp:nvSpPr>
        <dsp:cNvPr id="0" name=""/>
        <dsp:cNvSpPr/>
      </dsp:nvSpPr>
      <dsp:spPr>
        <a:xfrm>
          <a:off x="2724171" y="3235709"/>
          <a:ext cx="454439" cy="454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EAC30-F848-4175-A942-484A3227CE8C}">
      <dsp:nvSpPr>
        <dsp:cNvPr id="0" name=""/>
        <dsp:cNvSpPr/>
      </dsp:nvSpPr>
      <dsp:spPr>
        <a:xfrm>
          <a:off x="2432823" y="3698737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663C3-DC75-4927-958F-2BA1898EB7BA}">
      <dsp:nvSpPr>
        <dsp:cNvPr id="0" name=""/>
        <dsp:cNvSpPr/>
      </dsp:nvSpPr>
      <dsp:spPr>
        <a:xfrm>
          <a:off x="1947507" y="3698737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0AA2E-A23E-4E76-9022-075287E18D55}">
      <dsp:nvSpPr>
        <dsp:cNvPr id="0" name=""/>
        <dsp:cNvSpPr/>
      </dsp:nvSpPr>
      <dsp:spPr>
        <a:xfrm>
          <a:off x="1462192" y="3698737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D4286-712F-4631-BF53-36543C855DA0}">
      <dsp:nvSpPr>
        <dsp:cNvPr id="0" name=""/>
        <dsp:cNvSpPr/>
      </dsp:nvSpPr>
      <dsp:spPr>
        <a:xfrm>
          <a:off x="976876" y="3698737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C7D19-88D8-41F6-A0D6-401A133525FC}">
      <dsp:nvSpPr>
        <dsp:cNvPr id="0" name=""/>
        <dsp:cNvSpPr/>
      </dsp:nvSpPr>
      <dsp:spPr>
        <a:xfrm>
          <a:off x="490768" y="3698737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67788-F249-44F2-A77D-EA8FDB40991E}">
      <dsp:nvSpPr>
        <dsp:cNvPr id="0" name=""/>
        <dsp:cNvSpPr/>
      </dsp:nvSpPr>
      <dsp:spPr>
        <a:xfrm>
          <a:off x="5452" y="3698737"/>
          <a:ext cx="227219" cy="22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BCC94-F31E-4396-907B-16C4D2E739EA}">
      <dsp:nvSpPr>
        <dsp:cNvPr id="0" name=""/>
        <dsp:cNvSpPr/>
      </dsp:nvSpPr>
      <dsp:spPr>
        <a:xfrm>
          <a:off x="38226" y="3163329"/>
          <a:ext cx="2663299" cy="58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Posibles proveedores</a:t>
          </a:r>
          <a:endParaRPr lang="es-MX" sz="2400" kern="1200" dirty="0"/>
        </a:p>
      </dsp:txBody>
      <dsp:txXfrm>
        <a:off x="38226" y="3163329"/>
        <a:ext cx="2663299" cy="584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50FB2-119A-4B21-8D47-BE3EF8A18364}">
      <dsp:nvSpPr>
        <dsp:cNvPr id="0" name=""/>
        <dsp:cNvSpPr/>
      </dsp:nvSpPr>
      <dsp:spPr>
        <a:xfrm>
          <a:off x="7511647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FC361-EE62-42C1-ABF7-3EEE2D783BA9}">
      <dsp:nvSpPr>
        <dsp:cNvPr id="0" name=""/>
        <dsp:cNvSpPr/>
      </dsp:nvSpPr>
      <dsp:spPr>
        <a:xfrm>
          <a:off x="7121884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11903-B80A-43B6-8A00-DD0532AC7090}">
      <dsp:nvSpPr>
        <dsp:cNvPr id="0" name=""/>
        <dsp:cNvSpPr/>
      </dsp:nvSpPr>
      <dsp:spPr>
        <a:xfrm>
          <a:off x="6732874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91276-C360-40E9-9E31-F03731740988}">
      <dsp:nvSpPr>
        <dsp:cNvPr id="0" name=""/>
        <dsp:cNvSpPr/>
      </dsp:nvSpPr>
      <dsp:spPr>
        <a:xfrm>
          <a:off x="6343112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384E-B991-42CD-97C9-709DF4CCE22D}">
      <dsp:nvSpPr>
        <dsp:cNvPr id="0" name=""/>
        <dsp:cNvSpPr/>
      </dsp:nvSpPr>
      <dsp:spPr>
        <a:xfrm>
          <a:off x="5953349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EE325-42F1-44DD-BD25-33109EBA6597}">
      <dsp:nvSpPr>
        <dsp:cNvPr id="0" name=""/>
        <dsp:cNvSpPr/>
      </dsp:nvSpPr>
      <dsp:spPr>
        <a:xfrm>
          <a:off x="5351399" y="2080831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1D6CA-C6D6-429E-B1A1-8C900A42AD07}">
      <dsp:nvSpPr>
        <dsp:cNvPr id="0" name=""/>
        <dsp:cNvSpPr/>
      </dsp:nvSpPr>
      <dsp:spPr>
        <a:xfrm>
          <a:off x="7164773" y="1747858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981B4-135A-4289-8D7F-496EB209C348}">
      <dsp:nvSpPr>
        <dsp:cNvPr id="0" name=""/>
        <dsp:cNvSpPr/>
      </dsp:nvSpPr>
      <dsp:spPr>
        <a:xfrm>
          <a:off x="7164773" y="262962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F7C7B-EEF6-4964-888B-356E7076DA0C}">
      <dsp:nvSpPr>
        <dsp:cNvPr id="0" name=""/>
        <dsp:cNvSpPr/>
      </dsp:nvSpPr>
      <dsp:spPr>
        <a:xfrm>
          <a:off x="7355140" y="193900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2B826-FADA-484B-BDA9-D3D06992E982}">
      <dsp:nvSpPr>
        <dsp:cNvPr id="0" name=""/>
        <dsp:cNvSpPr/>
      </dsp:nvSpPr>
      <dsp:spPr>
        <a:xfrm>
          <a:off x="7367179" y="243970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EF075-C442-49B2-99D0-5B4B27C370B6}">
      <dsp:nvSpPr>
        <dsp:cNvPr id="0" name=""/>
        <dsp:cNvSpPr/>
      </dsp:nvSpPr>
      <dsp:spPr>
        <a:xfrm>
          <a:off x="3037654" y="1213045"/>
          <a:ext cx="2153476" cy="215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Plan de adquisiciones</a:t>
          </a:r>
          <a:endParaRPr lang="es-MX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3023" y="1528438"/>
        <a:ext cx="1522738" cy="1522852"/>
      </dsp:txXfrm>
    </dsp:sp>
    <dsp:sp modelId="{916EECAE-C935-4962-9521-2CBFFCEF560A}">
      <dsp:nvSpPr>
        <dsp:cNvPr id="0" name=""/>
        <dsp:cNvSpPr/>
      </dsp:nvSpPr>
      <dsp:spPr>
        <a:xfrm>
          <a:off x="3137728" y="866917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0AC94-F264-48CE-A841-9FC3B8B63419}">
      <dsp:nvSpPr>
        <dsp:cNvPr id="0" name=""/>
        <dsp:cNvSpPr/>
      </dsp:nvSpPr>
      <dsp:spPr>
        <a:xfrm>
          <a:off x="2897700" y="667955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5A369-3101-4742-B626-534E607A66CE}">
      <dsp:nvSpPr>
        <dsp:cNvPr id="0" name=""/>
        <dsp:cNvSpPr/>
      </dsp:nvSpPr>
      <dsp:spPr>
        <a:xfrm>
          <a:off x="2458277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77FF4-67DA-426E-A79C-41DC5B6D883E}">
      <dsp:nvSpPr>
        <dsp:cNvPr id="0" name=""/>
        <dsp:cNvSpPr/>
      </dsp:nvSpPr>
      <dsp:spPr>
        <a:xfrm>
          <a:off x="2019606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B8E4D-9CD3-4A9D-B461-A97D24522D85}">
      <dsp:nvSpPr>
        <dsp:cNvPr id="0" name=""/>
        <dsp:cNvSpPr/>
      </dsp:nvSpPr>
      <dsp:spPr>
        <a:xfrm>
          <a:off x="1580935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B3EF0-28CF-4DCB-A283-3529A92763AF}">
      <dsp:nvSpPr>
        <dsp:cNvPr id="0" name=""/>
        <dsp:cNvSpPr/>
      </dsp:nvSpPr>
      <dsp:spPr>
        <a:xfrm>
          <a:off x="1142264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C16BB-0422-414F-962B-0483723F6690}">
      <dsp:nvSpPr>
        <dsp:cNvPr id="0" name=""/>
        <dsp:cNvSpPr/>
      </dsp:nvSpPr>
      <dsp:spPr>
        <a:xfrm>
          <a:off x="702840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E88F7-9D1E-4BFF-8FF3-CFF021FC1E54}">
      <dsp:nvSpPr>
        <dsp:cNvPr id="0" name=""/>
        <dsp:cNvSpPr/>
      </dsp:nvSpPr>
      <dsp:spPr>
        <a:xfrm>
          <a:off x="264169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65EEC-5463-4ED5-8FF1-7A0691AB1485}">
      <dsp:nvSpPr>
        <dsp:cNvPr id="0" name=""/>
        <dsp:cNvSpPr/>
      </dsp:nvSpPr>
      <dsp:spPr>
        <a:xfrm>
          <a:off x="289981" y="48713"/>
          <a:ext cx="2401780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Bienes y servicios necesarios</a:t>
          </a:r>
          <a:endParaRPr lang="es-MX" sz="2400" kern="1200" dirty="0"/>
        </a:p>
      </dsp:txBody>
      <dsp:txXfrm>
        <a:off x="289981" y="48713"/>
        <a:ext cx="2401780" cy="531935"/>
      </dsp:txXfrm>
    </dsp:sp>
    <dsp:sp modelId="{76CF2893-52BB-476C-8E05-54A885B9668C}">
      <dsp:nvSpPr>
        <dsp:cNvPr id="0" name=""/>
        <dsp:cNvSpPr/>
      </dsp:nvSpPr>
      <dsp:spPr>
        <a:xfrm>
          <a:off x="2576410" y="1533275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EAC30-F848-4175-A942-484A3227CE8C}">
      <dsp:nvSpPr>
        <dsp:cNvPr id="0" name=""/>
        <dsp:cNvSpPr/>
      </dsp:nvSpPr>
      <dsp:spPr>
        <a:xfrm>
          <a:off x="2223517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663C3-DC75-4927-958F-2BA1898EB7BA}">
      <dsp:nvSpPr>
        <dsp:cNvPr id="0" name=""/>
        <dsp:cNvSpPr/>
      </dsp:nvSpPr>
      <dsp:spPr>
        <a:xfrm>
          <a:off x="1818705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0AA2E-A23E-4E76-9022-075287E18D55}">
      <dsp:nvSpPr>
        <dsp:cNvPr id="0" name=""/>
        <dsp:cNvSpPr/>
      </dsp:nvSpPr>
      <dsp:spPr>
        <a:xfrm>
          <a:off x="1414646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D4286-712F-4631-BF53-36543C855DA0}">
      <dsp:nvSpPr>
        <dsp:cNvPr id="0" name=""/>
        <dsp:cNvSpPr/>
      </dsp:nvSpPr>
      <dsp:spPr>
        <a:xfrm>
          <a:off x="1010587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C7D19-88D8-41F6-A0D6-401A133525FC}">
      <dsp:nvSpPr>
        <dsp:cNvPr id="0" name=""/>
        <dsp:cNvSpPr/>
      </dsp:nvSpPr>
      <dsp:spPr>
        <a:xfrm>
          <a:off x="605776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67788-F249-44F2-A77D-EA8FDB40991E}">
      <dsp:nvSpPr>
        <dsp:cNvPr id="0" name=""/>
        <dsp:cNvSpPr/>
      </dsp:nvSpPr>
      <dsp:spPr>
        <a:xfrm>
          <a:off x="201717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BCC94-F31E-4396-907B-16C4D2E739EA}">
      <dsp:nvSpPr>
        <dsp:cNvPr id="0" name=""/>
        <dsp:cNvSpPr/>
      </dsp:nvSpPr>
      <dsp:spPr>
        <a:xfrm>
          <a:off x="229040" y="1143003"/>
          <a:ext cx="2234739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Quién los proporcionará </a:t>
          </a:r>
          <a:endParaRPr lang="es-MX" sz="2400" kern="1200" dirty="0"/>
        </a:p>
      </dsp:txBody>
      <dsp:txXfrm>
        <a:off x="229040" y="1143003"/>
        <a:ext cx="2234739" cy="531935"/>
      </dsp:txXfrm>
    </dsp:sp>
    <dsp:sp modelId="{E99125D4-B069-4126-B4AA-952E5972AEA3}">
      <dsp:nvSpPr>
        <dsp:cNvPr id="0" name=""/>
        <dsp:cNvSpPr/>
      </dsp:nvSpPr>
      <dsp:spPr>
        <a:xfrm>
          <a:off x="2576410" y="2555626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FC466-6CFB-42FD-A70B-B9AFD7683C84}">
      <dsp:nvSpPr>
        <dsp:cNvPr id="0" name=""/>
        <dsp:cNvSpPr/>
      </dsp:nvSpPr>
      <dsp:spPr>
        <a:xfrm>
          <a:off x="2223517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D90BD-27D5-4104-A281-8CFCB238FF57}">
      <dsp:nvSpPr>
        <dsp:cNvPr id="0" name=""/>
        <dsp:cNvSpPr/>
      </dsp:nvSpPr>
      <dsp:spPr>
        <a:xfrm>
          <a:off x="1818705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B4938-0D93-41DC-85FE-36395D22A1EA}">
      <dsp:nvSpPr>
        <dsp:cNvPr id="0" name=""/>
        <dsp:cNvSpPr/>
      </dsp:nvSpPr>
      <dsp:spPr>
        <a:xfrm>
          <a:off x="1414646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02F50-325F-405E-87AE-3BC81BA0A872}">
      <dsp:nvSpPr>
        <dsp:cNvPr id="0" name=""/>
        <dsp:cNvSpPr/>
      </dsp:nvSpPr>
      <dsp:spPr>
        <a:xfrm>
          <a:off x="1010587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1C3C-8352-4666-9D3A-C112CBA53815}">
      <dsp:nvSpPr>
        <dsp:cNvPr id="0" name=""/>
        <dsp:cNvSpPr/>
      </dsp:nvSpPr>
      <dsp:spPr>
        <a:xfrm>
          <a:off x="605776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E6450-1EFB-46AF-8CE1-34A76CA5B508}">
      <dsp:nvSpPr>
        <dsp:cNvPr id="0" name=""/>
        <dsp:cNvSpPr/>
      </dsp:nvSpPr>
      <dsp:spPr>
        <a:xfrm>
          <a:off x="201717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D557C-66A1-4A70-A172-54DD0045E958}">
      <dsp:nvSpPr>
        <dsp:cNvPr id="0" name=""/>
        <dsp:cNvSpPr/>
      </dsp:nvSpPr>
      <dsp:spPr>
        <a:xfrm>
          <a:off x="229040" y="2328963"/>
          <a:ext cx="2234739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Cuándo los proporcionará</a:t>
          </a:r>
          <a:endParaRPr lang="es-MX" sz="2400" kern="1200" dirty="0"/>
        </a:p>
      </dsp:txBody>
      <dsp:txXfrm>
        <a:off x="229040" y="2328963"/>
        <a:ext cx="2234739" cy="531935"/>
      </dsp:txXfrm>
    </dsp:sp>
    <dsp:sp modelId="{A3997ECD-F848-49AB-83CE-AC3CFB79B40C}">
      <dsp:nvSpPr>
        <dsp:cNvPr id="0" name=""/>
        <dsp:cNvSpPr/>
      </dsp:nvSpPr>
      <dsp:spPr>
        <a:xfrm>
          <a:off x="3137728" y="3290634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451FF-33BF-4DB9-847B-51F65B4A0967}">
      <dsp:nvSpPr>
        <dsp:cNvPr id="0" name=""/>
        <dsp:cNvSpPr/>
      </dsp:nvSpPr>
      <dsp:spPr>
        <a:xfrm>
          <a:off x="2893938" y="3698835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54884-C804-45E4-9ADF-5CF3995D3B60}">
      <dsp:nvSpPr>
        <dsp:cNvPr id="0" name=""/>
        <dsp:cNvSpPr/>
      </dsp:nvSpPr>
      <dsp:spPr>
        <a:xfrm>
          <a:off x="2456020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860CD-E8B0-4943-BD96-D054509C22EE}">
      <dsp:nvSpPr>
        <dsp:cNvPr id="0" name=""/>
        <dsp:cNvSpPr/>
      </dsp:nvSpPr>
      <dsp:spPr>
        <a:xfrm>
          <a:off x="2017349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5F7BB-269F-4E8C-98D7-5793044CD6BC}">
      <dsp:nvSpPr>
        <dsp:cNvPr id="0" name=""/>
        <dsp:cNvSpPr/>
      </dsp:nvSpPr>
      <dsp:spPr>
        <a:xfrm>
          <a:off x="1579430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F26B3-653B-4961-8312-5DB86353770B}">
      <dsp:nvSpPr>
        <dsp:cNvPr id="0" name=""/>
        <dsp:cNvSpPr/>
      </dsp:nvSpPr>
      <dsp:spPr>
        <a:xfrm>
          <a:off x="1141511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7195F-6494-4FE0-B819-369777B43F07}">
      <dsp:nvSpPr>
        <dsp:cNvPr id="0" name=""/>
        <dsp:cNvSpPr/>
      </dsp:nvSpPr>
      <dsp:spPr>
        <a:xfrm>
          <a:off x="702840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35B37-BAEA-49E9-935B-B7AA13ADC560}">
      <dsp:nvSpPr>
        <dsp:cNvPr id="0" name=""/>
        <dsp:cNvSpPr/>
      </dsp:nvSpPr>
      <dsp:spPr>
        <a:xfrm>
          <a:off x="264922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1C29E-E287-4F95-A3B3-B9056405FACD}">
      <dsp:nvSpPr>
        <dsp:cNvPr id="0" name=""/>
        <dsp:cNvSpPr/>
      </dsp:nvSpPr>
      <dsp:spPr>
        <a:xfrm>
          <a:off x="289981" y="3412976"/>
          <a:ext cx="2401780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Cómo los proporcionará</a:t>
          </a:r>
          <a:endParaRPr lang="es-MX" sz="2400" kern="1200" dirty="0"/>
        </a:p>
      </dsp:txBody>
      <dsp:txXfrm>
        <a:off x="289981" y="3412976"/>
        <a:ext cx="2401780" cy="531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4B5415F-C23D-46C4-9FB7-D3B105DABB00}" type="datetimeFigureOut">
              <a:rPr lang="es-MX" smtClean="0"/>
              <a:t>01/06/2015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MF. MARGARITA VALLE LEÓN</a:t>
            </a:r>
          </a:p>
          <a:p>
            <a:pPr algn="r"/>
            <a:fld id="{F1A7C1F7-B470-4EA8-812A-01A3E29D375F}" type="datetime1">
              <a:rPr lang="es-MX" smtClean="0"/>
              <a:pPr algn="r"/>
              <a:t>01/06/2015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4.8 PLANIFICACIÓN DE PROYECTOS</a:t>
            </a:r>
            <a:br>
              <a:rPr lang="es-MX" dirty="0" smtClean="0"/>
            </a:br>
            <a:r>
              <a:rPr lang="es-MX" dirty="0" smtClean="0"/>
              <a:t>ADMINISTRACIÓN DE LAS ADQUISICIONES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081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7059458"/>
              </p:ext>
            </p:extLst>
          </p:nvPr>
        </p:nvGraphicFramePr>
        <p:xfrm>
          <a:off x="2210152" y="1700808"/>
          <a:ext cx="44500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Se puede añadir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1.-</a:t>
                      </a:r>
                      <a:r>
                        <a:rPr lang="es-MX" sz="2400" baseline="0" dirty="0" smtClean="0"/>
                        <a:t> Organización inicial del proyecto.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2.- Riesgos inicialmente identificados.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3.- Cronograma preliminar.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4.- EDT inicial.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5.- Estimado inicial del costo.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6.- Requisitos de administración.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7.- Requisitos de aprobación.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8.- Matriz de flexibilidad.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MX" dirty="0" smtClean="0"/>
              <a:t>4.8.4 DOCUMENTOS de planificación DE LAS COMPRAS, ADQUISICIONES Y CONTRATACIONES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6627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94942600"/>
              </p:ext>
            </p:extLst>
          </p:nvPr>
        </p:nvGraphicFramePr>
        <p:xfrm>
          <a:off x="323528" y="1556792"/>
          <a:ext cx="44500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Documentos de</a:t>
                      </a:r>
                      <a:r>
                        <a:rPr lang="es-MX" sz="2400" baseline="0" dirty="0" smtClean="0"/>
                        <a:t> las licitaciones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1.-</a:t>
                      </a:r>
                      <a:r>
                        <a:rPr lang="es-MX" sz="2400" baseline="0" dirty="0" smtClean="0"/>
                        <a:t> Invitación a la licitación.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2.- Solicitud de propuesta.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3.- Solicitud de presupuesto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4.- Aviso</a:t>
                      </a:r>
                      <a:r>
                        <a:rPr lang="es-MX" sz="2400" baseline="0" dirty="0" smtClean="0"/>
                        <a:t> de oferta.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5.- Invitación a la negociación.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6.- Respuesta inicial del contratista.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157313"/>
              </p:ext>
            </p:extLst>
          </p:nvPr>
        </p:nvGraphicFramePr>
        <p:xfrm>
          <a:off x="4514408" y="3801576"/>
          <a:ext cx="445008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Elementos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1.-</a:t>
                      </a:r>
                      <a:r>
                        <a:rPr lang="es-MX" sz="2400" baseline="0" dirty="0" smtClean="0"/>
                        <a:t> Formato de respuesta.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2.- Enunciado del trabajo del contrato.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3.- Tipo</a:t>
                      </a:r>
                      <a:r>
                        <a:rPr lang="es-MX" sz="2400" baseline="0" dirty="0" smtClean="0"/>
                        <a:t> de contrato</a:t>
                      </a:r>
                      <a:r>
                        <a:rPr lang="es-MX" sz="2400" dirty="0" smtClean="0"/>
                        <a:t>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4.- Especificaciones</a:t>
                      </a:r>
                      <a:r>
                        <a:rPr lang="es-MX" sz="2400" baseline="0" dirty="0" smtClean="0"/>
                        <a:t> sobre confidencialidad</a:t>
                      </a:r>
                      <a:r>
                        <a:rPr lang="es-MX" sz="2400" dirty="0" smtClean="0"/>
                        <a:t>.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MX" dirty="0" smtClean="0"/>
              <a:t>4.8.4 DOCUMENTOS de planificación DE LAS COMPRAS, ADQUISICIONES Y CONTRATACIONES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594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Caso desayuno. Pág.236</a:t>
            </a:r>
            <a:r>
              <a:rPr lang="es-MX" dirty="0" smtClean="0"/>
              <a:t>. </a:t>
            </a:r>
            <a:r>
              <a:rPr lang="es-MX" cap="none" dirty="0" smtClean="0"/>
              <a:t>Utilizar como ejemplo</a:t>
            </a:r>
            <a:endParaRPr lang="es-MX" cap="non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8031828"/>
              </p:ext>
            </p:extLst>
          </p:nvPr>
        </p:nvGraphicFramePr>
        <p:xfrm>
          <a:off x="609600" y="1600200"/>
          <a:ext cx="7994848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288"/>
                <a:gridCol w="50405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 de adquisiciones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Políticas de adquisiciones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Adquirir los mejores ingredientes sin reparar en el precio.</a:t>
                      </a:r>
                    </a:p>
                    <a:p>
                      <a:r>
                        <a:rPr lang="es-MX" dirty="0" smtClean="0"/>
                        <a:t>Pago de contado.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Objetivos del plan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Comprar los mejores productos para el desayuno con el fin de garantizar que los alimentos queden sabrosos y sean sanos.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Adquisiciones externas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Sólo</a:t>
                      </a:r>
                      <a:r>
                        <a:rPr lang="es-MX" baseline="0" dirty="0" smtClean="0"/>
                        <a:t> comprará los insumos para preparar los platillos. Las flores y los frutos los cortará de su huerto.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Listado de posibles proveedores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Tiendas departamentales  de prestigio locales.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Tipos de contratos a emplear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Relación cliente proveedor regida por la</a:t>
                      </a:r>
                      <a:r>
                        <a:rPr lang="es-MX" baseline="0" dirty="0" smtClean="0"/>
                        <a:t> ley de protección al consumidor.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 de adquisiciones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Tres días antes del evento comprarán los ingredientes..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Responsables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pareja</a:t>
                      </a:r>
                      <a:r>
                        <a:rPr lang="es-MX" baseline="0" dirty="0" smtClean="0"/>
                        <a:t> las adquisiciones. La señora la calidad  y vigencia  de los ´productos.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4.8.1 Propósito del proceso de la administración de ADQUISICIONES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47533286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4.8.1 Propósito del proceso de la administración de ADQUISICIONES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6086840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6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4.8.2 roles principales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92260955"/>
              </p:ext>
            </p:extLst>
          </p:nvPr>
        </p:nvGraphicFramePr>
        <p:xfrm>
          <a:off x="609600" y="1916832"/>
          <a:ext cx="4970512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129"/>
                <a:gridCol w="360738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ROL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RESPONSABILIDAD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Administrador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Redactar y operar los planes de adquisiciones y contrataciones.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Equipo de trabajo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Colaborar.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Cliente o destinatario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Proveer</a:t>
                      </a:r>
                      <a:r>
                        <a:rPr lang="es-MX" baseline="0" dirty="0" smtClean="0"/>
                        <a:t> información y dar el visto bueno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Patrocinador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 atento y dar el visto bueno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81" y="1196752"/>
            <a:ext cx="30384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455" y="4653136"/>
            <a:ext cx="32480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4.8.3 proceso de planificación DE LAS COMPRAS, ADQUISICIONES Y CONTRATACIONES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05233062"/>
              </p:ext>
            </p:extLst>
          </p:nvPr>
        </p:nvGraphicFramePr>
        <p:xfrm>
          <a:off x="609600" y="1600200"/>
          <a:ext cx="741878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878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PLANIFICACIÓN DE LAS ADQUISICIONES.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</a:t>
                      </a:r>
                      <a:r>
                        <a:rPr lang="es-MX" sz="2200" baseline="0" dirty="0" smtClean="0"/>
                        <a:t> Especificaciones de políticas, procedimientos, guías y sistemas a aplicar</a:t>
                      </a:r>
                      <a:endParaRPr lang="es-MX" sz="2200" dirty="0" smtClean="0"/>
                    </a:p>
                    <a:p>
                      <a:r>
                        <a:rPr lang="es-MX" sz="2200" dirty="0" smtClean="0"/>
                        <a:t>2.- Revisión de necesidades del proyecto y estrategias para adquisiciones.</a:t>
                      </a:r>
                    </a:p>
                    <a:p>
                      <a:r>
                        <a:rPr lang="es-MX" sz="2200" dirty="0" smtClean="0"/>
                        <a:t>3.-</a:t>
                      </a:r>
                      <a:r>
                        <a:rPr lang="es-MX" sz="2200" baseline="0" dirty="0" smtClean="0"/>
                        <a:t> Análisis de fabricación o compra.</a:t>
                      </a:r>
                      <a:endParaRPr lang="es-MX" sz="2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4.- Selección de tipos de contrato.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5.- Programación de las adquisiciones.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6.- Determinación de los responsables.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9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4.8.3 proceso de planificación DE LAS COMPRAS, ADQUISICIONES Y CONTRATACIONES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99878199"/>
              </p:ext>
            </p:extLst>
          </p:nvPr>
        </p:nvGraphicFramePr>
        <p:xfrm>
          <a:off x="467544" y="1600200"/>
          <a:ext cx="8136903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TIPO</a:t>
                      </a:r>
                      <a:r>
                        <a:rPr lang="es-MX" sz="2000" baseline="0" dirty="0" smtClean="0"/>
                        <a:t> DE CONTRATO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CARACTERÍSTICAS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CONVENIENCIA</a:t>
                      </a:r>
                      <a:endParaRPr lang="es-MX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Contrato</a:t>
                      </a:r>
                      <a:r>
                        <a:rPr lang="es-MX" sz="2000" baseline="0" dirty="0" smtClean="0"/>
                        <a:t> de precio fijo, suma global o a precio alzado</a:t>
                      </a:r>
                      <a:endParaRPr lang="es-MX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El valor refleja el costo total de productos o 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Menor riesgo para el comprador, clara definición y especificaciones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Contrato</a:t>
                      </a:r>
                      <a:r>
                        <a:rPr lang="es-MX" sz="2000" baseline="0" dirty="0" smtClean="0"/>
                        <a:t> de costos reembolsables</a:t>
                      </a:r>
                      <a:endParaRPr lang="es-MX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Reembolso de los costos más un % por honorarios.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Ventaja para el vendedor.</a:t>
                      </a:r>
                      <a:r>
                        <a:rPr lang="es-MX" sz="2000" baseline="0" dirty="0" smtClean="0"/>
                        <a:t> Asegura recuperación de costos y utilidad.</a:t>
                      </a:r>
                      <a:endParaRPr lang="es-MX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Contrato por precios unitarios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Costos de ejecución directos e indirectos.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Útil cuando los productos y costos no están previamente identificados con precisión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68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4.8.3 proceso de planificación DE LAS COMPRAS, ADQUISICIONES Y CONTRATACIONES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9368056"/>
              </p:ext>
            </p:extLst>
          </p:nvPr>
        </p:nvGraphicFramePr>
        <p:xfrm>
          <a:off x="395536" y="2450584"/>
          <a:ext cx="850931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93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PLANIFICACIÓN DE LAS CONTRATACIONES</a:t>
                      </a:r>
                      <a:endParaRPr lang="es-MX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1.- Diseño de licitaciones y propuestas</a:t>
                      </a:r>
                      <a:endParaRPr lang="es-MX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2.- Determinación</a:t>
                      </a:r>
                      <a:r>
                        <a:rPr lang="es-MX" sz="2800" baseline="0" dirty="0" smtClean="0"/>
                        <a:t> de los criterios de evaluación de proveedores</a:t>
                      </a:r>
                      <a:endParaRPr lang="es-MX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08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4.8.4 DOCUMENTOS de planificación DE LAS COMPRAS, ADQUISICIONES Y CONTRATACIONES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3530573"/>
              </p:ext>
            </p:extLst>
          </p:nvPr>
        </p:nvGraphicFramePr>
        <p:xfrm>
          <a:off x="2218536" y="1600200"/>
          <a:ext cx="42976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PLAN DE ADQUISICIONES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1.-</a:t>
                      </a:r>
                      <a:r>
                        <a:rPr lang="es-MX" sz="2400" baseline="0" dirty="0" smtClean="0"/>
                        <a:t> Políticas de adquisiciones.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2.- Objetivos del plan.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3.- Adquisiciones externas.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4.- Listado de posibles proveedores.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5.- Tipos de contratos a emplear.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6.- Programa de adquisiciones.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7.- Responsables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55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8078914"/>
              </p:ext>
            </p:extLst>
          </p:nvPr>
        </p:nvGraphicFramePr>
        <p:xfrm>
          <a:off x="1659153" y="2028800"/>
          <a:ext cx="564915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91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ENUNCIADO</a:t>
                      </a:r>
                      <a:r>
                        <a:rPr lang="es-MX" sz="2400" baseline="0" dirty="0" smtClean="0"/>
                        <a:t> DEL TRABAJO DEL CONTRATO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1.-</a:t>
                      </a:r>
                      <a:r>
                        <a:rPr lang="es-MX" sz="2400" baseline="0" dirty="0" smtClean="0"/>
                        <a:t> Justificación.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2.- Metodología.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3.- Delimitación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4.- Productos a entregar.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5.- Criterios</a:t>
                      </a:r>
                      <a:r>
                        <a:rPr lang="es-MX" sz="2400" baseline="0" dirty="0" smtClean="0"/>
                        <a:t> de éxito.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6.- Factores</a:t>
                      </a:r>
                      <a:r>
                        <a:rPr lang="es-MX" sz="2400" baseline="0" dirty="0" smtClean="0"/>
                        <a:t> de éxito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MX" dirty="0" smtClean="0"/>
              <a:t>4.8.4 DOCUMENTOS de planificación DE LAS COMPRAS, ADQUISICIONES Y CONTRATACIONES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676654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166</TotalTime>
  <Words>662</Words>
  <Application>Microsoft Office PowerPoint</Application>
  <PresentationFormat>Presentación en pantalla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Horizonte</vt:lpstr>
      <vt:lpstr>4.8 PLANIFICACIÓN DE PROYECTOS ADMINISTRACIÓN DE LAS ADQUISICIONES</vt:lpstr>
      <vt:lpstr>4.8.1 Propósito del proceso de la administración de ADQUISICIONES</vt:lpstr>
      <vt:lpstr>4.8.1 Propósito del proceso de la administración de ADQUISICIONES</vt:lpstr>
      <vt:lpstr>4.8.2 roles principales</vt:lpstr>
      <vt:lpstr>4.8.3 proceso de planificación DE LAS COMPRAS, ADQUISICIONES Y CONTRATACIONES</vt:lpstr>
      <vt:lpstr>4.8.3 proceso de planificación DE LAS COMPRAS, ADQUISICIONES Y CONTRATACIONES</vt:lpstr>
      <vt:lpstr>4.8.3 proceso de planificación DE LAS COMPRAS, ADQUISICIONES Y CONTRATACIONES</vt:lpstr>
      <vt:lpstr>4.8.4 DOCUMENTOS de planificación DE LAS COMPRAS, ADQUISICIONES Y CONTRATACIONES</vt:lpstr>
      <vt:lpstr>4.8.4 DOCUMENTOS de planificación DE LAS COMPRAS, ADQUISICIONES Y CONTRATACIONES</vt:lpstr>
      <vt:lpstr>4.8.4 DOCUMENTOS de planificación DE LAS COMPRAS, ADQUISICIONES Y CONTRATACIONES</vt:lpstr>
      <vt:lpstr>4.8.4 DOCUMENTOS de planificación DE LAS COMPRAS, ADQUISICIONES Y CONTRATACIONES</vt:lpstr>
      <vt:lpstr>Caso desayuno. Pág.236. Utilizar como 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 PLANIFICACIÓN DE PROYECTOS ADMINISTRACIÓN DE RIESGOS</dc:title>
  <dc:creator>Margarita</dc:creator>
  <cp:lastModifiedBy>Margarita</cp:lastModifiedBy>
  <cp:revision>24</cp:revision>
  <dcterms:created xsi:type="dcterms:W3CDTF">2013-10-04T00:57:40Z</dcterms:created>
  <dcterms:modified xsi:type="dcterms:W3CDTF">2015-06-02T04:10:00Z</dcterms:modified>
</cp:coreProperties>
</file>