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96403-4CB8-43CF-ACCC-0F027850176D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D278F04-3180-4D3D-B4C8-F57870DE8D0A}">
      <dgm:prSet phldrT="[Texto]"/>
      <dgm:spPr/>
      <dgm:t>
        <a:bodyPr/>
        <a:lstStyle/>
        <a:p>
          <a:r>
            <a:rPr lang="es-MX" dirty="0" smtClean="0"/>
            <a:t>Plan de respuesta a los riesgos</a:t>
          </a:r>
          <a:endParaRPr lang="es-MX" dirty="0"/>
        </a:p>
      </dgm:t>
    </dgm:pt>
    <dgm:pt modelId="{7F37F787-DF2E-476F-A630-928BDE841D3F}" type="parTrans" cxnId="{623643AE-9881-4994-B031-097988DE9FDC}">
      <dgm:prSet/>
      <dgm:spPr/>
      <dgm:t>
        <a:bodyPr/>
        <a:lstStyle/>
        <a:p>
          <a:endParaRPr lang="es-MX"/>
        </a:p>
      </dgm:t>
    </dgm:pt>
    <dgm:pt modelId="{6D034FB9-D785-4969-AA95-734E59A11BA3}" type="sibTrans" cxnId="{623643AE-9881-4994-B031-097988DE9FDC}">
      <dgm:prSet/>
      <dgm:spPr/>
      <dgm:t>
        <a:bodyPr/>
        <a:lstStyle/>
        <a:p>
          <a:endParaRPr lang="es-MX"/>
        </a:p>
      </dgm:t>
    </dgm:pt>
    <dgm:pt modelId="{9F86DA2D-067D-4F0C-9678-8F9FFCC8475A}">
      <dgm:prSet phldrT="[Texto]" custT="1"/>
      <dgm:spPr/>
      <dgm:t>
        <a:bodyPr/>
        <a:lstStyle/>
        <a:p>
          <a:r>
            <a:rPr lang="es-MX" sz="2400" dirty="0" smtClean="0"/>
            <a:t>Identificarlos</a:t>
          </a:r>
          <a:endParaRPr lang="es-MX" sz="2400" dirty="0"/>
        </a:p>
      </dgm:t>
    </dgm:pt>
    <dgm:pt modelId="{74B569AB-DDF4-4444-8D0B-2803B512D1F7}" type="parTrans" cxnId="{D8267029-59D1-4509-B07E-307814F0C281}">
      <dgm:prSet/>
      <dgm:spPr/>
      <dgm:t>
        <a:bodyPr/>
        <a:lstStyle/>
        <a:p>
          <a:endParaRPr lang="es-MX"/>
        </a:p>
      </dgm:t>
    </dgm:pt>
    <dgm:pt modelId="{16B121EE-9C98-4BBC-8C96-1C1116FDEE8F}" type="sibTrans" cxnId="{D8267029-59D1-4509-B07E-307814F0C281}">
      <dgm:prSet/>
      <dgm:spPr/>
      <dgm:t>
        <a:bodyPr/>
        <a:lstStyle/>
        <a:p>
          <a:endParaRPr lang="es-MX"/>
        </a:p>
      </dgm:t>
    </dgm:pt>
    <dgm:pt modelId="{7A0F8D4D-6907-49D8-A133-9C7573E86A6C}">
      <dgm:prSet phldrT="[Texto]" custT="1"/>
      <dgm:spPr/>
      <dgm:t>
        <a:bodyPr/>
        <a:lstStyle/>
        <a:p>
          <a:r>
            <a:rPr lang="es-MX" sz="2400" dirty="0" smtClean="0"/>
            <a:t>Cualificarlos </a:t>
          </a:r>
          <a:endParaRPr lang="es-MX" sz="2400" dirty="0"/>
        </a:p>
      </dgm:t>
    </dgm:pt>
    <dgm:pt modelId="{34968658-4EC0-485B-A773-D66E5A1E96D2}" type="parTrans" cxnId="{DB2EB080-4916-415F-A568-01A6A70FDAE4}">
      <dgm:prSet/>
      <dgm:spPr/>
      <dgm:t>
        <a:bodyPr/>
        <a:lstStyle/>
        <a:p>
          <a:endParaRPr lang="es-MX"/>
        </a:p>
      </dgm:t>
    </dgm:pt>
    <dgm:pt modelId="{149BC171-AF3C-4A72-B4F2-DD3E11373020}" type="sibTrans" cxnId="{DB2EB080-4916-415F-A568-01A6A70FDAE4}">
      <dgm:prSet/>
      <dgm:spPr/>
      <dgm:t>
        <a:bodyPr/>
        <a:lstStyle/>
        <a:p>
          <a:endParaRPr lang="es-MX"/>
        </a:p>
      </dgm:t>
    </dgm:pt>
    <dgm:pt modelId="{A9627C4A-DBF1-4EF1-9016-7E6902839CDC}">
      <dgm:prSet phldrT="[Texto]" custT="1"/>
      <dgm:spPr/>
      <dgm:t>
        <a:bodyPr/>
        <a:lstStyle/>
        <a:p>
          <a:r>
            <a:rPr lang="es-MX" sz="2400" dirty="0" smtClean="0"/>
            <a:t>Cuantificarlos</a:t>
          </a:r>
          <a:endParaRPr lang="es-MX" sz="2400" dirty="0"/>
        </a:p>
      </dgm:t>
    </dgm:pt>
    <dgm:pt modelId="{BB70A4E2-8264-4864-840A-370B21334377}" type="parTrans" cxnId="{BADA7855-0914-4017-B322-1C37EAE8C605}">
      <dgm:prSet/>
      <dgm:spPr/>
      <dgm:t>
        <a:bodyPr/>
        <a:lstStyle/>
        <a:p>
          <a:endParaRPr lang="es-MX"/>
        </a:p>
      </dgm:t>
    </dgm:pt>
    <dgm:pt modelId="{AA84205C-D525-4405-B9B1-C03C25156517}" type="sibTrans" cxnId="{BADA7855-0914-4017-B322-1C37EAE8C605}">
      <dgm:prSet/>
      <dgm:spPr/>
      <dgm:t>
        <a:bodyPr/>
        <a:lstStyle/>
        <a:p>
          <a:endParaRPr lang="es-MX"/>
        </a:p>
      </dgm:t>
    </dgm:pt>
    <dgm:pt modelId="{D547344C-9AA6-4A1E-A5F7-EFF29BC26A4A}">
      <dgm:prSet phldrT="[Texto]" custT="1"/>
      <dgm:spPr/>
      <dgm:t>
        <a:bodyPr/>
        <a:lstStyle/>
        <a:p>
          <a:r>
            <a:rPr lang="es-MX" sz="2400" dirty="0" smtClean="0"/>
            <a:t>Definir acciones preventivas y correctivas</a:t>
          </a:r>
          <a:endParaRPr lang="es-MX" sz="2400" dirty="0"/>
        </a:p>
      </dgm:t>
    </dgm:pt>
    <dgm:pt modelId="{AFF1B179-1F21-42D7-93D6-C736F420C847}" type="parTrans" cxnId="{49F8AEE6-CC74-49CD-AEE0-B7091C1CFD12}">
      <dgm:prSet/>
      <dgm:spPr/>
      <dgm:t>
        <a:bodyPr/>
        <a:lstStyle/>
        <a:p>
          <a:endParaRPr lang="es-MX"/>
        </a:p>
      </dgm:t>
    </dgm:pt>
    <dgm:pt modelId="{A6880D53-4412-4951-82DB-818C67C0425E}" type="sibTrans" cxnId="{49F8AEE6-CC74-49CD-AEE0-B7091C1CFD12}">
      <dgm:prSet/>
      <dgm:spPr/>
      <dgm:t>
        <a:bodyPr/>
        <a:lstStyle/>
        <a:p>
          <a:endParaRPr lang="es-MX"/>
        </a:p>
      </dgm:t>
    </dgm:pt>
    <dgm:pt modelId="{2537EC88-0970-48DE-8B95-E33B08E6451B}" type="pres">
      <dgm:prSet presAssocID="{82496403-4CB8-43CF-ACCC-0F027850176D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4C43D7F-C6A8-4ABD-A993-53DBC788BA9E}" type="pres">
      <dgm:prSet presAssocID="{4D278F04-3180-4D3D-B4C8-F57870DE8D0A}" presName="composite" presStyleCnt="0"/>
      <dgm:spPr/>
    </dgm:pt>
    <dgm:pt modelId="{72250FB2-119A-4B21-8D47-BE3EF8A18364}" type="pres">
      <dgm:prSet presAssocID="{4D278F04-3180-4D3D-B4C8-F57870DE8D0A}" presName="ParentAccent1" presStyleLbl="alignNode1" presStyleIdx="0" presStyleCnt="42"/>
      <dgm:spPr/>
    </dgm:pt>
    <dgm:pt modelId="{925FC361-EE62-42C1-ABF7-3EEE2D783BA9}" type="pres">
      <dgm:prSet presAssocID="{4D278F04-3180-4D3D-B4C8-F57870DE8D0A}" presName="ParentAccent2" presStyleLbl="alignNode1" presStyleIdx="1" presStyleCnt="42"/>
      <dgm:spPr/>
    </dgm:pt>
    <dgm:pt modelId="{7AB11903-B80A-43B6-8A00-DD0532AC7090}" type="pres">
      <dgm:prSet presAssocID="{4D278F04-3180-4D3D-B4C8-F57870DE8D0A}" presName="ParentAccent3" presStyleLbl="alignNode1" presStyleIdx="2" presStyleCnt="42"/>
      <dgm:spPr/>
    </dgm:pt>
    <dgm:pt modelId="{14691276-C360-40E9-9E31-F03731740988}" type="pres">
      <dgm:prSet presAssocID="{4D278F04-3180-4D3D-B4C8-F57870DE8D0A}" presName="ParentAccent4" presStyleLbl="alignNode1" presStyleIdx="3" presStyleCnt="42"/>
      <dgm:spPr/>
    </dgm:pt>
    <dgm:pt modelId="{40C1384E-B991-42CD-97C9-709DF4CCE22D}" type="pres">
      <dgm:prSet presAssocID="{4D278F04-3180-4D3D-B4C8-F57870DE8D0A}" presName="ParentAccent5" presStyleLbl="alignNode1" presStyleIdx="4" presStyleCnt="42"/>
      <dgm:spPr/>
    </dgm:pt>
    <dgm:pt modelId="{C77EE325-42F1-44DD-BD25-33109EBA6597}" type="pres">
      <dgm:prSet presAssocID="{4D278F04-3180-4D3D-B4C8-F57870DE8D0A}" presName="ParentAccent6" presStyleLbl="alignNode1" presStyleIdx="5" presStyleCnt="42"/>
      <dgm:spPr/>
    </dgm:pt>
    <dgm:pt modelId="{50C1D6CA-C6D6-429E-B1A1-8C900A42AD07}" type="pres">
      <dgm:prSet presAssocID="{4D278F04-3180-4D3D-B4C8-F57870DE8D0A}" presName="ParentAccent7" presStyleLbl="alignNode1" presStyleIdx="6" presStyleCnt="42"/>
      <dgm:spPr/>
    </dgm:pt>
    <dgm:pt modelId="{020981B4-135A-4289-8D7F-496EB209C348}" type="pres">
      <dgm:prSet presAssocID="{4D278F04-3180-4D3D-B4C8-F57870DE8D0A}" presName="ParentAccent8" presStyleLbl="alignNode1" presStyleIdx="7" presStyleCnt="42"/>
      <dgm:spPr/>
    </dgm:pt>
    <dgm:pt modelId="{4D4F7C7B-EEF6-4964-888B-356E7076DA0C}" type="pres">
      <dgm:prSet presAssocID="{4D278F04-3180-4D3D-B4C8-F57870DE8D0A}" presName="ParentAccent9" presStyleLbl="alignNode1" presStyleIdx="8" presStyleCnt="42"/>
      <dgm:spPr/>
    </dgm:pt>
    <dgm:pt modelId="{82D2B826-FADA-484B-BDA9-D3D06992E982}" type="pres">
      <dgm:prSet presAssocID="{4D278F04-3180-4D3D-B4C8-F57870DE8D0A}" presName="ParentAccent10" presStyleLbl="alignNode1" presStyleIdx="9" presStyleCnt="42"/>
      <dgm:spPr/>
    </dgm:pt>
    <dgm:pt modelId="{D72EF075-C442-49B2-99D0-5B4B27C370B6}" type="pres">
      <dgm:prSet presAssocID="{4D278F04-3180-4D3D-B4C8-F57870DE8D0A}" presName="Parent" presStyleLbl="alignNode1" presStyleIdx="10" presStyleCnt="42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6EECAE-C935-4962-9521-2CBFFCEF560A}" type="pres">
      <dgm:prSet presAssocID="{9F86DA2D-067D-4F0C-9678-8F9FFCC8475A}" presName="Child1Accent1" presStyleLbl="alignNode1" presStyleIdx="11" presStyleCnt="42"/>
      <dgm:spPr/>
    </dgm:pt>
    <dgm:pt modelId="{8C70AC94-F264-48CE-A841-9FC3B8B63419}" type="pres">
      <dgm:prSet presAssocID="{9F86DA2D-067D-4F0C-9678-8F9FFCC8475A}" presName="Child1Accent2" presStyleLbl="alignNode1" presStyleIdx="12" presStyleCnt="42"/>
      <dgm:spPr/>
    </dgm:pt>
    <dgm:pt modelId="{D0E5A369-3101-4742-B626-534E607A66CE}" type="pres">
      <dgm:prSet presAssocID="{9F86DA2D-067D-4F0C-9678-8F9FFCC8475A}" presName="Child1Accent3" presStyleLbl="alignNode1" presStyleIdx="13" presStyleCnt="42"/>
      <dgm:spPr/>
    </dgm:pt>
    <dgm:pt modelId="{20E77FF4-67DA-426E-A79C-41DC5B6D883E}" type="pres">
      <dgm:prSet presAssocID="{9F86DA2D-067D-4F0C-9678-8F9FFCC8475A}" presName="Child1Accent4" presStyleLbl="alignNode1" presStyleIdx="14" presStyleCnt="42"/>
      <dgm:spPr/>
    </dgm:pt>
    <dgm:pt modelId="{F77B8E4D-9CD3-4A9D-B461-A97D24522D85}" type="pres">
      <dgm:prSet presAssocID="{9F86DA2D-067D-4F0C-9678-8F9FFCC8475A}" presName="Child1Accent5" presStyleLbl="alignNode1" presStyleIdx="15" presStyleCnt="42"/>
      <dgm:spPr/>
    </dgm:pt>
    <dgm:pt modelId="{8ECB3EF0-28CF-4DCB-A283-3529A92763AF}" type="pres">
      <dgm:prSet presAssocID="{9F86DA2D-067D-4F0C-9678-8F9FFCC8475A}" presName="Child1Accent6" presStyleLbl="alignNode1" presStyleIdx="16" presStyleCnt="42"/>
      <dgm:spPr/>
    </dgm:pt>
    <dgm:pt modelId="{841C16BB-0422-414F-962B-0483723F6690}" type="pres">
      <dgm:prSet presAssocID="{9F86DA2D-067D-4F0C-9678-8F9FFCC8475A}" presName="Child1Accent7" presStyleLbl="alignNode1" presStyleIdx="17" presStyleCnt="42"/>
      <dgm:spPr/>
    </dgm:pt>
    <dgm:pt modelId="{E29E88F7-9D1E-4BFF-8FF3-CFF021FC1E54}" type="pres">
      <dgm:prSet presAssocID="{9F86DA2D-067D-4F0C-9678-8F9FFCC8475A}" presName="Child1Accent8" presStyleLbl="alignNode1" presStyleIdx="18" presStyleCnt="42"/>
      <dgm:spPr/>
    </dgm:pt>
    <dgm:pt modelId="{6C170290-41BC-463F-82FF-A93D0DC830EC}" type="pres">
      <dgm:prSet presAssocID="{9F86DA2D-067D-4F0C-9678-8F9FFCC8475A}" presName="Child1Accent9" presStyleLbl="alignNode1" presStyleIdx="19" presStyleCnt="42"/>
      <dgm:spPr/>
    </dgm:pt>
    <dgm:pt modelId="{04B65EEC-5463-4ED5-8FF1-7A0691AB1485}" type="pres">
      <dgm:prSet presAssocID="{9F86DA2D-067D-4F0C-9678-8F9FFCC8475A}" presName="Child1" presStyleLbl="revTx" presStyleIdx="0" presStyleCnt="4" custLinFactNeighborX="120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CF2893-52BB-476C-8E05-54A885B9668C}" type="pres">
      <dgm:prSet presAssocID="{7A0F8D4D-6907-49D8-A133-9C7573E86A6C}" presName="Child2Accent1" presStyleLbl="alignNode1" presStyleIdx="20" presStyleCnt="42"/>
      <dgm:spPr/>
    </dgm:pt>
    <dgm:pt modelId="{945EAC30-F848-4175-A942-484A3227CE8C}" type="pres">
      <dgm:prSet presAssocID="{7A0F8D4D-6907-49D8-A133-9C7573E86A6C}" presName="Child2Accent2" presStyleLbl="alignNode1" presStyleIdx="21" presStyleCnt="42"/>
      <dgm:spPr/>
    </dgm:pt>
    <dgm:pt modelId="{52A663C3-DC75-4927-958F-2BA1898EB7BA}" type="pres">
      <dgm:prSet presAssocID="{7A0F8D4D-6907-49D8-A133-9C7573E86A6C}" presName="Child2Accent3" presStyleLbl="alignNode1" presStyleIdx="22" presStyleCnt="42"/>
      <dgm:spPr/>
    </dgm:pt>
    <dgm:pt modelId="{DC10AA2E-A23E-4E76-9022-075287E18D55}" type="pres">
      <dgm:prSet presAssocID="{7A0F8D4D-6907-49D8-A133-9C7573E86A6C}" presName="Child2Accent4" presStyleLbl="alignNode1" presStyleIdx="23" presStyleCnt="42"/>
      <dgm:spPr/>
    </dgm:pt>
    <dgm:pt modelId="{600D4286-712F-4631-BF53-36543C855DA0}" type="pres">
      <dgm:prSet presAssocID="{7A0F8D4D-6907-49D8-A133-9C7573E86A6C}" presName="Child2Accent5" presStyleLbl="alignNode1" presStyleIdx="24" presStyleCnt="42"/>
      <dgm:spPr/>
    </dgm:pt>
    <dgm:pt modelId="{FE9C7D19-88D8-41F6-A0D6-401A133525FC}" type="pres">
      <dgm:prSet presAssocID="{7A0F8D4D-6907-49D8-A133-9C7573E86A6C}" presName="Child2Accent6" presStyleLbl="alignNode1" presStyleIdx="25" presStyleCnt="42"/>
      <dgm:spPr/>
    </dgm:pt>
    <dgm:pt modelId="{B4967788-F249-44F2-A77D-EA8FDB40991E}" type="pres">
      <dgm:prSet presAssocID="{7A0F8D4D-6907-49D8-A133-9C7573E86A6C}" presName="Child2Accent7" presStyleLbl="alignNode1" presStyleIdx="26" presStyleCnt="42"/>
      <dgm:spPr/>
    </dgm:pt>
    <dgm:pt modelId="{E3BBCC94-F31E-4396-907B-16C4D2E739EA}" type="pres">
      <dgm:prSet presAssocID="{7A0F8D4D-6907-49D8-A133-9C7573E86A6C}" presName="Child2" presStyleLbl="revTx" presStyleIdx="1" presStyleCnt="4" custLinFactNeighborX="129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9125D4-B069-4126-B4AA-952E5972AEA3}" type="pres">
      <dgm:prSet presAssocID="{A9627C4A-DBF1-4EF1-9016-7E6902839CDC}" presName="Child3Accent1" presStyleLbl="alignNode1" presStyleIdx="27" presStyleCnt="42"/>
      <dgm:spPr/>
    </dgm:pt>
    <dgm:pt modelId="{B1EFC466-6CFB-42FD-A70B-B9AFD7683C84}" type="pres">
      <dgm:prSet presAssocID="{A9627C4A-DBF1-4EF1-9016-7E6902839CDC}" presName="Child3Accent2" presStyleLbl="alignNode1" presStyleIdx="28" presStyleCnt="42"/>
      <dgm:spPr/>
    </dgm:pt>
    <dgm:pt modelId="{4CBD90BD-27D5-4104-A281-8CFCB238FF57}" type="pres">
      <dgm:prSet presAssocID="{A9627C4A-DBF1-4EF1-9016-7E6902839CDC}" presName="Child3Accent3" presStyleLbl="alignNode1" presStyleIdx="29" presStyleCnt="42"/>
      <dgm:spPr/>
    </dgm:pt>
    <dgm:pt modelId="{CAFB4938-0D93-41DC-85FE-36395D22A1EA}" type="pres">
      <dgm:prSet presAssocID="{A9627C4A-DBF1-4EF1-9016-7E6902839CDC}" presName="Child3Accent4" presStyleLbl="alignNode1" presStyleIdx="30" presStyleCnt="42"/>
      <dgm:spPr/>
    </dgm:pt>
    <dgm:pt modelId="{42302F50-325F-405E-87AE-3BC81BA0A872}" type="pres">
      <dgm:prSet presAssocID="{A9627C4A-DBF1-4EF1-9016-7E6902839CDC}" presName="Child3Accent5" presStyleLbl="alignNode1" presStyleIdx="31" presStyleCnt="42"/>
      <dgm:spPr/>
    </dgm:pt>
    <dgm:pt modelId="{AAFB1C3C-8352-4666-9D3A-C112CBA53815}" type="pres">
      <dgm:prSet presAssocID="{A9627C4A-DBF1-4EF1-9016-7E6902839CDC}" presName="Child3Accent6" presStyleLbl="alignNode1" presStyleIdx="32" presStyleCnt="42"/>
      <dgm:spPr/>
    </dgm:pt>
    <dgm:pt modelId="{7EAE6450-1EFB-46AF-8CE1-34A76CA5B508}" type="pres">
      <dgm:prSet presAssocID="{A9627C4A-DBF1-4EF1-9016-7E6902839CDC}" presName="Child3Accent7" presStyleLbl="alignNode1" presStyleIdx="33" presStyleCnt="42"/>
      <dgm:spPr/>
    </dgm:pt>
    <dgm:pt modelId="{C69D557C-66A1-4A70-A172-54DD0045E958}" type="pres">
      <dgm:prSet presAssocID="{A9627C4A-DBF1-4EF1-9016-7E6902839CDC}" presName="Child3" presStyleLbl="revTx" presStyleIdx="2" presStyleCnt="4" custLinFactNeighborX="129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997ECD-F848-49AB-83CE-AC3CFB79B40C}" type="pres">
      <dgm:prSet presAssocID="{D547344C-9AA6-4A1E-A5F7-EFF29BC26A4A}" presName="Child4Accent1" presStyleLbl="alignNode1" presStyleIdx="34" presStyleCnt="42"/>
      <dgm:spPr/>
    </dgm:pt>
    <dgm:pt modelId="{282451FF-33BF-4DB9-847B-51F65B4A0967}" type="pres">
      <dgm:prSet presAssocID="{D547344C-9AA6-4A1E-A5F7-EFF29BC26A4A}" presName="Child4Accent2" presStyleLbl="alignNode1" presStyleIdx="35" presStyleCnt="42"/>
      <dgm:spPr/>
    </dgm:pt>
    <dgm:pt modelId="{A7754884-C804-45E4-9ADF-5CF3995D3B60}" type="pres">
      <dgm:prSet presAssocID="{D547344C-9AA6-4A1E-A5F7-EFF29BC26A4A}" presName="Child4Accent3" presStyleLbl="alignNode1" presStyleIdx="36" presStyleCnt="42"/>
      <dgm:spPr/>
    </dgm:pt>
    <dgm:pt modelId="{905860CD-E8B0-4943-BD96-D054509C22EE}" type="pres">
      <dgm:prSet presAssocID="{D547344C-9AA6-4A1E-A5F7-EFF29BC26A4A}" presName="Child4Accent4" presStyleLbl="alignNode1" presStyleIdx="37" presStyleCnt="42"/>
      <dgm:spPr/>
    </dgm:pt>
    <dgm:pt modelId="{0BE5F7BB-269F-4E8C-98D7-5793044CD6BC}" type="pres">
      <dgm:prSet presAssocID="{D547344C-9AA6-4A1E-A5F7-EFF29BC26A4A}" presName="Child4Accent5" presStyleLbl="alignNode1" presStyleIdx="38" presStyleCnt="42"/>
      <dgm:spPr/>
    </dgm:pt>
    <dgm:pt modelId="{FD1F26B3-653B-4961-8312-5DB86353770B}" type="pres">
      <dgm:prSet presAssocID="{D547344C-9AA6-4A1E-A5F7-EFF29BC26A4A}" presName="Child4Accent6" presStyleLbl="alignNode1" presStyleIdx="39" presStyleCnt="42"/>
      <dgm:spPr/>
    </dgm:pt>
    <dgm:pt modelId="{2C97195F-6494-4FE0-B819-369777B43F07}" type="pres">
      <dgm:prSet presAssocID="{D547344C-9AA6-4A1E-A5F7-EFF29BC26A4A}" presName="Child4Accent7" presStyleLbl="alignNode1" presStyleIdx="40" presStyleCnt="42"/>
      <dgm:spPr/>
    </dgm:pt>
    <dgm:pt modelId="{52335B37-BAEA-49E9-935B-B7AA13ADC560}" type="pres">
      <dgm:prSet presAssocID="{D547344C-9AA6-4A1E-A5F7-EFF29BC26A4A}" presName="Child4Accent8" presStyleLbl="alignNode1" presStyleIdx="41" presStyleCnt="42"/>
      <dgm:spPr/>
    </dgm:pt>
    <dgm:pt modelId="{D371C29E-E287-4F95-A3B3-B9056405FACD}" type="pres">
      <dgm:prSet presAssocID="{D547344C-9AA6-4A1E-A5F7-EFF29BC26A4A}" presName="Child4" presStyleLbl="revTx" presStyleIdx="3" presStyleCnt="4" custLinFactNeighborX="1200" custLinFactNeighborY="878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FFBBD2D-5564-4DF4-A118-63CB9BED6771}" type="presOf" srcId="{4D278F04-3180-4D3D-B4C8-F57870DE8D0A}" destId="{D72EF075-C442-49B2-99D0-5B4B27C370B6}" srcOrd="0" destOrd="0" presId="urn:microsoft.com/office/officeart/2011/layout/ConvergingText"/>
    <dgm:cxn modelId="{BADA7855-0914-4017-B322-1C37EAE8C605}" srcId="{4D278F04-3180-4D3D-B4C8-F57870DE8D0A}" destId="{A9627C4A-DBF1-4EF1-9016-7E6902839CDC}" srcOrd="2" destOrd="0" parTransId="{BB70A4E2-8264-4864-840A-370B21334377}" sibTransId="{AA84205C-D525-4405-B9B1-C03C25156517}"/>
    <dgm:cxn modelId="{DB2EB080-4916-415F-A568-01A6A70FDAE4}" srcId="{4D278F04-3180-4D3D-B4C8-F57870DE8D0A}" destId="{7A0F8D4D-6907-49D8-A133-9C7573E86A6C}" srcOrd="1" destOrd="0" parTransId="{34968658-4EC0-485B-A773-D66E5A1E96D2}" sibTransId="{149BC171-AF3C-4A72-B4F2-DD3E11373020}"/>
    <dgm:cxn modelId="{623643AE-9881-4994-B031-097988DE9FDC}" srcId="{82496403-4CB8-43CF-ACCC-0F027850176D}" destId="{4D278F04-3180-4D3D-B4C8-F57870DE8D0A}" srcOrd="0" destOrd="0" parTransId="{7F37F787-DF2E-476F-A630-928BDE841D3F}" sibTransId="{6D034FB9-D785-4969-AA95-734E59A11BA3}"/>
    <dgm:cxn modelId="{D8267029-59D1-4509-B07E-307814F0C281}" srcId="{4D278F04-3180-4D3D-B4C8-F57870DE8D0A}" destId="{9F86DA2D-067D-4F0C-9678-8F9FFCC8475A}" srcOrd="0" destOrd="0" parTransId="{74B569AB-DDF4-4444-8D0B-2803B512D1F7}" sibTransId="{16B121EE-9C98-4BBC-8C96-1C1116FDEE8F}"/>
    <dgm:cxn modelId="{1F8BFE27-D667-41C8-A245-DE9B9B522AC0}" type="presOf" srcId="{7A0F8D4D-6907-49D8-A133-9C7573E86A6C}" destId="{E3BBCC94-F31E-4396-907B-16C4D2E739EA}" srcOrd="0" destOrd="0" presId="urn:microsoft.com/office/officeart/2011/layout/ConvergingText"/>
    <dgm:cxn modelId="{8F91A95E-BC13-4D79-8E83-4582B41FBED1}" type="presOf" srcId="{A9627C4A-DBF1-4EF1-9016-7E6902839CDC}" destId="{C69D557C-66A1-4A70-A172-54DD0045E958}" srcOrd="0" destOrd="0" presId="urn:microsoft.com/office/officeart/2011/layout/ConvergingText"/>
    <dgm:cxn modelId="{118D25F6-83AB-46CF-B54B-0BC8A44D7894}" type="presOf" srcId="{82496403-4CB8-43CF-ACCC-0F027850176D}" destId="{2537EC88-0970-48DE-8B95-E33B08E6451B}" srcOrd="0" destOrd="0" presId="urn:microsoft.com/office/officeart/2011/layout/ConvergingText"/>
    <dgm:cxn modelId="{49F8AEE6-CC74-49CD-AEE0-B7091C1CFD12}" srcId="{4D278F04-3180-4D3D-B4C8-F57870DE8D0A}" destId="{D547344C-9AA6-4A1E-A5F7-EFF29BC26A4A}" srcOrd="3" destOrd="0" parTransId="{AFF1B179-1F21-42D7-93D6-C736F420C847}" sibTransId="{A6880D53-4412-4951-82DB-818C67C0425E}"/>
    <dgm:cxn modelId="{FC453732-68AD-4B94-8E6D-E623682273F0}" type="presOf" srcId="{9F86DA2D-067D-4F0C-9678-8F9FFCC8475A}" destId="{04B65EEC-5463-4ED5-8FF1-7A0691AB1485}" srcOrd="0" destOrd="0" presId="urn:microsoft.com/office/officeart/2011/layout/ConvergingText"/>
    <dgm:cxn modelId="{E96150D5-8E2E-40ED-AB7A-2E23703D4AED}" type="presOf" srcId="{D547344C-9AA6-4A1E-A5F7-EFF29BC26A4A}" destId="{D371C29E-E287-4F95-A3B3-B9056405FACD}" srcOrd="0" destOrd="0" presId="urn:microsoft.com/office/officeart/2011/layout/ConvergingText"/>
    <dgm:cxn modelId="{D45E3707-AC6C-4160-9167-8643A654E4A6}" type="presParOf" srcId="{2537EC88-0970-48DE-8B95-E33B08E6451B}" destId="{C4C43D7F-C6A8-4ABD-A993-53DBC788BA9E}" srcOrd="0" destOrd="0" presId="urn:microsoft.com/office/officeart/2011/layout/ConvergingText"/>
    <dgm:cxn modelId="{E545A54E-1992-4158-8E98-DECF5D584F1B}" type="presParOf" srcId="{C4C43D7F-C6A8-4ABD-A993-53DBC788BA9E}" destId="{72250FB2-119A-4B21-8D47-BE3EF8A18364}" srcOrd="0" destOrd="0" presId="urn:microsoft.com/office/officeart/2011/layout/ConvergingText"/>
    <dgm:cxn modelId="{1720550D-51F4-45AB-9448-E6EB8180768C}" type="presParOf" srcId="{C4C43D7F-C6A8-4ABD-A993-53DBC788BA9E}" destId="{925FC361-EE62-42C1-ABF7-3EEE2D783BA9}" srcOrd="1" destOrd="0" presId="urn:microsoft.com/office/officeart/2011/layout/ConvergingText"/>
    <dgm:cxn modelId="{F06FB158-D466-4919-8362-CE0D764B3ADD}" type="presParOf" srcId="{C4C43D7F-C6A8-4ABD-A993-53DBC788BA9E}" destId="{7AB11903-B80A-43B6-8A00-DD0532AC7090}" srcOrd="2" destOrd="0" presId="urn:microsoft.com/office/officeart/2011/layout/ConvergingText"/>
    <dgm:cxn modelId="{DA29E8BA-ED99-4840-8A86-38224A83E0F2}" type="presParOf" srcId="{C4C43D7F-C6A8-4ABD-A993-53DBC788BA9E}" destId="{14691276-C360-40E9-9E31-F03731740988}" srcOrd="3" destOrd="0" presId="urn:microsoft.com/office/officeart/2011/layout/ConvergingText"/>
    <dgm:cxn modelId="{6AF9EAE0-7498-409B-9B4B-4E50A8909382}" type="presParOf" srcId="{C4C43D7F-C6A8-4ABD-A993-53DBC788BA9E}" destId="{40C1384E-B991-42CD-97C9-709DF4CCE22D}" srcOrd="4" destOrd="0" presId="urn:microsoft.com/office/officeart/2011/layout/ConvergingText"/>
    <dgm:cxn modelId="{CD26C5CB-0123-44D9-B2AE-92F0C7B7BB60}" type="presParOf" srcId="{C4C43D7F-C6A8-4ABD-A993-53DBC788BA9E}" destId="{C77EE325-42F1-44DD-BD25-33109EBA6597}" srcOrd="5" destOrd="0" presId="urn:microsoft.com/office/officeart/2011/layout/ConvergingText"/>
    <dgm:cxn modelId="{AAB93C73-5640-49FB-B9C4-B8A7C10CAD7F}" type="presParOf" srcId="{C4C43D7F-C6A8-4ABD-A993-53DBC788BA9E}" destId="{50C1D6CA-C6D6-429E-B1A1-8C900A42AD07}" srcOrd="6" destOrd="0" presId="urn:microsoft.com/office/officeart/2011/layout/ConvergingText"/>
    <dgm:cxn modelId="{2CCCBA82-51B7-4FC1-9BCD-F722D69627D6}" type="presParOf" srcId="{C4C43D7F-C6A8-4ABD-A993-53DBC788BA9E}" destId="{020981B4-135A-4289-8D7F-496EB209C348}" srcOrd="7" destOrd="0" presId="urn:microsoft.com/office/officeart/2011/layout/ConvergingText"/>
    <dgm:cxn modelId="{70766524-295F-46F1-81D9-3B1BCA7B3C04}" type="presParOf" srcId="{C4C43D7F-C6A8-4ABD-A993-53DBC788BA9E}" destId="{4D4F7C7B-EEF6-4964-888B-356E7076DA0C}" srcOrd="8" destOrd="0" presId="urn:microsoft.com/office/officeart/2011/layout/ConvergingText"/>
    <dgm:cxn modelId="{674B7EA1-5F1A-4562-9D89-5A1BBAB02567}" type="presParOf" srcId="{C4C43D7F-C6A8-4ABD-A993-53DBC788BA9E}" destId="{82D2B826-FADA-484B-BDA9-D3D06992E982}" srcOrd="9" destOrd="0" presId="urn:microsoft.com/office/officeart/2011/layout/ConvergingText"/>
    <dgm:cxn modelId="{0C29DE26-7980-43F2-977A-065313BC7CF1}" type="presParOf" srcId="{C4C43D7F-C6A8-4ABD-A993-53DBC788BA9E}" destId="{D72EF075-C442-49B2-99D0-5B4B27C370B6}" srcOrd="10" destOrd="0" presId="urn:microsoft.com/office/officeart/2011/layout/ConvergingText"/>
    <dgm:cxn modelId="{21C745B6-8FFA-4FB6-BD7F-B78D7BCAD9C8}" type="presParOf" srcId="{C4C43D7F-C6A8-4ABD-A993-53DBC788BA9E}" destId="{916EECAE-C935-4962-9521-2CBFFCEF560A}" srcOrd="11" destOrd="0" presId="urn:microsoft.com/office/officeart/2011/layout/ConvergingText"/>
    <dgm:cxn modelId="{8D0C3875-63BA-4785-8896-05C04473481C}" type="presParOf" srcId="{C4C43D7F-C6A8-4ABD-A993-53DBC788BA9E}" destId="{8C70AC94-F264-48CE-A841-9FC3B8B63419}" srcOrd="12" destOrd="0" presId="urn:microsoft.com/office/officeart/2011/layout/ConvergingText"/>
    <dgm:cxn modelId="{716AD797-8604-47B4-9ADC-77B7F08E4E01}" type="presParOf" srcId="{C4C43D7F-C6A8-4ABD-A993-53DBC788BA9E}" destId="{D0E5A369-3101-4742-B626-534E607A66CE}" srcOrd="13" destOrd="0" presId="urn:microsoft.com/office/officeart/2011/layout/ConvergingText"/>
    <dgm:cxn modelId="{AAD458FF-C175-46BC-8C4B-914712DEE313}" type="presParOf" srcId="{C4C43D7F-C6A8-4ABD-A993-53DBC788BA9E}" destId="{20E77FF4-67DA-426E-A79C-41DC5B6D883E}" srcOrd="14" destOrd="0" presId="urn:microsoft.com/office/officeart/2011/layout/ConvergingText"/>
    <dgm:cxn modelId="{8C6545B1-31C8-48D1-8005-F0EB75E3E6BC}" type="presParOf" srcId="{C4C43D7F-C6A8-4ABD-A993-53DBC788BA9E}" destId="{F77B8E4D-9CD3-4A9D-B461-A97D24522D85}" srcOrd="15" destOrd="0" presId="urn:microsoft.com/office/officeart/2011/layout/ConvergingText"/>
    <dgm:cxn modelId="{6115CFA8-3C2F-4B59-BB39-EB981B5542B2}" type="presParOf" srcId="{C4C43D7F-C6A8-4ABD-A993-53DBC788BA9E}" destId="{8ECB3EF0-28CF-4DCB-A283-3529A92763AF}" srcOrd="16" destOrd="0" presId="urn:microsoft.com/office/officeart/2011/layout/ConvergingText"/>
    <dgm:cxn modelId="{403AAD55-7BBE-4260-9CF7-46A41AD9FD2F}" type="presParOf" srcId="{C4C43D7F-C6A8-4ABD-A993-53DBC788BA9E}" destId="{841C16BB-0422-414F-962B-0483723F6690}" srcOrd="17" destOrd="0" presId="urn:microsoft.com/office/officeart/2011/layout/ConvergingText"/>
    <dgm:cxn modelId="{4EC35769-5DFA-48B6-B665-5FF0F0EDE268}" type="presParOf" srcId="{C4C43D7F-C6A8-4ABD-A993-53DBC788BA9E}" destId="{E29E88F7-9D1E-4BFF-8FF3-CFF021FC1E54}" srcOrd="18" destOrd="0" presId="urn:microsoft.com/office/officeart/2011/layout/ConvergingText"/>
    <dgm:cxn modelId="{57F6C5B1-4CA6-4037-96CE-F4AE725512C6}" type="presParOf" srcId="{C4C43D7F-C6A8-4ABD-A993-53DBC788BA9E}" destId="{6C170290-41BC-463F-82FF-A93D0DC830EC}" srcOrd="19" destOrd="0" presId="urn:microsoft.com/office/officeart/2011/layout/ConvergingText"/>
    <dgm:cxn modelId="{5A86E079-78F7-4F4A-99B1-C82D3F5C905F}" type="presParOf" srcId="{C4C43D7F-C6A8-4ABD-A993-53DBC788BA9E}" destId="{04B65EEC-5463-4ED5-8FF1-7A0691AB1485}" srcOrd="20" destOrd="0" presId="urn:microsoft.com/office/officeart/2011/layout/ConvergingText"/>
    <dgm:cxn modelId="{84320F59-47AF-4394-8A1A-B65BA023DC70}" type="presParOf" srcId="{C4C43D7F-C6A8-4ABD-A993-53DBC788BA9E}" destId="{76CF2893-52BB-476C-8E05-54A885B9668C}" srcOrd="21" destOrd="0" presId="urn:microsoft.com/office/officeart/2011/layout/ConvergingText"/>
    <dgm:cxn modelId="{68772A5A-7D81-4A8A-AF25-142B17FC97D9}" type="presParOf" srcId="{C4C43D7F-C6A8-4ABD-A993-53DBC788BA9E}" destId="{945EAC30-F848-4175-A942-484A3227CE8C}" srcOrd="22" destOrd="0" presId="urn:microsoft.com/office/officeart/2011/layout/ConvergingText"/>
    <dgm:cxn modelId="{9DEB13C1-8F58-4461-80C4-0FE2DFBD14EB}" type="presParOf" srcId="{C4C43D7F-C6A8-4ABD-A993-53DBC788BA9E}" destId="{52A663C3-DC75-4927-958F-2BA1898EB7BA}" srcOrd="23" destOrd="0" presId="urn:microsoft.com/office/officeart/2011/layout/ConvergingText"/>
    <dgm:cxn modelId="{AA2A1CC6-4716-4AA2-83C9-5F42037195A7}" type="presParOf" srcId="{C4C43D7F-C6A8-4ABD-A993-53DBC788BA9E}" destId="{DC10AA2E-A23E-4E76-9022-075287E18D55}" srcOrd="24" destOrd="0" presId="urn:microsoft.com/office/officeart/2011/layout/ConvergingText"/>
    <dgm:cxn modelId="{FF58931B-8877-4754-B333-A539F77F213E}" type="presParOf" srcId="{C4C43D7F-C6A8-4ABD-A993-53DBC788BA9E}" destId="{600D4286-712F-4631-BF53-36543C855DA0}" srcOrd="25" destOrd="0" presId="urn:microsoft.com/office/officeart/2011/layout/ConvergingText"/>
    <dgm:cxn modelId="{31F54E7F-562C-42F7-BA90-3965FE1FCE76}" type="presParOf" srcId="{C4C43D7F-C6A8-4ABD-A993-53DBC788BA9E}" destId="{FE9C7D19-88D8-41F6-A0D6-401A133525FC}" srcOrd="26" destOrd="0" presId="urn:microsoft.com/office/officeart/2011/layout/ConvergingText"/>
    <dgm:cxn modelId="{438B4904-C7A8-490A-91AE-C07A8DA06C62}" type="presParOf" srcId="{C4C43D7F-C6A8-4ABD-A993-53DBC788BA9E}" destId="{B4967788-F249-44F2-A77D-EA8FDB40991E}" srcOrd="27" destOrd="0" presId="urn:microsoft.com/office/officeart/2011/layout/ConvergingText"/>
    <dgm:cxn modelId="{D1C0571A-FBAA-47A9-A306-B91902DC1C9F}" type="presParOf" srcId="{C4C43D7F-C6A8-4ABD-A993-53DBC788BA9E}" destId="{E3BBCC94-F31E-4396-907B-16C4D2E739EA}" srcOrd="28" destOrd="0" presId="urn:microsoft.com/office/officeart/2011/layout/ConvergingText"/>
    <dgm:cxn modelId="{99DA5A7A-9FB6-4410-9F97-A8069E944000}" type="presParOf" srcId="{C4C43D7F-C6A8-4ABD-A993-53DBC788BA9E}" destId="{E99125D4-B069-4126-B4AA-952E5972AEA3}" srcOrd="29" destOrd="0" presId="urn:microsoft.com/office/officeart/2011/layout/ConvergingText"/>
    <dgm:cxn modelId="{39ADD0EC-A825-40DD-8AD7-D0CF8137BC26}" type="presParOf" srcId="{C4C43D7F-C6A8-4ABD-A993-53DBC788BA9E}" destId="{B1EFC466-6CFB-42FD-A70B-B9AFD7683C84}" srcOrd="30" destOrd="0" presId="urn:microsoft.com/office/officeart/2011/layout/ConvergingText"/>
    <dgm:cxn modelId="{90E4C960-C2A9-4CE4-88EF-A7EF31B65ADA}" type="presParOf" srcId="{C4C43D7F-C6A8-4ABD-A993-53DBC788BA9E}" destId="{4CBD90BD-27D5-4104-A281-8CFCB238FF57}" srcOrd="31" destOrd="0" presId="urn:microsoft.com/office/officeart/2011/layout/ConvergingText"/>
    <dgm:cxn modelId="{7E371F4F-E79E-4FB5-9BED-A52658EC8704}" type="presParOf" srcId="{C4C43D7F-C6A8-4ABD-A993-53DBC788BA9E}" destId="{CAFB4938-0D93-41DC-85FE-36395D22A1EA}" srcOrd="32" destOrd="0" presId="urn:microsoft.com/office/officeart/2011/layout/ConvergingText"/>
    <dgm:cxn modelId="{78299D91-0CCC-49D5-85DF-9304DEF4EB35}" type="presParOf" srcId="{C4C43D7F-C6A8-4ABD-A993-53DBC788BA9E}" destId="{42302F50-325F-405E-87AE-3BC81BA0A872}" srcOrd="33" destOrd="0" presId="urn:microsoft.com/office/officeart/2011/layout/ConvergingText"/>
    <dgm:cxn modelId="{617BF2FC-4134-4B61-B653-5E4CC9291E3F}" type="presParOf" srcId="{C4C43D7F-C6A8-4ABD-A993-53DBC788BA9E}" destId="{AAFB1C3C-8352-4666-9D3A-C112CBA53815}" srcOrd="34" destOrd="0" presId="urn:microsoft.com/office/officeart/2011/layout/ConvergingText"/>
    <dgm:cxn modelId="{C053DF26-6A2C-4AFA-B54E-26E0DDA02B8F}" type="presParOf" srcId="{C4C43D7F-C6A8-4ABD-A993-53DBC788BA9E}" destId="{7EAE6450-1EFB-46AF-8CE1-34A76CA5B508}" srcOrd="35" destOrd="0" presId="urn:microsoft.com/office/officeart/2011/layout/ConvergingText"/>
    <dgm:cxn modelId="{5F4BD954-A849-41DD-8F49-241396D606E4}" type="presParOf" srcId="{C4C43D7F-C6A8-4ABD-A993-53DBC788BA9E}" destId="{C69D557C-66A1-4A70-A172-54DD0045E958}" srcOrd="36" destOrd="0" presId="urn:microsoft.com/office/officeart/2011/layout/ConvergingText"/>
    <dgm:cxn modelId="{47B7F3F6-B75B-48FE-B733-E4364A15026D}" type="presParOf" srcId="{C4C43D7F-C6A8-4ABD-A993-53DBC788BA9E}" destId="{A3997ECD-F848-49AB-83CE-AC3CFB79B40C}" srcOrd="37" destOrd="0" presId="urn:microsoft.com/office/officeart/2011/layout/ConvergingText"/>
    <dgm:cxn modelId="{B3EC3C1F-8628-4553-8187-5E7BF0BA84CB}" type="presParOf" srcId="{C4C43D7F-C6A8-4ABD-A993-53DBC788BA9E}" destId="{282451FF-33BF-4DB9-847B-51F65B4A0967}" srcOrd="38" destOrd="0" presId="urn:microsoft.com/office/officeart/2011/layout/ConvergingText"/>
    <dgm:cxn modelId="{8AC94E46-EAED-472A-8AEB-A78FA2FE1B85}" type="presParOf" srcId="{C4C43D7F-C6A8-4ABD-A993-53DBC788BA9E}" destId="{A7754884-C804-45E4-9ADF-5CF3995D3B60}" srcOrd="39" destOrd="0" presId="urn:microsoft.com/office/officeart/2011/layout/ConvergingText"/>
    <dgm:cxn modelId="{7C701C6E-D115-4AC1-9DE7-BE685F78488E}" type="presParOf" srcId="{C4C43D7F-C6A8-4ABD-A993-53DBC788BA9E}" destId="{905860CD-E8B0-4943-BD96-D054509C22EE}" srcOrd="40" destOrd="0" presId="urn:microsoft.com/office/officeart/2011/layout/ConvergingText"/>
    <dgm:cxn modelId="{D965A936-0570-4AED-8191-D5098993E67F}" type="presParOf" srcId="{C4C43D7F-C6A8-4ABD-A993-53DBC788BA9E}" destId="{0BE5F7BB-269F-4E8C-98D7-5793044CD6BC}" srcOrd="41" destOrd="0" presId="urn:microsoft.com/office/officeart/2011/layout/ConvergingText"/>
    <dgm:cxn modelId="{6A44C2FC-A2E5-48C8-93CF-90E415133550}" type="presParOf" srcId="{C4C43D7F-C6A8-4ABD-A993-53DBC788BA9E}" destId="{FD1F26B3-653B-4961-8312-5DB86353770B}" srcOrd="42" destOrd="0" presId="urn:microsoft.com/office/officeart/2011/layout/ConvergingText"/>
    <dgm:cxn modelId="{008E1B40-2D45-450D-A0A7-6D4FDBE9898E}" type="presParOf" srcId="{C4C43D7F-C6A8-4ABD-A993-53DBC788BA9E}" destId="{2C97195F-6494-4FE0-B819-369777B43F07}" srcOrd="43" destOrd="0" presId="urn:microsoft.com/office/officeart/2011/layout/ConvergingText"/>
    <dgm:cxn modelId="{FB4E8D68-E4E7-4C35-9A28-66F8F43FF8A7}" type="presParOf" srcId="{C4C43D7F-C6A8-4ABD-A993-53DBC788BA9E}" destId="{52335B37-BAEA-49E9-935B-B7AA13ADC560}" srcOrd="44" destOrd="0" presId="urn:microsoft.com/office/officeart/2011/layout/ConvergingText"/>
    <dgm:cxn modelId="{AE378A3F-A48E-4551-81C4-E2AFDE4B3563}" type="presParOf" srcId="{C4C43D7F-C6A8-4ABD-A993-53DBC788BA9E}" destId="{D371C29E-E287-4F95-A3B3-B9056405FACD}" srcOrd="4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50FB2-119A-4B21-8D47-BE3EF8A18364}">
      <dsp:nvSpPr>
        <dsp:cNvPr id="0" name=""/>
        <dsp:cNvSpPr/>
      </dsp:nvSpPr>
      <dsp:spPr>
        <a:xfrm>
          <a:off x="7511647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FC361-EE62-42C1-ABF7-3EEE2D783BA9}">
      <dsp:nvSpPr>
        <dsp:cNvPr id="0" name=""/>
        <dsp:cNvSpPr/>
      </dsp:nvSpPr>
      <dsp:spPr>
        <a:xfrm>
          <a:off x="7121884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11903-B80A-43B6-8A00-DD0532AC7090}">
      <dsp:nvSpPr>
        <dsp:cNvPr id="0" name=""/>
        <dsp:cNvSpPr/>
      </dsp:nvSpPr>
      <dsp:spPr>
        <a:xfrm>
          <a:off x="6732874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91276-C360-40E9-9E31-F03731740988}">
      <dsp:nvSpPr>
        <dsp:cNvPr id="0" name=""/>
        <dsp:cNvSpPr/>
      </dsp:nvSpPr>
      <dsp:spPr>
        <a:xfrm>
          <a:off x="6343112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384E-B991-42CD-97C9-709DF4CCE22D}">
      <dsp:nvSpPr>
        <dsp:cNvPr id="0" name=""/>
        <dsp:cNvSpPr/>
      </dsp:nvSpPr>
      <dsp:spPr>
        <a:xfrm>
          <a:off x="5953349" y="218730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EE325-42F1-44DD-BD25-33109EBA6597}">
      <dsp:nvSpPr>
        <dsp:cNvPr id="0" name=""/>
        <dsp:cNvSpPr/>
      </dsp:nvSpPr>
      <dsp:spPr>
        <a:xfrm>
          <a:off x="5351399" y="2080831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1D6CA-C6D6-429E-B1A1-8C900A42AD07}">
      <dsp:nvSpPr>
        <dsp:cNvPr id="0" name=""/>
        <dsp:cNvSpPr/>
      </dsp:nvSpPr>
      <dsp:spPr>
        <a:xfrm>
          <a:off x="7164773" y="1747858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981B4-135A-4289-8D7F-496EB209C348}">
      <dsp:nvSpPr>
        <dsp:cNvPr id="0" name=""/>
        <dsp:cNvSpPr/>
      </dsp:nvSpPr>
      <dsp:spPr>
        <a:xfrm>
          <a:off x="7164773" y="262962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F7C7B-EEF6-4964-888B-356E7076DA0C}">
      <dsp:nvSpPr>
        <dsp:cNvPr id="0" name=""/>
        <dsp:cNvSpPr/>
      </dsp:nvSpPr>
      <dsp:spPr>
        <a:xfrm>
          <a:off x="7355140" y="193900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2B826-FADA-484B-BDA9-D3D06992E982}">
      <dsp:nvSpPr>
        <dsp:cNvPr id="0" name=""/>
        <dsp:cNvSpPr/>
      </dsp:nvSpPr>
      <dsp:spPr>
        <a:xfrm>
          <a:off x="7367179" y="243970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EF075-C442-49B2-99D0-5B4B27C370B6}">
      <dsp:nvSpPr>
        <dsp:cNvPr id="0" name=""/>
        <dsp:cNvSpPr/>
      </dsp:nvSpPr>
      <dsp:spPr>
        <a:xfrm>
          <a:off x="3037654" y="1213045"/>
          <a:ext cx="2153476" cy="2153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Plan de respuesta a los riesgos</a:t>
          </a:r>
          <a:endParaRPr lang="es-MX" sz="2700" kern="1200" dirty="0"/>
        </a:p>
      </dsp:txBody>
      <dsp:txXfrm>
        <a:off x="3353023" y="1528438"/>
        <a:ext cx="1522738" cy="1522852"/>
      </dsp:txXfrm>
    </dsp:sp>
    <dsp:sp modelId="{916EECAE-C935-4962-9521-2CBFFCEF560A}">
      <dsp:nvSpPr>
        <dsp:cNvPr id="0" name=""/>
        <dsp:cNvSpPr/>
      </dsp:nvSpPr>
      <dsp:spPr>
        <a:xfrm>
          <a:off x="3137728" y="866917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0AC94-F264-48CE-A841-9FC3B8B63419}">
      <dsp:nvSpPr>
        <dsp:cNvPr id="0" name=""/>
        <dsp:cNvSpPr/>
      </dsp:nvSpPr>
      <dsp:spPr>
        <a:xfrm>
          <a:off x="2897700" y="667955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5A369-3101-4742-B626-534E607A66CE}">
      <dsp:nvSpPr>
        <dsp:cNvPr id="0" name=""/>
        <dsp:cNvSpPr/>
      </dsp:nvSpPr>
      <dsp:spPr>
        <a:xfrm>
          <a:off x="2458277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77FF4-67DA-426E-A79C-41DC5B6D883E}">
      <dsp:nvSpPr>
        <dsp:cNvPr id="0" name=""/>
        <dsp:cNvSpPr/>
      </dsp:nvSpPr>
      <dsp:spPr>
        <a:xfrm>
          <a:off x="2019606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B8E4D-9CD3-4A9D-B461-A97D24522D85}">
      <dsp:nvSpPr>
        <dsp:cNvPr id="0" name=""/>
        <dsp:cNvSpPr/>
      </dsp:nvSpPr>
      <dsp:spPr>
        <a:xfrm>
          <a:off x="1580935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B3EF0-28CF-4DCB-A283-3529A92763AF}">
      <dsp:nvSpPr>
        <dsp:cNvPr id="0" name=""/>
        <dsp:cNvSpPr/>
      </dsp:nvSpPr>
      <dsp:spPr>
        <a:xfrm>
          <a:off x="1142264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C16BB-0422-414F-962B-0483723F6690}">
      <dsp:nvSpPr>
        <dsp:cNvPr id="0" name=""/>
        <dsp:cNvSpPr/>
      </dsp:nvSpPr>
      <dsp:spPr>
        <a:xfrm>
          <a:off x="702840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E88F7-9D1E-4BFF-8FF3-CFF021FC1E54}">
      <dsp:nvSpPr>
        <dsp:cNvPr id="0" name=""/>
        <dsp:cNvSpPr/>
      </dsp:nvSpPr>
      <dsp:spPr>
        <a:xfrm>
          <a:off x="264169" y="528189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65EEC-5463-4ED5-8FF1-7A0691AB1485}">
      <dsp:nvSpPr>
        <dsp:cNvPr id="0" name=""/>
        <dsp:cNvSpPr/>
      </dsp:nvSpPr>
      <dsp:spPr>
        <a:xfrm>
          <a:off x="289981" y="48713"/>
          <a:ext cx="2401780" cy="53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Identificarlos</a:t>
          </a:r>
          <a:endParaRPr lang="es-MX" sz="2400" kern="1200" dirty="0"/>
        </a:p>
      </dsp:txBody>
      <dsp:txXfrm>
        <a:off x="289981" y="48713"/>
        <a:ext cx="2401780" cy="531935"/>
      </dsp:txXfrm>
    </dsp:sp>
    <dsp:sp modelId="{76CF2893-52BB-476C-8E05-54A885B9668C}">
      <dsp:nvSpPr>
        <dsp:cNvPr id="0" name=""/>
        <dsp:cNvSpPr/>
      </dsp:nvSpPr>
      <dsp:spPr>
        <a:xfrm>
          <a:off x="2576410" y="1533275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EAC30-F848-4175-A942-484A3227CE8C}">
      <dsp:nvSpPr>
        <dsp:cNvPr id="0" name=""/>
        <dsp:cNvSpPr/>
      </dsp:nvSpPr>
      <dsp:spPr>
        <a:xfrm>
          <a:off x="2223517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663C3-DC75-4927-958F-2BA1898EB7BA}">
      <dsp:nvSpPr>
        <dsp:cNvPr id="0" name=""/>
        <dsp:cNvSpPr/>
      </dsp:nvSpPr>
      <dsp:spPr>
        <a:xfrm>
          <a:off x="1818705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0AA2E-A23E-4E76-9022-075287E18D55}">
      <dsp:nvSpPr>
        <dsp:cNvPr id="0" name=""/>
        <dsp:cNvSpPr/>
      </dsp:nvSpPr>
      <dsp:spPr>
        <a:xfrm>
          <a:off x="1414646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D4286-712F-4631-BF53-36543C855DA0}">
      <dsp:nvSpPr>
        <dsp:cNvPr id="0" name=""/>
        <dsp:cNvSpPr/>
      </dsp:nvSpPr>
      <dsp:spPr>
        <a:xfrm>
          <a:off x="1010587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C7D19-88D8-41F6-A0D6-401A133525FC}">
      <dsp:nvSpPr>
        <dsp:cNvPr id="0" name=""/>
        <dsp:cNvSpPr/>
      </dsp:nvSpPr>
      <dsp:spPr>
        <a:xfrm>
          <a:off x="605776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67788-F249-44F2-A77D-EA8FDB40991E}">
      <dsp:nvSpPr>
        <dsp:cNvPr id="0" name=""/>
        <dsp:cNvSpPr/>
      </dsp:nvSpPr>
      <dsp:spPr>
        <a:xfrm>
          <a:off x="201717" y="1620423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BCC94-F31E-4396-907B-16C4D2E739EA}">
      <dsp:nvSpPr>
        <dsp:cNvPr id="0" name=""/>
        <dsp:cNvSpPr/>
      </dsp:nvSpPr>
      <dsp:spPr>
        <a:xfrm>
          <a:off x="229040" y="1143003"/>
          <a:ext cx="2234739" cy="53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Cualificarlos </a:t>
          </a:r>
          <a:endParaRPr lang="es-MX" sz="2400" kern="1200" dirty="0"/>
        </a:p>
      </dsp:txBody>
      <dsp:txXfrm>
        <a:off x="229040" y="1143003"/>
        <a:ext cx="2234739" cy="531935"/>
      </dsp:txXfrm>
    </dsp:sp>
    <dsp:sp modelId="{E99125D4-B069-4126-B4AA-952E5972AEA3}">
      <dsp:nvSpPr>
        <dsp:cNvPr id="0" name=""/>
        <dsp:cNvSpPr/>
      </dsp:nvSpPr>
      <dsp:spPr>
        <a:xfrm>
          <a:off x="2576410" y="2555626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FC466-6CFB-42FD-A70B-B9AFD7683C84}">
      <dsp:nvSpPr>
        <dsp:cNvPr id="0" name=""/>
        <dsp:cNvSpPr/>
      </dsp:nvSpPr>
      <dsp:spPr>
        <a:xfrm>
          <a:off x="2223517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D90BD-27D5-4104-A281-8CFCB238FF57}">
      <dsp:nvSpPr>
        <dsp:cNvPr id="0" name=""/>
        <dsp:cNvSpPr/>
      </dsp:nvSpPr>
      <dsp:spPr>
        <a:xfrm>
          <a:off x="1818705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B4938-0D93-41DC-85FE-36395D22A1EA}">
      <dsp:nvSpPr>
        <dsp:cNvPr id="0" name=""/>
        <dsp:cNvSpPr/>
      </dsp:nvSpPr>
      <dsp:spPr>
        <a:xfrm>
          <a:off x="1414646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02F50-325F-405E-87AE-3BC81BA0A872}">
      <dsp:nvSpPr>
        <dsp:cNvPr id="0" name=""/>
        <dsp:cNvSpPr/>
      </dsp:nvSpPr>
      <dsp:spPr>
        <a:xfrm>
          <a:off x="1010587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B1C3C-8352-4666-9D3A-C112CBA53815}">
      <dsp:nvSpPr>
        <dsp:cNvPr id="0" name=""/>
        <dsp:cNvSpPr/>
      </dsp:nvSpPr>
      <dsp:spPr>
        <a:xfrm>
          <a:off x="605776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E6450-1EFB-46AF-8CE1-34A76CA5B508}">
      <dsp:nvSpPr>
        <dsp:cNvPr id="0" name=""/>
        <dsp:cNvSpPr/>
      </dsp:nvSpPr>
      <dsp:spPr>
        <a:xfrm>
          <a:off x="201717" y="2808850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D557C-66A1-4A70-A172-54DD0045E958}">
      <dsp:nvSpPr>
        <dsp:cNvPr id="0" name=""/>
        <dsp:cNvSpPr/>
      </dsp:nvSpPr>
      <dsp:spPr>
        <a:xfrm>
          <a:off x="229040" y="2328963"/>
          <a:ext cx="2234739" cy="53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Cuantificarlos</a:t>
          </a:r>
          <a:endParaRPr lang="es-MX" sz="2400" kern="1200" dirty="0"/>
        </a:p>
      </dsp:txBody>
      <dsp:txXfrm>
        <a:off x="229040" y="2328963"/>
        <a:ext cx="2234739" cy="531935"/>
      </dsp:txXfrm>
    </dsp:sp>
    <dsp:sp modelId="{A3997ECD-F848-49AB-83CE-AC3CFB79B40C}">
      <dsp:nvSpPr>
        <dsp:cNvPr id="0" name=""/>
        <dsp:cNvSpPr/>
      </dsp:nvSpPr>
      <dsp:spPr>
        <a:xfrm>
          <a:off x="3137728" y="3290634"/>
          <a:ext cx="425879" cy="425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451FF-33BF-4DB9-847B-51F65B4A0967}">
      <dsp:nvSpPr>
        <dsp:cNvPr id="0" name=""/>
        <dsp:cNvSpPr/>
      </dsp:nvSpPr>
      <dsp:spPr>
        <a:xfrm>
          <a:off x="2893938" y="3698835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54884-C804-45E4-9ADF-5CF3995D3B60}">
      <dsp:nvSpPr>
        <dsp:cNvPr id="0" name=""/>
        <dsp:cNvSpPr/>
      </dsp:nvSpPr>
      <dsp:spPr>
        <a:xfrm>
          <a:off x="2456020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860CD-E8B0-4943-BD96-D054509C22EE}">
      <dsp:nvSpPr>
        <dsp:cNvPr id="0" name=""/>
        <dsp:cNvSpPr/>
      </dsp:nvSpPr>
      <dsp:spPr>
        <a:xfrm>
          <a:off x="2017349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5F7BB-269F-4E8C-98D7-5793044CD6BC}">
      <dsp:nvSpPr>
        <dsp:cNvPr id="0" name=""/>
        <dsp:cNvSpPr/>
      </dsp:nvSpPr>
      <dsp:spPr>
        <a:xfrm>
          <a:off x="1579430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F26B3-653B-4961-8312-5DB86353770B}">
      <dsp:nvSpPr>
        <dsp:cNvPr id="0" name=""/>
        <dsp:cNvSpPr/>
      </dsp:nvSpPr>
      <dsp:spPr>
        <a:xfrm>
          <a:off x="1141511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7195F-6494-4FE0-B819-369777B43F07}">
      <dsp:nvSpPr>
        <dsp:cNvPr id="0" name=""/>
        <dsp:cNvSpPr/>
      </dsp:nvSpPr>
      <dsp:spPr>
        <a:xfrm>
          <a:off x="702840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35B37-BAEA-49E9-935B-B7AA13ADC560}">
      <dsp:nvSpPr>
        <dsp:cNvPr id="0" name=""/>
        <dsp:cNvSpPr/>
      </dsp:nvSpPr>
      <dsp:spPr>
        <a:xfrm>
          <a:off x="264922" y="3899852"/>
          <a:ext cx="212939" cy="21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1C29E-E287-4F95-A3B3-B9056405FACD}">
      <dsp:nvSpPr>
        <dsp:cNvPr id="0" name=""/>
        <dsp:cNvSpPr/>
      </dsp:nvSpPr>
      <dsp:spPr>
        <a:xfrm>
          <a:off x="289981" y="3412976"/>
          <a:ext cx="2401780" cy="53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Definir acciones preventivas y correctivas</a:t>
          </a:r>
          <a:endParaRPr lang="es-MX" sz="2400" kern="1200" dirty="0"/>
        </a:p>
      </dsp:txBody>
      <dsp:txXfrm>
        <a:off x="289981" y="3412976"/>
        <a:ext cx="2401780" cy="531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4B5415F-C23D-46C4-9FB7-D3B105DABB00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A0AD4EF-39DF-4420-A0AF-622E67C300F9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../VIDEOS/15%20%20%20Administraci&#243;n%20del%20riesgo.wm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MF. MARGARITA VALLE LEÓN</a:t>
            </a:r>
          </a:p>
          <a:p>
            <a:pPr algn="r"/>
            <a:fld id="{F1A7C1F7-B470-4EA8-812A-01A3E29D375F}" type="datetime1">
              <a:rPr lang="es-MX" smtClean="0"/>
              <a:pPr algn="r"/>
              <a:t>05/02/2016</a:t>
            </a:fld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4.7 PLANIFICACIÓN DE PROYECTOS</a:t>
            </a:r>
            <a:br>
              <a:rPr lang="es-MX" dirty="0" smtClean="0"/>
            </a:br>
            <a:r>
              <a:rPr lang="es-MX" dirty="0" smtClean="0">
                <a:hlinkClick r:id="rId2" action="ppaction://hlinkfile"/>
              </a:rPr>
              <a:t>ADMINISTRACIÓN DE RIESGOS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08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4.7.1 Propósito del proceso de la administración de riesgos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71772103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1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4.7.2 roles principales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5795157"/>
              </p:ext>
            </p:extLst>
          </p:nvPr>
        </p:nvGraphicFramePr>
        <p:xfrm>
          <a:off x="609600" y="1916832"/>
          <a:ext cx="4970512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129"/>
                <a:gridCol w="3607383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ROL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RESPONSABILIDAD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Administrador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Diseñar y operar el plan de riesgos.</a:t>
                      </a:r>
                      <a:r>
                        <a:rPr lang="es-MX" baseline="0" dirty="0" smtClean="0"/>
                        <a:t> Tomar acciones preventivas y correctivas necesarias ante la ocurrencia de un riesgo.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Equipo de trabajo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Colaborar.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Cliente o destinatario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Proveer</a:t>
                      </a:r>
                      <a:r>
                        <a:rPr lang="es-MX" baseline="0" dirty="0" smtClean="0"/>
                        <a:t> información y dar el visto bueno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Patrocinador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Estar atento y dar el visto bueno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464" y="548680"/>
            <a:ext cx="332241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464" y="3294717"/>
            <a:ext cx="3322416" cy="251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4.7.3 proceso de planificación de respuesta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6270668"/>
              </p:ext>
            </p:extLst>
          </p:nvPr>
        </p:nvGraphicFramePr>
        <p:xfrm>
          <a:off x="609600" y="1600200"/>
          <a:ext cx="339598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598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LOS RIESGOS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Identificarlos </a:t>
                      </a:r>
                    </a:p>
                    <a:p>
                      <a:r>
                        <a:rPr lang="es-MX" sz="2200" dirty="0" smtClean="0"/>
                        <a:t>2.- Cualificarlos y cuantificarlos</a:t>
                      </a:r>
                    </a:p>
                    <a:p>
                      <a:r>
                        <a:rPr lang="es-MX" sz="2200" dirty="0" smtClean="0"/>
                        <a:t>3.- definir acciones preventivas</a:t>
                      </a:r>
                    </a:p>
                    <a:p>
                      <a:r>
                        <a:rPr lang="es-MX" sz="2200" dirty="0" smtClean="0"/>
                        <a:t>4.- definir acciones correctivas</a:t>
                      </a:r>
                      <a:endParaRPr lang="es-MX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132422"/>
              </p:ext>
            </p:extLst>
          </p:nvPr>
        </p:nvGraphicFramePr>
        <p:xfrm>
          <a:off x="4716016" y="2492896"/>
          <a:ext cx="339598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59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Revisar documentación:</a:t>
                      </a:r>
                      <a:r>
                        <a:rPr lang="es-MX" sz="2200" baseline="0" dirty="0" smtClean="0"/>
                        <a:t> enunciado, EDT, cronograma, etc. Para detectarlos.</a:t>
                      </a:r>
                    </a:p>
                    <a:p>
                      <a:r>
                        <a:rPr lang="es-MX" sz="2200" baseline="0" dirty="0" smtClean="0"/>
                        <a:t>2.- Revisar información estadística.</a:t>
                      </a:r>
                    </a:p>
                    <a:p>
                      <a:r>
                        <a:rPr lang="es-MX" sz="2200" baseline="0" dirty="0" smtClean="0"/>
                        <a:t>3.- Tormenta de ideas.</a:t>
                      </a:r>
                    </a:p>
                    <a:p>
                      <a:r>
                        <a:rPr lang="es-MX" sz="2200" baseline="0" dirty="0" smtClean="0"/>
                        <a:t>4.- Definir categorías.</a:t>
                      </a:r>
                      <a:endParaRPr lang="es-MX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Flecha doblada"/>
          <p:cNvSpPr/>
          <p:nvPr/>
        </p:nvSpPr>
        <p:spPr>
          <a:xfrm rot="5400000">
            <a:off x="4445986" y="1754814"/>
            <a:ext cx="900100" cy="16561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9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4.7.3 proceso de planificación de respuesta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3494718"/>
              </p:ext>
            </p:extLst>
          </p:nvPr>
        </p:nvGraphicFramePr>
        <p:xfrm>
          <a:off x="609600" y="1600200"/>
          <a:ext cx="339598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598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LOS RIESGOS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Identificarlos </a:t>
                      </a:r>
                    </a:p>
                    <a:p>
                      <a:r>
                        <a:rPr lang="es-MX" sz="2200" dirty="0" smtClean="0"/>
                        <a:t>2.- Cualificarlos </a:t>
                      </a:r>
                      <a:r>
                        <a:rPr lang="es-MX" sz="2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</a:rPr>
                        <a:t>y cuantificarlos</a:t>
                      </a:r>
                    </a:p>
                    <a:p>
                      <a:r>
                        <a:rPr lang="es-MX" sz="2200" dirty="0" smtClean="0"/>
                        <a:t>3.- definir acciones preventivas</a:t>
                      </a:r>
                    </a:p>
                    <a:p>
                      <a:r>
                        <a:rPr lang="es-MX" sz="2200" dirty="0" smtClean="0"/>
                        <a:t>4.- definir acciones correctivas</a:t>
                      </a:r>
                      <a:endParaRPr lang="es-MX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724377"/>
              </p:ext>
            </p:extLst>
          </p:nvPr>
        </p:nvGraphicFramePr>
        <p:xfrm>
          <a:off x="4716016" y="2852936"/>
          <a:ext cx="339598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59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Probabilidad de ocurrencia e impacto.</a:t>
                      </a:r>
                    </a:p>
                    <a:p>
                      <a:r>
                        <a:rPr lang="es-MX" sz="2200" dirty="0" smtClean="0"/>
                        <a:t>2.- Revisar matriz de flexibilidad.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Flecha doblada"/>
          <p:cNvSpPr/>
          <p:nvPr/>
        </p:nvSpPr>
        <p:spPr>
          <a:xfrm rot="5400000">
            <a:off x="4445986" y="2078850"/>
            <a:ext cx="900100" cy="16561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75359"/>
              </p:ext>
            </p:extLst>
          </p:nvPr>
        </p:nvGraphicFramePr>
        <p:xfrm>
          <a:off x="179512" y="4293096"/>
          <a:ext cx="43924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64096"/>
                <a:gridCol w="1368152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categoría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riesgo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Probabilidad de ocurrencia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Impacto potencial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Alto, medio</a:t>
                      </a:r>
                      <a:r>
                        <a:rPr lang="es-MX" baseline="0" dirty="0" smtClean="0"/>
                        <a:t>  o bajo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Alto,</a:t>
                      </a:r>
                      <a:r>
                        <a:rPr lang="es-MX" baseline="0" dirty="0" smtClean="0"/>
                        <a:t> medio o bajo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4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4.7.3 proceso de planificación de respuesta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73563305"/>
              </p:ext>
            </p:extLst>
          </p:nvPr>
        </p:nvGraphicFramePr>
        <p:xfrm>
          <a:off x="609600" y="1600200"/>
          <a:ext cx="339598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598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LOS RIESGOS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Identificarlos </a:t>
                      </a:r>
                    </a:p>
                    <a:p>
                      <a:r>
                        <a:rPr lang="es-MX" sz="2200" dirty="0" smtClean="0"/>
                        <a:t>2.- </a:t>
                      </a:r>
                      <a:r>
                        <a:rPr lang="es-MX" sz="2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</a:rPr>
                        <a:t>Cualificarlos y</a:t>
                      </a:r>
                      <a:r>
                        <a:rPr lang="es-MX" sz="2200" dirty="0" smtClean="0"/>
                        <a:t> cuantificarlos</a:t>
                      </a:r>
                    </a:p>
                    <a:p>
                      <a:r>
                        <a:rPr lang="es-MX" sz="2200" dirty="0" smtClean="0"/>
                        <a:t>3.- definir acciones preventivas</a:t>
                      </a:r>
                    </a:p>
                    <a:p>
                      <a:r>
                        <a:rPr lang="es-MX" sz="2200" dirty="0" smtClean="0"/>
                        <a:t>4.- definir acciones correctivas</a:t>
                      </a:r>
                      <a:endParaRPr lang="es-MX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518189"/>
              </p:ext>
            </p:extLst>
          </p:nvPr>
        </p:nvGraphicFramePr>
        <p:xfrm>
          <a:off x="4920436" y="2937872"/>
          <a:ext cx="339598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598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Análisis de sensibilidad.</a:t>
                      </a:r>
                      <a:r>
                        <a:rPr lang="es-MX" sz="2200" baseline="0" dirty="0" smtClean="0"/>
                        <a:t>.</a:t>
                      </a:r>
                    </a:p>
                    <a:p>
                      <a:r>
                        <a:rPr lang="es-MX" sz="2200" baseline="0" dirty="0" smtClean="0"/>
                        <a:t>2.- Análisis de valor monetario esperado.</a:t>
                      </a:r>
                    </a:p>
                    <a:p>
                      <a:r>
                        <a:rPr lang="es-MX" sz="2200" baseline="0" dirty="0" smtClean="0"/>
                        <a:t>3.- Árbol de decisiones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Flecha doblada"/>
          <p:cNvSpPr/>
          <p:nvPr/>
        </p:nvSpPr>
        <p:spPr>
          <a:xfrm rot="5400000">
            <a:off x="4463988" y="2168860"/>
            <a:ext cx="864096" cy="16561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52228"/>
              </p:ext>
            </p:extLst>
          </p:nvPr>
        </p:nvGraphicFramePr>
        <p:xfrm>
          <a:off x="179512" y="4293096"/>
          <a:ext cx="43924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64096"/>
                <a:gridCol w="1368152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categoría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riesgo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Probabilidad de ocurrencia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Impacto potencial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%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Valor numérico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0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4.7.3 proceso de planificación de respuesta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67654830"/>
              </p:ext>
            </p:extLst>
          </p:nvPr>
        </p:nvGraphicFramePr>
        <p:xfrm>
          <a:off x="609600" y="1600200"/>
          <a:ext cx="339598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598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LOS RIESGOS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Identificarlos </a:t>
                      </a:r>
                    </a:p>
                    <a:p>
                      <a:r>
                        <a:rPr lang="es-MX" sz="2200" dirty="0" smtClean="0"/>
                        <a:t>2.- </a:t>
                      </a:r>
                      <a:r>
                        <a:rPr lang="es-MX" sz="2200" dirty="0" smtClean="0">
                          <a:solidFill>
                            <a:schemeClr val="bg1"/>
                          </a:solidFill>
                        </a:rPr>
                        <a:t>Cualificarlos y </a:t>
                      </a:r>
                      <a:r>
                        <a:rPr lang="es-MX" sz="2200" dirty="0" smtClean="0"/>
                        <a:t>cuantificarlos</a:t>
                      </a:r>
                    </a:p>
                    <a:p>
                      <a:r>
                        <a:rPr lang="es-MX" sz="2200" dirty="0" smtClean="0"/>
                        <a:t>3.- definir acciones preventivas</a:t>
                      </a:r>
                    </a:p>
                    <a:p>
                      <a:r>
                        <a:rPr lang="es-MX" sz="2200" dirty="0" smtClean="0"/>
                        <a:t>4.- definir acciones correctivas</a:t>
                      </a:r>
                      <a:endParaRPr lang="es-MX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014954"/>
              </p:ext>
            </p:extLst>
          </p:nvPr>
        </p:nvGraphicFramePr>
        <p:xfrm>
          <a:off x="6864652" y="3297912"/>
          <a:ext cx="20278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82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2200" dirty="0" smtClean="0"/>
                        <a:t>Respuestas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Evitarlos</a:t>
                      </a:r>
                      <a:endParaRPr lang="es-MX" sz="2200" baseline="0" dirty="0" smtClean="0"/>
                    </a:p>
                    <a:p>
                      <a:r>
                        <a:rPr lang="es-MX" sz="2200" baseline="0" dirty="0" smtClean="0"/>
                        <a:t>2.- Transferirlos</a:t>
                      </a:r>
                    </a:p>
                    <a:p>
                      <a:r>
                        <a:rPr lang="es-MX" sz="2200" baseline="0" dirty="0" smtClean="0"/>
                        <a:t>3.- Mitigarlos</a:t>
                      </a:r>
                    </a:p>
                    <a:p>
                      <a:r>
                        <a:rPr lang="es-MX" sz="2200" baseline="0" dirty="0" smtClean="0"/>
                        <a:t>4.- Determinar el disparador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Flecha doblada"/>
          <p:cNvSpPr/>
          <p:nvPr/>
        </p:nvSpPr>
        <p:spPr>
          <a:xfrm rot="5400000">
            <a:off x="5148064" y="1772816"/>
            <a:ext cx="1008112" cy="316835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18086"/>
              </p:ext>
            </p:extLst>
          </p:nvPr>
        </p:nvGraphicFramePr>
        <p:xfrm>
          <a:off x="107504" y="5312112"/>
          <a:ext cx="6696744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339"/>
                <a:gridCol w="846671"/>
                <a:gridCol w="1132688"/>
                <a:gridCol w="1266215"/>
                <a:gridCol w="1096687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Categoría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Riesgo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Evento</a:t>
                      </a:r>
                      <a:r>
                        <a:rPr lang="es-MX" sz="1600" baseline="0" dirty="0" smtClean="0"/>
                        <a:t> disparador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Acciones preventivas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Acciones correctivas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Responsable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38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4.7.4 documentos de la planificación de la respuesta a los riesgos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7880607"/>
              </p:ext>
            </p:extLst>
          </p:nvPr>
        </p:nvGraphicFramePr>
        <p:xfrm>
          <a:off x="683568" y="1772816"/>
          <a:ext cx="432308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308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Plan de respuesta a los riesgos.</a:t>
                      </a:r>
                    </a:p>
                    <a:p>
                      <a:r>
                        <a:rPr lang="es-MX" sz="2200" dirty="0" smtClean="0"/>
                        <a:t>Elementos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1.- Riesgos.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2.- Probabilidad</a:t>
                      </a:r>
                      <a:r>
                        <a:rPr lang="es-MX" sz="2200" baseline="0" dirty="0" smtClean="0"/>
                        <a:t> de ocurrencia.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3.- Monto</a:t>
                      </a:r>
                      <a:r>
                        <a:rPr lang="es-MX" sz="2200" baseline="0" dirty="0" smtClean="0"/>
                        <a:t> potencial del impacto.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4.- Eventos disparadores de los riesgos.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5.- Acciones preventivas.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6.- Acciones correctivas.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7.- Responsables.</a:t>
                      </a:r>
                      <a:endParaRPr lang="es-MX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548" y="1754857"/>
            <a:ext cx="3678932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9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Caso desayuno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86802491"/>
              </p:ext>
            </p:extLst>
          </p:nvPr>
        </p:nvGraphicFramePr>
        <p:xfrm>
          <a:off x="251520" y="1600200"/>
          <a:ext cx="8784978" cy="4061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560174"/>
                <a:gridCol w="1464163"/>
                <a:gridCol w="1464163"/>
                <a:gridCol w="1464163"/>
                <a:gridCol w="1464163"/>
              </a:tblGrid>
              <a:tr h="68283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CATEGORIA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RIESGO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EVENTO</a:t>
                      </a:r>
                    </a:p>
                    <a:p>
                      <a:pPr algn="ctr"/>
                      <a:r>
                        <a:rPr lang="es-MX" sz="1600" dirty="0" smtClean="0"/>
                        <a:t>DISPARADOR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ACCIONES</a:t>
                      </a:r>
                    </a:p>
                    <a:p>
                      <a:pPr algn="ctr"/>
                      <a:r>
                        <a:rPr lang="es-MX" sz="1600" dirty="0" smtClean="0"/>
                        <a:t>PREVENTIVAS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ACCIONES</a:t>
                      </a:r>
                      <a:r>
                        <a:rPr lang="es-MX" sz="1600" baseline="0" dirty="0" smtClean="0"/>
                        <a:t> CORRECTIVAS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RESPONSABLE</a:t>
                      </a:r>
                      <a:endParaRPr lang="es-MX" sz="1600" dirty="0"/>
                    </a:p>
                  </a:txBody>
                  <a:tcPr/>
                </a:tc>
              </a:tr>
              <a:tr h="1024247"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Alimentos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Ingredientes descompuestos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Fecha de caducidad atrasada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Revisar fechas en la tienda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Cambiar los ingredientes</a:t>
                      </a:r>
                      <a:r>
                        <a:rPr lang="es-MX" sz="17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en la tienda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Señora 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329724"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Espacios y equipo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Insectos y roedores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Restos de comida en estufa o alacena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Supervisar cocina y equipo.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Limpieza</a:t>
                      </a:r>
                      <a:r>
                        <a:rPr lang="es-MX" sz="17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profunda oportuna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Señora 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024247"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Convivencia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Aburrición o disgusto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Bostezos o silencio. 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Platicar temas de interés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Cambiar tema de conversación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7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Señora </a:t>
                      </a:r>
                      <a:endParaRPr lang="es-MX" sz="17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3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107</TotalTime>
  <Words>432</Words>
  <Application>Microsoft Office PowerPoint</Application>
  <PresentationFormat>Presentación en pantalla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Horizonte</vt:lpstr>
      <vt:lpstr>4.7 PLANIFICACIÓN DE PROYECTOS ADMINISTRACIÓN DE RIESGOS</vt:lpstr>
      <vt:lpstr>4.7.1 Propósito del proceso de la administración de riesgos</vt:lpstr>
      <vt:lpstr>4.7.2 roles principales</vt:lpstr>
      <vt:lpstr>4.7.3 proceso de planificación de respuesta</vt:lpstr>
      <vt:lpstr>4.7.3 proceso de planificación de respuesta</vt:lpstr>
      <vt:lpstr>4.7.3 proceso de planificación de respuesta</vt:lpstr>
      <vt:lpstr>4.7.3 proceso de planificación de respuesta</vt:lpstr>
      <vt:lpstr>4.7.4 documentos de la planificación de la respuesta a los riesgos</vt:lpstr>
      <vt:lpstr>Caso desayuno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 PLANIFICACIÓN DE PROYECTOS ADMINISTRACIÓN DE RIESGOS</dc:title>
  <dc:creator>Margarita</dc:creator>
  <cp:lastModifiedBy>Margarita</cp:lastModifiedBy>
  <cp:revision>16</cp:revision>
  <dcterms:created xsi:type="dcterms:W3CDTF">2013-10-04T00:57:40Z</dcterms:created>
  <dcterms:modified xsi:type="dcterms:W3CDTF">2016-02-06T04:24:16Z</dcterms:modified>
</cp:coreProperties>
</file>