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556742-C153-4D60-BFEC-78E75CE846BE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B864FFA4-C66A-4506-8927-B5A5D32A6B57}">
      <dgm:prSet phldrT="[Texto]" custT="1"/>
      <dgm:spPr/>
      <dgm:t>
        <a:bodyPr/>
        <a:lstStyle/>
        <a:p>
          <a:r>
            <a:rPr lang="es-MX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INVOLUCRADOS</a:t>
          </a:r>
          <a:endParaRPr lang="es-MX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C74DCC-E5A3-4EEA-BE6A-A41F0FC3A265}" type="parTrans" cxnId="{9FD296DA-99E1-4D94-BE9F-0807D575E4D5}">
      <dgm:prSet/>
      <dgm:spPr/>
      <dgm:t>
        <a:bodyPr/>
        <a:lstStyle/>
        <a:p>
          <a:endParaRPr lang="es-MX"/>
        </a:p>
      </dgm:t>
    </dgm:pt>
    <dgm:pt modelId="{86199ACD-8AB1-4403-915F-226F9BA69F94}" type="sibTrans" cxnId="{9FD296DA-99E1-4D94-BE9F-0807D575E4D5}">
      <dgm:prSet/>
      <dgm:spPr/>
      <dgm:t>
        <a:bodyPr/>
        <a:lstStyle/>
        <a:p>
          <a:endParaRPr lang="es-MX"/>
        </a:p>
      </dgm:t>
    </dgm:pt>
    <dgm:pt modelId="{15C277D4-0B47-4351-8BEE-C3863E2AC278}">
      <dgm:prSet phldrT="[Texto]" custT="1"/>
      <dgm:spPr/>
      <dgm:t>
        <a:bodyPr/>
        <a:lstStyle/>
        <a:p>
          <a:r>
            <a:rPr lang="es-MX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PROYECTO</a:t>
          </a:r>
          <a:endParaRPr lang="es-MX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62F5FF-3E4F-4D1E-BD65-396582AD9080}" type="parTrans" cxnId="{8805061F-D641-43D9-81D0-3A6D0690BD04}">
      <dgm:prSet/>
      <dgm:spPr/>
      <dgm:t>
        <a:bodyPr/>
        <a:lstStyle/>
        <a:p>
          <a:endParaRPr lang="es-MX"/>
        </a:p>
      </dgm:t>
    </dgm:pt>
    <dgm:pt modelId="{B36C4B58-4527-425A-ADC0-9822B2B693B8}" type="sibTrans" cxnId="{8805061F-D641-43D9-81D0-3A6D0690BD04}">
      <dgm:prSet/>
      <dgm:spPr/>
      <dgm:t>
        <a:bodyPr/>
        <a:lstStyle/>
        <a:p>
          <a:endParaRPr lang="es-MX"/>
        </a:p>
      </dgm:t>
    </dgm:pt>
    <dgm:pt modelId="{3B3E9308-12A2-4348-8B89-FCC5A20DB0F5}">
      <dgm:prSet phldrT="[Texto]" custT="1"/>
      <dgm:spPr/>
      <dgm:t>
        <a:bodyPr/>
        <a:lstStyle/>
        <a:p>
          <a:endParaRPr lang="es-MX" sz="2800" dirty="0"/>
        </a:p>
      </dgm:t>
    </dgm:pt>
    <dgm:pt modelId="{25BA2A7A-4FA4-43D0-9DE6-1BFD152618E7}" type="parTrans" cxnId="{89C8B0EB-863A-4B94-B732-7FD17D31A6B3}">
      <dgm:prSet/>
      <dgm:spPr/>
      <dgm:t>
        <a:bodyPr/>
        <a:lstStyle/>
        <a:p>
          <a:endParaRPr lang="es-MX"/>
        </a:p>
      </dgm:t>
    </dgm:pt>
    <dgm:pt modelId="{5E98FD67-7AFE-412A-B541-1CAC7087213C}" type="sibTrans" cxnId="{89C8B0EB-863A-4B94-B732-7FD17D31A6B3}">
      <dgm:prSet/>
      <dgm:spPr/>
      <dgm:t>
        <a:bodyPr/>
        <a:lstStyle/>
        <a:p>
          <a:endParaRPr lang="es-MX"/>
        </a:p>
      </dgm:t>
    </dgm:pt>
    <dgm:pt modelId="{3B89BE72-E737-48B1-9E02-0F7BFD78ED62}" type="pres">
      <dgm:prSet presAssocID="{BD556742-C153-4D60-BFEC-78E75CE846BE}" presName="Name0" presStyleCnt="0">
        <dgm:presLayoutVars>
          <dgm:dir/>
          <dgm:resizeHandles val="exact"/>
        </dgm:presLayoutVars>
      </dgm:prSet>
      <dgm:spPr/>
    </dgm:pt>
    <dgm:pt modelId="{0DDD414A-05E5-429E-A430-08A647B5D9CD}" type="pres">
      <dgm:prSet presAssocID="{BD556742-C153-4D60-BFEC-78E75CE846BE}" presName="vNodes" presStyleCnt="0"/>
      <dgm:spPr/>
    </dgm:pt>
    <dgm:pt modelId="{523B70EA-8834-417E-B4B7-07CF777E3A81}" type="pres">
      <dgm:prSet presAssocID="{B864FFA4-C66A-4506-8927-B5A5D32A6B57}" presName="node" presStyleLbl="node1" presStyleIdx="0" presStyleCnt="3" custScaleX="23766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72AF05C-C688-4637-A5EB-64A16DA5C670}" type="pres">
      <dgm:prSet presAssocID="{86199ACD-8AB1-4403-915F-226F9BA69F94}" presName="spacerT" presStyleCnt="0"/>
      <dgm:spPr/>
    </dgm:pt>
    <dgm:pt modelId="{239D46C2-5B5E-4A2B-9A97-9F3AF9F5B5F9}" type="pres">
      <dgm:prSet presAssocID="{86199ACD-8AB1-4403-915F-226F9BA69F94}" presName="sibTrans" presStyleLbl="sibTrans2D1" presStyleIdx="0" presStyleCnt="2"/>
      <dgm:spPr/>
      <dgm:t>
        <a:bodyPr/>
        <a:lstStyle/>
        <a:p>
          <a:endParaRPr lang="es-MX"/>
        </a:p>
      </dgm:t>
    </dgm:pt>
    <dgm:pt modelId="{6886FB26-3E29-4EFC-BFEB-C99C9241A96C}" type="pres">
      <dgm:prSet presAssocID="{86199ACD-8AB1-4403-915F-226F9BA69F94}" presName="spacerB" presStyleCnt="0"/>
      <dgm:spPr/>
    </dgm:pt>
    <dgm:pt modelId="{99BF781E-0D24-4BB3-8430-4E06BD3018EA}" type="pres">
      <dgm:prSet presAssocID="{15C277D4-0B47-4351-8BEE-C3863E2AC278}" presName="node" presStyleLbl="node1" presStyleIdx="1" presStyleCnt="3" custScaleX="23766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A3235D3-B11C-40EF-BD2E-32B2268579E2}" type="pres">
      <dgm:prSet presAssocID="{BD556742-C153-4D60-BFEC-78E75CE846BE}" presName="sibTransLast" presStyleLbl="sibTrans2D1" presStyleIdx="1" presStyleCnt="2"/>
      <dgm:spPr/>
      <dgm:t>
        <a:bodyPr/>
        <a:lstStyle/>
        <a:p>
          <a:endParaRPr lang="es-MX"/>
        </a:p>
      </dgm:t>
    </dgm:pt>
    <dgm:pt modelId="{AF23A311-0104-4CEF-9148-A08153C8A49F}" type="pres">
      <dgm:prSet presAssocID="{BD556742-C153-4D60-BFEC-78E75CE846BE}" presName="connectorText" presStyleLbl="sibTrans2D1" presStyleIdx="1" presStyleCnt="2"/>
      <dgm:spPr/>
      <dgm:t>
        <a:bodyPr/>
        <a:lstStyle/>
        <a:p>
          <a:endParaRPr lang="es-MX"/>
        </a:p>
      </dgm:t>
    </dgm:pt>
    <dgm:pt modelId="{31CAEA64-53B7-4DF0-9AB4-1EA3DA7222B5}" type="pres">
      <dgm:prSet presAssocID="{BD556742-C153-4D60-BFEC-78E75CE846BE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9C5193E-7C4A-4C30-A418-552FFB27B2B7}" type="presOf" srcId="{B36C4B58-4527-425A-ADC0-9822B2B693B8}" destId="{AF23A311-0104-4CEF-9148-A08153C8A49F}" srcOrd="1" destOrd="0" presId="urn:microsoft.com/office/officeart/2005/8/layout/equation2"/>
    <dgm:cxn modelId="{9FD296DA-99E1-4D94-BE9F-0807D575E4D5}" srcId="{BD556742-C153-4D60-BFEC-78E75CE846BE}" destId="{B864FFA4-C66A-4506-8927-B5A5D32A6B57}" srcOrd="0" destOrd="0" parTransId="{B3C74DCC-E5A3-4EEA-BE6A-A41F0FC3A265}" sibTransId="{86199ACD-8AB1-4403-915F-226F9BA69F94}"/>
    <dgm:cxn modelId="{9FD13EDB-94A0-4DBA-831B-1D6D1740B9DF}" type="presOf" srcId="{15C277D4-0B47-4351-8BEE-C3863E2AC278}" destId="{99BF781E-0D24-4BB3-8430-4E06BD3018EA}" srcOrd="0" destOrd="0" presId="urn:microsoft.com/office/officeart/2005/8/layout/equation2"/>
    <dgm:cxn modelId="{8950F2EB-A500-44FF-9AF6-EB9E483B9137}" type="presOf" srcId="{B36C4B58-4527-425A-ADC0-9822B2B693B8}" destId="{8A3235D3-B11C-40EF-BD2E-32B2268579E2}" srcOrd="0" destOrd="0" presId="urn:microsoft.com/office/officeart/2005/8/layout/equation2"/>
    <dgm:cxn modelId="{F40F6985-4EBD-4EB6-8AF0-DCE6B34A0D51}" type="presOf" srcId="{3B3E9308-12A2-4348-8B89-FCC5A20DB0F5}" destId="{31CAEA64-53B7-4DF0-9AB4-1EA3DA7222B5}" srcOrd="0" destOrd="0" presId="urn:microsoft.com/office/officeart/2005/8/layout/equation2"/>
    <dgm:cxn modelId="{03115CC1-6B01-40C5-8C06-7D2A9DAC9ACD}" type="presOf" srcId="{86199ACD-8AB1-4403-915F-226F9BA69F94}" destId="{239D46C2-5B5E-4A2B-9A97-9F3AF9F5B5F9}" srcOrd="0" destOrd="0" presId="urn:microsoft.com/office/officeart/2005/8/layout/equation2"/>
    <dgm:cxn modelId="{89C8B0EB-863A-4B94-B732-7FD17D31A6B3}" srcId="{BD556742-C153-4D60-BFEC-78E75CE846BE}" destId="{3B3E9308-12A2-4348-8B89-FCC5A20DB0F5}" srcOrd="2" destOrd="0" parTransId="{25BA2A7A-4FA4-43D0-9DE6-1BFD152618E7}" sibTransId="{5E98FD67-7AFE-412A-B541-1CAC7087213C}"/>
    <dgm:cxn modelId="{8805061F-D641-43D9-81D0-3A6D0690BD04}" srcId="{BD556742-C153-4D60-BFEC-78E75CE846BE}" destId="{15C277D4-0B47-4351-8BEE-C3863E2AC278}" srcOrd="1" destOrd="0" parTransId="{9D62F5FF-3E4F-4D1E-BD65-396582AD9080}" sibTransId="{B36C4B58-4527-425A-ADC0-9822B2B693B8}"/>
    <dgm:cxn modelId="{BD721DF2-9406-419C-BED6-FA16EC1DBC5B}" type="presOf" srcId="{B864FFA4-C66A-4506-8927-B5A5D32A6B57}" destId="{523B70EA-8834-417E-B4B7-07CF777E3A81}" srcOrd="0" destOrd="0" presId="urn:microsoft.com/office/officeart/2005/8/layout/equation2"/>
    <dgm:cxn modelId="{4A9020F8-62D2-4DF2-96F8-A209E7CC3805}" type="presOf" srcId="{BD556742-C153-4D60-BFEC-78E75CE846BE}" destId="{3B89BE72-E737-48B1-9E02-0F7BFD78ED62}" srcOrd="0" destOrd="0" presId="urn:microsoft.com/office/officeart/2005/8/layout/equation2"/>
    <dgm:cxn modelId="{A189699B-8CA6-4D5A-8173-0EF2ECA0FD60}" type="presParOf" srcId="{3B89BE72-E737-48B1-9E02-0F7BFD78ED62}" destId="{0DDD414A-05E5-429E-A430-08A647B5D9CD}" srcOrd="0" destOrd="0" presId="urn:microsoft.com/office/officeart/2005/8/layout/equation2"/>
    <dgm:cxn modelId="{59A422D5-8D8C-449F-8F7C-77CFD1B7B397}" type="presParOf" srcId="{0DDD414A-05E5-429E-A430-08A647B5D9CD}" destId="{523B70EA-8834-417E-B4B7-07CF777E3A81}" srcOrd="0" destOrd="0" presId="urn:microsoft.com/office/officeart/2005/8/layout/equation2"/>
    <dgm:cxn modelId="{8E923C5F-4897-4950-AEF8-2B6211DC2AD5}" type="presParOf" srcId="{0DDD414A-05E5-429E-A430-08A647B5D9CD}" destId="{F72AF05C-C688-4637-A5EB-64A16DA5C670}" srcOrd="1" destOrd="0" presId="urn:microsoft.com/office/officeart/2005/8/layout/equation2"/>
    <dgm:cxn modelId="{F176430D-1802-409A-972C-47F6578ABC66}" type="presParOf" srcId="{0DDD414A-05E5-429E-A430-08A647B5D9CD}" destId="{239D46C2-5B5E-4A2B-9A97-9F3AF9F5B5F9}" srcOrd="2" destOrd="0" presId="urn:microsoft.com/office/officeart/2005/8/layout/equation2"/>
    <dgm:cxn modelId="{DFAAD5A3-DCB5-4635-BC3A-F977D5ED8B4A}" type="presParOf" srcId="{0DDD414A-05E5-429E-A430-08A647B5D9CD}" destId="{6886FB26-3E29-4EFC-BFEB-C99C9241A96C}" srcOrd="3" destOrd="0" presId="urn:microsoft.com/office/officeart/2005/8/layout/equation2"/>
    <dgm:cxn modelId="{E404C3B2-91AE-4839-9242-18E2814A99BA}" type="presParOf" srcId="{0DDD414A-05E5-429E-A430-08A647B5D9CD}" destId="{99BF781E-0D24-4BB3-8430-4E06BD3018EA}" srcOrd="4" destOrd="0" presId="urn:microsoft.com/office/officeart/2005/8/layout/equation2"/>
    <dgm:cxn modelId="{5D019E1D-5067-402A-A22F-F324792BA0D6}" type="presParOf" srcId="{3B89BE72-E737-48B1-9E02-0F7BFD78ED62}" destId="{8A3235D3-B11C-40EF-BD2E-32B2268579E2}" srcOrd="1" destOrd="0" presId="urn:microsoft.com/office/officeart/2005/8/layout/equation2"/>
    <dgm:cxn modelId="{79C8C446-F0BB-460E-B332-5F693E5DB4F0}" type="presParOf" srcId="{8A3235D3-B11C-40EF-BD2E-32B2268579E2}" destId="{AF23A311-0104-4CEF-9148-A08153C8A49F}" srcOrd="0" destOrd="0" presId="urn:microsoft.com/office/officeart/2005/8/layout/equation2"/>
    <dgm:cxn modelId="{2B00E9CE-8075-4282-8AB1-A118954AEA09}" type="presParOf" srcId="{3B89BE72-E737-48B1-9E02-0F7BFD78ED62}" destId="{31CAEA64-53B7-4DF0-9AB4-1EA3DA7222B5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3AE670-239E-4118-83D5-92FCB339EE1A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34757E2-0F2F-47D2-A41E-73D34E40FF31}">
      <dgm:prSet phldrT="[Texto]"/>
      <dgm:spPr/>
      <dgm:t>
        <a:bodyPr/>
        <a:lstStyle/>
        <a:p>
          <a:r>
            <a:rPr lang="es-MX" dirty="0" smtClean="0"/>
            <a:t>cliente</a:t>
          </a:r>
          <a:endParaRPr lang="es-MX" dirty="0"/>
        </a:p>
      </dgm:t>
    </dgm:pt>
    <dgm:pt modelId="{24781998-E54E-4DED-8798-5911975235AD}" type="parTrans" cxnId="{3D9E9812-118D-498F-9BB3-0B2F67CFCE27}">
      <dgm:prSet/>
      <dgm:spPr/>
      <dgm:t>
        <a:bodyPr/>
        <a:lstStyle/>
        <a:p>
          <a:endParaRPr lang="es-MX"/>
        </a:p>
      </dgm:t>
    </dgm:pt>
    <dgm:pt modelId="{769261D3-D90C-44AF-BBD0-E4171338F745}" type="sibTrans" cxnId="{3D9E9812-118D-498F-9BB3-0B2F67CFCE27}">
      <dgm:prSet/>
      <dgm:spPr/>
      <dgm:t>
        <a:bodyPr/>
        <a:lstStyle/>
        <a:p>
          <a:endParaRPr lang="es-MX"/>
        </a:p>
      </dgm:t>
    </dgm:pt>
    <dgm:pt modelId="{A636E80A-B84A-4E76-863C-BA443B6F22A9}">
      <dgm:prSet phldrT="[Texto]"/>
      <dgm:spPr/>
      <dgm:t>
        <a:bodyPr/>
        <a:lstStyle/>
        <a:p>
          <a:r>
            <a:rPr lang="es-MX" dirty="0" smtClean="0"/>
            <a:t>patrocinador</a:t>
          </a:r>
          <a:endParaRPr lang="es-MX" dirty="0"/>
        </a:p>
      </dgm:t>
    </dgm:pt>
    <dgm:pt modelId="{038911D6-C38B-41E2-A7A6-1FC73C3B0035}" type="parTrans" cxnId="{425C835F-50F6-4197-BD13-3BF635EE9E06}">
      <dgm:prSet/>
      <dgm:spPr/>
      <dgm:t>
        <a:bodyPr/>
        <a:lstStyle/>
        <a:p>
          <a:endParaRPr lang="es-MX"/>
        </a:p>
      </dgm:t>
    </dgm:pt>
    <dgm:pt modelId="{CFAC48EE-8DFB-43B5-8A93-A4A695458495}" type="sibTrans" cxnId="{425C835F-50F6-4197-BD13-3BF635EE9E06}">
      <dgm:prSet/>
      <dgm:spPr/>
      <dgm:t>
        <a:bodyPr/>
        <a:lstStyle/>
        <a:p>
          <a:endParaRPr lang="es-MX"/>
        </a:p>
      </dgm:t>
    </dgm:pt>
    <dgm:pt modelId="{2756813F-B6E4-4EE7-BA32-F851AAAADF9F}">
      <dgm:prSet phldrT="[Texto]"/>
      <dgm:spPr/>
      <dgm:t>
        <a:bodyPr/>
        <a:lstStyle/>
        <a:p>
          <a:r>
            <a:rPr lang="es-MX" dirty="0" smtClean="0"/>
            <a:t>Administrador y equipo de trabajo</a:t>
          </a:r>
          <a:endParaRPr lang="es-MX" dirty="0"/>
        </a:p>
      </dgm:t>
    </dgm:pt>
    <dgm:pt modelId="{30A077ED-173A-4C4F-BF59-1B788C64C629}" type="parTrans" cxnId="{73A83982-0C45-4936-ABAD-A581AF402C48}">
      <dgm:prSet/>
      <dgm:spPr/>
      <dgm:t>
        <a:bodyPr/>
        <a:lstStyle/>
        <a:p>
          <a:endParaRPr lang="es-MX"/>
        </a:p>
      </dgm:t>
    </dgm:pt>
    <dgm:pt modelId="{8A1B836E-F3B9-47D5-9851-34CB622622DA}" type="sibTrans" cxnId="{73A83982-0C45-4936-ABAD-A581AF402C48}">
      <dgm:prSet/>
      <dgm:spPr/>
      <dgm:t>
        <a:bodyPr/>
        <a:lstStyle/>
        <a:p>
          <a:endParaRPr lang="es-MX"/>
        </a:p>
      </dgm:t>
    </dgm:pt>
    <dgm:pt modelId="{56CF8E05-EBAD-4F0E-AB40-3BEA2687158E}">
      <dgm:prSet phldrT="[Texto]"/>
      <dgm:spPr/>
      <dgm:t>
        <a:bodyPr/>
        <a:lstStyle/>
        <a:p>
          <a:r>
            <a:rPr lang="es-MX" dirty="0" smtClean="0"/>
            <a:t>Necesidades información y comunicación</a:t>
          </a:r>
          <a:endParaRPr lang="es-MX" dirty="0"/>
        </a:p>
      </dgm:t>
    </dgm:pt>
    <dgm:pt modelId="{50C3E8E5-5409-450A-BE7C-ABCA8AFECEEF}" type="parTrans" cxnId="{658FFE12-2659-48B4-99D6-3CE6FFB868F4}">
      <dgm:prSet/>
      <dgm:spPr/>
      <dgm:t>
        <a:bodyPr/>
        <a:lstStyle/>
        <a:p>
          <a:endParaRPr lang="es-MX"/>
        </a:p>
      </dgm:t>
    </dgm:pt>
    <dgm:pt modelId="{A405B0C3-C7B8-4ECC-8D04-0523998F3D4D}" type="sibTrans" cxnId="{658FFE12-2659-48B4-99D6-3CE6FFB868F4}">
      <dgm:prSet/>
      <dgm:spPr/>
      <dgm:t>
        <a:bodyPr/>
        <a:lstStyle/>
        <a:p>
          <a:endParaRPr lang="es-MX"/>
        </a:p>
      </dgm:t>
    </dgm:pt>
    <dgm:pt modelId="{A8BB8575-4EEF-408C-B7C8-C2406F8F23CB}" type="pres">
      <dgm:prSet presAssocID="{8B3AE670-239E-4118-83D5-92FCB339EE1A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D159267-07FE-4353-9748-9EEB7D3B5539}" type="pres">
      <dgm:prSet presAssocID="{8B3AE670-239E-4118-83D5-92FCB339EE1A}" presName="ellipse" presStyleLbl="trBgShp" presStyleIdx="0" presStyleCnt="1"/>
      <dgm:spPr/>
    </dgm:pt>
    <dgm:pt modelId="{633764F0-1ABC-4DD2-8291-03A3425655B4}" type="pres">
      <dgm:prSet presAssocID="{8B3AE670-239E-4118-83D5-92FCB339EE1A}" presName="arrow1" presStyleLbl="fgShp" presStyleIdx="0" presStyleCnt="1"/>
      <dgm:spPr/>
    </dgm:pt>
    <dgm:pt modelId="{435AF46D-B0E1-4F06-B7A3-80720ACD8C9E}" type="pres">
      <dgm:prSet presAssocID="{8B3AE670-239E-4118-83D5-92FCB339EE1A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5B72D4C-23AD-4998-8D9E-2B31AEF38F49}" type="pres">
      <dgm:prSet presAssocID="{A636E80A-B84A-4E76-863C-BA443B6F22A9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6748AF8-D968-4D01-B470-44B3B2296F3F}" type="pres">
      <dgm:prSet presAssocID="{2756813F-B6E4-4EE7-BA32-F851AAAADF9F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68992D2-17DD-408A-8861-B5AFD6702626}" type="pres">
      <dgm:prSet presAssocID="{56CF8E05-EBAD-4F0E-AB40-3BEA2687158E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9D337AB-585A-48D2-8BAA-BB2A9BB91F7D}" type="pres">
      <dgm:prSet presAssocID="{8B3AE670-239E-4118-83D5-92FCB339EE1A}" presName="funnel" presStyleLbl="trAlignAcc1" presStyleIdx="0" presStyleCnt="1"/>
      <dgm:spPr/>
    </dgm:pt>
  </dgm:ptLst>
  <dgm:cxnLst>
    <dgm:cxn modelId="{658FFE12-2659-48B4-99D6-3CE6FFB868F4}" srcId="{8B3AE670-239E-4118-83D5-92FCB339EE1A}" destId="{56CF8E05-EBAD-4F0E-AB40-3BEA2687158E}" srcOrd="3" destOrd="0" parTransId="{50C3E8E5-5409-450A-BE7C-ABCA8AFECEEF}" sibTransId="{A405B0C3-C7B8-4ECC-8D04-0523998F3D4D}"/>
    <dgm:cxn modelId="{4D7A6B59-F93C-43C4-9213-B55785A455B8}" type="presOf" srcId="{56CF8E05-EBAD-4F0E-AB40-3BEA2687158E}" destId="{435AF46D-B0E1-4F06-B7A3-80720ACD8C9E}" srcOrd="0" destOrd="0" presId="urn:microsoft.com/office/officeart/2005/8/layout/funnel1"/>
    <dgm:cxn modelId="{32A10E31-2565-40CC-B0A7-FADE1035468A}" type="presOf" srcId="{A636E80A-B84A-4E76-863C-BA443B6F22A9}" destId="{16748AF8-D968-4D01-B470-44B3B2296F3F}" srcOrd="0" destOrd="0" presId="urn:microsoft.com/office/officeart/2005/8/layout/funnel1"/>
    <dgm:cxn modelId="{6E3D10FD-8A15-4970-B322-3D0458F971AA}" type="presOf" srcId="{2756813F-B6E4-4EE7-BA32-F851AAAADF9F}" destId="{35B72D4C-23AD-4998-8D9E-2B31AEF38F49}" srcOrd="0" destOrd="0" presId="urn:microsoft.com/office/officeart/2005/8/layout/funnel1"/>
    <dgm:cxn modelId="{425C835F-50F6-4197-BD13-3BF635EE9E06}" srcId="{8B3AE670-239E-4118-83D5-92FCB339EE1A}" destId="{A636E80A-B84A-4E76-863C-BA443B6F22A9}" srcOrd="1" destOrd="0" parTransId="{038911D6-C38B-41E2-A7A6-1FC73C3B0035}" sibTransId="{CFAC48EE-8DFB-43B5-8A93-A4A695458495}"/>
    <dgm:cxn modelId="{D82F9E99-E072-4AE3-BBA9-1BD62A122EFE}" type="presOf" srcId="{8B3AE670-239E-4118-83D5-92FCB339EE1A}" destId="{A8BB8575-4EEF-408C-B7C8-C2406F8F23CB}" srcOrd="0" destOrd="0" presId="urn:microsoft.com/office/officeart/2005/8/layout/funnel1"/>
    <dgm:cxn modelId="{FF08E01C-18D6-428E-A7BF-1254564F9480}" type="presOf" srcId="{934757E2-0F2F-47D2-A41E-73D34E40FF31}" destId="{E68992D2-17DD-408A-8861-B5AFD6702626}" srcOrd="0" destOrd="0" presId="urn:microsoft.com/office/officeart/2005/8/layout/funnel1"/>
    <dgm:cxn modelId="{73A83982-0C45-4936-ABAD-A581AF402C48}" srcId="{8B3AE670-239E-4118-83D5-92FCB339EE1A}" destId="{2756813F-B6E4-4EE7-BA32-F851AAAADF9F}" srcOrd="2" destOrd="0" parTransId="{30A077ED-173A-4C4F-BF59-1B788C64C629}" sibTransId="{8A1B836E-F3B9-47D5-9851-34CB622622DA}"/>
    <dgm:cxn modelId="{3D9E9812-118D-498F-9BB3-0B2F67CFCE27}" srcId="{8B3AE670-239E-4118-83D5-92FCB339EE1A}" destId="{934757E2-0F2F-47D2-A41E-73D34E40FF31}" srcOrd="0" destOrd="0" parTransId="{24781998-E54E-4DED-8798-5911975235AD}" sibTransId="{769261D3-D90C-44AF-BBD0-E4171338F745}"/>
    <dgm:cxn modelId="{1C983FEE-EB4B-48A2-9364-42338B2555E7}" type="presParOf" srcId="{A8BB8575-4EEF-408C-B7C8-C2406F8F23CB}" destId="{1D159267-07FE-4353-9748-9EEB7D3B5539}" srcOrd="0" destOrd="0" presId="urn:microsoft.com/office/officeart/2005/8/layout/funnel1"/>
    <dgm:cxn modelId="{75867755-DB61-4EA6-AB13-E66BA5C2E9FA}" type="presParOf" srcId="{A8BB8575-4EEF-408C-B7C8-C2406F8F23CB}" destId="{633764F0-1ABC-4DD2-8291-03A3425655B4}" srcOrd="1" destOrd="0" presId="urn:microsoft.com/office/officeart/2005/8/layout/funnel1"/>
    <dgm:cxn modelId="{28F027CF-CC0F-405A-AB4A-A600D05E8B94}" type="presParOf" srcId="{A8BB8575-4EEF-408C-B7C8-C2406F8F23CB}" destId="{435AF46D-B0E1-4F06-B7A3-80720ACD8C9E}" srcOrd="2" destOrd="0" presId="urn:microsoft.com/office/officeart/2005/8/layout/funnel1"/>
    <dgm:cxn modelId="{60A0D42B-7ABE-40E4-953B-29068EFC742A}" type="presParOf" srcId="{A8BB8575-4EEF-408C-B7C8-C2406F8F23CB}" destId="{35B72D4C-23AD-4998-8D9E-2B31AEF38F49}" srcOrd="3" destOrd="0" presId="urn:microsoft.com/office/officeart/2005/8/layout/funnel1"/>
    <dgm:cxn modelId="{18F52CD8-9E52-4AE0-A176-5C051A3F4FA4}" type="presParOf" srcId="{A8BB8575-4EEF-408C-B7C8-C2406F8F23CB}" destId="{16748AF8-D968-4D01-B470-44B3B2296F3F}" srcOrd="4" destOrd="0" presId="urn:microsoft.com/office/officeart/2005/8/layout/funnel1"/>
    <dgm:cxn modelId="{610BFDCB-2A3A-4997-8949-D41D3D266250}" type="presParOf" srcId="{A8BB8575-4EEF-408C-B7C8-C2406F8F23CB}" destId="{E68992D2-17DD-408A-8861-B5AFD6702626}" srcOrd="5" destOrd="0" presId="urn:microsoft.com/office/officeart/2005/8/layout/funnel1"/>
    <dgm:cxn modelId="{759731E4-48D7-4E6D-8A49-D4B53FD777A4}" type="presParOf" srcId="{A8BB8575-4EEF-408C-B7C8-C2406F8F23CB}" destId="{49D337AB-585A-48D2-8BAA-BB2A9BB91F7D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3B70EA-8834-417E-B4B7-07CF777E3A81}">
      <dsp:nvSpPr>
        <dsp:cNvPr id="0" name=""/>
        <dsp:cNvSpPr/>
      </dsp:nvSpPr>
      <dsp:spPr>
        <a:xfrm>
          <a:off x="449049" y="1178"/>
          <a:ext cx="3064538" cy="12894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INVOLUCRADOS</a:t>
          </a:r>
          <a:endParaRPr lang="es-MX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97840" y="190013"/>
        <a:ext cx="2166956" cy="911776"/>
      </dsp:txXfrm>
    </dsp:sp>
    <dsp:sp modelId="{239D46C2-5B5E-4A2B-9A97-9F3AF9F5B5F9}">
      <dsp:nvSpPr>
        <dsp:cNvPr id="0" name=""/>
        <dsp:cNvSpPr/>
      </dsp:nvSpPr>
      <dsp:spPr>
        <a:xfrm>
          <a:off x="1607379" y="1395328"/>
          <a:ext cx="747879" cy="74787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300" kern="1200"/>
        </a:p>
      </dsp:txBody>
      <dsp:txXfrm>
        <a:off x="1706510" y="1681317"/>
        <a:ext cx="549617" cy="175901"/>
      </dsp:txXfrm>
    </dsp:sp>
    <dsp:sp modelId="{99BF781E-0D24-4BB3-8430-4E06BD3018EA}">
      <dsp:nvSpPr>
        <dsp:cNvPr id="0" name=""/>
        <dsp:cNvSpPr/>
      </dsp:nvSpPr>
      <dsp:spPr>
        <a:xfrm>
          <a:off x="449049" y="2247911"/>
          <a:ext cx="3064538" cy="12894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PROYECTO</a:t>
          </a:r>
          <a:endParaRPr lang="es-MX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97840" y="2436746"/>
        <a:ext cx="2166956" cy="911776"/>
      </dsp:txXfrm>
    </dsp:sp>
    <dsp:sp modelId="{8A3235D3-B11C-40EF-BD2E-32B2268579E2}">
      <dsp:nvSpPr>
        <dsp:cNvPr id="0" name=""/>
        <dsp:cNvSpPr/>
      </dsp:nvSpPr>
      <dsp:spPr>
        <a:xfrm>
          <a:off x="3707005" y="1529431"/>
          <a:ext cx="410044" cy="4796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100" kern="1200"/>
        </a:p>
      </dsp:txBody>
      <dsp:txXfrm>
        <a:off x="3707005" y="1625366"/>
        <a:ext cx="287031" cy="287804"/>
      </dsp:txXfrm>
    </dsp:sp>
    <dsp:sp modelId="{31CAEA64-53B7-4DF0-9AB4-1EA3DA7222B5}">
      <dsp:nvSpPr>
        <dsp:cNvPr id="0" name=""/>
        <dsp:cNvSpPr/>
      </dsp:nvSpPr>
      <dsp:spPr>
        <a:xfrm>
          <a:off x="4287256" y="479821"/>
          <a:ext cx="2578893" cy="25788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800" kern="1200" dirty="0"/>
        </a:p>
      </dsp:txBody>
      <dsp:txXfrm>
        <a:off x="4664926" y="857491"/>
        <a:ext cx="1823553" cy="18235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159267-07FE-4353-9748-9EEB7D3B5539}">
      <dsp:nvSpPr>
        <dsp:cNvPr id="0" name=""/>
        <dsp:cNvSpPr/>
      </dsp:nvSpPr>
      <dsp:spPr>
        <a:xfrm>
          <a:off x="1356783" y="165099"/>
          <a:ext cx="3276600" cy="113792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3764F0-1ABC-4DD2-8291-03A3425655B4}">
      <dsp:nvSpPr>
        <dsp:cNvPr id="0" name=""/>
        <dsp:cNvSpPr/>
      </dsp:nvSpPr>
      <dsp:spPr>
        <a:xfrm>
          <a:off x="2682664" y="2951479"/>
          <a:ext cx="635000" cy="40640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AF46D-B0E1-4F06-B7A3-80720ACD8C9E}">
      <dsp:nvSpPr>
        <dsp:cNvPr id="0" name=""/>
        <dsp:cNvSpPr/>
      </dsp:nvSpPr>
      <dsp:spPr>
        <a:xfrm>
          <a:off x="1476163" y="3276600"/>
          <a:ext cx="3048000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Necesidades información y comunicación</a:t>
          </a:r>
          <a:endParaRPr lang="es-MX" sz="1800" kern="1200" dirty="0"/>
        </a:p>
      </dsp:txBody>
      <dsp:txXfrm>
        <a:off x="1476163" y="3276600"/>
        <a:ext cx="3048000" cy="762000"/>
      </dsp:txXfrm>
    </dsp:sp>
    <dsp:sp modelId="{35B72D4C-23AD-4998-8D9E-2B31AEF38F49}">
      <dsp:nvSpPr>
        <dsp:cNvPr id="0" name=""/>
        <dsp:cNvSpPr/>
      </dsp:nvSpPr>
      <dsp:spPr>
        <a:xfrm>
          <a:off x="2548044" y="1390904"/>
          <a:ext cx="1143000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Administrador y equipo de trabajo</a:t>
          </a:r>
          <a:endParaRPr lang="es-MX" sz="900" kern="1200" dirty="0"/>
        </a:p>
      </dsp:txBody>
      <dsp:txXfrm>
        <a:off x="2715432" y="1558292"/>
        <a:ext cx="808224" cy="808224"/>
      </dsp:txXfrm>
    </dsp:sp>
    <dsp:sp modelId="{16748AF8-D968-4D01-B470-44B3B2296F3F}">
      <dsp:nvSpPr>
        <dsp:cNvPr id="0" name=""/>
        <dsp:cNvSpPr/>
      </dsp:nvSpPr>
      <dsp:spPr>
        <a:xfrm>
          <a:off x="1730163" y="533399"/>
          <a:ext cx="1143000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patrocinador</a:t>
          </a:r>
          <a:endParaRPr lang="es-MX" sz="900" kern="1200" dirty="0"/>
        </a:p>
      </dsp:txBody>
      <dsp:txXfrm>
        <a:off x="1897551" y="700787"/>
        <a:ext cx="808224" cy="808224"/>
      </dsp:txXfrm>
    </dsp:sp>
    <dsp:sp modelId="{E68992D2-17DD-408A-8861-B5AFD6702626}">
      <dsp:nvSpPr>
        <dsp:cNvPr id="0" name=""/>
        <dsp:cNvSpPr/>
      </dsp:nvSpPr>
      <dsp:spPr>
        <a:xfrm>
          <a:off x="2898564" y="257047"/>
          <a:ext cx="1143000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cliente</a:t>
          </a:r>
          <a:endParaRPr lang="es-MX" sz="900" kern="1200" dirty="0"/>
        </a:p>
      </dsp:txBody>
      <dsp:txXfrm>
        <a:off x="3065952" y="424435"/>
        <a:ext cx="808224" cy="808224"/>
      </dsp:txXfrm>
    </dsp:sp>
    <dsp:sp modelId="{49D337AB-585A-48D2-8BAA-BB2A9BB91F7D}">
      <dsp:nvSpPr>
        <dsp:cNvPr id="0" name=""/>
        <dsp:cNvSpPr/>
      </dsp:nvSpPr>
      <dsp:spPr>
        <a:xfrm>
          <a:off x="1222163" y="25399"/>
          <a:ext cx="3556000" cy="28448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166D-A751-4C4D-B5DE-649E1639BAD0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D0AA3A-3560-484A-9916-C4F58966C556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166D-A751-4C4D-B5DE-649E1639BAD0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A3A-3560-484A-9916-C4F58966C55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166D-A751-4C4D-B5DE-649E1639BAD0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A3A-3560-484A-9916-C4F58966C55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166D-A751-4C4D-B5DE-649E1639BAD0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A3A-3560-484A-9916-C4F58966C55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166D-A751-4C4D-B5DE-649E1639BAD0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A3A-3560-484A-9916-C4F58966C55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166D-A751-4C4D-B5DE-649E1639BAD0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A3A-3560-484A-9916-C4F58966C556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166D-A751-4C4D-B5DE-649E1639BAD0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A3A-3560-484A-9916-C4F58966C556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166D-A751-4C4D-B5DE-649E1639BAD0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A3A-3560-484A-9916-C4F58966C55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166D-A751-4C4D-B5DE-649E1639BAD0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A3A-3560-484A-9916-C4F58966C55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166D-A751-4C4D-B5DE-649E1639BAD0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A3A-3560-484A-9916-C4F58966C55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166D-A751-4C4D-B5DE-649E1639BAD0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A3A-3560-484A-9916-C4F58966C55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DAB166D-A751-4C4D-B5DE-649E1639BAD0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BD0AA3A-3560-484A-9916-C4F58966C556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7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8.pn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4.6 ADMINISTRACIÓN DEL PROYECTO</a:t>
            </a:r>
            <a:br>
              <a:rPr lang="es-MX" dirty="0" smtClean="0"/>
            </a:br>
            <a:r>
              <a:rPr lang="es-MX" dirty="0" smtClean="0"/>
              <a:t>ADMINISTRACIÓN DE LAS COMUNICACIONES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MF. MARGARITA VALLE LEÓN</a:t>
            </a:r>
          </a:p>
          <a:p>
            <a:pPr algn="r"/>
            <a:fld id="{3ABE8F88-49F8-4439-84C2-9DC790B55B03}" type="datetime1">
              <a:rPr lang="es-MX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05/02/2016</a:t>
            </a:fld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818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4.6.1 Propósito del proceso</a:t>
            </a:r>
            <a:endParaRPr lang="es-MX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8290462"/>
              </p:ext>
            </p:extLst>
          </p:nvPr>
        </p:nvGraphicFramePr>
        <p:xfrm>
          <a:off x="914400" y="2770188"/>
          <a:ext cx="7315200" cy="3538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5148064" y="4221088"/>
            <a:ext cx="30243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COMUNICACIÓN</a:t>
            </a:r>
          </a:p>
          <a:p>
            <a:endParaRPr lang="es-MX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79512" y="4654877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Necesidades </a:t>
            </a:r>
          </a:p>
          <a:p>
            <a:pPr algn="ctr"/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información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0" y="3438108"/>
            <a:ext cx="1907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Entender y documentar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54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4.6.2 Roles principales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575125"/>
              </p:ext>
            </p:extLst>
          </p:nvPr>
        </p:nvGraphicFramePr>
        <p:xfrm>
          <a:off x="249782" y="2770188"/>
          <a:ext cx="857069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5345"/>
                <a:gridCol w="4285345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ROL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RESPONSABILIDAD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Administrador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Diseñar y operar el plan de comunicaciones. Verificar que su mensaje sea entendido por el receptor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Equipo de trabajo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Colaborar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Cliente o destinatario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Proveer información y dar el visto bueno.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Patrocinador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Mantenerse atento y dar el visto bueno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2896914" cy="1976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536" y="116631"/>
            <a:ext cx="2783429" cy="1976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526288"/>
            <a:ext cx="2304255" cy="1215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586665"/>
            <a:ext cx="11049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19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4.6.3 Proceso de planificación de las comunicaciones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260166"/>
              </p:ext>
            </p:extLst>
          </p:nvPr>
        </p:nvGraphicFramePr>
        <p:xfrm>
          <a:off x="539553" y="3068960"/>
          <a:ext cx="324036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CINCO PASOS PARA UNA COMUNICACIÓN EFECTIVA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1.- Escuche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2.- Piense con claridad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3.- Discuta abiertamente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4.- Desarrolle sensibilidad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5.- Responda rápidamente a las necesidades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801939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94332"/>
            <a:ext cx="153352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82421"/>
            <a:ext cx="2223889" cy="1452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779407480"/>
              </p:ext>
            </p:extLst>
          </p:nvPr>
        </p:nvGraphicFramePr>
        <p:xfrm>
          <a:off x="2820144" y="2533352"/>
          <a:ext cx="60003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98429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4868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s-MX" sz="1300" dirty="0" smtClean="0"/>
              <a:t>1</a:t>
            </a:r>
            <a:r>
              <a:rPr lang="es-MX" dirty="0" smtClean="0"/>
              <a:t>¿Es </a:t>
            </a:r>
            <a:r>
              <a:rPr lang="es-MX" dirty="0"/>
              <a:t>lo mismo escuchar que oír?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905697"/>
            <a:ext cx="7315200" cy="353952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MX" dirty="0" smtClean="0"/>
              <a:t>Cuando </a:t>
            </a:r>
            <a:r>
              <a:rPr lang="es-MX" dirty="0"/>
              <a:t>hablamos de oír, estamos refiriéndonos al proceso fisiológico que acontece cuando la recepción de las ondas –estímulos– produce una serie de vibraciones que llegan al </a:t>
            </a:r>
            <a:r>
              <a:rPr lang="es-MX" dirty="0" smtClean="0"/>
              <a:t>cerebro.</a:t>
            </a:r>
          </a:p>
          <a:p>
            <a:pPr algn="just"/>
            <a:r>
              <a:rPr lang="es-MX" dirty="0"/>
              <a:t>Escuchar es un proceso psicológico que, partiendo de la audición, implica otras variables del sujeto: atención, interés, motivación, etc. Y es un proceso mucho más complejo que la simple pasividad que asociamos al dejar de hablar</a:t>
            </a:r>
            <a:r>
              <a:rPr lang="es-MX" dirty="0" smtClean="0"/>
              <a:t>.</a:t>
            </a:r>
          </a:p>
          <a:p>
            <a:pPr algn="just"/>
            <a:r>
              <a:rPr lang="es-MX" dirty="0"/>
              <a:t>En resumen, escuchar es todo un arte que se aprende ejercitándolo, detectando las dificultades e inercias más habituales para poder intervenir sobre ellas. Pero también es un arte que, aunque parezca difícil, no lo es tanto cuando lo convertimos en experiencia viva y moldeable, cuando lo concretamos en objetivos alcanzables.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3059832" y="5734997"/>
            <a:ext cx="525658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 smtClean="0"/>
              <a:t>1 El </a:t>
            </a:r>
            <a:r>
              <a:rPr lang="es-MX" sz="1200" dirty="0"/>
              <a:t>difícil arte de escuchar Inspirados en CARLOS ALEMANY, El difícil arte de... «Escuchar»: Un arte complejo, Sal </a:t>
            </a:r>
            <a:r>
              <a:rPr lang="es-MX" sz="1200" dirty="0" err="1"/>
              <a:t>Terrae</a:t>
            </a:r>
            <a:r>
              <a:rPr lang="es-MX" sz="1200" dirty="0"/>
              <a:t>, enero 1995, 55-65 y Aprender a escuchar bien, en 14 aprendizajes vitales, DDB, Bilbao, 1998, 63-77.</a:t>
            </a:r>
          </a:p>
        </p:txBody>
      </p:sp>
    </p:spTree>
    <p:extLst>
      <p:ext uri="{BB962C8B-B14F-4D97-AF65-F5344CB8AC3E}">
        <p14:creationId xmlns:p14="http://schemas.microsoft.com/office/powerpoint/2010/main" val="3267502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4.6.4 Documentos de la planificación de las comunicaciones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4708901"/>
              </p:ext>
            </p:extLst>
          </p:nvPr>
        </p:nvGraphicFramePr>
        <p:xfrm>
          <a:off x="914400" y="2951192"/>
          <a:ext cx="4305672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67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PLAN</a:t>
                      </a:r>
                      <a:r>
                        <a:rPr lang="es-MX" baseline="0" dirty="0" smtClean="0"/>
                        <a:t> DE ADMINISTRACIÓN DE LAS COMUNICACIONES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s-MX" dirty="0" smtClean="0"/>
                        <a:t>Políticas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MX" dirty="0" smtClean="0"/>
                        <a:t>Objetivos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MX" dirty="0" smtClean="0"/>
                        <a:t>Mensajes a enviar o recibir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MX" dirty="0" smtClean="0"/>
                        <a:t>Grupos involucrados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MX" dirty="0" smtClean="0"/>
                        <a:t>Tecnologías o medios de comunicación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MX" dirty="0" smtClean="0"/>
                        <a:t>Esquema de comunicación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MX" dirty="0" smtClean="0"/>
                        <a:t>Programa de comunicación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281" y="2400300"/>
            <a:ext cx="3771199" cy="2972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5364088" y="537321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Páginas: 220, 221 y 222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4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14663"/>
            <a:ext cx="7315200" cy="1154097"/>
          </a:xfrm>
        </p:spPr>
        <p:txBody>
          <a:bodyPr>
            <a:normAutofit/>
          </a:bodyPr>
          <a:lstStyle/>
          <a:p>
            <a:r>
              <a:rPr lang="es-MX" dirty="0" smtClean="0"/>
              <a:t>Caso desayuno. </a:t>
            </a:r>
            <a:r>
              <a:rPr lang="es-MX" dirty="0" err="1" smtClean="0"/>
              <a:t>Pág</a:t>
            </a:r>
            <a:r>
              <a:rPr lang="es-MX" dirty="0" smtClean="0"/>
              <a:t> 211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7486095"/>
              </p:ext>
            </p:extLst>
          </p:nvPr>
        </p:nvGraphicFramePr>
        <p:xfrm>
          <a:off x="107504" y="1345520"/>
          <a:ext cx="8856984" cy="532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799"/>
                <a:gridCol w="670918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MX" sz="1700" dirty="0" smtClean="0"/>
                        <a:t>PLAN DE COMUNICACIÓN</a:t>
                      </a:r>
                      <a:endParaRPr lang="es-MX" sz="1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lphaLcParenR"/>
                      </a:pPr>
                      <a:r>
                        <a:rPr lang="es-MX" sz="1700" baseline="0" dirty="0" smtClean="0"/>
                        <a:t>Políticas</a:t>
                      </a:r>
                    </a:p>
                    <a:p>
                      <a:pPr marL="342900" indent="-342900" algn="l">
                        <a:buAutoNum type="alphaLcParenR"/>
                      </a:pPr>
                      <a:endParaRPr lang="es-MX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700" dirty="0" smtClean="0"/>
                        <a:t>Debe</a:t>
                      </a:r>
                      <a:r>
                        <a:rPr lang="es-MX" sz="1700" baseline="0" dirty="0" smtClean="0"/>
                        <a:t> ser bidireccional</a:t>
                      </a:r>
                    </a:p>
                    <a:p>
                      <a:pPr algn="l"/>
                      <a:r>
                        <a:rPr lang="es-MX" sz="1700" baseline="0" dirty="0" smtClean="0"/>
                        <a:t>Empatía y abordar temas de interés</a:t>
                      </a:r>
                      <a:endParaRPr lang="es-MX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700" dirty="0" smtClean="0"/>
                        <a:t>b) Objetivos</a:t>
                      </a:r>
                      <a:endParaRPr lang="es-MX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700" dirty="0" smtClean="0"/>
                        <a:t>Que no haya sorpresas desagradables de última hora.</a:t>
                      </a:r>
                    </a:p>
                    <a:p>
                      <a:pPr algn="l"/>
                      <a:r>
                        <a:rPr lang="es-MX" sz="1700" dirty="0" smtClean="0"/>
                        <a:t>Lograr una convivencia placentera.</a:t>
                      </a:r>
                      <a:endParaRPr lang="es-MX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700" dirty="0" smtClean="0"/>
                        <a:t>c) Mensajes a enviar o recibir</a:t>
                      </a:r>
                      <a:endParaRPr lang="es-MX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700" dirty="0" smtClean="0"/>
                        <a:t>Resultados de acciones de aseguramiento y control de calidad</a:t>
                      </a:r>
                    </a:p>
                    <a:p>
                      <a:pPr algn="l"/>
                      <a:r>
                        <a:rPr lang="es-MX" sz="1700" dirty="0" smtClean="0"/>
                        <a:t>Solicitudes de cambios al proyecto</a:t>
                      </a:r>
                    </a:p>
                    <a:p>
                      <a:pPr algn="l"/>
                      <a:r>
                        <a:rPr lang="es-MX" sz="1700" dirty="0" smtClean="0"/>
                        <a:t>Detalles de flores y frutas</a:t>
                      </a:r>
                    </a:p>
                    <a:p>
                      <a:pPr algn="l"/>
                      <a:r>
                        <a:rPr lang="es-MX" sz="1700" dirty="0" smtClean="0"/>
                        <a:t>Si falta algo sobre la mesa</a:t>
                      </a:r>
                    </a:p>
                    <a:p>
                      <a:pPr algn="l"/>
                      <a:r>
                        <a:rPr lang="es-MX" sz="1700" dirty="0" smtClean="0"/>
                        <a:t>Durante la convivencia. Detalles.</a:t>
                      </a:r>
                      <a:endParaRPr lang="es-MX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700" dirty="0" smtClean="0"/>
                        <a:t>d) Grupos involucrados</a:t>
                      </a:r>
                      <a:endParaRPr lang="es-MX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700" dirty="0" smtClean="0"/>
                        <a:t>Pareja anfitriona</a:t>
                      </a:r>
                    </a:p>
                    <a:p>
                      <a:pPr algn="l"/>
                      <a:r>
                        <a:rPr lang="es-MX" sz="1700" dirty="0" smtClean="0"/>
                        <a:t>Pareja invitada</a:t>
                      </a:r>
                    </a:p>
                    <a:p>
                      <a:pPr algn="l"/>
                      <a:r>
                        <a:rPr lang="es-MX" sz="1700" dirty="0" smtClean="0"/>
                        <a:t>Jardinero </a:t>
                      </a:r>
                      <a:endParaRPr lang="es-MX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700" dirty="0" smtClean="0"/>
                        <a:t>e) Tecnologías o medios de comunicación</a:t>
                      </a:r>
                      <a:endParaRPr lang="es-MX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700" dirty="0" smtClean="0"/>
                        <a:t>Comunicación verbal, teléfono</a:t>
                      </a:r>
                      <a:r>
                        <a:rPr lang="es-MX" sz="1700" baseline="0" dirty="0" smtClean="0"/>
                        <a:t> fijo o celular, mapa guía a los invitados.</a:t>
                      </a:r>
                      <a:endParaRPr lang="es-MX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700" dirty="0" smtClean="0"/>
                        <a:t>f) Programa de comunicación</a:t>
                      </a:r>
                      <a:endParaRPr lang="es-MX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700" dirty="0" smtClean="0"/>
                        <a:t>De acuerdo con tabla de requisitos</a:t>
                      </a:r>
                      <a:r>
                        <a:rPr lang="es-MX" sz="1700" baseline="0" dirty="0" smtClean="0"/>
                        <a:t> y etapas de proyecto</a:t>
                      </a:r>
                      <a:endParaRPr lang="es-MX" sz="17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68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Ejercicio en clase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Página 217</a:t>
            </a:r>
          </a:p>
          <a:p>
            <a:r>
              <a:rPr lang="es-MX" sz="2800" dirty="0" smtClean="0"/>
              <a:t>Ejercicio 1 incisos a, b y c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6342470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a">
  <a:themeElements>
    <a:clrScheme name="Perspectiva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197</TotalTime>
  <Words>476</Words>
  <Application>Microsoft Office PowerPoint</Application>
  <PresentationFormat>Presentación en pantalla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Perspectiva</vt:lpstr>
      <vt:lpstr>4.6 ADMINISTRACIÓN DEL PROYECTO ADMINISTRACIÓN DE LAS COMUNICACIONES</vt:lpstr>
      <vt:lpstr>4.6.1 Propósito del proceso</vt:lpstr>
      <vt:lpstr>4.6.2 Roles principales</vt:lpstr>
      <vt:lpstr>4.6.3 Proceso de planificación de las comunicaciones</vt:lpstr>
      <vt:lpstr>1¿Es lo mismo escuchar que oír?</vt:lpstr>
      <vt:lpstr>4.6.4 Documentos de la planificación de las comunicaciones</vt:lpstr>
      <vt:lpstr>Caso desayuno. Pág 211</vt:lpstr>
      <vt:lpstr>Ejercicio en clase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4.6 ADMINISTRACIÓN DEL PROYECTO ADMINISTRACIÓN DE LAS COMUNICACIONES</dc:title>
  <dc:creator>Margarita</dc:creator>
  <cp:lastModifiedBy>Margarita</cp:lastModifiedBy>
  <cp:revision>20</cp:revision>
  <dcterms:created xsi:type="dcterms:W3CDTF">2013-10-03T22:27:38Z</dcterms:created>
  <dcterms:modified xsi:type="dcterms:W3CDTF">2016-02-06T03:59:51Z</dcterms:modified>
</cp:coreProperties>
</file>