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41"/>
  </p:notesMasterIdLst>
  <p:sldIdLst>
    <p:sldId id="256" r:id="rId2"/>
    <p:sldId id="259" r:id="rId3"/>
    <p:sldId id="307" r:id="rId4"/>
    <p:sldId id="260" r:id="rId5"/>
    <p:sldId id="267" r:id="rId6"/>
    <p:sldId id="268" r:id="rId7"/>
    <p:sldId id="269" r:id="rId8"/>
    <p:sldId id="270" r:id="rId9"/>
    <p:sldId id="271" r:id="rId10"/>
    <p:sldId id="261" r:id="rId11"/>
    <p:sldId id="308" r:id="rId12"/>
    <p:sldId id="262" r:id="rId13"/>
    <p:sldId id="274" r:id="rId14"/>
    <p:sldId id="263" r:id="rId15"/>
    <p:sldId id="297" r:id="rId16"/>
    <p:sldId id="298" r:id="rId17"/>
    <p:sldId id="264" r:id="rId18"/>
    <p:sldId id="276" r:id="rId19"/>
    <p:sldId id="265" r:id="rId20"/>
    <p:sldId id="277" r:id="rId21"/>
    <p:sldId id="26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309" r:id="rId34"/>
    <p:sldId id="289" r:id="rId35"/>
    <p:sldId id="290" r:id="rId36"/>
    <p:sldId id="303" r:id="rId37"/>
    <p:sldId id="306" r:id="rId38"/>
    <p:sldId id="304" r:id="rId39"/>
    <p:sldId id="305" r:id="rId4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CBAC40-28A7-48BF-8BB2-B696E732FC68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D80564BF-C500-4DA6-9D40-2CE27623B551}">
      <dgm:prSet phldrT="[Texto]" custT="1"/>
      <dgm:spPr/>
      <dgm:t>
        <a:bodyPr/>
        <a:lstStyle/>
        <a:p>
          <a:r>
            <a:rPr lang="es-MX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Técnica de análisis-solución rápida</a:t>
          </a:r>
          <a:endParaRPr lang="es-MX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C1A4A9-0D48-44FB-9FE8-DE025BF67375}" type="parTrans" cxnId="{C068FF8A-339C-4A72-9FBB-96A3F75EA2B7}">
      <dgm:prSet/>
      <dgm:spPr/>
      <dgm:t>
        <a:bodyPr/>
        <a:lstStyle/>
        <a:p>
          <a:endParaRPr lang="es-MX"/>
        </a:p>
      </dgm:t>
    </dgm:pt>
    <dgm:pt modelId="{ED746A8A-DF3C-4C1E-B0B4-3B87FE7A70EC}" type="sibTrans" cxnId="{C068FF8A-339C-4A72-9FBB-96A3F75EA2B7}">
      <dgm:prSet/>
      <dgm:spPr/>
      <dgm:t>
        <a:bodyPr/>
        <a:lstStyle/>
        <a:p>
          <a:endParaRPr lang="es-MX"/>
        </a:p>
      </dgm:t>
    </dgm:pt>
    <dgm:pt modelId="{E710E4C9-9DC8-4598-AA8A-AEB6DBD17DA7}">
      <dgm:prSet phldrT="[Texto]" custT="1"/>
      <dgm:spPr/>
      <dgm:t>
        <a:bodyPr/>
        <a:lstStyle/>
        <a:p>
          <a:r>
            <a:rPr lang="es-MX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Benchmarking de procesos. Mejores enfoques para optimizar</a:t>
          </a:r>
          <a:endParaRPr lang="es-MX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3CA0EC-A531-43DF-BBD2-133408652AFC}" type="parTrans" cxnId="{25D4248A-3A5F-4C4F-930C-741EB779A037}">
      <dgm:prSet/>
      <dgm:spPr/>
      <dgm:t>
        <a:bodyPr/>
        <a:lstStyle/>
        <a:p>
          <a:endParaRPr lang="es-MX"/>
        </a:p>
      </dgm:t>
    </dgm:pt>
    <dgm:pt modelId="{45A62478-E54F-4F48-87FA-2A1C0E747830}" type="sibTrans" cxnId="{25D4248A-3A5F-4C4F-930C-741EB779A037}">
      <dgm:prSet/>
      <dgm:spPr/>
      <dgm:t>
        <a:bodyPr/>
        <a:lstStyle/>
        <a:p>
          <a:endParaRPr lang="es-MX"/>
        </a:p>
      </dgm:t>
    </dgm:pt>
    <dgm:pt modelId="{FA8A725C-99BB-4186-99A5-FD8B9E9A3DE6}">
      <dgm:prSet phldrT="[Texto]" custT="1"/>
      <dgm:spPr/>
      <dgm:t>
        <a:bodyPr/>
        <a:lstStyle/>
        <a:p>
          <a:r>
            <a:rPr lang="es-MX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Rediseño de procesos. </a:t>
          </a:r>
          <a:endParaRPr lang="es-MX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DD24C3-F0D1-4D9D-979F-C407108E11A6}" type="parTrans" cxnId="{70D580F2-8470-485A-A4C3-C4AB48F23071}">
      <dgm:prSet/>
      <dgm:spPr/>
      <dgm:t>
        <a:bodyPr/>
        <a:lstStyle/>
        <a:p>
          <a:endParaRPr lang="es-MX"/>
        </a:p>
      </dgm:t>
    </dgm:pt>
    <dgm:pt modelId="{611C75C2-EF63-46B6-BC4B-0ED5D6D2B7A3}" type="sibTrans" cxnId="{70D580F2-8470-485A-A4C3-C4AB48F23071}">
      <dgm:prSet/>
      <dgm:spPr/>
      <dgm:t>
        <a:bodyPr/>
        <a:lstStyle/>
        <a:p>
          <a:endParaRPr lang="es-MX"/>
        </a:p>
      </dgm:t>
    </dgm:pt>
    <dgm:pt modelId="{FD0D7093-0AA0-4318-83E1-32A716BB4C63}">
      <dgm:prSet phldrT="[Texto]" custT="1"/>
      <dgm:spPr/>
      <dgm:t>
        <a:bodyPr/>
        <a:lstStyle/>
        <a:p>
          <a:r>
            <a:rPr lang="es-MX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Reingeniería de procesos</a:t>
          </a:r>
          <a:endParaRPr lang="es-MX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AFC4A1-2E36-4C9E-BB05-A4C27A4B05B8}" type="parTrans" cxnId="{F04C45D1-8C7F-439E-8841-7A81D34C3B2D}">
      <dgm:prSet/>
      <dgm:spPr/>
      <dgm:t>
        <a:bodyPr/>
        <a:lstStyle/>
        <a:p>
          <a:endParaRPr lang="es-MX"/>
        </a:p>
      </dgm:t>
    </dgm:pt>
    <dgm:pt modelId="{2FF8C65D-7B7F-42F6-93CB-1F0AAE0488CE}" type="sibTrans" cxnId="{F04C45D1-8C7F-439E-8841-7A81D34C3B2D}">
      <dgm:prSet/>
      <dgm:spPr/>
      <dgm:t>
        <a:bodyPr/>
        <a:lstStyle/>
        <a:p>
          <a:endParaRPr lang="es-MX"/>
        </a:p>
      </dgm:t>
    </dgm:pt>
    <dgm:pt modelId="{68286B8B-ECB7-4AD6-B72E-D814FF1CB4B7}" type="pres">
      <dgm:prSet presAssocID="{3BCBAC40-28A7-48BF-8BB2-B696E732FC68}" presName="Name0" presStyleCnt="0">
        <dgm:presLayoutVars>
          <dgm:resizeHandles/>
        </dgm:presLayoutVars>
      </dgm:prSet>
      <dgm:spPr/>
    </dgm:pt>
    <dgm:pt modelId="{1FFA9ABB-324B-4376-BAD3-F784F9B0ED04}" type="pres">
      <dgm:prSet presAssocID="{D80564BF-C500-4DA6-9D40-2CE27623B551}" presName="text" presStyleLbl="node1" presStyleIdx="0" presStyleCnt="4" custScaleX="2681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24CE06-8401-47AF-8854-3B4647A29FFC}" type="pres">
      <dgm:prSet presAssocID="{ED746A8A-DF3C-4C1E-B0B4-3B87FE7A70EC}" presName="space" presStyleCnt="0"/>
      <dgm:spPr/>
    </dgm:pt>
    <dgm:pt modelId="{55DBC938-0E88-48CA-A1CC-6C1EA0DE5448}" type="pres">
      <dgm:prSet presAssocID="{E710E4C9-9DC8-4598-AA8A-AEB6DBD17DA7}" presName="text" presStyleLbl="node1" presStyleIdx="1" presStyleCnt="4" custScaleX="2681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8B1756-53D9-4B0C-8026-3D2104AEE023}" type="pres">
      <dgm:prSet presAssocID="{45A62478-E54F-4F48-87FA-2A1C0E747830}" presName="space" presStyleCnt="0"/>
      <dgm:spPr/>
    </dgm:pt>
    <dgm:pt modelId="{84262AFF-E893-449A-9FD8-35B62E98FBEA}" type="pres">
      <dgm:prSet presAssocID="{FA8A725C-99BB-4186-99A5-FD8B9E9A3DE6}" presName="text" presStyleLbl="node1" presStyleIdx="2" presStyleCnt="4" custScaleX="2681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757A63-C1BF-434D-AC30-1B99367B8033}" type="pres">
      <dgm:prSet presAssocID="{611C75C2-EF63-46B6-BC4B-0ED5D6D2B7A3}" presName="space" presStyleCnt="0"/>
      <dgm:spPr/>
    </dgm:pt>
    <dgm:pt modelId="{4E6569C8-B40F-43B5-8CF9-978D3DFCB0DF}" type="pres">
      <dgm:prSet presAssocID="{FD0D7093-0AA0-4318-83E1-32A716BB4C63}" presName="text" presStyleLbl="node1" presStyleIdx="3" presStyleCnt="4" custScaleX="2681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04C45D1-8C7F-439E-8841-7A81D34C3B2D}" srcId="{3BCBAC40-28A7-48BF-8BB2-B696E732FC68}" destId="{FD0D7093-0AA0-4318-83E1-32A716BB4C63}" srcOrd="3" destOrd="0" parTransId="{19AFC4A1-2E36-4C9E-BB05-A4C27A4B05B8}" sibTransId="{2FF8C65D-7B7F-42F6-93CB-1F0AAE0488CE}"/>
    <dgm:cxn modelId="{A4B4A396-E55D-40D2-9FD2-6DB9D1570349}" type="presOf" srcId="{3BCBAC40-28A7-48BF-8BB2-B696E732FC68}" destId="{68286B8B-ECB7-4AD6-B72E-D814FF1CB4B7}" srcOrd="0" destOrd="0" presId="urn:diagrams.loki3.com/VaryingWidthList+Icon"/>
    <dgm:cxn modelId="{98007E8F-CF83-4AE6-8A67-46F779F44700}" type="presOf" srcId="{D80564BF-C500-4DA6-9D40-2CE27623B551}" destId="{1FFA9ABB-324B-4376-BAD3-F784F9B0ED04}" srcOrd="0" destOrd="0" presId="urn:diagrams.loki3.com/VaryingWidthList+Icon"/>
    <dgm:cxn modelId="{13259B6D-6477-479E-9E47-11293FBCF96F}" type="presOf" srcId="{E710E4C9-9DC8-4598-AA8A-AEB6DBD17DA7}" destId="{55DBC938-0E88-48CA-A1CC-6C1EA0DE5448}" srcOrd="0" destOrd="0" presId="urn:diagrams.loki3.com/VaryingWidthList+Icon"/>
    <dgm:cxn modelId="{C068FF8A-339C-4A72-9FBB-96A3F75EA2B7}" srcId="{3BCBAC40-28A7-48BF-8BB2-B696E732FC68}" destId="{D80564BF-C500-4DA6-9D40-2CE27623B551}" srcOrd="0" destOrd="0" parTransId="{7BC1A4A9-0D48-44FB-9FE8-DE025BF67375}" sibTransId="{ED746A8A-DF3C-4C1E-B0B4-3B87FE7A70EC}"/>
    <dgm:cxn modelId="{25D4248A-3A5F-4C4F-930C-741EB779A037}" srcId="{3BCBAC40-28A7-48BF-8BB2-B696E732FC68}" destId="{E710E4C9-9DC8-4598-AA8A-AEB6DBD17DA7}" srcOrd="1" destOrd="0" parTransId="{B13CA0EC-A531-43DF-BBD2-133408652AFC}" sibTransId="{45A62478-E54F-4F48-87FA-2A1C0E747830}"/>
    <dgm:cxn modelId="{7EE0C912-66F8-4489-B2C3-B60F52B8794E}" type="presOf" srcId="{FD0D7093-0AA0-4318-83E1-32A716BB4C63}" destId="{4E6569C8-B40F-43B5-8CF9-978D3DFCB0DF}" srcOrd="0" destOrd="0" presId="urn:diagrams.loki3.com/VaryingWidthList+Icon"/>
    <dgm:cxn modelId="{70D580F2-8470-485A-A4C3-C4AB48F23071}" srcId="{3BCBAC40-28A7-48BF-8BB2-B696E732FC68}" destId="{FA8A725C-99BB-4186-99A5-FD8B9E9A3DE6}" srcOrd="2" destOrd="0" parTransId="{08DD24C3-F0D1-4D9D-979F-C407108E11A6}" sibTransId="{611C75C2-EF63-46B6-BC4B-0ED5D6D2B7A3}"/>
    <dgm:cxn modelId="{07D9470D-52E5-4D92-87EE-FC9437408297}" type="presOf" srcId="{FA8A725C-99BB-4186-99A5-FD8B9E9A3DE6}" destId="{84262AFF-E893-449A-9FD8-35B62E98FBEA}" srcOrd="0" destOrd="0" presId="urn:diagrams.loki3.com/VaryingWidthList+Icon"/>
    <dgm:cxn modelId="{C017DE09-BC64-4656-BA33-A6EE081FCD26}" type="presParOf" srcId="{68286B8B-ECB7-4AD6-B72E-D814FF1CB4B7}" destId="{1FFA9ABB-324B-4376-BAD3-F784F9B0ED04}" srcOrd="0" destOrd="0" presId="urn:diagrams.loki3.com/VaryingWidthList+Icon"/>
    <dgm:cxn modelId="{885C61A6-1167-47C6-AA15-3A48C3A1DA0C}" type="presParOf" srcId="{68286B8B-ECB7-4AD6-B72E-D814FF1CB4B7}" destId="{D224CE06-8401-47AF-8854-3B4647A29FFC}" srcOrd="1" destOrd="0" presId="urn:diagrams.loki3.com/VaryingWidthList+Icon"/>
    <dgm:cxn modelId="{F6875725-1141-4750-B8AD-F3A8B9296763}" type="presParOf" srcId="{68286B8B-ECB7-4AD6-B72E-D814FF1CB4B7}" destId="{55DBC938-0E88-48CA-A1CC-6C1EA0DE5448}" srcOrd="2" destOrd="0" presId="urn:diagrams.loki3.com/VaryingWidthList+Icon"/>
    <dgm:cxn modelId="{4165467E-DFDB-4770-8814-1F9339F071F4}" type="presParOf" srcId="{68286B8B-ECB7-4AD6-B72E-D814FF1CB4B7}" destId="{748B1756-53D9-4B0C-8026-3D2104AEE023}" srcOrd="3" destOrd="0" presId="urn:diagrams.loki3.com/VaryingWidthList+Icon"/>
    <dgm:cxn modelId="{2062F12F-7B88-4B74-A73C-D098F7B04AD2}" type="presParOf" srcId="{68286B8B-ECB7-4AD6-B72E-D814FF1CB4B7}" destId="{84262AFF-E893-449A-9FD8-35B62E98FBEA}" srcOrd="4" destOrd="0" presId="urn:diagrams.loki3.com/VaryingWidthList+Icon"/>
    <dgm:cxn modelId="{80F2BF53-E51D-4C79-A8A7-653080164860}" type="presParOf" srcId="{68286B8B-ECB7-4AD6-B72E-D814FF1CB4B7}" destId="{0B757A63-C1BF-434D-AC30-1B99367B8033}" srcOrd="5" destOrd="0" presId="urn:diagrams.loki3.com/VaryingWidthList+Icon"/>
    <dgm:cxn modelId="{E490B34D-E92C-4C72-AFB8-FF91A55021E5}" type="presParOf" srcId="{68286B8B-ECB7-4AD6-B72E-D814FF1CB4B7}" destId="{4E6569C8-B40F-43B5-8CF9-978D3DFCB0DF}" srcOrd="6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834877-1C72-4BFF-9800-270647CCA9B1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CD85FDF-3E2F-4FBF-975C-6ECF4C05E23A}">
      <dgm:prSet phldrT="[Texto]" custT="1"/>
      <dgm:spPr/>
      <dgm:t>
        <a:bodyPr/>
        <a:lstStyle/>
        <a:p>
          <a:endParaRPr lang="es-MX" sz="2800" dirty="0"/>
        </a:p>
      </dgm:t>
    </dgm:pt>
    <dgm:pt modelId="{D5520484-D8DC-4BC2-A0FC-76460524B5F5}" type="parTrans" cxnId="{378B637B-5F09-4BDA-A09A-7272BF58CA5B}">
      <dgm:prSet/>
      <dgm:spPr/>
      <dgm:t>
        <a:bodyPr/>
        <a:lstStyle/>
        <a:p>
          <a:endParaRPr lang="es-MX"/>
        </a:p>
      </dgm:t>
    </dgm:pt>
    <dgm:pt modelId="{0011284E-CA2F-41E6-ABFC-4C6F53F8FEED}" type="sibTrans" cxnId="{378B637B-5F09-4BDA-A09A-7272BF58CA5B}">
      <dgm:prSet/>
      <dgm:spPr/>
      <dgm:t>
        <a:bodyPr/>
        <a:lstStyle/>
        <a:p>
          <a:endParaRPr lang="es-MX"/>
        </a:p>
      </dgm:t>
    </dgm:pt>
    <dgm:pt modelId="{5A2E7799-FD56-46BE-ACB3-A55C24D96292}">
      <dgm:prSet phldrT="[Texto]" custT="1"/>
      <dgm:spPr/>
      <dgm:t>
        <a:bodyPr/>
        <a:lstStyle/>
        <a:p>
          <a:r>
            <a:rPr lang="es-MX" sz="2800" dirty="0" smtClean="0"/>
            <a:t>Producto</a:t>
          </a:r>
          <a:endParaRPr lang="es-MX" sz="2800" dirty="0"/>
        </a:p>
      </dgm:t>
    </dgm:pt>
    <dgm:pt modelId="{EDAD932D-0C6E-4791-B220-DE46C8721BB5}" type="parTrans" cxnId="{0315A892-0065-4B06-8643-6C0EB2F8913E}">
      <dgm:prSet/>
      <dgm:spPr/>
      <dgm:t>
        <a:bodyPr/>
        <a:lstStyle/>
        <a:p>
          <a:endParaRPr lang="es-MX"/>
        </a:p>
      </dgm:t>
    </dgm:pt>
    <dgm:pt modelId="{CB8E1BC8-DE69-410E-A44F-23C921D042D9}" type="sibTrans" cxnId="{0315A892-0065-4B06-8643-6C0EB2F8913E}">
      <dgm:prSet/>
      <dgm:spPr/>
      <dgm:t>
        <a:bodyPr/>
        <a:lstStyle/>
        <a:p>
          <a:endParaRPr lang="es-MX"/>
        </a:p>
      </dgm:t>
    </dgm:pt>
    <dgm:pt modelId="{A57D568C-C150-44C6-A831-093FF391E455}">
      <dgm:prSet phldrT="[Texto]" custT="1"/>
      <dgm:spPr/>
      <dgm:t>
        <a:bodyPr/>
        <a:lstStyle/>
        <a:p>
          <a:r>
            <a:rPr lang="es-MX" sz="2800" dirty="0" smtClean="0"/>
            <a:t>Proceso</a:t>
          </a:r>
          <a:endParaRPr lang="es-MX" sz="2800" dirty="0"/>
        </a:p>
      </dgm:t>
    </dgm:pt>
    <dgm:pt modelId="{A43377DC-B4B9-4542-B1CA-5907FE4AE302}" type="parTrans" cxnId="{65F4E38C-F7C7-4DFF-9B1E-38B2DB402AC1}">
      <dgm:prSet/>
      <dgm:spPr/>
      <dgm:t>
        <a:bodyPr/>
        <a:lstStyle/>
        <a:p>
          <a:endParaRPr lang="es-MX"/>
        </a:p>
      </dgm:t>
    </dgm:pt>
    <dgm:pt modelId="{D85B08FB-9509-4940-ACEA-133F1AB2CD9A}" type="sibTrans" cxnId="{65F4E38C-F7C7-4DFF-9B1E-38B2DB402AC1}">
      <dgm:prSet/>
      <dgm:spPr/>
      <dgm:t>
        <a:bodyPr/>
        <a:lstStyle/>
        <a:p>
          <a:endParaRPr lang="es-MX"/>
        </a:p>
      </dgm:t>
    </dgm:pt>
    <dgm:pt modelId="{64B95705-78DA-4E53-BCFE-12922A1E39A1}" type="pres">
      <dgm:prSet presAssocID="{64834877-1C72-4BFF-9800-270647CCA9B1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879A209-3683-4402-99C2-BDFDD86B15CC}" type="pres">
      <dgm:prSet presAssocID="{FCD85FDF-3E2F-4FBF-975C-6ECF4C05E23A}" presName="composite" presStyleCnt="0"/>
      <dgm:spPr/>
    </dgm:pt>
    <dgm:pt modelId="{AA48FA2A-801B-424A-8E9E-939E290D9229}" type="pres">
      <dgm:prSet presAssocID="{FCD85FDF-3E2F-4FBF-975C-6ECF4C05E23A}" presName="ParentAccent1" presStyleLbl="alignNode1" presStyleIdx="0" presStyleCnt="27"/>
      <dgm:spPr/>
    </dgm:pt>
    <dgm:pt modelId="{C2A26D06-2A25-42D9-BF35-C605CD58ACAC}" type="pres">
      <dgm:prSet presAssocID="{FCD85FDF-3E2F-4FBF-975C-6ECF4C05E23A}" presName="ParentAccent2" presStyleLbl="alignNode1" presStyleIdx="1" presStyleCnt="27"/>
      <dgm:spPr/>
    </dgm:pt>
    <dgm:pt modelId="{335F87AD-CA92-49C8-9137-45BDCC19F995}" type="pres">
      <dgm:prSet presAssocID="{FCD85FDF-3E2F-4FBF-975C-6ECF4C05E23A}" presName="ParentAccent3" presStyleLbl="alignNode1" presStyleIdx="2" presStyleCnt="27"/>
      <dgm:spPr/>
    </dgm:pt>
    <dgm:pt modelId="{ED3CD2F9-7309-4009-B4AE-C9335BE7ED7C}" type="pres">
      <dgm:prSet presAssocID="{FCD85FDF-3E2F-4FBF-975C-6ECF4C05E23A}" presName="ParentAccent4" presStyleLbl="alignNode1" presStyleIdx="3" presStyleCnt="27"/>
      <dgm:spPr/>
    </dgm:pt>
    <dgm:pt modelId="{F9D9CC0D-B0C6-4AB2-BCFE-F73A85440178}" type="pres">
      <dgm:prSet presAssocID="{FCD85FDF-3E2F-4FBF-975C-6ECF4C05E23A}" presName="ParentAccent5" presStyleLbl="alignNode1" presStyleIdx="4" presStyleCnt="27"/>
      <dgm:spPr/>
    </dgm:pt>
    <dgm:pt modelId="{C9296BAC-D48B-4CB9-A0E7-D3E025135961}" type="pres">
      <dgm:prSet presAssocID="{FCD85FDF-3E2F-4FBF-975C-6ECF4C05E23A}" presName="ParentAccent6" presStyleLbl="alignNode1" presStyleIdx="5" presStyleCnt="27"/>
      <dgm:spPr/>
    </dgm:pt>
    <dgm:pt modelId="{6A59490D-14A9-41DF-BE6A-AF12B229A8FB}" type="pres">
      <dgm:prSet presAssocID="{FCD85FDF-3E2F-4FBF-975C-6ECF4C05E23A}" presName="ParentAccent7" presStyleLbl="alignNode1" presStyleIdx="6" presStyleCnt="27"/>
      <dgm:spPr/>
    </dgm:pt>
    <dgm:pt modelId="{8DF5AC1A-5238-4C85-8B88-3466F84538D2}" type="pres">
      <dgm:prSet presAssocID="{FCD85FDF-3E2F-4FBF-975C-6ECF4C05E23A}" presName="ParentAccent8" presStyleLbl="alignNode1" presStyleIdx="7" presStyleCnt="27"/>
      <dgm:spPr/>
    </dgm:pt>
    <dgm:pt modelId="{4045B3BD-7E9A-49C8-AF32-DAC280804948}" type="pres">
      <dgm:prSet presAssocID="{FCD85FDF-3E2F-4FBF-975C-6ECF4C05E23A}" presName="ParentAccent9" presStyleLbl="alignNode1" presStyleIdx="8" presStyleCnt="27"/>
      <dgm:spPr/>
    </dgm:pt>
    <dgm:pt modelId="{FDE07672-BF77-4D05-BEAF-BA03F0069387}" type="pres">
      <dgm:prSet presAssocID="{FCD85FDF-3E2F-4FBF-975C-6ECF4C05E23A}" presName="ParentAccent10" presStyleLbl="alignNode1" presStyleIdx="9" presStyleCnt="27"/>
      <dgm:spPr/>
    </dgm:pt>
    <dgm:pt modelId="{817D6A90-C393-4428-A103-DC003F68CBB8}" type="pres">
      <dgm:prSet presAssocID="{FCD85FDF-3E2F-4FBF-975C-6ECF4C05E23A}" presName="Parent" presStyleLbl="alignNode1" presStyleIdx="10" presStyleCnt="27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49D15B-5267-4D86-A2D7-763D0A217F02}" type="pres">
      <dgm:prSet presAssocID="{5A2E7799-FD56-46BE-ACB3-A55C24D96292}" presName="Child1Accent1" presStyleLbl="alignNode1" presStyleIdx="11" presStyleCnt="27"/>
      <dgm:spPr/>
    </dgm:pt>
    <dgm:pt modelId="{24EEB72D-913E-4FB7-9903-A8A75DFB2C8A}" type="pres">
      <dgm:prSet presAssocID="{5A2E7799-FD56-46BE-ACB3-A55C24D96292}" presName="Child1Accent2" presStyleLbl="alignNode1" presStyleIdx="12" presStyleCnt="27"/>
      <dgm:spPr/>
    </dgm:pt>
    <dgm:pt modelId="{5CD76CFE-28F4-4D99-86AE-F738C24B5C6E}" type="pres">
      <dgm:prSet presAssocID="{5A2E7799-FD56-46BE-ACB3-A55C24D96292}" presName="Child1Accent3" presStyleLbl="alignNode1" presStyleIdx="13" presStyleCnt="27"/>
      <dgm:spPr/>
    </dgm:pt>
    <dgm:pt modelId="{802C5383-7C81-493A-AAAE-E3CF6EF726B3}" type="pres">
      <dgm:prSet presAssocID="{5A2E7799-FD56-46BE-ACB3-A55C24D96292}" presName="Child1Accent4" presStyleLbl="alignNode1" presStyleIdx="14" presStyleCnt="27"/>
      <dgm:spPr/>
    </dgm:pt>
    <dgm:pt modelId="{37201E13-523D-4A9B-BC16-8B24988F4D92}" type="pres">
      <dgm:prSet presAssocID="{5A2E7799-FD56-46BE-ACB3-A55C24D96292}" presName="Child1Accent5" presStyleLbl="alignNode1" presStyleIdx="15" presStyleCnt="27"/>
      <dgm:spPr/>
    </dgm:pt>
    <dgm:pt modelId="{37FB9B25-47B2-4EB9-B4F4-F80737AF2B2B}" type="pres">
      <dgm:prSet presAssocID="{5A2E7799-FD56-46BE-ACB3-A55C24D96292}" presName="Child1Accent6" presStyleLbl="alignNode1" presStyleIdx="16" presStyleCnt="27"/>
      <dgm:spPr/>
    </dgm:pt>
    <dgm:pt modelId="{8DBDE1A7-A2BE-4EE8-A03F-8F32693EA8AB}" type="pres">
      <dgm:prSet presAssocID="{5A2E7799-FD56-46BE-ACB3-A55C24D96292}" presName="Child1Accent7" presStyleLbl="alignNode1" presStyleIdx="17" presStyleCnt="27"/>
      <dgm:spPr/>
    </dgm:pt>
    <dgm:pt modelId="{3A2A3702-B00D-49D3-B41D-317746234BFD}" type="pres">
      <dgm:prSet presAssocID="{5A2E7799-FD56-46BE-ACB3-A55C24D96292}" presName="Child1Accent8" presStyleLbl="alignNode1" presStyleIdx="18" presStyleCnt="27"/>
      <dgm:spPr/>
    </dgm:pt>
    <dgm:pt modelId="{6502837B-9D1D-4AA2-B7AB-A6C103D0AED0}" type="pres">
      <dgm:prSet presAssocID="{5A2E7799-FD56-46BE-ACB3-A55C24D96292}" presName="Child1Accent9" presStyleLbl="alignNode1" presStyleIdx="19" presStyleCnt="27"/>
      <dgm:spPr/>
    </dgm:pt>
    <dgm:pt modelId="{45286D0E-FC64-4A1C-9BE1-6D1FB57FB64A}" type="pres">
      <dgm:prSet presAssocID="{5A2E7799-FD56-46BE-ACB3-A55C24D96292}" presName="Child1" presStyleLbl="revTx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63619A-22B1-49E5-9EB1-A9E4B2D2441F}" type="pres">
      <dgm:prSet presAssocID="{A57D568C-C150-44C6-A831-093FF391E455}" presName="Child2Accent1" presStyleLbl="alignNode1" presStyleIdx="20" presStyleCnt="27"/>
      <dgm:spPr/>
    </dgm:pt>
    <dgm:pt modelId="{74410495-C683-47DB-9BC5-284089326673}" type="pres">
      <dgm:prSet presAssocID="{A57D568C-C150-44C6-A831-093FF391E455}" presName="Child2Accent2" presStyleLbl="alignNode1" presStyleIdx="21" presStyleCnt="27"/>
      <dgm:spPr/>
    </dgm:pt>
    <dgm:pt modelId="{4250BDFD-B4BD-448C-895F-EF2EAC05DB20}" type="pres">
      <dgm:prSet presAssocID="{A57D568C-C150-44C6-A831-093FF391E455}" presName="Child2Accent3" presStyleLbl="alignNode1" presStyleIdx="22" presStyleCnt="27"/>
      <dgm:spPr/>
    </dgm:pt>
    <dgm:pt modelId="{B22F59C5-57B0-492B-8140-BE3E12EFE7FE}" type="pres">
      <dgm:prSet presAssocID="{A57D568C-C150-44C6-A831-093FF391E455}" presName="Child2Accent4" presStyleLbl="alignNode1" presStyleIdx="23" presStyleCnt="27"/>
      <dgm:spPr/>
    </dgm:pt>
    <dgm:pt modelId="{D9321A3B-11A6-482E-B069-A7BFC05D6260}" type="pres">
      <dgm:prSet presAssocID="{A57D568C-C150-44C6-A831-093FF391E455}" presName="Child2Accent5" presStyleLbl="alignNode1" presStyleIdx="24" presStyleCnt="27"/>
      <dgm:spPr/>
    </dgm:pt>
    <dgm:pt modelId="{A08132DC-F611-4938-BC8D-401847B29A54}" type="pres">
      <dgm:prSet presAssocID="{A57D568C-C150-44C6-A831-093FF391E455}" presName="Child2Accent6" presStyleLbl="alignNode1" presStyleIdx="25" presStyleCnt="27"/>
      <dgm:spPr/>
    </dgm:pt>
    <dgm:pt modelId="{F8155F44-AAF8-4729-A504-3D48706D8227}" type="pres">
      <dgm:prSet presAssocID="{A57D568C-C150-44C6-A831-093FF391E455}" presName="Child2Accent7" presStyleLbl="alignNode1" presStyleIdx="26" presStyleCnt="27"/>
      <dgm:spPr/>
    </dgm:pt>
    <dgm:pt modelId="{9B27A728-DFED-4540-AF2E-33872F35563F}" type="pres">
      <dgm:prSet presAssocID="{A57D568C-C150-44C6-A831-093FF391E455}" presName="Child2" presStyleLbl="revTx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A549F91-EACF-4ECC-A73A-6A2351535038}" type="presOf" srcId="{A57D568C-C150-44C6-A831-093FF391E455}" destId="{9B27A728-DFED-4540-AF2E-33872F35563F}" srcOrd="0" destOrd="0" presId="urn:microsoft.com/office/officeart/2011/layout/ConvergingText"/>
    <dgm:cxn modelId="{293DE8FC-2735-4705-9AC2-65942F571D55}" type="presOf" srcId="{5A2E7799-FD56-46BE-ACB3-A55C24D96292}" destId="{45286D0E-FC64-4A1C-9BE1-6D1FB57FB64A}" srcOrd="0" destOrd="0" presId="urn:microsoft.com/office/officeart/2011/layout/ConvergingText"/>
    <dgm:cxn modelId="{EC0FA5BF-EB18-414F-A464-1DB08111220F}" type="presOf" srcId="{64834877-1C72-4BFF-9800-270647CCA9B1}" destId="{64B95705-78DA-4E53-BCFE-12922A1E39A1}" srcOrd="0" destOrd="0" presId="urn:microsoft.com/office/officeart/2011/layout/ConvergingText"/>
    <dgm:cxn modelId="{2A7563A8-350A-46C8-8AA0-CBCAFE86BD47}" type="presOf" srcId="{FCD85FDF-3E2F-4FBF-975C-6ECF4C05E23A}" destId="{817D6A90-C393-4428-A103-DC003F68CBB8}" srcOrd="0" destOrd="0" presId="urn:microsoft.com/office/officeart/2011/layout/ConvergingText"/>
    <dgm:cxn modelId="{65F4E38C-F7C7-4DFF-9B1E-38B2DB402AC1}" srcId="{FCD85FDF-3E2F-4FBF-975C-6ECF4C05E23A}" destId="{A57D568C-C150-44C6-A831-093FF391E455}" srcOrd="1" destOrd="0" parTransId="{A43377DC-B4B9-4542-B1CA-5907FE4AE302}" sibTransId="{D85B08FB-9509-4940-ACEA-133F1AB2CD9A}"/>
    <dgm:cxn modelId="{378B637B-5F09-4BDA-A09A-7272BF58CA5B}" srcId="{64834877-1C72-4BFF-9800-270647CCA9B1}" destId="{FCD85FDF-3E2F-4FBF-975C-6ECF4C05E23A}" srcOrd="0" destOrd="0" parTransId="{D5520484-D8DC-4BC2-A0FC-76460524B5F5}" sibTransId="{0011284E-CA2F-41E6-ABFC-4C6F53F8FEED}"/>
    <dgm:cxn modelId="{0315A892-0065-4B06-8643-6C0EB2F8913E}" srcId="{FCD85FDF-3E2F-4FBF-975C-6ECF4C05E23A}" destId="{5A2E7799-FD56-46BE-ACB3-A55C24D96292}" srcOrd="0" destOrd="0" parTransId="{EDAD932D-0C6E-4791-B220-DE46C8721BB5}" sibTransId="{CB8E1BC8-DE69-410E-A44F-23C921D042D9}"/>
    <dgm:cxn modelId="{AFFFB735-1668-4E4A-AE1F-F58CBE1F0947}" type="presParOf" srcId="{64B95705-78DA-4E53-BCFE-12922A1E39A1}" destId="{A879A209-3683-4402-99C2-BDFDD86B15CC}" srcOrd="0" destOrd="0" presId="urn:microsoft.com/office/officeart/2011/layout/ConvergingText"/>
    <dgm:cxn modelId="{12CB08CF-8DAA-4F6F-A093-FC6EB94764F5}" type="presParOf" srcId="{A879A209-3683-4402-99C2-BDFDD86B15CC}" destId="{AA48FA2A-801B-424A-8E9E-939E290D9229}" srcOrd="0" destOrd="0" presId="urn:microsoft.com/office/officeart/2011/layout/ConvergingText"/>
    <dgm:cxn modelId="{632E423D-D6D1-4A1C-A6FA-3A7A065FEF29}" type="presParOf" srcId="{A879A209-3683-4402-99C2-BDFDD86B15CC}" destId="{C2A26D06-2A25-42D9-BF35-C605CD58ACAC}" srcOrd="1" destOrd="0" presId="urn:microsoft.com/office/officeart/2011/layout/ConvergingText"/>
    <dgm:cxn modelId="{A3B7B325-F242-4C8A-9923-E1B292EF30FC}" type="presParOf" srcId="{A879A209-3683-4402-99C2-BDFDD86B15CC}" destId="{335F87AD-CA92-49C8-9137-45BDCC19F995}" srcOrd="2" destOrd="0" presId="urn:microsoft.com/office/officeart/2011/layout/ConvergingText"/>
    <dgm:cxn modelId="{1E5639FB-6DAC-4E4D-BA2F-FE6B75970D05}" type="presParOf" srcId="{A879A209-3683-4402-99C2-BDFDD86B15CC}" destId="{ED3CD2F9-7309-4009-B4AE-C9335BE7ED7C}" srcOrd="3" destOrd="0" presId="urn:microsoft.com/office/officeart/2011/layout/ConvergingText"/>
    <dgm:cxn modelId="{5D8BE381-FFBD-4653-9347-11A4B7C261FE}" type="presParOf" srcId="{A879A209-3683-4402-99C2-BDFDD86B15CC}" destId="{F9D9CC0D-B0C6-4AB2-BCFE-F73A85440178}" srcOrd="4" destOrd="0" presId="urn:microsoft.com/office/officeart/2011/layout/ConvergingText"/>
    <dgm:cxn modelId="{DC095044-98BC-4361-A36E-EF12675CEAC3}" type="presParOf" srcId="{A879A209-3683-4402-99C2-BDFDD86B15CC}" destId="{C9296BAC-D48B-4CB9-A0E7-D3E025135961}" srcOrd="5" destOrd="0" presId="urn:microsoft.com/office/officeart/2011/layout/ConvergingText"/>
    <dgm:cxn modelId="{F2A56FCE-F216-4BAB-9C37-67863A08441E}" type="presParOf" srcId="{A879A209-3683-4402-99C2-BDFDD86B15CC}" destId="{6A59490D-14A9-41DF-BE6A-AF12B229A8FB}" srcOrd="6" destOrd="0" presId="urn:microsoft.com/office/officeart/2011/layout/ConvergingText"/>
    <dgm:cxn modelId="{D0855CF4-E4D5-4ABC-BFAF-A2C6EBEFC1B0}" type="presParOf" srcId="{A879A209-3683-4402-99C2-BDFDD86B15CC}" destId="{8DF5AC1A-5238-4C85-8B88-3466F84538D2}" srcOrd="7" destOrd="0" presId="urn:microsoft.com/office/officeart/2011/layout/ConvergingText"/>
    <dgm:cxn modelId="{D1CEEC88-41F6-4594-A045-FC8A3AF761B7}" type="presParOf" srcId="{A879A209-3683-4402-99C2-BDFDD86B15CC}" destId="{4045B3BD-7E9A-49C8-AF32-DAC280804948}" srcOrd="8" destOrd="0" presId="urn:microsoft.com/office/officeart/2011/layout/ConvergingText"/>
    <dgm:cxn modelId="{5F49046A-0127-4518-B77C-53294277B911}" type="presParOf" srcId="{A879A209-3683-4402-99C2-BDFDD86B15CC}" destId="{FDE07672-BF77-4D05-BEAF-BA03F0069387}" srcOrd="9" destOrd="0" presId="urn:microsoft.com/office/officeart/2011/layout/ConvergingText"/>
    <dgm:cxn modelId="{B17957F1-BB0B-48F8-9972-DF019D3D6A67}" type="presParOf" srcId="{A879A209-3683-4402-99C2-BDFDD86B15CC}" destId="{817D6A90-C393-4428-A103-DC003F68CBB8}" srcOrd="10" destOrd="0" presId="urn:microsoft.com/office/officeart/2011/layout/ConvergingText"/>
    <dgm:cxn modelId="{5EF825E1-9196-47AF-B2BC-4271E28246DB}" type="presParOf" srcId="{A879A209-3683-4402-99C2-BDFDD86B15CC}" destId="{9E49D15B-5267-4D86-A2D7-763D0A217F02}" srcOrd="11" destOrd="0" presId="urn:microsoft.com/office/officeart/2011/layout/ConvergingText"/>
    <dgm:cxn modelId="{D6CE52BE-4D88-4C04-8225-C36F22330ECE}" type="presParOf" srcId="{A879A209-3683-4402-99C2-BDFDD86B15CC}" destId="{24EEB72D-913E-4FB7-9903-A8A75DFB2C8A}" srcOrd="12" destOrd="0" presId="urn:microsoft.com/office/officeart/2011/layout/ConvergingText"/>
    <dgm:cxn modelId="{5E12CD68-CFAE-4625-B4BA-3577768B8CCE}" type="presParOf" srcId="{A879A209-3683-4402-99C2-BDFDD86B15CC}" destId="{5CD76CFE-28F4-4D99-86AE-F738C24B5C6E}" srcOrd="13" destOrd="0" presId="urn:microsoft.com/office/officeart/2011/layout/ConvergingText"/>
    <dgm:cxn modelId="{F68AE50C-0E9A-4566-A0E7-5D65462521F3}" type="presParOf" srcId="{A879A209-3683-4402-99C2-BDFDD86B15CC}" destId="{802C5383-7C81-493A-AAAE-E3CF6EF726B3}" srcOrd="14" destOrd="0" presId="urn:microsoft.com/office/officeart/2011/layout/ConvergingText"/>
    <dgm:cxn modelId="{95D92B05-A240-48C1-B763-15D9D3B5047E}" type="presParOf" srcId="{A879A209-3683-4402-99C2-BDFDD86B15CC}" destId="{37201E13-523D-4A9B-BC16-8B24988F4D92}" srcOrd="15" destOrd="0" presId="urn:microsoft.com/office/officeart/2011/layout/ConvergingText"/>
    <dgm:cxn modelId="{44DC0EB6-3255-414D-AB4C-F6F476A34F56}" type="presParOf" srcId="{A879A209-3683-4402-99C2-BDFDD86B15CC}" destId="{37FB9B25-47B2-4EB9-B4F4-F80737AF2B2B}" srcOrd="16" destOrd="0" presId="urn:microsoft.com/office/officeart/2011/layout/ConvergingText"/>
    <dgm:cxn modelId="{0C3CE865-F9F9-4046-BDAC-29A18AE381E0}" type="presParOf" srcId="{A879A209-3683-4402-99C2-BDFDD86B15CC}" destId="{8DBDE1A7-A2BE-4EE8-A03F-8F32693EA8AB}" srcOrd="17" destOrd="0" presId="urn:microsoft.com/office/officeart/2011/layout/ConvergingText"/>
    <dgm:cxn modelId="{3AF618E5-6AD8-4294-AA66-4805159A9A5A}" type="presParOf" srcId="{A879A209-3683-4402-99C2-BDFDD86B15CC}" destId="{3A2A3702-B00D-49D3-B41D-317746234BFD}" srcOrd="18" destOrd="0" presId="urn:microsoft.com/office/officeart/2011/layout/ConvergingText"/>
    <dgm:cxn modelId="{8523CE98-6B84-4EFE-9FA5-E5A39D56295E}" type="presParOf" srcId="{A879A209-3683-4402-99C2-BDFDD86B15CC}" destId="{6502837B-9D1D-4AA2-B7AB-A6C103D0AED0}" srcOrd="19" destOrd="0" presId="urn:microsoft.com/office/officeart/2011/layout/ConvergingText"/>
    <dgm:cxn modelId="{B5CC5FA2-2F5A-4CC0-82E1-C8E9D7544012}" type="presParOf" srcId="{A879A209-3683-4402-99C2-BDFDD86B15CC}" destId="{45286D0E-FC64-4A1C-9BE1-6D1FB57FB64A}" srcOrd="20" destOrd="0" presId="urn:microsoft.com/office/officeart/2011/layout/ConvergingText"/>
    <dgm:cxn modelId="{CDB355CC-2432-4B6A-AB4D-4C4AB997A18C}" type="presParOf" srcId="{A879A209-3683-4402-99C2-BDFDD86B15CC}" destId="{6663619A-22B1-49E5-9EB1-A9E4B2D2441F}" srcOrd="21" destOrd="0" presId="urn:microsoft.com/office/officeart/2011/layout/ConvergingText"/>
    <dgm:cxn modelId="{FD464D37-CD7C-4BE1-A802-FAD69DD3C113}" type="presParOf" srcId="{A879A209-3683-4402-99C2-BDFDD86B15CC}" destId="{74410495-C683-47DB-9BC5-284089326673}" srcOrd="22" destOrd="0" presId="urn:microsoft.com/office/officeart/2011/layout/ConvergingText"/>
    <dgm:cxn modelId="{E53E8039-EAAF-47D3-B733-25EDF3AF6D97}" type="presParOf" srcId="{A879A209-3683-4402-99C2-BDFDD86B15CC}" destId="{4250BDFD-B4BD-448C-895F-EF2EAC05DB20}" srcOrd="23" destOrd="0" presId="urn:microsoft.com/office/officeart/2011/layout/ConvergingText"/>
    <dgm:cxn modelId="{6040545B-7F9D-4545-A493-606FFF6A6097}" type="presParOf" srcId="{A879A209-3683-4402-99C2-BDFDD86B15CC}" destId="{B22F59C5-57B0-492B-8140-BE3E12EFE7FE}" srcOrd="24" destOrd="0" presId="urn:microsoft.com/office/officeart/2011/layout/ConvergingText"/>
    <dgm:cxn modelId="{9E578642-5C02-4C79-BAF7-3C667C5E64C4}" type="presParOf" srcId="{A879A209-3683-4402-99C2-BDFDD86B15CC}" destId="{D9321A3B-11A6-482E-B069-A7BFC05D6260}" srcOrd="25" destOrd="0" presId="urn:microsoft.com/office/officeart/2011/layout/ConvergingText"/>
    <dgm:cxn modelId="{C54787B2-B22B-471A-90D1-F19ECFA4AEAC}" type="presParOf" srcId="{A879A209-3683-4402-99C2-BDFDD86B15CC}" destId="{A08132DC-F611-4938-BC8D-401847B29A54}" srcOrd="26" destOrd="0" presId="urn:microsoft.com/office/officeart/2011/layout/ConvergingText"/>
    <dgm:cxn modelId="{904A4C28-DFAA-4496-9B52-57363BEBE9C6}" type="presParOf" srcId="{A879A209-3683-4402-99C2-BDFDD86B15CC}" destId="{F8155F44-AAF8-4729-A504-3D48706D8227}" srcOrd="27" destOrd="0" presId="urn:microsoft.com/office/officeart/2011/layout/ConvergingText"/>
    <dgm:cxn modelId="{79115D15-3373-4D59-8A79-D9F10C3C86ED}" type="presParOf" srcId="{A879A209-3683-4402-99C2-BDFDD86B15CC}" destId="{9B27A728-DFED-4540-AF2E-33872F35563F}" srcOrd="28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A7AC8F-26F0-4191-8385-A66761CC414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2216A42-C8C3-4510-BDE8-4B580348CDBF}">
      <dgm:prSet phldrT="[Texto]" custT="1"/>
      <dgm:spPr/>
      <dgm:t>
        <a:bodyPr/>
        <a:lstStyle/>
        <a:p>
          <a:r>
            <a: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 cascada</a:t>
          </a:r>
          <a:endParaRPr lang="es-MX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1B2604-1F6D-4AF1-996A-3D02CDE7B8B4}" type="parTrans" cxnId="{A203F862-7CF3-4CC6-B918-EFBB8CC896C9}">
      <dgm:prSet/>
      <dgm:spPr/>
      <dgm:t>
        <a:bodyPr/>
        <a:lstStyle/>
        <a:p>
          <a:endParaRPr lang="es-MX"/>
        </a:p>
      </dgm:t>
    </dgm:pt>
    <dgm:pt modelId="{FECC972D-C95B-48CF-AFF9-EE651F5124E6}" type="sibTrans" cxnId="{A203F862-7CF3-4CC6-B918-EFBB8CC896C9}">
      <dgm:prSet/>
      <dgm:spPr/>
      <dgm:t>
        <a:bodyPr/>
        <a:lstStyle/>
        <a:p>
          <a:endParaRPr lang="es-MX"/>
        </a:p>
      </dgm:t>
    </dgm:pt>
    <dgm:pt modelId="{10D60FA1-AD05-4060-BB18-A5A6F2B05685}">
      <dgm:prSet phldrT="[Texto]" custT="1"/>
      <dgm:spPr/>
      <dgm:t>
        <a:bodyPr/>
        <a:lstStyle/>
        <a:p>
          <a:r>
            <a: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Incremental</a:t>
          </a:r>
          <a:endParaRPr lang="es-MX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9FA625-A77C-4BC2-8A31-4C9040478B90}" type="parTrans" cxnId="{C1E7E6F7-9895-4B45-8AC3-B9E8279D0CB6}">
      <dgm:prSet/>
      <dgm:spPr/>
      <dgm:t>
        <a:bodyPr/>
        <a:lstStyle/>
        <a:p>
          <a:endParaRPr lang="es-MX"/>
        </a:p>
      </dgm:t>
    </dgm:pt>
    <dgm:pt modelId="{57BB4ED5-DCA2-4EE6-B5DD-C4D5B8CBCC0B}" type="sibTrans" cxnId="{C1E7E6F7-9895-4B45-8AC3-B9E8279D0CB6}">
      <dgm:prSet/>
      <dgm:spPr/>
      <dgm:t>
        <a:bodyPr/>
        <a:lstStyle/>
        <a:p>
          <a:endParaRPr lang="es-MX"/>
        </a:p>
      </dgm:t>
    </dgm:pt>
    <dgm:pt modelId="{61684E24-6200-4F58-8EFA-13504B0E3D9E}">
      <dgm:prSet phldrT="[Texto]" custT="1"/>
      <dgm:spPr/>
      <dgm:t>
        <a:bodyPr/>
        <a:lstStyle/>
        <a:p>
          <a:r>
            <a: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Evolutivo</a:t>
          </a:r>
          <a:endParaRPr lang="es-MX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C150DF-5619-45E6-90A4-3D8D2C7E1F12}" type="parTrans" cxnId="{68FC0948-21B7-4592-967C-352D51BD281F}">
      <dgm:prSet/>
      <dgm:spPr/>
      <dgm:t>
        <a:bodyPr/>
        <a:lstStyle/>
        <a:p>
          <a:endParaRPr lang="es-MX"/>
        </a:p>
      </dgm:t>
    </dgm:pt>
    <dgm:pt modelId="{FF0EBF41-A963-451F-A77B-E979B845E9F2}" type="sibTrans" cxnId="{68FC0948-21B7-4592-967C-352D51BD281F}">
      <dgm:prSet/>
      <dgm:spPr/>
      <dgm:t>
        <a:bodyPr/>
        <a:lstStyle/>
        <a:p>
          <a:endParaRPr lang="es-MX"/>
        </a:p>
      </dgm:t>
    </dgm:pt>
    <dgm:pt modelId="{858C7DC6-2D97-4CCA-9373-24860B7A7F13}">
      <dgm:prSet phldrT="[Texto]" custT="1"/>
      <dgm:spPr/>
      <dgm:t>
        <a:bodyPr/>
        <a:lstStyle/>
        <a:p>
          <a:r>
            <a: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 espiral</a:t>
          </a:r>
          <a:endParaRPr lang="es-MX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B6124F-CCD9-44F7-9E2F-AD5F08DE9011}" type="parTrans" cxnId="{B10B845D-086D-4827-9674-26A80052F0A4}">
      <dgm:prSet/>
      <dgm:spPr/>
      <dgm:t>
        <a:bodyPr/>
        <a:lstStyle/>
        <a:p>
          <a:endParaRPr lang="es-MX"/>
        </a:p>
      </dgm:t>
    </dgm:pt>
    <dgm:pt modelId="{C44A18D6-6A6F-4FC0-8114-38FC0715BABA}" type="sibTrans" cxnId="{B10B845D-086D-4827-9674-26A80052F0A4}">
      <dgm:prSet/>
      <dgm:spPr/>
      <dgm:t>
        <a:bodyPr/>
        <a:lstStyle/>
        <a:p>
          <a:endParaRPr lang="es-MX"/>
        </a:p>
      </dgm:t>
    </dgm:pt>
    <dgm:pt modelId="{0709FABF-A4A3-4331-B3B0-54BD36E4FB85}" type="pres">
      <dgm:prSet presAssocID="{CEA7AC8F-26F0-4191-8385-A66761CC41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EC1EFDF-021A-47E9-8C05-6839342DBB1F}" type="pres">
      <dgm:prSet presAssocID="{62216A42-C8C3-4510-BDE8-4B580348CDBF}" presName="parentLin" presStyleCnt="0"/>
      <dgm:spPr/>
    </dgm:pt>
    <dgm:pt modelId="{868C621D-24F1-4D73-97DB-840B37E5E160}" type="pres">
      <dgm:prSet presAssocID="{62216A42-C8C3-4510-BDE8-4B580348CDBF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0F2823C3-3F44-47E1-AD5A-6856AEEBE8CF}" type="pres">
      <dgm:prSet presAssocID="{62216A42-C8C3-4510-BDE8-4B580348CDB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2F9D5D-D22B-4433-8155-78C7363732B5}" type="pres">
      <dgm:prSet presAssocID="{62216A42-C8C3-4510-BDE8-4B580348CDBF}" presName="negativeSpace" presStyleCnt="0"/>
      <dgm:spPr/>
    </dgm:pt>
    <dgm:pt modelId="{7697291E-6AA5-423C-BAB1-7544533D26D5}" type="pres">
      <dgm:prSet presAssocID="{62216A42-C8C3-4510-BDE8-4B580348CDBF}" presName="childText" presStyleLbl="conFgAcc1" presStyleIdx="0" presStyleCnt="4">
        <dgm:presLayoutVars>
          <dgm:bulletEnabled val="1"/>
        </dgm:presLayoutVars>
      </dgm:prSet>
      <dgm:spPr/>
    </dgm:pt>
    <dgm:pt modelId="{66CD9E8F-917B-41C1-AC5B-FCFA076DB21C}" type="pres">
      <dgm:prSet presAssocID="{FECC972D-C95B-48CF-AFF9-EE651F5124E6}" presName="spaceBetweenRectangles" presStyleCnt="0"/>
      <dgm:spPr/>
    </dgm:pt>
    <dgm:pt modelId="{EE5958A4-765B-4BDA-8146-070FFA9A0DF1}" type="pres">
      <dgm:prSet presAssocID="{10D60FA1-AD05-4060-BB18-A5A6F2B05685}" presName="parentLin" presStyleCnt="0"/>
      <dgm:spPr/>
    </dgm:pt>
    <dgm:pt modelId="{577DCA40-D8DC-4F8F-BD14-7C1506455E0D}" type="pres">
      <dgm:prSet presAssocID="{10D60FA1-AD05-4060-BB18-A5A6F2B05685}" presName="parentLeftMargin" presStyleLbl="node1" presStyleIdx="0" presStyleCnt="4"/>
      <dgm:spPr/>
      <dgm:t>
        <a:bodyPr/>
        <a:lstStyle/>
        <a:p>
          <a:endParaRPr lang="es-MX"/>
        </a:p>
      </dgm:t>
    </dgm:pt>
    <dgm:pt modelId="{B9654105-F748-4F7F-97C0-99F06ED99F6A}" type="pres">
      <dgm:prSet presAssocID="{10D60FA1-AD05-4060-BB18-A5A6F2B0568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840C68-2F0F-4C58-89DC-0B43B979C14C}" type="pres">
      <dgm:prSet presAssocID="{10D60FA1-AD05-4060-BB18-A5A6F2B05685}" presName="negativeSpace" presStyleCnt="0"/>
      <dgm:spPr/>
    </dgm:pt>
    <dgm:pt modelId="{E15221A5-2D04-49C5-81DD-B5ECEDE59FEB}" type="pres">
      <dgm:prSet presAssocID="{10D60FA1-AD05-4060-BB18-A5A6F2B05685}" presName="childText" presStyleLbl="conFgAcc1" presStyleIdx="1" presStyleCnt="4">
        <dgm:presLayoutVars>
          <dgm:bulletEnabled val="1"/>
        </dgm:presLayoutVars>
      </dgm:prSet>
      <dgm:spPr/>
    </dgm:pt>
    <dgm:pt modelId="{ECE340B1-C351-4118-A229-89E3EC55E547}" type="pres">
      <dgm:prSet presAssocID="{57BB4ED5-DCA2-4EE6-B5DD-C4D5B8CBCC0B}" presName="spaceBetweenRectangles" presStyleCnt="0"/>
      <dgm:spPr/>
    </dgm:pt>
    <dgm:pt modelId="{59B6CE1E-942B-4489-9216-3C03920D4E08}" type="pres">
      <dgm:prSet presAssocID="{61684E24-6200-4F58-8EFA-13504B0E3D9E}" presName="parentLin" presStyleCnt="0"/>
      <dgm:spPr/>
    </dgm:pt>
    <dgm:pt modelId="{AB3BD0C2-4866-420D-BD0C-65E62E7C20E8}" type="pres">
      <dgm:prSet presAssocID="{61684E24-6200-4F58-8EFA-13504B0E3D9E}" presName="parentLeftMargin" presStyleLbl="node1" presStyleIdx="1" presStyleCnt="4"/>
      <dgm:spPr/>
      <dgm:t>
        <a:bodyPr/>
        <a:lstStyle/>
        <a:p>
          <a:endParaRPr lang="es-MX"/>
        </a:p>
      </dgm:t>
    </dgm:pt>
    <dgm:pt modelId="{DDE3C178-F513-4BBD-8C2D-8D82E6BC4BA9}" type="pres">
      <dgm:prSet presAssocID="{61684E24-6200-4F58-8EFA-13504B0E3D9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95CC598-ADE5-4808-A056-49EA2950B1E8}" type="pres">
      <dgm:prSet presAssocID="{61684E24-6200-4F58-8EFA-13504B0E3D9E}" presName="negativeSpace" presStyleCnt="0"/>
      <dgm:spPr/>
    </dgm:pt>
    <dgm:pt modelId="{F7E1F944-A638-4C63-B50B-4F0FFD72F152}" type="pres">
      <dgm:prSet presAssocID="{61684E24-6200-4F58-8EFA-13504B0E3D9E}" presName="childText" presStyleLbl="conFgAcc1" presStyleIdx="2" presStyleCnt="4">
        <dgm:presLayoutVars>
          <dgm:bulletEnabled val="1"/>
        </dgm:presLayoutVars>
      </dgm:prSet>
      <dgm:spPr/>
    </dgm:pt>
    <dgm:pt modelId="{8C3CFB1F-62AA-4C23-A64A-A72661692B85}" type="pres">
      <dgm:prSet presAssocID="{FF0EBF41-A963-451F-A77B-E979B845E9F2}" presName="spaceBetweenRectangles" presStyleCnt="0"/>
      <dgm:spPr/>
    </dgm:pt>
    <dgm:pt modelId="{ACD001EB-06F9-4FEF-8E29-2960D3E3CFB5}" type="pres">
      <dgm:prSet presAssocID="{858C7DC6-2D97-4CCA-9373-24860B7A7F13}" presName="parentLin" presStyleCnt="0"/>
      <dgm:spPr/>
    </dgm:pt>
    <dgm:pt modelId="{D4F8F492-B59E-4B6F-9819-BE59090E1E91}" type="pres">
      <dgm:prSet presAssocID="{858C7DC6-2D97-4CCA-9373-24860B7A7F13}" presName="parentLeftMargin" presStyleLbl="node1" presStyleIdx="2" presStyleCnt="4"/>
      <dgm:spPr/>
      <dgm:t>
        <a:bodyPr/>
        <a:lstStyle/>
        <a:p>
          <a:endParaRPr lang="es-MX"/>
        </a:p>
      </dgm:t>
    </dgm:pt>
    <dgm:pt modelId="{7EC4244C-902D-4DAF-A242-F7187BEB0FEC}" type="pres">
      <dgm:prSet presAssocID="{858C7DC6-2D97-4CCA-9373-24860B7A7F1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3C9C24-74DB-4D70-9C8F-21BC5535DFA2}" type="pres">
      <dgm:prSet presAssocID="{858C7DC6-2D97-4CCA-9373-24860B7A7F13}" presName="negativeSpace" presStyleCnt="0"/>
      <dgm:spPr/>
    </dgm:pt>
    <dgm:pt modelId="{39FA84CB-D779-4C0F-94DE-4128516CEAF6}" type="pres">
      <dgm:prSet presAssocID="{858C7DC6-2D97-4CCA-9373-24860B7A7F1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10B845D-086D-4827-9674-26A80052F0A4}" srcId="{CEA7AC8F-26F0-4191-8385-A66761CC4149}" destId="{858C7DC6-2D97-4CCA-9373-24860B7A7F13}" srcOrd="3" destOrd="0" parTransId="{6EB6124F-CCD9-44F7-9E2F-AD5F08DE9011}" sibTransId="{C44A18D6-6A6F-4FC0-8114-38FC0715BABA}"/>
    <dgm:cxn modelId="{34EC6852-BCCD-4E53-AC2F-336B3E162059}" type="presOf" srcId="{858C7DC6-2D97-4CCA-9373-24860B7A7F13}" destId="{7EC4244C-902D-4DAF-A242-F7187BEB0FEC}" srcOrd="1" destOrd="0" presId="urn:microsoft.com/office/officeart/2005/8/layout/list1"/>
    <dgm:cxn modelId="{68FC0948-21B7-4592-967C-352D51BD281F}" srcId="{CEA7AC8F-26F0-4191-8385-A66761CC4149}" destId="{61684E24-6200-4F58-8EFA-13504B0E3D9E}" srcOrd="2" destOrd="0" parTransId="{64C150DF-5619-45E6-90A4-3D8D2C7E1F12}" sibTransId="{FF0EBF41-A963-451F-A77B-E979B845E9F2}"/>
    <dgm:cxn modelId="{B9982BCB-585C-4999-B694-F19B06BFB7EE}" type="presOf" srcId="{CEA7AC8F-26F0-4191-8385-A66761CC4149}" destId="{0709FABF-A4A3-4331-B3B0-54BD36E4FB85}" srcOrd="0" destOrd="0" presId="urn:microsoft.com/office/officeart/2005/8/layout/list1"/>
    <dgm:cxn modelId="{9AFB8A64-3294-4D08-99EC-F66233F460F5}" type="presOf" srcId="{10D60FA1-AD05-4060-BB18-A5A6F2B05685}" destId="{B9654105-F748-4F7F-97C0-99F06ED99F6A}" srcOrd="1" destOrd="0" presId="urn:microsoft.com/office/officeart/2005/8/layout/list1"/>
    <dgm:cxn modelId="{C1E7E6F7-9895-4B45-8AC3-B9E8279D0CB6}" srcId="{CEA7AC8F-26F0-4191-8385-A66761CC4149}" destId="{10D60FA1-AD05-4060-BB18-A5A6F2B05685}" srcOrd="1" destOrd="0" parTransId="{5E9FA625-A77C-4BC2-8A31-4C9040478B90}" sibTransId="{57BB4ED5-DCA2-4EE6-B5DD-C4D5B8CBCC0B}"/>
    <dgm:cxn modelId="{F7DF4C95-F189-421E-A2E9-EC3755A3D7E7}" type="presOf" srcId="{62216A42-C8C3-4510-BDE8-4B580348CDBF}" destId="{0F2823C3-3F44-47E1-AD5A-6856AEEBE8CF}" srcOrd="1" destOrd="0" presId="urn:microsoft.com/office/officeart/2005/8/layout/list1"/>
    <dgm:cxn modelId="{245E8E63-7801-4B6B-A6EF-45812EBEB0F4}" type="presOf" srcId="{61684E24-6200-4F58-8EFA-13504B0E3D9E}" destId="{AB3BD0C2-4866-420D-BD0C-65E62E7C20E8}" srcOrd="0" destOrd="0" presId="urn:microsoft.com/office/officeart/2005/8/layout/list1"/>
    <dgm:cxn modelId="{5F969D79-4922-4018-B1E6-36D333E103E4}" type="presOf" srcId="{61684E24-6200-4F58-8EFA-13504B0E3D9E}" destId="{DDE3C178-F513-4BBD-8C2D-8D82E6BC4BA9}" srcOrd="1" destOrd="0" presId="urn:microsoft.com/office/officeart/2005/8/layout/list1"/>
    <dgm:cxn modelId="{F4FB1FE4-98A4-436A-9EAA-2080C650E68C}" type="presOf" srcId="{858C7DC6-2D97-4CCA-9373-24860B7A7F13}" destId="{D4F8F492-B59E-4B6F-9819-BE59090E1E91}" srcOrd="0" destOrd="0" presId="urn:microsoft.com/office/officeart/2005/8/layout/list1"/>
    <dgm:cxn modelId="{9E508F93-75BB-4715-840A-2A6699D61932}" type="presOf" srcId="{62216A42-C8C3-4510-BDE8-4B580348CDBF}" destId="{868C621D-24F1-4D73-97DB-840B37E5E160}" srcOrd="0" destOrd="0" presId="urn:microsoft.com/office/officeart/2005/8/layout/list1"/>
    <dgm:cxn modelId="{1D9501BF-0C40-4DF3-9216-F7CE6824D9FF}" type="presOf" srcId="{10D60FA1-AD05-4060-BB18-A5A6F2B05685}" destId="{577DCA40-D8DC-4F8F-BD14-7C1506455E0D}" srcOrd="0" destOrd="0" presId="urn:microsoft.com/office/officeart/2005/8/layout/list1"/>
    <dgm:cxn modelId="{A203F862-7CF3-4CC6-B918-EFBB8CC896C9}" srcId="{CEA7AC8F-26F0-4191-8385-A66761CC4149}" destId="{62216A42-C8C3-4510-BDE8-4B580348CDBF}" srcOrd="0" destOrd="0" parTransId="{011B2604-1F6D-4AF1-996A-3D02CDE7B8B4}" sibTransId="{FECC972D-C95B-48CF-AFF9-EE651F5124E6}"/>
    <dgm:cxn modelId="{F57713A0-D366-4605-A966-5DF84D2CC40F}" type="presParOf" srcId="{0709FABF-A4A3-4331-B3B0-54BD36E4FB85}" destId="{9EC1EFDF-021A-47E9-8C05-6839342DBB1F}" srcOrd="0" destOrd="0" presId="urn:microsoft.com/office/officeart/2005/8/layout/list1"/>
    <dgm:cxn modelId="{C7CA741C-B89D-4E43-BF8F-9C4A387E8A9C}" type="presParOf" srcId="{9EC1EFDF-021A-47E9-8C05-6839342DBB1F}" destId="{868C621D-24F1-4D73-97DB-840B37E5E160}" srcOrd="0" destOrd="0" presId="urn:microsoft.com/office/officeart/2005/8/layout/list1"/>
    <dgm:cxn modelId="{DFE4F48A-3F64-4CC7-A06C-51F4C1611E9C}" type="presParOf" srcId="{9EC1EFDF-021A-47E9-8C05-6839342DBB1F}" destId="{0F2823C3-3F44-47E1-AD5A-6856AEEBE8CF}" srcOrd="1" destOrd="0" presId="urn:microsoft.com/office/officeart/2005/8/layout/list1"/>
    <dgm:cxn modelId="{31905CB9-AD85-442D-A523-70B5AD923206}" type="presParOf" srcId="{0709FABF-A4A3-4331-B3B0-54BD36E4FB85}" destId="{112F9D5D-D22B-4433-8155-78C7363732B5}" srcOrd="1" destOrd="0" presId="urn:microsoft.com/office/officeart/2005/8/layout/list1"/>
    <dgm:cxn modelId="{683CE231-A8FA-4F5F-8AD2-92B27FDF13C9}" type="presParOf" srcId="{0709FABF-A4A3-4331-B3B0-54BD36E4FB85}" destId="{7697291E-6AA5-423C-BAB1-7544533D26D5}" srcOrd="2" destOrd="0" presId="urn:microsoft.com/office/officeart/2005/8/layout/list1"/>
    <dgm:cxn modelId="{88AC5FDC-B645-494A-900C-4F3CED604E51}" type="presParOf" srcId="{0709FABF-A4A3-4331-B3B0-54BD36E4FB85}" destId="{66CD9E8F-917B-41C1-AC5B-FCFA076DB21C}" srcOrd="3" destOrd="0" presId="urn:microsoft.com/office/officeart/2005/8/layout/list1"/>
    <dgm:cxn modelId="{B2C93A7E-EFA5-4334-8AB7-8061AD93C312}" type="presParOf" srcId="{0709FABF-A4A3-4331-B3B0-54BD36E4FB85}" destId="{EE5958A4-765B-4BDA-8146-070FFA9A0DF1}" srcOrd="4" destOrd="0" presId="urn:microsoft.com/office/officeart/2005/8/layout/list1"/>
    <dgm:cxn modelId="{17B42A88-1CD3-4579-B850-682CB78C6A3B}" type="presParOf" srcId="{EE5958A4-765B-4BDA-8146-070FFA9A0DF1}" destId="{577DCA40-D8DC-4F8F-BD14-7C1506455E0D}" srcOrd="0" destOrd="0" presId="urn:microsoft.com/office/officeart/2005/8/layout/list1"/>
    <dgm:cxn modelId="{C9869BB4-1EED-412B-B5B1-4473EF8E7E8A}" type="presParOf" srcId="{EE5958A4-765B-4BDA-8146-070FFA9A0DF1}" destId="{B9654105-F748-4F7F-97C0-99F06ED99F6A}" srcOrd="1" destOrd="0" presId="urn:microsoft.com/office/officeart/2005/8/layout/list1"/>
    <dgm:cxn modelId="{29D503D5-B12E-435E-BCED-D09246EE861F}" type="presParOf" srcId="{0709FABF-A4A3-4331-B3B0-54BD36E4FB85}" destId="{47840C68-2F0F-4C58-89DC-0B43B979C14C}" srcOrd="5" destOrd="0" presId="urn:microsoft.com/office/officeart/2005/8/layout/list1"/>
    <dgm:cxn modelId="{F276C015-AB34-4BB7-9C9D-1ED56FD54794}" type="presParOf" srcId="{0709FABF-A4A3-4331-B3B0-54BD36E4FB85}" destId="{E15221A5-2D04-49C5-81DD-B5ECEDE59FEB}" srcOrd="6" destOrd="0" presId="urn:microsoft.com/office/officeart/2005/8/layout/list1"/>
    <dgm:cxn modelId="{ABFA07C3-3813-4582-AA70-A8F539A66D75}" type="presParOf" srcId="{0709FABF-A4A3-4331-B3B0-54BD36E4FB85}" destId="{ECE340B1-C351-4118-A229-89E3EC55E547}" srcOrd="7" destOrd="0" presId="urn:microsoft.com/office/officeart/2005/8/layout/list1"/>
    <dgm:cxn modelId="{D79B7AA9-FBEB-405E-97FD-34ACA6FC2949}" type="presParOf" srcId="{0709FABF-A4A3-4331-B3B0-54BD36E4FB85}" destId="{59B6CE1E-942B-4489-9216-3C03920D4E08}" srcOrd="8" destOrd="0" presId="urn:microsoft.com/office/officeart/2005/8/layout/list1"/>
    <dgm:cxn modelId="{28148438-96B2-4531-A43A-1FFE124419DB}" type="presParOf" srcId="{59B6CE1E-942B-4489-9216-3C03920D4E08}" destId="{AB3BD0C2-4866-420D-BD0C-65E62E7C20E8}" srcOrd="0" destOrd="0" presId="urn:microsoft.com/office/officeart/2005/8/layout/list1"/>
    <dgm:cxn modelId="{9DCE538F-7F70-4D76-A539-E65F070CE862}" type="presParOf" srcId="{59B6CE1E-942B-4489-9216-3C03920D4E08}" destId="{DDE3C178-F513-4BBD-8C2D-8D82E6BC4BA9}" srcOrd="1" destOrd="0" presId="urn:microsoft.com/office/officeart/2005/8/layout/list1"/>
    <dgm:cxn modelId="{8DF6B376-A6AF-4AF9-BFC0-DD5AFD91AF42}" type="presParOf" srcId="{0709FABF-A4A3-4331-B3B0-54BD36E4FB85}" destId="{D95CC598-ADE5-4808-A056-49EA2950B1E8}" srcOrd="9" destOrd="0" presId="urn:microsoft.com/office/officeart/2005/8/layout/list1"/>
    <dgm:cxn modelId="{7F52CEFF-9936-4204-B42F-956572CA1B3A}" type="presParOf" srcId="{0709FABF-A4A3-4331-B3B0-54BD36E4FB85}" destId="{F7E1F944-A638-4C63-B50B-4F0FFD72F152}" srcOrd="10" destOrd="0" presId="urn:microsoft.com/office/officeart/2005/8/layout/list1"/>
    <dgm:cxn modelId="{F928883D-9A47-4DD9-8EA1-D66474C4B43F}" type="presParOf" srcId="{0709FABF-A4A3-4331-B3B0-54BD36E4FB85}" destId="{8C3CFB1F-62AA-4C23-A64A-A72661692B85}" srcOrd="11" destOrd="0" presId="urn:microsoft.com/office/officeart/2005/8/layout/list1"/>
    <dgm:cxn modelId="{0F312D51-0B58-42B4-931F-1560D666E521}" type="presParOf" srcId="{0709FABF-A4A3-4331-B3B0-54BD36E4FB85}" destId="{ACD001EB-06F9-4FEF-8E29-2960D3E3CFB5}" srcOrd="12" destOrd="0" presId="urn:microsoft.com/office/officeart/2005/8/layout/list1"/>
    <dgm:cxn modelId="{A533B599-85A7-447D-8DDA-0B57F4025082}" type="presParOf" srcId="{ACD001EB-06F9-4FEF-8E29-2960D3E3CFB5}" destId="{D4F8F492-B59E-4B6F-9819-BE59090E1E91}" srcOrd="0" destOrd="0" presId="urn:microsoft.com/office/officeart/2005/8/layout/list1"/>
    <dgm:cxn modelId="{7A2240A3-D0D7-4CD2-A0F5-ED71BD6E259F}" type="presParOf" srcId="{ACD001EB-06F9-4FEF-8E29-2960D3E3CFB5}" destId="{7EC4244C-902D-4DAF-A242-F7187BEB0FEC}" srcOrd="1" destOrd="0" presId="urn:microsoft.com/office/officeart/2005/8/layout/list1"/>
    <dgm:cxn modelId="{944BC496-9502-4271-B46C-815B5CFEC298}" type="presParOf" srcId="{0709FABF-A4A3-4331-B3B0-54BD36E4FB85}" destId="{AC3C9C24-74DB-4D70-9C8F-21BC5535DFA2}" srcOrd="13" destOrd="0" presId="urn:microsoft.com/office/officeart/2005/8/layout/list1"/>
    <dgm:cxn modelId="{6E65A2E9-9582-4BBC-ACD1-ECD84888201E}" type="presParOf" srcId="{0709FABF-A4A3-4331-B3B0-54BD36E4FB85}" destId="{39FA84CB-D779-4C0F-94DE-4128516CEAF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A7AC8F-26F0-4191-8385-A66761CC414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2216A42-C8C3-4510-BDE8-4B580348CDBF}">
      <dgm:prSet phldrT="[Texto]" custT="1"/>
      <dgm:spPr/>
      <dgm:t>
        <a:bodyPr/>
        <a:lstStyle/>
        <a:p>
          <a:r>
            <a: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 cascada</a:t>
          </a:r>
          <a:endParaRPr lang="es-MX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1B2604-1F6D-4AF1-996A-3D02CDE7B8B4}" type="parTrans" cxnId="{A203F862-7CF3-4CC6-B918-EFBB8CC896C9}">
      <dgm:prSet/>
      <dgm:spPr/>
      <dgm:t>
        <a:bodyPr/>
        <a:lstStyle/>
        <a:p>
          <a:endParaRPr lang="es-MX"/>
        </a:p>
      </dgm:t>
    </dgm:pt>
    <dgm:pt modelId="{FECC972D-C95B-48CF-AFF9-EE651F5124E6}" type="sibTrans" cxnId="{A203F862-7CF3-4CC6-B918-EFBB8CC896C9}">
      <dgm:prSet/>
      <dgm:spPr/>
      <dgm:t>
        <a:bodyPr/>
        <a:lstStyle/>
        <a:p>
          <a:endParaRPr lang="es-MX"/>
        </a:p>
      </dgm:t>
    </dgm:pt>
    <dgm:pt modelId="{0709FABF-A4A3-4331-B3B0-54BD36E4FB85}" type="pres">
      <dgm:prSet presAssocID="{CEA7AC8F-26F0-4191-8385-A66761CC41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EC1EFDF-021A-47E9-8C05-6839342DBB1F}" type="pres">
      <dgm:prSet presAssocID="{62216A42-C8C3-4510-BDE8-4B580348CDBF}" presName="parentLin" presStyleCnt="0"/>
      <dgm:spPr/>
    </dgm:pt>
    <dgm:pt modelId="{868C621D-24F1-4D73-97DB-840B37E5E160}" type="pres">
      <dgm:prSet presAssocID="{62216A42-C8C3-4510-BDE8-4B580348CDBF}" presName="parentLeftMargin" presStyleLbl="node1" presStyleIdx="0" presStyleCnt="1"/>
      <dgm:spPr/>
      <dgm:t>
        <a:bodyPr/>
        <a:lstStyle/>
        <a:p>
          <a:endParaRPr lang="es-MX"/>
        </a:p>
      </dgm:t>
    </dgm:pt>
    <dgm:pt modelId="{0F2823C3-3F44-47E1-AD5A-6856AEEBE8CF}" type="pres">
      <dgm:prSet presAssocID="{62216A42-C8C3-4510-BDE8-4B580348CDBF}" presName="parentText" presStyleLbl="node1" presStyleIdx="0" presStyleCnt="1" custLinFactX="-1906" custLinFactNeighborX="-100000" custLinFactNeighborY="-38217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2F9D5D-D22B-4433-8155-78C7363732B5}" type="pres">
      <dgm:prSet presAssocID="{62216A42-C8C3-4510-BDE8-4B580348CDBF}" presName="negativeSpace" presStyleCnt="0"/>
      <dgm:spPr/>
    </dgm:pt>
    <dgm:pt modelId="{7697291E-6AA5-423C-BAB1-7544533D26D5}" type="pres">
      <dgm:prSet presAssocID="{62216A42-C8C3-4510-BDE8-4B580348CDBF}" presName="childText" presStyleLbl="conFgAcc1" presStyleIdx="0" presStyleCnt="1" custLinFactNeighborX="-1334" custLinFactNeighborY="-517">
        <dgm:presLayoutVars>
          <dgm:bulletEnabled val="1"/>
        </dgm:presLayoutVars>
      </dgm:prSet>
      <dgm:spPr/>
    </dgm:pt>
  </dgm:ptLst>
  <dgm:cxnLst>
    <dgm:cxn modelId="{DC673B26-543B-4CA2-804C-6E11AC81F2B7}" type="presOf" srcId="{62216A42-C8C3-4510-BDE8-4B580348CDBF}" destId="{0F2823C3-3F44-47E1-AD5A-6856AEEBE8CF}" srcOrd="1" destOrd="0" presId="urn:microsoft.com/office/officeart/2005/8/layout/list1"/>
    <dgm:cxn modelId="{0D006CF1-AD56-492C-95C2-0B7CC92BFBA5}" type="presOf" srcId="{62216A42-C8C3-4510-BDE8-4B580348CDBF}" destId="{868C621D-24F1-4D73-97DB-840B37E5E160}" srcOrd="0" destOrd="0" presId="urn:microsoft.com/office/officeart/2005/8/layout/list1"/>
    <dgm:cxn modelId="{A203F862-7CF3-4CC6-B918-EFBB8CC896C9}" srcId="{CEA7AC8F-26F0-4191-8385-A66761CC4149}" destId="{62216A42-C8C3-4510-BDE8-4B580348CDBF}" srcOrd="0" destOrd="0" parTransId="{011B2604-1F6D-4AF1-996A-3D02CDE7B8B4}" sibTransId="{FECC972D-C95B-48CF-AFF9-EE651F5124E6}"/>
    <dgm:cxn modelId="{4C702E59-D302-48E4-8253-07F64C552CAA}" type="presOf" srcId="{CEA7AC8F-26F0-4191-8385-A66761CC4149}" destId="{0709FABF-A4A3-4331-B3B0-54BD36E4FB85}" srcOrd="0" destOrd="0" presId="urn:microsoft.com/office/officeart/2005/8/layout/list1"/>
    <dgm:cxn modelId="{7E44849C-1572-4F93-B44B-58EADC2BE0BA}" type="presParOf" srcId="{0709FABF-A4A3-4331-B3B0-54BD36E4FB85}" destId="{9EC1EFDF-021A-47E9-8C05-6839342DBB1F}" srcOrd="0" destOrd="0" presId="urn:microsoft.com/office/officeart/2005/8/layout/list1"/>
    <dgm:cxn modelId="{4B53088C-D9E6-4239-A7FB-1B5EF7ED85A3}" type="presParOf" srcId="{9EC1EFDF-021A-47E9-8C05-6839342DBB1F}" destId="{868C621D-24F1-4D73-97DB-840B37E5E160}" srcOrd="0" destOrd="0" presId="urn:microsoft.com/office/officeart/2005/8/layout/list1"/>
    <dgm:cxn modelId="{5E1EA4C2-B91E-40F9-8580-AC82DD573D78}" type="presParOf" srcId="{9EC1EFDF-021A-47E9-8C05-6839342DBB1F}" destId="{0F2823C3-3F44-47E1-AD5A-6856AEEBE8CF}" srcOrd="1" destOrd="0" presId="urn:microsoft.com/office/officeart/2005/8/layout/list1"/>
    <dgm:cxn modelId="{60208DA8-C00D-4370-B4A0-A233F2F5C6A5}" type="presParOf" srcId="{0709FABF-A4A3-4331-B3B0-54BD36E4FB85}" destId="{112F9D5D-D22B-4433-8155-78C7363732B5}" srcOrd="1" destOrd="0" presId="urn:microsoft.com/office/officeart/2005/8/layout/list1"/>
    <dgm:cxn modelId="{2AF0EEA7-6D8F-4B27-B87E-D2F18D75701F}" type="presParOf" srcId="{0709FABF-A4A3-4331-B3B0-54BD36E4FB85}" destId="{7697291E-6AA5-423C-BAB1-7544533D26D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A7AC8F-26F0-4191-8385-A66761CC414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0D60FA1-AD05-4060-BB18-A5A6F2B05685}">
      <dgm:prSet phldrT="[Texto]" custT="1"/>
      <dgm:spPr/>
      <dgm:t>
        <a:bodyPr/>
        <a:lstStyle/>
        <a:p>
          <a:r>
            <a: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Incremental</a:t>
          </a:r>
          <a:endParaRPr lang="es-MX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9FA625-A77C-4BC2-8A31-4C9040478B90}" type="parTrans" cxnId="{C1E7E6F7-9895-4B45-8AC3-B9E8279D0CB6}">
      <dgm:prSet/>
      <dgm:spPr/>
      <dgm:t>
        <a:bodyPr/>
        <a:lstStyle/>
        <a:p>
          <a:endParaRPr lang="es-MX"/>
        </a:p>
      </dgm:t>
    </dgm:pt>
    <dgm:pt modelId="{57BB4ED5-DCA2-4EE6-B5DD-C4D5B8CBCC0B}" type="sibTrans" cxnId="{C1E7E6F7-9895-4B45-8AC3-B9E8279D0CB6}">
      <dgm:prSet/>
      <dgm:spPr/>
      <dgm:t>
        <a:bodyPr/>
        <a:lstStyle/>
        <a:p>
          <a:endParaRPr lang="es-MX"/>
        </a:p>
      </dgm:t>
    </dgm:pt>
    <dgm:pt modelId="{0709FABF-A4A3-4331-B3B0-54BD36E4FB85}" type="pres">
      <dgm:prSet presAssocID="{CEA7AC8F-26F0-4191-8385-A66761CC41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E5958A4-765B-4BDA-8146-070FFA9A0DF1}" type="pres">
      <dgm:prSet presAssocID="{10D60FA1-AD05-4060-BB18-A5A6F2B05685}" presName="parentLin" presStyleCnt="0"/>
      <dgm:spPr/>
    </dgm:pt>
    <dgm:pt modelId="{577DCA40-D8DC-4F8F-BD14-7C1506455E0D}" type="pres">
      <dgm:prSet presAssocID="{10D60FA1-AD05-4060-BB18-A5A6F2B05685}" presName="parentLeftMargin" presStyleLbl="node1" presStyleIdx="0" presStyleCnt="1"/>
      <dgm:spPr/>
      <dgm:t>
        <a:bodyPr/>
        <a:lstStyle/>
        <a:p>
          <a:endParaRPr lang="es-MX"/>
        </a:p>
      </dgm:t>
    </dgm:pt>
    <dgm:pt modelId="{B9654105-F748-4F7F-97C0-99F06ED99F6A}" type="pres">
      <dgm:prSet presAssocID="{10D60FA1-AD05-4060-BB18-A5A6F2B056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840C68-2F0F-4C58-89DC-0B43B979C14C}" type="pres">
      <dgm:prSet presAssocID="{10D60FA1-AD05-4060-BB18-A5A6F2B05685}" presName="negativeSpace" presStyleCnt="0"/>
      <dgm:spPr/>
    </dgm:pt>
    <dgm:pt modelId="{E15221A5-2D04-49C5-81DD-B5ECEDE59FEB}" type="pres">
      <dgm:prSet presAssocID="{10D60FA1-AD05-4060-BB18-A5A6F2B0568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0F4F832E-C01D-4B17-9C96-197B44C75314}" type="presOf" srcId="{10D60FA1-AD05-4060-BB18-A5A6F2B05685}" destId="{B9654105-F748-4F7F-97C0-99F06ED99F6A}" srcOrd="1" destOrd="0" presId="urn:microsoft.com/office/officeart/2005/8/layout/list1"/>
    <dgm:cxn modelId="{C1E7E6F7-9895-4B45-8AC3-B9E8279D0CB6}" srcId="{CEA7AC8F-26F0-4191-8385-A66761CC4149}" destId="{10D60FA1-AD05-4060-BB18-A5A6F2B05685}" srcOrd="0" destOrd="0" parTransId="{5E9FA625-A77C-4BC2-8A31-4C9040478B90}" sibTransId="{57BB4ED5-DCA2-4EE6-B5DD-C4D5B8CBCC0B}"/>
    <dgm:cxn modelId="{85AAFE45-4969-49A8-9F3E-2ABEDB801A2D}" type="presOf" srcId="{CEA7AC8F-26F0-4191-8385-A66761CC4149}" destId="{0709FABF-A4A3-4331-B3B0-54BD36E4FB85}" srcOrd="0" destOrd="0" presId="urn:microsoft.com/office/officeart/2005/8/layout/list1"/>
    <dgm:cxn modelId="{D7023928-FA19-4577-823E-A63516A89A0B}" type="presOf" srcId="{10D60FA1-AD05-4060-BB18-A5A6F2B05685}" destId="{577DCA40-D8DC-4F8F-BD14-7C1506455E0D}" srcOrd="0" destOrd="0" presId="urn:microsoft.com/office/officeart/2005/8/layout/list1"/>
    <dgm:cxn modelId="{2A6B0E3B-69C1-4F9E-A6CE-F78DB413E250}" type="presParOf" srcId="{0709FABF-A4A3-4331-B3B0-54BD36E4FB85}" destId="{EE5958A4-765B-4BDA-8146-070FFA9A0DF1}" srcOrd="0" destOrd="0" presId="urn:microsoft.com/office/officeart/2005/8/layout/list1"/>
    <dgm:cxn modelId="{32DD7039-73E6-4F4F-B36B-E0B7D2C6A22B}" type="presParOf" srcId="{EE5958A4-765B-4BDA-8146-070FFA9A0DF1}" destId="{577DCA40-D8DC-4F8F-BD14-7C1506455E0D}" srcOrd="0" destOrd="0" presId="urn:microsoft.com/office/officeart/2005/8/layout/list1"/>
    <dgm:cxn modelId="{612A9A7A-0A84-4821-9B47-B4A8480AE123}" type="presParOf" srcId="{EE5958A4-765B-4BDA-8146-070FFA9A0DF1}" destId="{B9654105-F748-4F7F-97C0-99F06ED99F6A}" srcOrd="1" destOrd="0" presId="urn:microsoft.com/office/officeart/2005/8/layout/list1"/>
    <dgm:cxn modelId="{ED6A39C9-DDC9-4FE7-B9FC-F5D36FD827B9}" type="presParOf" srcId="{0709FABF-A4A3-4331-B3B0-54BD36E4FB85}" destId="{47840C68-2F0F-4C58-89DC-0B43B979C14C}" srcOrd="1" destOrd="0" presId="urn:microsoft.com/office/officeart/2005/8/layout/list1"/>
    <dgm:cxn modelId="{A9A9843F-A30A-49F0-B0D4-DCEF4AC74B96}" type="presParOf" srcId="{0709FABF-A4A3-4331-B3B0-54BD36E4FB85}" destId="{E15221A5-2D04-49C5-81DD-B5ECEDE59FE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A7AC8F-26F0-4191-8385-A66761CC414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0D60FA1-AD05-4060-BB18-A5A6F2B05685}">
      <dgm:prSet phldrT="[Texto]" custT="1"/>
      <dgm:spPr/>
      <dgm:t>
        <a:bodyPr/>
        <a:lstStyle/>
        <a:p>
          <a:r>
            <a: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Evolutivo</a:t>
          </a:r>
          <a:endParaRPr lang="es-MX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9FA625-A77C-4BC2-8A31-4C9040478B90}" type="parTrans" cxnId="{C1E7E6F7-9895-4B45-8AC3-B9E8279D0CB6}">
      <dgm:prSet/>
      <dgm:spPr/>
      <dgm:t>
        <a:bodyPr/>
        <a:lstStyle/>
        <a:p>
          <a:endParaRPr lang="es-MX"/>
        </a:p>
      </dgm:t>
    </dgm:pt>
    <dgm:pt modelId="{57BB4ED5-DCA2-4EE6-B5DD-C4D5B8CBCC0B}" type="sibTrans" cxnId="{C1E7E6F7-9895-4B45-8AC3-B9E8279D0CB6}">
      <dgm:prSet/>
      <dgm:spPr/>
      <dgm:t>
        <a:bodyPr/>
        <a:lstStyle/>
        <a:p>
          <a:endParaRPr lang="es-MX"/>
        </a:p>
      </dgm:t>
    </dgm:pt>
    <dgm:pt modelId="{0709FABF-A4A3-4331-B3B0-54BD36E4FB85}" type="pres">
      <dgm:prSet presAssocID="{CEA7AC8F-26F0-4191-8385-A66761CC41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E5958A4-765B-4BDA-8146-070FFA9A0DF1}" type="pres">
      <dgm:prSet presAssocID="{10D60FA1-AD05-4060-BB18-A5A6F2B05685}" presName="parentLin" presStyleCnt="0"/>
      <dgm:spPr/>
    </dgm:pt>
    <dgm:pt modelId="{577DCA40-D8DC-4F8F-BD14-7C1506455E0D}" type="pres">
      <dgm:prSet presAssocID="{10D60FA1-AD05-4060-BB18-A5A6F2B05685}" presName="parentLeftMargin" presStyleLbl="node1" presStyleIdx="0" presStyleCnt="1"/>
      <dgm:spPr/>
      <dgm:t>
        <a:bodyPr/>
        <a:lstStyle/>
        <a:p>
          <a:endParaRPr lang="es-MX"/>
        </a:p>
      </dgm:t>
    </dgm:pt>
    <dgm:pt modelId="{B9654105-F748-4F7F-97C0-99F06ED99F6A}" type="pres">
      <dgm:prSet presAssocID="{10D60FA1-AD05-4060-BB18-A5A6F2B056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840C68-2F0F-4C58-89DC-0B43B979C14C}" type="pres">
      <dgm:prSet presAssocID="{10D60FA1-AD05-4060-BB18-A5A6F2B05685}" presName="negativeSpace" presStyleCnt="0"/>
      <dgm:spPr/>
    </dgm:pt>
    <dgm:pt modelId="{E15221A5-2D04-49C5-81DD-B5ECEDE59FEB}" type="pres">
      <dgm:prSet presAssocID="{10D60FA1-AD05-4060-BB18-A5A6F2B0568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CB59539-A9BB-4160-BA4B-68060B5C51C4}" type="presOf" srcId="{10D60FA1-AD05-4060-BB18-A5A6F2B05685}" destId="{577DCA40-D8DC-4F8F-BD14-7C1506455E0D}" srcOrd="0" destOrd="0" presId="urn:microsoft.com/office/officeart/2005/8/layout/list1"/>
    <dgm:cxn modelId="{4BFE451F-F783-4161-A3AA-08ECD66063E1}" type="presOf" srcId="{10D60FA1-AD05-4060-BB18-A5A6F2B05685}" destId="{B9654105-F748-4F7F-97C0-99F06ED99F6A}" srcOrd="1" destOrd="0" presId="urn:microsoft.com/office/officeart/2005/8/layout/list1"/>
    <dgm:cxn modelId="{C1E7E6F7-9895-4B45-8AC3-B9E8279D0CB6}" srcId="{CEA7AC8F-26F0-4191-8385-A66761CC4149}" destId="{10D60FA1-AD05-4060-BB18-A5A6F2B05685}" srcOrd="0" destOrd="0" parTransId="{5E9FA625-A77C-4BC2-8A31-4C9040478B90}" sibTransId="{57BB4ED5-DCA2-4EE6-B5DD-C4D5B8CBCC0B}"/>
    <dgm:cxn modelId="{602D705D-CFCD-4C7B-8B15-B1A3D064583D}" type="presOf" srcId="{CEA7AC8F-26F0-4191-8385-A66761CC4149}" destId="{0709FABF-A4A3-4331-B3B0-54BD36E4FB85}" srcOrd="0" destOrd="0" presId="urn:microsoft.com/office/officeart/2005/8/layout/list1"/>
    <dgm:cxn modelId="{430CFDCE-8162-48EA-B454-5151E7FB52CF}" type="presParOf" srcId="{0709FABF-A4A3-4331-B3B0-54BD36E4FB85}" destId="{EE5958A4-765B-4BDA-8146-070FFA9A0DF1}" srcOrd="0" destOrd="0" presId="urn:microsoft.com/office/officeart/2005/8/layout/list1"/>
    <dgm:cxn modelId="{9B84452E-7197-4449-877F-C21B1DF7BBDE}" type="presParOf" srcId="{EE5958A4-765B-4BDA-8146-070FFA9A0DF1}" destId="{577DCA40-D8DC-4F8F-BD14-7C1506455E0D}" srcOrd="0" destOrd="0" presId="urn:microsoft.com/office/officeart/2005/8/layout/list1"/>
    <dgm:cxn modelId="{02B91145-4856-4174-8AD1-22451777283F}" type="presParOf" srcId="{EE5958A4-765B-4BDA-8146-070FFA9A0DF1}" destId="{B9654105-F748-4F7F-97C0-99F06ED99F6A}" srcOrd="1" destOrd="0" presId="urn:microsoft.com/office/officeart/2005/8/layout/list1"/>
    <dgm:cxn modelId="{F0900266-3F98-4FC7-91E4-057B42E4B645}" type="presParOf" srcId="{0709FABF-A4A3-4331-B3B0-54BD36E4FB85}" destId="{47840C68-2F0F-4C58-89DC-0B43B979C14C}" srcOrd="1" destOrd="0" presId="urn:microsoft.com/office/officeart/2005/8/layout/list1"/>
    <dgm:cxn modelId="{E6311CA6-AA93-4F9C-9EE9-0879FF547433}" type="presParOf" srcId="{0709FABF-A4A3-4331-B3B0-54BD36E4FB85}" destId="{E15221A5-2D04-49C5-81DD-B5ECEDE59FE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A7AC8F-26F0-4191-8385-A66761CC414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0D60FA1-AD05-4060-BB18-A5A6F2B05685}">
      <dgm:prSet phldrT="[Texto]" custT="1"/>
      <dgm:spPr/>
      <dgm:t>
        <a:bodyPr/>
        <a:lstStyle/>
        <a:p>
          <a:r>
            <a: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 espiral</a:t>
          </a:r>
          <a:endParaRPr lang="es-MX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9FA625-A77C-4BC2-8A31-4C9040478B90}" type="parTrans" cxnId="{C1E7E6F7-9895-4B45-8AC3-B9E8279D0CB6}">
      <dgm:prSet/>
      <dgm:spPr/>
      <dgm:t>
        <a:bodyPr/>
        <a:lstStyle/>
        <a:p>
          <a:endParaRPr lang="es-MX"/>
        </a:p>
      </dgm:t>
    </dgm:pt>
    <dgm:pt modelId="{57BB4ED5-DCA2-4EE6-B5DD-C4D5B8CBCC0B}" type="sibTrans" cxnId="{C1E7E6F7-9895-4B45-8AC3-B9E8279D0CB6}">
      <dgm:prSet/>
      <dgm:spPr/>
      <dgm:t>
        <a:bodyPr/>
        <a:lstStyle/>
        <a:p>
          <a:endParaRPr lang="es-MX"/>
        </a:p>
      </dgm:t>
    </dgm:pt>
    <dgm:pt modelId="{0709FABF-A4A3-4331-B3B0-54BD36E4FB85}" type="pres">
      <dgm:prSet presAssocID="{CEA7AC8F-26F0-4191-8385-A66761CC41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E5958A4-765B-4BDA-8146-070FFA9A0DF1}" type="pres">
      <dgm:prSet presAssocID="{10D60FA1-AD05-4060-BB18-A5A6F2B05685}" presName="parentLin" presStyleCnt="0"/>
      <dgm:spPr/>
    </dgm:pt>
    <dgm:pt modelId="{577DCA40-D8DC-4F8F-BD14-7C1506455E0D}" type="pres">
      <dgm:prSet presAssocID="{10D60FA1-AD05-4060-BB18-A5A6F2B05685}" presName="parentLeftMargin" presStyleLbl="node1" presStyleIdx="0" presStyleCnt="1"/>
      <dgm:spPr/>
      <dgm:t>
        <a:bodyPr/>
        <a:lstStyle/>
        <a:p>
          <a:endParaRPr lang="es-MX"/>
        </a:p>
      </dgm:t>
    </dgm:pt>
    <dgm:pt modelId="{B9654105-F748-4F7F-97C0-99F06ED99F6A}" type="pres">
      <dgm:prSet presAssocID="{10D60FA1-AD05-4060-BB18-A5A6F2B0568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840C68-2F0F-4C58-89DC-0B43B979C14C}" type="pres">
      <dgm:prSet presAssocID="{10D60FA1-AD05-4060-BB18-A5A6F2B05685}" presName="negativeSpace" presStyleCnt="0"/>
      <dgm:spPr/>
    </dgm:pt>
    <dgm:pt modelId="{E15221A5-2D04-49C5-81DD-B5ECEDE59FEB}" type="pres">
      <dgm:prSet presAssocID="{10D60FA1-AD05-4060-BB18-A5A6F2B05685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C1E7E6F7-9895-4B45-8AC3-B9E8279D0CB6}" srcId="{CEA7AC8F-26F0-4191-8385-A66761CC4149}" destId="{10D60FA1-AD05-4060-BB18-A5A6F2B05685}" srcOrd="0" destOrd="0" parTransId="{5E9FA625-A77C-4BC2-8A31-4C9040478B90}" sibTransId="{57BB4ED5-DCA2-4EE6-B5DD-C4D5B8CBCC0B}"/>
    <dgm:cxn modelId="{359E7A29-4331-4E33-82A1-6BEB8933B64B}" type="presOf" srcId="{10D60FA1-AD05-4060-BB18-A5A6F2B05685}" destId="{B9654105-F748-4F7F-97C0-99F06ED99F6A}" srcOrd="1" destOrd="0" presId="urn:microsoft.com/office/officeart/2005/8/layout/list1"/>
    <dgm:cxn modelId="{A7D445A7-3004-4CA0-BBA6-D0737F3152A3}" type="presOf" srcId="{10D60FA1-AD05-4060-BB18-A5A6F2B05685}" destId="{577DCA40-D8DC-4F8F-BD14-7C1506455E0D}" srcOrd="0" destOrd="0" presId="urn:microsoft.com/office/officeart/2005/8/layout/list1"/>
    <dgm:cxn modelId="{E0C760B7-6FA6-4E93-B6F6-5885F2697CDA}" type="presOf" srcId="{CEA7AC8F-26F0-4191-8385-A66761CC4149}" destId="{0709FABF-A4A3-4331-B3B0-54BD36E4FB85}" srcOrd="0" destOrd="0" presId="urn:microsoft.com/office/officeart/2005/8/layout/list1"/>
    <dgm:cxn modelId="{FC422704-F1F3-495F-A017-88FA63C5FAA1}" type="presParOf" srcId="{0709FABF-A4A3-4331-B3B0-54BD36E4FB85}" destId="{EE5958A4-765B-4BDA-8146-070FFA9A0DF1}" srcOrd="0" destOrd="0" presId="urn:microsoft.com/office/officeart/2005/8/layout/list1"/>
    <dgm:cxn modelId="{BD156E5E-8229-4590-B854-2AA867E93C79}" type="presParOf" srcId="{EE5958A4-765B-4BDA-8146-070FFA9A0DF1}" destId="{577DCA40-D8DC-4F8F-BD14-7C1506455E0D}" srcOrd="0" destOrd="0" presId="urn:microsoft.com/office/officeart/2005/8/layout/list1"/>
    <dgm:cxn modelId="{DB0A0D0E-11E6-49E4-B3C1-63CE8DA57DB5}" type="presParOf" srcId="{EE5958A4-765B-4BDA-8146-070FFA9A0DF1}" destId="{B9654105-F748-4F7F-97C0-99F06ED99F6A}" srcOrd="1" destOrd="0" presId="urn:microsoft.com/office/officeart/2005/8/layout/list1"/>
    <dgm:cxn modelId="{38A2DAC5-FA1D-4BDE-B736-B47D7CBF3836}" type="presParOf" srcId="{0709FABF-A4A3-4331-B3B0-54BD36E4FB85}" destId="{47840C68-2F0F-4C58-89DC-0B43B979C14C}" srcOrd="1" destOrd="0" presId="urn:microsoft.com/office/officeart/2005/8/layout/list1"/>
    <dgm:cxn modelId="{A5C52912-D45D-4896-9A09-4FF084C79CA0}" type="presParOf" srcId="{0709FABF-A4A3-4331-B3B0-54BD36E4FB85}" destId="{E15221A5-2D04-49C5-81DD-B5ECEDE59FE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04816D-D9FF-40A7-A081-19E0BF4A9FD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2B7A947-8816-4D0C-A987-AC242F77BCFD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2000" dirty="0" smtClean="0"/>
            <a:t>Evalúa los resultados</a:t>
          </a:r>
          <a:endParaRPr lang="es-MX" sz="2000" dirty="0"/>
        </a:p>
      </dgm:t>
    </dgm:pt>
    <dgm:pt modelId="{0F3D44B6-145C-4419-84A5-845031299124}" type="parTrans" cxnId="{46F5E555-E327-4AB6-A53E-7B402A6EBB4B}">
      <dgm:prSet/>
      <dgm:spPr/>
      <dgm:t>
        <a:bodyPr/>
        <a:lstStyle/>
        <a:p>
          <a:endParaRPr lang="es-MX"/>
        </a:p>
      </dgm:t>
    </dgm:pt>
    <dgm:pt modelId="{69B363D0-C313-4807-856E-AB515D3233E5}" type="sibTrans" cxnId="{46F5E555-E327-4AB6-A53E-7B402A6EBB4B}">
      <dgm:prSet/>
      <dgm:spPr/>
      <dgm:t>
        <a:bodyPr/>
        <a:lstStyle/>
        <a:p>
          <a:endParaRPr lang="es-MX"/>
        </a:p>
      </dgm:t>
    </dgm:pt>
    <dgm:pt modelId="{2CC50FA7-543A-4382-8D39-D9B521A2B8EF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300" dirty="0" smtClean="0"/>
            <a:t>¿</a:t>
          </a:r>
          <a:r>
            <a:rPr lang="es-MX" sz="2000" dirty="0" smtClean="0"/>
            <a:t>Cuáles son sus metas?</a:t>
          </a:r>
          <a:endParaRPr lang="es-MX" sz="2000" dirty="0"/>
        </a:p>
      </dgm:t>
    </dgm:pt>
    <dgm:pt modelId="{4150D288-B948-4B8C-9809-BEE1917E6A4A}" type="parTrans" cxnId="{05B28DF1-5079-47F4-95A6-944DA9456620}">
      <dgm:prSet/>
      <dgm:spPr/>
      <dgm:t>
        <a:bodyPr/>
        <a:lstStyle/>
        <a:p>
          <a:endParaRPr lang="es-MX"/>
        </a:p>
      </dgm:t>
    </dgm:pt>
    <dgm:pt modelId="{759D8312-2310-4542-912B-E5E8DCC1CDC1}" type="sibTrans" cxnId="{05B28DF1-5079-47F4-95A6-944DA9456620}">
      <dgm:prSet/>
      <dgm:spPr/>
      <dgm:t>
        <a:bodyPr/>
        <a:lstStyle/>
        <a:p>
          <a:endParaRPr lang="es-MX"/>
        </a:p>
      </dgm:t>
    </dgm:pt>
    <dgm:pt modelId="{A433B475-5CED-4F7A-834A-27B71E8B7189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2000" dirty="0" smtClean="0"/>
            <a:t>Llévala a cabo</a:t>
          </a:r>
          <a:endParaRPr lang="es-MX" sz="2000" dirty="0"/>
        </a:p>
      </dgm:t>
    </dgm:pt>
    <dgm:pt modelId="{8F39DC9C-F8A5-4ABB-BFB7-F2346BB6713F}" type="parTrans" cxnId="{124FEBBA-1493-409A-A087-27E81E9E4EFA}">
      <dgm:prSet/>
      <dgm:spPr/>
      <dgm:t>
        <a:bodyPr/>
        <a:lstStyle/>
        <a:p>
          <a:endParaRPr lang="es-MX"/>
        </a:p>
      </dgm:t>
    </dgm:pt>
    <dgm:pt modelId="{F071ED5A-AB23-4104-8C39-36AFD6C73F7B}" type="sibTrans" cxnId="{124FEBBA-1493-409A-A087-27E81E9E4EFA}">
      <dgm:prSet/>
      <dgm:spPr/>
      <dgm:t>
        <a:bodyPr/>
        <a:lstStyle/>
        <a:p>
          <a:endParaRPr lang="es-MX"/>
        </a:p>
      </dgm:t>
    </dgm:pt>
    <dgm:pt modelId="{E63D6EC2-87B2-4E16-A84B-8ED20A7ACEDD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¿Qué alternativas existen? ¿Cuáles son sus riesgos y beneficios? Selecciona la mejor</a:t>
          </a:r>
          <a:endParaRPr lang="es-MX" dirty="0"/>
        </a:p>
      </dgm:t>
    </dgm:pt>
    <dgm:pt modelId="{53E09A59-0CD6-47A1-A9B0-0EB468675080}" type="parTrans" cxnId="{5DEBAF7E-500F-473E-9947-907D1FC6FB9F}">
      <dgm:prSet/>
      <dgm:spPr/>
      <dgm:t>
        <a:bodyPr/>
        <a:lstStyle/>
        <a:p>
          <a:endParaRPr lang="es-MX"/>
        </a:p>
      </dgm:t>
    </dgm:pt>
    <dgm:pt modelId="{D858DC2F-4C9F-4123-8547-5592E9A79F79}" type="sibTrans" cxnId="{5DEBAF7E-500F-473E-9947-907D1FC6FB9F}">
      <dgm:prSet/>
      <dgm:spPr/>
      <dgm:t>
        <a:bodyPr/>
        <a:lstStyle/>
        <a:p>
          <a:endParaRPr lang="es-MX"/>
        </a:p>
      </dgm:t>
    </dgm:pt>
    <dgm:pt modelId="{EE84E31E-D3CD-4ECD-B099-8F4C49996799}" type="pres">
      <dgm:prSet presAssocID="{8804816D-D9FF-40A7-A081-19E0BF4A9FD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A47EA6B-552C-4197-A801-46DBBA9F5B17}" type="pres">
      <dgm:prSet presAssocID="{8804816D-D9FF-40A7-A081-19E0BF4A9FDF}" presName="diamond" presStyleLbl="bgShp" presStyleIdx="0" presStyleCnt="1"/>
      <dgm:spPr/>
    </dgm:pt>
    <dgm:pt modelId="{6117E6C1-BF67-4887-9C41-60A06EC57BA4}" type="pres">
      <dgm:prSet presAssocID="{8804816D-D9FF-40A7-A081-19E0BF4A9FD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38B8B5-B3A5-4608-B84B-FC5C255A1C2C}" type="pres">
      <dgm:prSet presAssocID="{8804816D-D9FF-40A7-A081-19E0BF4A9FD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0D5983-7BCE-48B6-BF26-62F95B13A8A3}" type="pres">
      <dgm:prSet presAssocID="{8804816D-D9FF-40A7-A081-19E0BF4A9FD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019AE8-D37D-48B4-97FB-DF919A1EB70D}" type="pres">
      <dgm:prSet presAssocID="{8804816D-D9FF-40A7-A081-19E0BF4A9FD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A62D108-D539-4891-9765-4A090B773C1E}" type="presOf" srcId="{8804816D-D9FF-40A7-A081-19E0BF4A9FDF}" destId="{EE84E31E-D3CD-4ECD-B099-8F4C49996799}" srcOrd="0" destOrd="0" presId="urn:microsoft.com/office/officeart/2005/8/layout/matrix3"/>
    <dgm:cxn modelId="{46F5E555-E327-4AB6-A53E-7B402A6EBB4B}" srcId="{8804816D-D9FF-40A7-A081-19E0BF4A9FDF}" destId="{B2B7A947-8816-4D0C-A987-AC242F77BCFD}" srcOrd="0" destOrd="0" parTransId="{0F3D44B6-145C-4419-84A5-845031299124}" sibTransId="{69B363D0-C313-4807-856E-AB515D3233E5}"/>
    <dgm:cxn modelId="{D8772A08-0B2B-4413-9E75-19876366C489}" type="presOf" srcId="{A433B475-5CED-4F7A-834A-27B71E8B7189}" destId="{B40D5983-7BCE-48B6-BF26-62F95B13A8A3}" srcOrd="0" destOrd="0" presId="urn:microsoft.com/office/officeart/2005/8/layout/matrix3"/>
    <dgm:cxn modelId="{3A6CFCC9-73EF-48D5-AA26-F5BF0A7CF84C}" type="presOf" srcId="{E63D6EC2-87B2-4E16-A84B-8ED20A7ACEDD}" destId="{CF019AE8-D37D-48B4-97FB-DF919A1EB70D}" srcOrd="0" destOrd="0" presId="urn:microsoft.com/office/officeart/2005/8/layout/matrix3"/>
    <dgm:cxn modelId="{37F52B77-1697-408D-B4C8-0A9CFB8EA698}" type="presOf" srcId="{2CC50FA7-543A-4382-8D39-D9B521A2B8EF}" destId="{CB38B8B5-B3A5-4608-B84B-FC5C255A1C2C}" srcOrd="0" destOrd="0" presId="urn:microsoft.com/office/officeart/2005/8/layout/matrix3"/>
    <dgm:cxn modelId="{5DEBAF7E-500F-473E-9947-907D1FC6FB9F}" srcId="{8804816D-D9FF-40A7-A081-19E0BF4A9FDF}" destId="{E63D6EC2-87B2-4E16-A84B-8ED20A7ACEDD}" srcOrd="3" destOrd="0" parTransId="{53E09A59-0CD6-47A1-A9B0-0EB468675080}" sibTransId="{D858DC2F-4C9F-4123-8547-5592E9A79F79}"/>
    <dgm:cxn modelId="{124FEBBA-1493-409A-A087-27E81E9E4EFA}" srcId="{8804816D-D9FF-40A7-A081-19E0BF4A9FDF}" destId="{A433B475-5CED-4F7A-834A-27B71E8B7189}" srcOrd="2" destOrd="0" parTransId="{8F39DC9C-F8A5-4ABB-BFB7-F2346BB6713F}" sibTransId="{F071ED5A-AB23-4104-8C39-36AFD6C73F7B}"/>
    <dgm:cxn modelId="{A046D445-3F16-4409-A3A0-D21C24E408F8}" type="presOf" srcId="{B2B7A947-8816-4D0C-A987-AC242F77BCFD}" destId="{6117E6C1-BF67-4887-9C41-60A06EC57BA4}" srcOrd="0" destOrd="0" presId="urn:microsoft.com/office/officeart/2005/8/layout/matrix3"/>
    <dgm:cxn modelId="{05B28DF1-5079-47F4-95A6-944DA9456620}" srcId="{8804816D-D9FF-40A7-A081-19E0BF4A9FDF}" destId="{2CC50FA7-543A-4382-8D39-D9B521A2B8EF}" srcOrd="1" destOrd="0" parTransId="{4150D288-B948-4B8C-9809-BEE1917E6A4A}" sibTransId="{759D8312-2310-4542-912B-E5E8DCC1CDC1}"/>
    <dgm:cxn modelId="{C7EEDFFD-E8B0-45E3-8F83-1BD41ADD5424}" type="presParOf" srcId="{EE84E31E-D3CD-4ECD-B099-8F4C49996799}" destId="{CA47EA6B-552C-4197-A801-46DBBA9F5B17}" srcOrd="0" destOrd="0" presId="urn:microsoft.com/office/officeart/2005/8/layout/matrix3"/>
    <dgm:cxn modelId="{278F8083-E0FF-4229-8496-E414C59ED07D}" type="presParOf" srcId="{EE84E31E-D3CD-4ECD-B099-8F4C49996799}" destId="{6117E6C1-BF67-4887-9C41-60A06EC57BA4}" srcOrd="1" destOrd="0" presId="urn:microsoft.com/office/officeart/2005/8/layout/matrix3"/>
    <dgm:cxn modelId="{753E5832-0E0C-4A6B-AD3E-3859C136A1ED}" type="presParOf" srcId="{EE84E31E-D3CD-4ECD-B099-8F4C49996799}" destId="{CB38B8B5-B3A5-4608-B84B-FC5C255A1C2C}" srcOrd="2" destOrd="0" presId="urn:microsoft.com/office/officeart/2005/8/layout/matrix3"/>
    <dgm:cxn modelId="{33B4FDE5-0F5D-4C2C-AD11-A6382D015AEB}" type="presParOf" srcId="{EE84E31E-D3CD-4ECD-B099-8F4C49996799}" destId="{B40D5983-7BCE-48B6-BF26-62F95B13A8A3}" srcOrd="3" destOrd="0" presId="urn:microsoft.com/office/officeart/2005/8/layout/matrix3"/>
    <dgm:cxn modelId="{54A83F0D-7AA6-4D3F-8B08-2A3348861E2A}" type="presParOf" srcId="{EE84E31E-D3CD-4ECD-B099-8F4C49996799}" destId="{CF019AE8-D37D-48B4-97FB-DF919A1EB70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A9ABB-324B-4376-BAD3-F784F9B0ED04}">
      <dsp:nvSpPr>
        <dsp:cNvPr id="0" name=""/>
        <dsp:cNvSpPr/>
      </dsp:nvSpPr>
      <dsp:spPr>
        <a:xfrm>
          <a:off x="815751" y="2033"/>
          <a:ext cx="4464497" cy="978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Técnica de análisis-solución rápida</a:t>
          </a:r>
          <a:endParaRPr lang="es-MX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5751" y="2033"/>
        <a:ext cx="4464497" cy="978296"/>
      </dsp:txXfrm>
    </dsp:sp>
    <dsp:sp modelId="{55DBC938-0E88-48CA-A1CC-6C1EA0DE5448}">
      <dsp:nvSpPr>
        <dsp:cNvPr id="0" name=""/>
        <dsp:cNvSpPr/>
      </dsp:nvSpPr>
      <dsp:spPr>
        <a:xfrm>
          <a:off x="0" y="1029245"/>
          <a:ext cx="6096000" cy="978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Benchmarking de procesos. Mejores enfoques para optimizar</a:t>
          </a:r>
          <a:endParaRPr lang="es-MX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029245"/>
        <a:ext cx="6096000" cy="978296"/>
      </dsp:txXfrm>
    </dsp:sp>
    <dsp:sp modelId="{84262AFF-E893-449A-9FD8-35B62E98FBEA}">
      <dsp:nvSpPr>
        <dsp:cNvPr id="0" name=""/>
        <dsp:cNvSpPr/>
      </dsp:nvSpPr>
      <dsp:spPr>
        <a:xfrm>
          <a:off x="1569889" y="2056457"/>
          <a:ext cx="2956221" cy="978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Rediseño de procesos. </a:t>
          </a:r>
          <a:endParaRPr lang="es-MX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69889" y="2056457"/>
        <a:ext cx="2956221" cy="978296"/>
      </dsp:txXfrm>
    </dsp:sp>
    <dsp:sp modelId="{4E6569C8-B40F-43B5-8CF9-978D3DFCB0DF}">
      <dsp:nvSpPr>
        <dsp:cNvPr id="0" name=""/>
        <dsp:cNvSpPr/>
      </dsp:nvSpPr>
      <dsp:spPr>
        <a:xfrm>
          <a:off x="1207902" y="3083669"/>
          <a:ext cx="3680194" cy="978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Reingeniería de procesos</a:t>
          </a:r>
          <a:endParaRPr lang="es-MX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07902" y="3083669"/>
        <a:ext cx="3680194" cy="978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221A5-2D04-49C5-81DD-B5ECEDE59FEB}">
      <dsp:nvSpPr>
        <dsp:cNvPr id="0" name=""/>
        <dsp:cNvSpPr/>
      </dsp:nvSpPr>
      <dsp:spPr>
        <a:xfrm>
          <a:off x="0" y="732104"/>
          <a:ext cx="3192016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54105-F748-4F7F-97C0-99F06ED99F6A}">
      <dsp:nvSpPr>
        <dsp:cNvPr id="0" name=""/>
        <dsp:cNvSpPr/>
      </dsp:nvSpPr>
      <dsp:spPr>
        <a:xfrm>
          <a:off x="159600" y="8864"/>
          <a:ext cx="2234411" cy="144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455" tIns="0" rIns="8445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 espiral</a:t>
          </a:r>
          <a:endParaRPr lang="es-MX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211" y="79475"/>
        <a:ext cx="2093189" cy="13052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7EA6B-552C-4197-A801-46DBBA9F5B17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17E6C1-BF67-4887-9C41-60A06EC57BA4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rgbClr val="00B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Evalúa los resultados</a:t>
          </a:r>
          <a:endParaRPr lang="es-MX" sz="2000" kern="1200" dirty="0"/>
        </a:p>
      </dsp:txBody>
      <dsp:txXfrm>
        <a:off x="1479451" y="463451"/>
        <a:ext cx="1430218" cy="1430218"/>
      </dsp:txXfrm>
    </dsp:sp>
    <dsp:sp modelId="{CB38B8B5-B3A5-4608-B84B-FC5C255A1C2C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rgbClr val="00B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¿</a:t>
          </a:r>
          <a:r>
            <a:rPr lang="es-MX" sz="2000" kern="1200" dirty="0" smtClean="0"/>
            <a:t>Cuáles son sus metas?</a:t>
          </a:r>
          <a:endParaRPr lang="es-MX" sz="2000" kern="1200" dirty="0"/>
        </a:p>
      </dsp:txBody>
      <dsp:txXfrm>
        <a:off x="3186331" y="463451"/>
        <a:ext cx="1430218" cy="1430218"/>
      </dsp:txXfrm>
    </dsp:sp>
    <dsp:sp modelId="{B40D5983-7BCE-48B6-BF26-62F95B13A8A3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rgbClr val="00B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Llévala a cabo</a:t>
          </a:r>
          <a:endParaRPr lang="es-MX" sz="2000" kern="1200" dirty="0"/>
        </a:p>
      </dsp:txBody>
      <dsp:txXfrm>
        <a:off x="1479451" y="2170331"/>
        <a:ext cx="1430218" cy="1430218"/>
      </dsp:txXfrm>
    </dsp:sp>
    <dsp:sp modelId="{CF019AE8-D37D-48B4-97FB-DF919A1EB70D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rgbClr val="00B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¿Qué alternativas existen? ¿Cuáles son sus riesgos y beneficios? Selecciona la mejor</a:t>
          </a:r>
          <a:endParaRPr lang="es-MX" sz="1500" kern="1200" dirty="0"/>
        </a:p>
      </dsp:txBody>
      <dsp:txXfrm>
        <a:off x="3186331" y="2170331"/>
        <a:ext cx="1430218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Lista de ancho variable"/>
  <dgm:desc val="Se usa para destacar elementos con diferentes importancias. Adecuado para grandes cantidades de texto de nivel 1. El ancho de cada forma se determina de forma independiente según su texto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Texto convergente"/>
  <dgm:desc val="Se usa para mostrar varios pasos o partes que se fusionan en un conjunto. Se limita a una forma de Nivel 1 con texto y a un máximo de cinco formas de Nivel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EE08C-4F19-4784-BDCD-87C989E2B143}" type="datetimeFigureOut">
              <a:rPr lang="es-MX" smtClean="0"/>
              <a:t>22/01/2016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58998-B43A-489E-BF55-36211A08D9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66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58998-B43A-489E-BF55-36211A08D924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221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58998-B43A-489E-BF55-36211A08D924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22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32EA-5C77-4813-B446-517D29C18048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2AE2-2207-49B4-9445-572F1085E9D8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46B1-A9C8-45C8-B15F-99BF6B6406C9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4113-5A3B-4496-B2AE-103834784FA6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4C7C6-6B73-4E5A-A3E7-B1AEDC10509E}" type="datetime1">
              <a:rPr lang="es-MX" smtClean="0"/>
              <a:t>22/01/2016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4E8-7ABC-411B-8C48-0372491D9F8D}" type="datetime1">
              <a:rPr lang="es-MX" smtClean="0"/>
              <a:t>22/01/2016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A0E6-E5B2-46F3-BDE3-9D9A982CB21D}" type="datetime1">
              <a:rPr lang="es-MX" smtClean="0"/>
              <a:t>22/01/2016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5867-0D08-40F3-B8E8-34C877D50D6B}" type="datetime1">
              <a:rPr lang="es-MX" smtClean="0"/>
              <a:t>22/01/2016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02B0-4F5B-41D3-AA6C-111A61520B76}" type="datetime1">
              <a:rPr lang="es-MX" smtClean="0"/>
              <a:t>22/01/2016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E106-B48C-495B-8C1F-9879148F442E}" type="datetime1">
              <a:rPr lang="es-MX" smtClean="0"/>
              <a:t>22/01/2016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A66D99B-AAA2-4B6D-92E8-DBD2AE96E805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309DD93-CAF4-41C1-B5F3-F9DB89D569BB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8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../../../ARCHIVOS%20EN%20WORD/SARTUPS.docx" TargetMode="Externa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660232" y="5805264"/>
            <a:ext cx="2258938" cy="432048"/>
          </a:xfrm>
        </p:spPr>
        <p:txBody>
          <a:bodyPr>
            <a:noAutofit/>
          </a:bodyPr>
          <a:lstStyle/>
          <a:p>
            <a:pPr algn="r"/>
            <a:fld id="{10EEB269-55B3-4076-97A4-B1BDFAFD1044}" type="datetime1">
              <a:rPr lang="es-MX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/>
              <a:t>22/01/2016</a:t>
            </a:fld>
            <a:endParaRPr lang="es-MX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3968" y="6237312"/>
            <a:ext cx="4590281" cy="391666"/>
          </a:xfrm>
        </p:spPr>
        <p:txBody>
          <a:bodyPr>
            <a:noAutofit/>
          </a:bodyPr>
          <a:lstStyle/>
          <a:p>
            <a:pPr algn="r"/>
            <a:r>
              <a:rPr lang="es-MX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UNIMEX VERACRUZ</a:t>
            </a:r>
            <a:endParaRPr lang="es-MX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1</a:t>
            </a:fld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4653136"/>
            <a:ext cx="6535297" cy="1080120"/>
          </a:xfrm>
        </p:spPr>
        <p:txBody>
          <a:bodyPr>
            <a:noAutofit/>
          </a:bodyPr>
          <a:lstStyle/>
          <a:p>
            <a:pPr algn="r"/>
            <a:endParaRPr lang="es-MX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MF. MARGARITA VALLE LEÓN</a:t>
            </a:r>
            <a:endParaRPr lang="es-MX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MÉTODOS DE TRABAJO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09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s-MX" sz="4800" dirty="0"/>
              <a:t>Desarrollo de productos . </a:t>
            </a:r>
            <a:r>
              <a:rPr lang="es-MX" sz="3200" dirty="0" err="1"/>
              <a:t>Ulrich</a:t>
            </a:r>
            <a:r>
              <a:rPr lang="es-MX" sz="3200" dirty="0"/>
              <a:t> y </a:t>
            </a:r>
            <a:r>
              <a:rPr lang="es-MX" sz="3200" dirty="0" smtClean="0"/>
              <a:t>Valdivia</a:t>
            </a:r>
            <a:endParaRPr lang="es-MX" sz="32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10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53088542"/>
              </p:ext>
            </p:extLst>
          </p:nvPr>
        </p:nvGraphicFramePr>
        <p:xfrm>
          <a:off x="467544" y="2204864"/>
          <a:ext cx="6048672" cy="3037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4867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Identificación</a:t>
                      </a:r>
                      <a:r>
                        <a:rPr lang="es-MX" b="0" baseline="0" dirty="0" smtClean="0"/>
                        <a:t> de las necesidades del destinatario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Dominio de la solución y determinación</a:t>
                      </a:r>
                      <a:r>
                        <a:rPr lang="es-MX" baseline="0" dirty="0" smtClean="0"/>
                        <a:t> de las </a:t>
                      </a:r>
                      <a:r>
                        <a:rPr lang="es-MX" dirty="0" smtClean="0"/>
                        <a:t>especificaciones del producto o servicio a desarrollar.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Generación del concepto. Necesidad a resolver. </a:t>
                      </a:r>
                    </a:p>
                    <a:p>
                      <a:r>
                        <a:rPr lang="es-MX" dirty="0" smtClean="0"/>
                        <a:t>                               Búsqueda de información</a:t>
                      </a:r>
                    </a:p>
                    <a:p>
                      <a:r>
                        <a:rPr lang="es-MX" dirty="0" smtClean="0"/>
                        <a:t>                               Redacción</a:t>
                      </a:r>
                      <a:r>
                        <a:rPr lang="es-MX" baseline="0" dirty="0" smtClean="0"/>
                        <a:t> del concepto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Pruebas y selección del concepto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Diseño del producto o servicio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Fabricación del producto/Puesta en marcha del servicio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2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lipse"/>
          <p:cNvSpPr/>
          <p:nvPr/>
        </p:nvSpPr>
        <p:spPr>
          <a:xfrm>
            <a:off x="2828109" y="5259603"/>
            <a:ext cx="3184051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s-MX" sz="4800" dirty="0"/>
              <a:t>Desarrollo de productos . </a:t>
            </a:r>
            <a:r>
              <a:rPr lang="es-MX" sz="3200" dirty="0" err="1"/>
              <a:t>Ulrich</a:t>
            </a:r>
            <a:r>
              <a:rPr lang="es-MX" sz="3200" dirty="0"/>
              <a:t> y </a:t>
            </a:r>
            <a:r>
              <a:rPr lang="es-MX" sz="3200" dirty="0" smtClean="0"/>
              <a:t>Valdivia</a:t>
            </a:r>
            <a:endParaRPr lang="es-MX" sz="32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11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13650672"/>
              </p:ext>
            </p:extLst>
          </p:nvPr>
        </p:nvGraphicFramePr>
        <p:xfrm>
          <a:off x="467544" y="2204864"/>
          <a:ext cx="6048672" cy="3037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4867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Identificación</a:t>
                      </a:r>
                      <a:r>
                        <a:rPr lang="es-MX" b="0" baseline="0" dirty="0" smtClean="0"/>
                        <a:t> de las necesidades del destinatario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Dominio de la solución y determinación</a:t>
                      </a:r>
                      <a:r>
                        <a:rPr lang="es-MX" baseline="0" dirty="0" smtClean="0"/>
                        <a:t> de las </a:t>
                      </a:r>
                      <a:r>
                        <a:rPr lang="es-MX" dirty="0" smtClean="0"/>
                        <a:t>especificaciones del producto o servicio a desarrollar.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Generación del concepto. Necesidad a resolver. </a:t>
                      </a:r>
                    </a:p>
                    <a:p>
                      <a:r>
                        <a:rPr lang="es-MX" dirty="0" smtClean="0"/>
                        <a:t>                               Búsqueda de información</a:t>
                      </a:r>
                    </a:p>
                    <a:p>
                      <a:r>
                        <a:rPr lang="es-MX" dirty="0" smtClean="0"/>
                        <a:t>                               Redacción</a:t>
                      </a:r>
                      <a:r>
                        <a:rPr lang="es-MX" baseline="0" dirty="0" smtClean="0"/>
                        <a:t> del concepto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Pruebas y selección del concepto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Diseño del producto o servicio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Fabricación del producto/Puesta en marcha del servicio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Flecha izquierda"/>
          <p:cNvSpPr/>
          <p:nvPr/>
        </p:nvSpPr>
        <p:spPr>
          <a:xfrm>
            <a:off x="6732240" y="3140968"/>
            <a:ext cx="180020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 AGREGADO</a:t>
            </a:r>
            <a:endPara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28109" y="5518973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Conocimiento necesidad del cliente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6156176" y="5727655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7092280" y="54452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ompetitividad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40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s-MX" sz="4800" dirty="0"/>
              <a:t>Consultoría Empresarial.  </a:t>
            </a:r>
            <a:r>
              <a:rPr lang="es-MX" sz="3600" dirty="0" err="1" smtClean="0"/>
              <a:t>Kubr</a:t>
            </a:r>
            <a:endParaRPr lang="es-MX" sz="36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12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19340906"/>
              </p:ext>
            </p:extLst>
          </p:nvPr>
        </p:nvGraphicFramePr>
        <p:xfrm>
          <a:off x="467544" y="2204864"/>
          <a:ext cx="3024336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Iniciación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Diagnóstico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Planificación de medidas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Aplicación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Terminación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21088"/>
            <a:ext cx="2809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4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s-MX" sz="4800" dirty="0"/>
              <a:t>Consultoría Empresarial.  </a:t>
            </a:r>
            <a:r>
              <a:rPr lang="es-MX" sz="3600" dirty="0" err="1" smtClean="0"/>
              <a:t>Kubr</a:t>
            </a:r>
            <a:endParaRPr lang="es-MX" sz="36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13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98643083"/>
              </p:ext>
            </p:extLst>
          </p:nvPr>
        </p:nvGraphicFramePr>
        <p:xfrm>
          <a:off x="467544" y="2204864"/>
          <a:ext cx="3024336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Iniciación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Diagnóstico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Planificación de medidas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Aplicación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Terminación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417120"/>
              </p:ext>
            </p:extLst>
          </p:nvPr>
        </p:nvGraphicFramePr>
        <p:xfrm>
          <a:off x="5148064" y="2204864"/>
          <a:ext cx="3528392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52839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Contacto con el cliente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Búsqueda de datos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Alternativas de solución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Acciones sobre selección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Evaluación de logros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221088"/>
            <a:ext cx="280987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0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/>
              <a:t>Mejora de procesos de negocios. 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2800" dirty="0" smtClean="0"/>
              <a:t>Harrington</a:t>
            </a:r>
            <a:r>
              <a:rPr lang="es-MX" sz="2800" dirty="0"/>
              <a:t>, Guzmán, Pedroza y Rivera</a:t>
            </a:r>
            <a:r>
              <a:rPr lang="es-MX" sz="2800" dirty="0" smtClean="0"/>
              <a:t>.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14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25809038"/>
              </p:ext>
            </p:extLst>
          </p:nvPr>
        </p:nvGraphicFramePr>
        <p:xfrm>
          <a:off x="467544" y="2204864"/>
          <a:ext cx="2736304" cy="22250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Organización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Documentación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Análisis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Diseño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Implantación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Administración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509120"/>
            <a:ext cx="4392488" cy="171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93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/>
              <a:t>Mejora de procesos de negocios. 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2800" dirty="0" smtClean="0"/>
              <a:t>Harrington</a:t>
            </a:r>
            <a:r>
              <a:rPr lang="es-MX" sz="2800" dirty="0"/>
              <a:t>, Guzmán, Pedroza y Rivera</a:t>
            </a:r>
            <a:r>
              <a:rPr lang="es-MX" sz="2800" dirty="0" smtClean="0"/>
              <a:t>.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15</a:t>
            </a:fld>
            <a:endParaRPr lang="es-MX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26296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Abrir llave"/>
          <p:cNvSpPr/>
          <p:nvPr/>
        </p:nvSpPr>
        <p:spPr>
          <a:xfrm>
            <a:off x="1259632" y="1556790"/>
            <a:ext cx="1008112" cy="4032449"/>
          </a:xfrm>
          <a:prstGeom prst="leftBrace">
            <a:avLst>
              <a:gd name="adj1" fmla="val 8333"/>
              <a:gd name="adj2" fmla="val 492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-1241193" y="2977497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/>
              <a:t>variantes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283954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/>
              <a:t>Mejora de procesos de negocios. 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2800" dirty="0" smtClean="0"/>
              <a:t>Harrington</a:t>
            </a:r>
            <a:r>
              <a:rPr lang="es-MX" sz="2800" dirty="0"/>
              <a:t>, Guzmán, Pedroza y Rivera</a:t>
            </a:r>
            <a:r>
              <a:rPr lang="es-MX" sz="2800" dirty="0" smtClean="0"/>
              <a:t>.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16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15140358"/>
              </p:ext>
            </p:extLst>
          </p:nvPr>
        </p:nvGraphicFramePr>
        <p:xfrm>
          <a:off x="467544" y="2204864"/>
          <a:ext cx="2736304" cy="2804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400" b="0" dirty="0" smtClean="0"/>
                        <a:t>Organización</a:t>
                      </a:r>
                      <a:endParaRPr lang="es-MX" sz="2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Documentación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Análisis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800" dirty="0" smtClean="0"/>
                        <a:t>Diseño</a:t>
                      </a:r>
                      <a:endParaRPr lang="es-MX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Implantación</a:t>
                      </a:r>
                      <a:endParaRPr lang="es-MX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Administración</a:t>
                      </a:r>
                      <a:endParaRPr lang="es-MX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517975"/>
              </p:ext>
            </p:extLst>
          </p:nvPr>
        </p:nvGraphicFramePr>
        <p:xfrm>
          <a:off x="3851920" y="2212072"/>
          <a:ext cx="4680520" cy="2895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8052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200" b="0" dirty="0" smtClean="0"/>
                        <a:t>Creación del equipo de admón. del proyecto</a:t>
                      </a:r>
                      <a:endParaRPr lang="es-MX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Elegir la mejor técnica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Realización, discusión y reporte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Principios, criterios de calidad,</a:t>
                      </a:r>
                      <a:r>
                        <a:rPr lang="es-MX" sz="2200" baseline="0" dirty="0" smtClean="0"/>
                        <a:t> estructura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Equipo, plan, aplicación,</a:t>
                      </a:r>
                      <a:r>
                        <a:rPr lang="es-MX" sz="2200" baseline="0" dirty="0" smtClean="0"/>
                        <a:t> logros, recompensas</a:t>
                      </a:r>
                      <a:endParaRPr lang="es-MX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200" dirty="0" smtClean="0"/>
                        <a:t>Mejora continua</a:t>
                      </a:r>
                      <a:endParaRPr lang="es-MX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8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557808"/>
            <a:ext cx="7924800" cy="11430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s-MX" sz="3600" dirty="0"/>
              <a:t>Desarrollo de software de aplicación. 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2400" dirty="0" err="1" smtClean="0"/>
              <a:t>Rumbaugh</a:t>
            </a:r>
            <a:r>
              <a:rPr lang="es-MX" sz="2400" dirty="0"/>
              <a:t>, Jacobson y </a:t>
            </a:r>
            <a:r>
              <a:rPr lang="es-MX" sz="2400" dirty="0" err="1"/>
              <a:t>Booch</a:t>
            </a:r>
            <a:r>
              <a:rPr lang="es-MX" sz="2400" dirty="0" smtClean="0"/>
              <a:t>.</a:t>
            </a:r>
            <a:endParaRPr lang="es-MX" sz="24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17</a:t>
            </a:fld>
            <a:endParaRPr lang="es-MX"/>
          </a:p>
        </p:txBody>
      </p:sp>
      <p:graphicFrame>
        <p:nvGraphicFramePr>
          <p:cNvPr id="8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19069039"/>
              </p:ext>
            </p:extLst>
          </p:nvPr>
        </p:nvGraphicFramePr>
        <p:xfrm>
          <a:off x="467544" y="2204864"/>
          <a:ext cx="3024336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Especificación de requisitos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Análisis y diseño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Implementación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Pruebas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90974"/>
            <a:ext cx="7920880" cy="217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4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9816"/>
            <a:ext cx="7924800" cy="11430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s-MX" sz="3600" dirty="0"/>
              <a:t>Desarrollo de software de aplicación. 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2400" dirty="0" err="1" smtClean="0"/>
              <a:t>Rumbaugh</a:t>
            </a:r>
            <a:r>
              <a:rPr lang="es-MX" sz="2400" dirty="0"/>
              <a:t>, Jacobson y </a:t>
            </a:r>
            <a:r>
              <a:rPr lang="es-MX" sz="2400" dirty="0" err="1"/>
              <a:t>Booch</a:t>
            </a:r>
            <a:r>
              <a:rPr lang="es-MX" sz="2400" dirty="0" smtClean="0"/>
              <a:t>.</a:t>
            </a:r>
            <a:endParaRPr lang="es-MX" sz="24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18</a:t>
            </a:fld>
            <a:endParaRPr lang="es-MX"/>
          </a:p>
        </p:txBody>
      </p:sp>
      <p:graphicFrame>
        <p:nvGraphicFramePr>
          <p:cNvPr id="8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45260573"/>
              </p:ext>
            </p:extLst>
          </p:nvPr>
        </p:nvGraphicFramePr>
        <p:xfrm>
          <a:off x="467544" y="2204864"/>
          <a:ext cx="3024336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Especificación de requisitos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Análisis y diseño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Implementación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Pruebas 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723649"/>
              </p:ext>
            </p:extLst>
          </p:nvPr>
        </p:nvGraphicFramePr>
        <p:xfrm>
          <a:off x="3995936" y="2204864"/>
          <a:ext cx="4824536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2453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Objetivos,</a:t>
                      </a:r>
                      <a:r>
                        <a:rPr lang="es-MX" b="0" baseline="0" dirty="0" smtClean="0"/>
                        <a:t> riesgos.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Especificaciones</a:t>
                      </a:r>
                      <a:r>
                        <a:rPr lang="es-MX" baseline="0" dirty="0" smtClean="0"/>
                        <a:t> y modelos (definición)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Definir, implementar, ejecutar e integrar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Verificar interacciones, integración, requisitos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90974"/>
            <a:ext cx="7920880" cy="217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680" y="0"/>
            <a:ext cx="8686800" cy="16002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s-MX" sz="3600" dirty="0"/>
              <a:t>Implantación de software de aplicación. 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2800" dirty="0" err="1" smtClean="0"/>
              <a:t>Shelly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19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50595519"/>
              </p:ext>
            </p:extLst>
          </p:nvPr>
        </p:nvGraphicFramePr>
        <p:xfrm>
          <a:off x="323528" y="1600200"/>
          <a:ext cx="4186808" cy="26619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8680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Fase 1. Preparar un ambiente operacional y uno de prueba separados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2. Ofrecer capacitación a los usuarios, capacitadores y técnicos.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3. Realizar la conversión de datos y el cambio del sistema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4. Efectuar una evaluación.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5. Reporte final a la administración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2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72616"/>
            <a:ext cx="8229600" cy="1600200"/>
          </a:xfrm>
        </p:spPr>
        <p:txBody>
          <a:bodyPr/>
          <a:lstStyle/>
          <a:p>
            <a:r>
              <a:rPr lang="es-MX" sz="4800" dirty="0" smtClean="0"/>
              <a:t>PROPÓSITO DEL CAPITULO</a:t>
            </a:r>
            <a:endParaRPr lang="es-MX" sz="4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363347" y="5896918"/>
            <a:ext cx="2085975" cy="365125"/>
          </a:xfrm>
        </p:spPr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59165" y="5896918"/>
            <a:ext cx="2847975" cy="365125"/>
          </a:xfrm>
        </p:spPr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3278" y="5896918"/>
            <a:ext cx="561975" cy="365125"/>
          </a:xfrm>
        </p:spPr>
        <p:txBody>
          <a:bodyPr/>
          <a:lstStyle/>
          <a:p>
            <a:fld id="{9309DD93-CAF4-41C1-B5F3-F9DB89D569BB}" type="slidenum">
              <a:rPr lang="es-MX" smtClean="0"/>
              <a:t>2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1259632" y="1916832"/>
            <a:ext cx="6984776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Desarrollar la habilidad para establecer (ante un entorno específico) una estrategia de trabajo que le permita planificar y ejecutar un proyecto concreto con las mayores posibilidades de éxito.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16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680" y="0"/>
            <a:ext cx="8686800" cy="16002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s-MX" sz="3600" dirty="0"/>
              <a:t>Implantación de software de aplicación. 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2800" dirty="0" err="1" smtClean="0"/>
              <a:t>Shelly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20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44426511"/>
              </p:ext>
            </p:extLst>
          </p:nvPr>
        </p:nvGraphicFramePr>
        <p:xfrm>
          <a:off x="323528" y="1600200"/>
          <a:ext cx="4186808" cy="26619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8680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Fase 1. Preparar un ambiente operacional y uno de prueba separados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2. Ofrecer capacitación a los usuarios, capacitadores y técnicos.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3. Realizar la conversión de datos y el cambio del sistema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4. Efectuar una evaluación.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5. Reporte final a la administración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801443"/>
              </p:ext>
            </p:extLst>
          </p:nvPr>
        </p:nvGraphicFramePr>
        <p:xfrm>
          <a:off x="4788024" y="2514064"/>
          <a:ext cx="4186808" cy="37541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86808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/>
                        <a:t>Fase 1. Combinación de hardware y software,</a:t>
                      </a:r>
                      <a:r>
                        <a:rPr lang="es-MX" b="0" baseline="0" dirty="0" smtClean="0"/>
                        <a:t> donde corre el sistema y donde se dé mantenimiento.</a:t>
                      </a:r>
                      <a:endParaRPr lang="es-MX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2. Visión general; objetivos, reportes</a:t>
                      </a:r>
                      <a:r>
                        <a:rPr lang="es-MX" baseline="0" dirty="0" smtClean="0"/>
                        <a:t> y requerimiento de mejoras; arquitectura del sistema, documentación y resolución de problemas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3. Cargar datos, poner en </a:t>
                      </a:r>
                      <a:r>
                        <a:rPr lang="es-MX" dirty="0" err="1" smtClean="0"/>
                        <a:t>linea</a:t>
                      </a:r>
                      <a:r>
                        <a:rPr lang="es-MX" dirty="0" smtClean="0"/>
                        <a:t> el nuevo sistema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4. Observación integral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Fase 5. Versiones definitivas, modificaciones, cronogramas.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7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/>
              <a:t>Formulación y evaluación de proyectos.</a:t>
            </a:r>
            <a:r>
              <a:rPr lang="es-MX" sz="4000" dirty="0"/>
              <a:t> </a:t>
            </a:r>
            <a:r>
              <a:rPr lang="es-MX" sz="2800" dirty="0"/>
              <a:t>Arreola y </a:t>
            </a:r>
            <a:r>
              <a:rPr lang="es-MX" sz="2800" dirty="0" smtClean="0"/>
              <a:t>Zambrano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21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48344169"/>
              </p:ext>
            </p:extLst>
          </p:nvPr>
        </p:nvGraphicFramePr>
        <p:xfrm>
          <a:off x="467544" y="1988840"/>
          <a:ext cx="3322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es-MX" b="0" baseline="0" dirty="0" smtClean="0">
                          <a:solidFill>
                            <a:schemeClr val="bg1"/>
                          </a:solidFill>
                        </a:rPr>
                        <a:t> Análisis de mercado</a:t>
                      </a:r>
                      <a:endParaRPr lang="es-MX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2. Estudio técnico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3. Estudio Económico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4. Estudio Financiero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5. Análisis de riesgos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78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/>
              <a:t>Formulación y evaluación de proyectos.</a:t>
            </a:r>
            <a:r>
              <a:rPr lang="es-MX" sz="4000" dirty="0"/>
              <a:t> </a:t>
            </a:r>
            <a:r>
              <a:rPr lang="es-MX" sz="2800" dirty="0"/>
              <a:t>Arreola y </a:t>
            </a:r>
            <a:r>
              <a:rPr lang="es-MX" sz="2800" dirty="0" smtClean="0"/>
              <a:t>Zambrano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22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46587409"/>
              </p:ext>
            </p:extLst>
          </p:nvPr>
        </p:nvGraphicFramePr>
        <p:xfrm>
          <a:off x="467544" y="1988840"/>
          <a:ext cx="3322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es-MX" b="0" baseline="0" dirty="0" smtClean="0">
                          <a:solidFill>
                            <a:schemeClr val="bg1"/>
                          </a:solidFill>
                        </a:rPr>
                        <a:t> Análisis de mercado</a:t>
                      </a:r>
                      <a:endParaRPr lang="es-MX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2. Estudio técnico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3. Estudio Económico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4. Estudio Financiero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5. Análisis de riesgos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4147249"/>
              </p:ext>
            </p:extLst>
          </p:nvPr>
        </p:nvGraphicFramePr>
        <p:xfrm>
          <a:off x="4716016" y="3124552"/>
          <a:ext cx="3322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1.1.</a:t>
                      </a:r>
                      <a:r>
                        <a:rPr lang="es-MX" b="0" baseline="0" dirty="0" smtClean="0">
                          <a:solidFill>
                            <a:schemeClr val="bg1"/>
                          </a:solidFill>
                        </a:rPr>
                        <a:t> Descripción del bien o servicio</a:t>
                      </a:r>
                      <a:endParaRPr lang="es-MX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1.2. Análisis de la Oferta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1.3. Análisis de la demanda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1.4. Análisis de los precios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1.5. Esquemas de comercialización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9" name="8 Flecha curvada hacia abajo"/>
          <p:cNvSpPr/>
          <p:nvPr/>
        </p:nvSpPr>
        <p:spPr>
          <a:xfrm rot="920695">
            <a:off x="3347864" y="1844824"/>
            <a:ext cx="2592288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6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/>
              <a:t>Formulación y evaluación de proyectos.</a:t>
            </a:r>
            <a:r>
              <a:rPr lang="es-MX" sz="4000" dirty="0"/>
              <a:t> </a:t>
            </a:r>
            <a:r>
              <a:rPr lang="es-MX" sz="2800" dirty="0"/>
              <a:t>Arreola y </a:t>
            </a:r>
            <a:r>
              <a:rPr lang="es-MX" sz="2800" dirty="0" smtClean="0"/>
              <a:t>Zambrano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23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34394397"/>
              </p:ext>
            </p:extLst>
          </p:nvPr>
        </p:nvGraphicFramePr>
        <p:xfrm>
          <a:off x="467544" y="1988840"/>
          <a:ext cx="3322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es-MX" b="0" baseline="0" dirty="0" smtClean="0">
                          <a:solidFill>
                            <a:schemeClr val="bg1"/>
                          </a:solidFill>
                        </a:rPr>
                        <a:t> Análisis de mercado</a:t>
                      </a:r>
                      <a:endParaRPr lang="es-MX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2. Estudio técnico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3. Estudio Económico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4. Estudio Financiero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5. Análisis de riesgos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036225"/>
              </p:ext>
            </p:extLst>
          </p:nvPr>
        </p:nvGraphicFramePr>
        <p:xfrm>
          <a:off x="4798168" y="3068960"/>
          <a:ext cx="332271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2.1 Análisis de la organización</a:t>
                      </a:r>
                      <a:endParaRPr lang="es-MX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2.2 Localización del proyecto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2.3  Infraestructura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2.4 Procesos y parámetros</a:t>
                      </a:r>
                      <a:r>
                        <a:rPr lang="es-MX" baseline="0" dirty="0" smtClean="0">
                          <a:solidFill>
                            <a:schemeClr val="bg1"/>
                          </a:solidFill>
                        </a:rPr>
                        <a:t> productivos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2.5 Necesidad</a:t>
                      </a:r>
                      <a:r>
                        <a:rPr lang="es-MX" baseline="0" dirty="0" smtClean="0">
                          <a:solidFill>
                            <a:schemeClr val="bg1"/>
                          </a:solidFill>
                        </a:rPr>
                        <a:t> de inversiones fijas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2 Flecha curvada hacia abajo"/>
          <p:cNvSpPr/>
          <p:nvPr/>
        </p:nvSpPr>
        <p:spPr>
          <a:xfrm rot="488958">
            <a:off x="3609425" y="1793909"/>
            <a:ext cx="2399058" cy="9760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/>
              <a:t>Formulación y evaluación de proyectos.</a:t>
            </a:r>
            <a:r>
              <a:rPr lang="es-MX" sz="4000" dirty="0"/>
              <a:t> </a:t>
            </a:r>
            <a:r>
              <a:rPr lang="es-MX" sz="2800" dirty="0"/>
              <a:t>Arreola y </a:t>
            </a:r>
            <a:r>
              <a:rPr lang="es-MX" sz="2800" dirty="0" smtClean="0"/>
              <a:t>Zambrano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24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29867579"/>
              </p:ext>
            </p:extLst>
          </p:nvPr>
        </p:nvGraphicFramePr>
        <p:xfrm>
          <a:off x="467544" y="1988840"/>
          <a:ext cx="3322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es-MX" b="0" baseline="0" dirty="0" smtClean="0">
                          <a:solidFill>
                            <a:schemeClr val="bg1"/>
                          </a:solidFill>
                        </a:rPr>
                        <a:t> Análisis de mercado</a:t>
                      </a:r>
                      <a:endParaRPr lang="es-MX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2. Estudio técnico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3. Estudio Económico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4. Estudio Financiero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5. Análisis de riesgos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936042"/>
              </p:ext>
            </p:extLst>
          </p:nvPr>
        </p:nvGraphicFramePr>
        <p:xfrm>
          <a:off x="4427984" y="3412584"/>
          <a:ext cx="3692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89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3.1 Análisis de ingresos</a:t>
                      </a:r>
                      <a:r>
                        <a:rPr lang="es-MX" b="0" baseline="0" dirty="0" smtClean="0">
                          <a:solidFill>
                            <a:schemeClr val="bg1"/>
                          </a:solidFill>
                        </a:rPr>
                        <a:t> y egresos</a:t>
                      </a:r>
                      <a:endParaRPr lang="es-MX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3.2 Determinación</a:t>
                      </a:r>
                      <a:r>
                        <a:rPr lang="es-MX" baseline="0" dirty="0" smtClean="0">
                          <a:solidFill>
                            <a:schemeClr val="bg1"/>
                          </a:solidFill>
                        </a:rPr>
                        <a:t> de capital de trabajo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3.3 Proyección del flujo de efectivo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3.4 Estados Financieros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3.5</a:t>
                      </a:r>
                      <a:r>
                        <a:rPr lang="es-MX" baseline="0" dirty="0" smtClean="0">
                          <a:solidFill>
                            <a:schemeClr val="bg1"/>
                          </a:solidFill>
                        </a:rPr>
                        <a:t> Proyecciones financieras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2 Flecha curvada hacia abajo"/>
          <p:cNvSpPr/>
          <p:nvPr/>
        </p:nvSpPr>
        <p:spPr>
          <a:xfrm rot="488958">
            <a:off x="3633528" y="1795626"/>
            <a:ext cx="2350852" cy="13126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3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/>
              <a:t>Formulación y evaluación de proyectos.</a:t>
            </a:r>
            <a:r>
              <a:rPr lang="es-MX" sz="4000" dirty="0"/>
              <a:t> </a:t>
            </a:r>
            <a:r>
              <a:rPr lang="es-MX" sz="2800" dirty="0"/>
              <a:t>Arreola y </a:t>
            </a:r>
            <a:r>
              <a:rPr lang="es-MX" sz="2800" dirty="0" smtClean="0"/>
              <a:t>Zambrano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25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12582649"/>
              </p:ext>
            </p:extLst>
          </p:nvPr>
        </p:nvGraphicFramePr>
        <p:xfrm>
          <a:off x="467544" y="1988840"/>
          <a:ext cx="3322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es-MX" b="0" baseline="0" dirty="0" smtClean="0">
                          <a:solidFill>
                            <a:schemeClr val="bg1"/>
                          </a:solidFill>
                        </a:rPr>
                        <a:t> Análisis de mercado</a:t>
                      </a:r>
                      <a:endParaRPr lang="es-MX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2. Estudio técnico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3. Estudio Económico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4. Estudio Financiero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5. Análisis de riesgos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551351"/>
              </p:ext>
            </p:extLst>
          </p:nvPr>
        </p:nvGraphicFramePr>
        <p:xfrm>
          <a:off x="4427984" y="3807048"/>
          <a:ext cx="3692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89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4.1 Determinación</a:t>
                      </a:r>
                      <a:r>
                        <a:rPr lang="es-MX" b="0" baseline="0" dirty="0" smtClean="0">
                          <a:solidFill>
                            <a:schemeClr val="bg1"/>
                          </a:solidFill>
                        </a:rPr>
                        <a:t> de la trema.</a:t>
                      </a:r>
                      <a:endParaRPr lang="es-MX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4.2</a:t>
                      </a:r>
                      <a:r>
                        <a:rPr lang="es-MX" baseline="0" dirty="0" smtClean="0">
                          <a:solidFill>
                            <a:schemeClr val="bg1"/>
                          </a:solidFill>
                        </a:rPr>
                        <a:t> Valor presente neto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4.3 Tasa interna de retorno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4.4 Punto de equilibrio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4.5 Periodo de recuperación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2 Flecha curvada hacia abajo"/>
          <p:cNvSpPr/>
          <p:nvPr/>
        </p:nvSpPr>
        <p:spPr>
          <a:xfrm rot="488958">
            <a:off x="3633528" y="2172348"/>
            <a:ext cx="2350852" cy="13126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8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3600" dirty="0"/>
              <a:t>Formulación y evaluación de proyectos.</a:t>
            </a:r>
            <a:r>
              <a:rPr lang="es-MX" sz="4000" dirty="0"/>
              <a:t> </a:t>
            </a:r>
            <a:r>
              <a:rPr lang="es-MX" sz="2800" dirty="0"/>
              <a:t>Arreola y </a:t>
            </a:r>
            <a:r>
              <a:rPr lang="es-MX" sz="2800" dirty="0" smtClean="0"/>
              <a:t>Zambrano</a:t>
            </a:r>
            <a:endParaRPr lang="es-MX" sz="2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26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53018649"/>
              </p:ext>
            </p:extLst>
          </p:nvPr>
        </p:nvGraphicFramePr>
        <p:xfrm>
          <a:off x="467544" y="1988840"/>
          <a:ext cx="33227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1.</a:t>
                      </a:r>
                      <a:r>
                        <a:rPr lang="es-MX" b="0" baseline="0" dirty="0" smtClean="0">
                          <a:solidFill>
                            <a:schemeClr val="bg1"/>
                          </a:solidFill>
                        </a:rPr>
                        <a:t> Análisis de mercado</a:t>
                      </a:r>
                      <a:endParaRPr lang="es-MX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2. Estudio técnico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3. Estudio Económico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4. Estudio Financiero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5. Análisis de riesgos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6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367948"/>
              </p:ext>
            </p:extLst>
          </p:nvPr>
        </p:nvGraphicFramePr>
        <p:xfrm>
          <a:off x="4427984" y="4113872"/>
          <a:ext cx="36928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89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bg1"/>
                          </a:solidFill>
                        </a:rPr>
                        <a:t>5.1 Escenarios optimistas</a:t>
                      </a:r>
                      <a:endParaRPr lang="es-MX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5.2 Escenarios pesimistas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5.3 Análisis de riesgo empírico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5.4 Asignación de pesos específicos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5.5 Evaluación final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Flecha curvada hacia abajo"/>
          <p:cNvSpPr/>
          <p:nvPr/>
        </p:nvSpPr>
        <p:spPr>
          <a:xfrm rot="488958">
            <a:off x="3647400" y="2508874"/>
            <a:ext cx="2350852" cy="131268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-27384"/>
            <a:ext cx="7924800" cy="1143000"/>
          </a:xfrm>
        </p:spPr>
        <p:txBody>
          <a:bodyPr/>
          <a:lstStyle/>
          <a:p>
            <a:r>
              <a:rPr lang="es-MX" dirty="0" smtClean="0"/>
              <a:t>ESTÁNDARES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27</a:t>
            </a:fld>
            <a:endParaRPr lang="es-MX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9086397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3779912" y="335699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</a:t>
            </a:r>
            <a:endParaRPr lang="es-MX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7544" y="1124744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/>
              <a:t>Forma de trabajo  o estructurar un producto aceptada por la comunidad nacional o internacional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1480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CICLOS DE VIDA DE LOS PROYECTOS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28</a:t>
            </a:fld>
            <a:endParaRPr lang="es-MX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860432087"/>
              </p:ext>
            </p:extLst>
          </p:nvPr>
        </p:nvGraphicFramePr>
        <p:xfrm>
          <a:off x="1524000" y="1885280"/>
          <a:ext cx="58563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96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CICLOS DE VIDA DE LOS PROYECTOS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29</a:t>
            </a:fld>
            <a:endParaRPr lang="es-MX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55384905"/>
              </p:ext>
            </p:extLst>
          </p:nvPr>
        </p:nvGraphicFramePr>
        <p:xfrm>
          <a:off x="827584" y="1885280"/>
          <a:ext cx="2183904" cy="1759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3923928" y="2420888"/>
            <a:ext cx="1656184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ANÁLISIS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5436096" y="3429000"/>
            <a:ext cx="1656184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DISEÑO</a:t>
            </a:r>
            <a:endParaRPr lang="es-MX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588224" y="4653136"/>
            <a:ext cx="1800200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IMPLANTACIÓN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3203848" y="2888940"/>
            <a:ext cx="576064" cy="32403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Flecha doblada"/>
          <p:cNvSpPr/>
          <p:nvPr/>
        </p:nvSpPr>
        <p:spPr>
          <a:xfrm rot="5243405">
            <a:off x="5980955" y="2607097"/>
            <a:ext cx="513833" cy="1005131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5" name="14 Flecha doblada"/>
          <p:cNvSpPr/>
          <p:nvPr/>
        </p:nvSpPr>
        <p:spPr>
          <a:xfrm rot="5243405">
            <a:off x="7421115" y="3727019"/>
            <a:ext cx="513833" cy="1005131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6" name="15 Flecha derecha"/>
          <p:cNvSpPr/>
          <p:nvPr/>
        </p:nvSpPr>
        <p:spPr>
          <a:xfrm>
            <a:off x="8460432" y="4960176"/>
            <a:ext cx="576064" cy="32403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CuadroTexto"/>
          <p:cNvSpPr txBox="1"/>
          <p:nvPr/>
        </p:nvSpPr>
        <p:spPr>
          <a:xfrm>
            <a:off x="827584" y="321297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FASES SECUENCIALES</a:t>
            </a:r>
            <a:endParaRPr lang="es-MX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20 Flecha doblada"/>
          <p:cNvSpPr/>
          <p:nvPr/>
        </p:nvSpPr>
        <p:spPr>
          <a:xfrm rot="16200000">
            <a:off x="5828742" y="4291260"/>
            <a:ext cx="513833" cy="1005131"/>
          </a:xfrm>
          <a:prstGeom prst="bentArrow">
            <a:avLst/>
          </a:prstGeom>
          <a:pattFill prst="zigZag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2" name="21 Flecha doblada"/>
          <p:cNvSpPr/>
          <p:nvPr/>
        </p:nvSpPr>
        <p:spPr>
          <a:xfrm rot="16200000">
            <a:off x="4604606" y="3355156"/>
            <a:ext cx="513833" cy="1005131"/>
          </a:xfrm>
          <a:prstGeom prst="bentArrow">
            <a:avLst/>
          </a:prstGeom>
          <a:pattFill prst="zigZag">
            <a:fgClr>
              <a:srgbClr val="00B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26688"/>
            <a:ext cx="35337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9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72616"/>
            <a:ext cx="8229600" cy="1600200"/>
          </a:xfrm>
        </p:spPr>
        <p:txBody>
          <a:bodyPr/>
          <a:lstStyle/>
          <a:p>
            <a:r>
              <a:rPr lang="es-MX" sz="4800" dirty="0" smtClean="0"/>
              <a:t>PROPÓSITO DEL CAPITULO</a:t>
            </a:r>
            <a:endParaRPr lang="es-MX" sz="4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363347" y="5896918"/>
            <a:ext cx="2085975" cy="365125"/>
          </a:xfrm>
        </p:spPr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59165" y="5896918"/>
            <a:ext cx="2847975" cy="365125"/>
          </a:xfrm>
        </p:spPr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43278" y="5896918"/>
            <a:ext cx="561975" cy="365125"/>
          </a:xfrm>
        </p:spPr>
        <p:txBody>
          <a:bodyPr/>
          <a:lstStyle/>
          <a:p>
            <a:fld id="{9309DD93-CAF4-41C1-B5F3-F9DB89D569BB}" type="slidenum">
              <a:rPr lang="es-MX" smtClean="0"/>
              <a:t>3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3203848" y="2177480"/>
            <a:ext cx="273630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PROYECTO</a:t>
            </a:r>
            <a:endParaRPr lang="es-MX" sz="3600" dirty="0"/>
          </a:p>
        </p:txBody>
      </p:sp>
      <p:sp>
        <p:nvSpPr>
          <p:cNvPr id="8" name="7 Flecha curvada hacia la derecha"/>
          <p:cNvSpPr/>
          <p:nvPr/>
        </p:nvSpPr>
        <p:spPr>
          <a:xfrm>
            <a:off x="1043608" y="2537520"/>
            <a:ext cx="1512168" cy="20882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9" name="8 Flecha curvada hacia la izquierda"/>
          <p:cNvSpPr/>
          <p:nvPr/>
        </p:nvSpPr>
        <p:spPr>
          <a:xfrm>
            <a:off x="6660232" y="2537520"/>
            <a:ext cx="1512168" cy="208823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47664" y="325760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Qué?</a:t>
            </a:r>
            <a:endParaRPr lang="es-MX" sz="3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312738" y="3086834"/>
            <a:ext cx="1787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Cómo?</a:t>
            </a:r>
            <a:endParaRPr lang="es-MX" sz="3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7784" y="4020652"/>
            <a:ext cx="410445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MÉTODOLOGÍA</a:t>
            </a:r>
            <a:endParaRPr lang="es-MX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Flecha abajo"/>
          <p:cNvSpPr/>
          <p:nvPr/>
        </p:nvSpPr>
        <p:spPr>
          <a:xfrm>
            <a:off x="4427984" y="4625752"/>
            <a:ext cx="61206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3203848" y="563386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</a:t>
            </a:r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500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CICLOS DE VIDA DE LOS PROYECTOS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30</a:t>
            </a:fld>
            <a:endParaRPr lang="es-MX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2291975507"/>
              </p:ext>
            </p:extLst>
          </p:nvPr>
        </p:nvGraphicFramePr>
        <p:xfrm>
          <a:off x="755576" y="1844824"/>
          <a:ext cx="3192016" cy="1975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4499992" y="2852936"/>
            <a:ext cx="3816424" cy="936104"/>
          </a:xfrm>
          <a:prstGeom prst="rect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ANÁLISIS</a:t>
            </a:r>
            <a:endParaRPr lang="es-MX" sz="2800" dirty="0"/>
          </a:p>
        </p:txBody>
      </p:sp>
      <p:sp>
        <p:nvSpPr>
          <p:cNvPr id="8" name="7 Rectángulo"/>
          <p:cNvSpPr/>
          <p:nvPr/>
        </p:nvSpPr>
        <p:spPr>
          <a:xfrm>
            <a:off x="4283968" y="4509120"/>
            <a:ext cx="1908212" cy="864096"/>
          </a:xfrm>
          <a:prstGeom prst="rect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DISEÑO E IMPLANTACION 1</a:t>
            </a:r>
            <a:endParaRPr lang="es-MX" sz="1600" dirty="0"/>
          </a:p>
        </p:txBody>
      </p:sp>
      <p:sp>
        <p:nvSpPr>
          <p:cNvPr id="10" name="9 Rectángulo"/>
          <p:cNvSpPr/>
          <p:nvPr/>
        </p:nvSpPr>
        <p:spPr>
          <a:xfrm>
            <a:off x="6696236" y="4509120"/>
            <a:ext cx="1908212" cy="864096"/>
          </a:xfrm>
          <a:prstGeom prst="rect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DISEÑO E IMPLANTACION 2</a:t>
            </a:r>
            <a:endParaRPr lang="es-MX" sz="1600" dirty="0"/>
          </a:p>
        </p:txBody>
      </p:sp>
      <p:sp>
        <p:nvSpPr>
          <p:cNvPr id="11" name="10 Flecha abajo"/>
          <p:cNvSpPr/>
          <p:nvPr/>
        </p:nvSpPr>
        <p:spPr>
          <a:xfrm>
            <a:off x="5364088" y="3933056"/>
            <a:ext cx="360040" cy="432048"/>
          </a:xfrm>
          <a:prstGeom prst="downArrow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7236296" y="4005064"/>
            <a:ext cx="360040" cy="432048"/>
          </a:xfrm>
          <a:prstGeom prst="downArrow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827584" y="33209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Subconjunto de requisitos</a:t>
            </a:r>
            <a:endParaRPr lang="es-MX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77" y="4041229"/>
            <a:ext cx="34385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7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CICLOS DE VIDA DE LOS PROYECTOS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31</a:t>
            </a:fld>
            <a:endParaRPr lang="es-MX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976389210"/>
              </p:ext>
            </p:extLst>
          </p:nvPr>
        </p:nvGraphicFramePr>
        <p:xfrm>
          <a:off x="755576" y="1844824"/>
          <a:ext cx="3192016" cy="1975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4499992" y="2852936"/>
            <a:ext cx="1800200" cy="936104"/>
          </a:xfrm>
          <a:prstGeom prst="rect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ANÁLISIS</a:t>
            </a:r>
            <a:endParaRPr lang="es-MX" sz="2400" dirty="0"/>
          </a:p>
        </p:txBody>
      </p:sp>
      <p:sp>
        <p:nvSpPr>
          <p:cNvPr id="8" name="7 Rectángulo"/>
          <p:cNvSpPr/>
          <p:nvPr/>
        </p:nvSpPr>
        <p:spPr>
          <a:xfrm>
            <a:off x="4283968" y="4509120"/>
            <a:ext cx="1908212" cy="864096"/>
          </a:xfrm>
          <a:prstGeom prst="rect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DISEÑO E IMPLANTACION Proceso 1</a:t>
            </a:r>
            <a:endParaRPr lang="es-MX" sz="1600" dirty="0"/>
          </a:p>
        </p:txBody>
      </p:sp>
      <p:sp>
        <p:nvSpPr>
          <p:cNvPr id="10" name="9 Rectángulo"/>
          <p:cNvSpPr/>
          <p:nvPr/>
        </p:nvSpPr>
        <p:spPr>
          <a:xfrm>
            <a:off x="6840252" y="4509120"/>
            <a:ext cx="1908212" cy="864096"/>
          </a:xfrm>
          <a:prstGeom prst="rect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DISEÑO E IMPLANTACION  Proceso 2</a:t>
            </a:r>
            <a:endParaRPr lang="es-MX" sz="1600" dirty="0"/>
          </a:p>
        </p:txBody>
      </p:sp>
      <p:sp>
        <p:nvSpPr>
          <p:cNvPr id="11" name="10 Flecha abajo"/>
          <p:cNvSpPr/>
          <p:nvPr/>
        </p:nvSpPr>
        <p:spPr>
          <a:xfrm>
            <a:off x="5220072" y="3933056"/>
            <a:ext cx="360040" cy="432048"/>
          </a:xfrm>
          <a:prstGeom prst="downArrow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7596336" y="4005064"/>
            <a:ext cx="360040" cy="432048"/>
          </a:xfrm>
          <a:prstGeom prst="downArrow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6480212" y="2852936"/>
            <a:ext cx="2223864" cy="936104"/>
          </a:xfrm>
          <a:prstGeom prst="rect">
            <a:avLst/>
          </a:prstGeom>
          <a:solidFill>
            <a:srgbClr val="00B05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pPr algn="ctr"/>
            <a:r>
              <a:rPr lang="es-MX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REQUERIMIENTOS</a:t>
            </a:r>
            <a:endParaRPr lang="es-MX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Flecha doblada hacia arriba"/>
          <p:cNvSpPr/>
          <p:nvPr/>
        </p:nvSpPr>
        <p:spPr>
          <a:xfrm>
            <a:off x="6372200" y="4005064"/>
            <a:ext cx="360040" cy="936104"/>
          </a:xfrm>
          <a:prstGeom prst="bent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755576" y="3284984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versiones más grandes</a:t>
            </a:r>
            <a:endParaRPr lang="es-MX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35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7592" y="138311"/>
            <a:ext cx="5134786" cy="1143000"/>
          </a:xfrm>
        </p:spPr>
        <p:txBody>
          <a:bodyPr/>
          <a:lstStyle/>
          <a:p>
            <a:r>
              <a:rPr lang="es-MX" dirty="0" smtClean="0"/>
              <a:t>CICLOS DE VIDA DE LOS PROYECTOS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32</a:t>
            </a:fld>
            <a:endParaRPr lang="es-MX"/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453134990"/>
              </p:ext>
            </p:extLst>
          </p:nvPr>
        </p:nvGraphicFramePr>
        <p:xfrm>
          <a:off x="755576" y="1844824"/>
          <a:ext cx="3192016" cy="1975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18211052"/>
              </p:ext>
            </p:extLst>
          </p:nvPr>
        </p:nvGraphicFramePr>
        <p:xfrm>
          <a:off x="3017199" y="24771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15 Flecha curvada hacia abajo"/>
          <p:cNvSpPr/>
          <p:nvPr/>
        </p:nvSpPr>
        <p:spPr>
          <a:xfrm rot="15835607">
            <a:off x="3341697" y="4251128"/>
            <a:ext cx="1512168" cy="648072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7" name="16 Flecha curvada hacia abajo"/>
          <p:cNvSpPr/>
          <p:nvPr/>
        </p:nvSpPr>
        <p:spPr>
          <a:xfrm rot="5841907">
            <a:off x="7554955" y="4071055"/>
            <a:ext cx="1512168" cy="648072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8" name="17 Flecha curvada hacia abajo"/>
          <p:cNvSpPr/>
          <p:nvPr/>
        </p:nvSpPr>
        <p:spPr>
          <a:xfrm rot="2609499">
            <a:off x="5984376" y="3777565"/>
            <a:ext cx="679682" cy="437380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9" name="18 Flecha curvada hacia abajo"/>
          <p:cNvSpPr/>
          <p:nvPr/>
        </p:nvSpPr>
        <p:spPr>
          <a:xfrm rot="9379164">
            <a:off x="5495316" y="4252238"/>
            <a:ext cx="679682" cy="437380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55576" y="335699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iterativo</a:t>
            </a:r>
            <a:endParaRPr lang="es-MX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8" y="4470928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Repetitivo. Termina un ciclo y se inicia otro.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2267744" y="3903069"/>
            <a:ext cx="288032" cy="6060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377" y="138311"/>
            <a:ext cx="3231587" cy="264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Flecha curvada hacia abajo"/>
          <p:cNvSpPr/>
          <p:nvPr/>
        </p:nvSpPr>
        <p:spPr>
          <a:xfrm>
            <a:off x="4916293" y="2276872"/>
            <a:ext cx="1512168" cy="648072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6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33</a:t>
            </a:fld>
            <a:endParaRPr lang="es-MX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470101"/>
              </p:ext>
            </p:extLst>
          </p:nvPr>
        </p:nvGraphicFramePr>
        <p:xfrm>
          <a:off x="395538" y="2356088"/>
          <a:ext cx="849694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6"/>
                <a:gridCol w="1320148"/>
                <a:gridCol w="1416157"/>
                <a:gridCol w="1416157"/>
                <a:gridCol w="1416157"/>
                <a:gridCol w="1416157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s-MX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CICLO DE VIDA</a:t>
                      </a:r>
                      <a:endParaRPr lang="es-MX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FACTORES</a:t>
                      </a:r>
                      <a:endParaRPr lang="es-MX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MX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CONOCIMIENTO</a:t>
                      </a:r>
                      <a:endParaRPr lang="es-MX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EXPERIENCIA</a:t>
                      </a:r>
                      <a:endParaRPr lang="es-MX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</a:t>
                      </a:r>
                      <a:endParaRPr lang="es-MX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RIESGO</a:t>
                      </a:r>
                      <a:endParaRPr lang="es-MX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Cascada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Incremental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Evolutivo 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Espiral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</a:t>
                      </a:r>
                      <a:endParaRPr lang="es-MX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99592" y="62068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que influyen en la selección de un ciclo de vida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70692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44624"/>
            <a:ext cx="8229600" cy="1600200"/>
          </a:xfrm>
        </p:spPr>
        <p:txBody>
          <a:bodyPr/>
          <a:lstStyle/>
          <a:p>
            <a:r>
              <a:rPr lang="es-MX" sz="4800" dirty="0" smtClean="0"/>
              <a:t>METODOLOGÍA DE UN PROYECTO</a:t>
            </a:r>
            <a:endParaRPr lang="es-MX" sz="48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34</a:t>
            </a:fld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971600" y="2852936"/>
            <a:ext cx="2160240" cy="12961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Elipse"/>
          <p:cNvSpPr/>
          <p:nvPr/>
        </p:nvSpPr>
        <p:spPr>
          <a:xfrm>
            <a:off x="4067944" y="2971647"/>
            <a:ext cx="2160240" cy="129614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 VIDA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Más"/>
          <p:cNvSpPr/>
          <p:nvPr/>
        </p:nvSpPr>
        <p:spPr>
          <a:xfrm>
            <a:off x="3419872" y="3284984"/>
            <a:ext cx="504056" cy="504056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Igual que"/>
          <p:cNvSpPr/>
          <p:nvPr/>
        </p:nvSpPr>
        <p:spPr>
          <a:xfrm>
            <a:off x="6228184" y="3419708"/>
            <a:ext cx="864096" cy="369332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948264" y="34197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METODOLOGÍA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79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5000" dirty="0" smtClean="0"/>
              <a:t>METODOLOGÍAS ÁGILES</a:t>
            </a:r>
            <a:endParaRPr lang="es-MX" sz="50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35</a:t>
            </a:fld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84755574"/>
              </p:ext>
            </p:extLst>
          </p:nvPr>
        </p:nvGraphicFramePr>
        <p:xfrm>
          <a:off x="457200" y="1886808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4186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Administración de proyectos (PMI)</a:t>
                      </a:r>
                      <a:endParaRPr lang="es-MX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Administración de proyectos ágil</a:t>
                      </a:r>
                      <a:endParaRPr lang="es-MX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1. Enunciado del producto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1. Visión clara del producto y del valor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2. Planificación del proyecto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2. Planificación ligera.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3. Actitud predictiva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3. Actitud adaptativa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4. Diversos ciclos de vida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4. Ciclo de vida evolutivo. </a:t>
                      </a:r>
                    </a:p>
                    <a:p>
                      <a:r>
                        <a:rPr lang="es-MX" dirty="0" smtClean="0"/>
                        <a:t>Por </a:t>
                      </a:r>
                      <a:r>
                        <a:rPr lang="es-MX" baseline="0" dirty="0" smtClean="0"/>
                        <a:t> i</a:t>
                      </a:r>
                      <a:r>
                        <a:rPr lang="es-MX" dirty="0" smtClean="0"/>
                        <a:t>nteracciones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5. Para todo tipo de proyectos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5.</a:t>
                      </a:r>
                      <a:r>
                        <a:rPr lang="es-MX" baseline="0" dirty="0" smtClean="0"/>
                        <a:t> Para proyectos de desarrollo de nuevos productos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6. En un contexto más estable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6. En un contexto turbulento</a:t>
                      </a:r>
                      <a:endParaRPr lang="es-MX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7. Seguimiento y control del proyecto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7. Disminución sistemática de la incertidumbre y mitigación de riesgos.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21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DEL PROYECTO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36</a:t>
            </a:fld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Elaborar: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documento con la metodología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del proyecto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, definir con claridad los pasos a seguir .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Justificar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la correcta selección de su propuesta a la luz de los elementos del contexto del proyecto.</a:t>
            </a:r>
            <a:endParaRPr lang="es-MX" sz="28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5867-0D08-40F3-B8E8-34C877D50D6B}" type="datetime1">
              <a:rPr lang="es-MX" smtClean="0"/>
              <a:t>22/01/2016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37</a:t>
            </a:fld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1907704" y="1988840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hlinkClick r:id="rId2" action="ppaction://hlinkfile"/>
              </a:rPr>
              <a:t>SARTUPS</a:t>
            </a:r>
            <a:endParaRPr lang="es-MX" sz="8000" dirty="0"/>
          </a:p>
        </p:txBody>
      </p:sp>
    </p:spTree>
    <p:extLst>
      <p:ext uri="{BB962C8B-B14F-4D97-AF65-F5344CB8AC3E}">
        <p14:creationId xmlns:p14="http://schemas.microsoft.com/office/powerpoint/2010/main" val="3383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38</a:t>
            </a:fld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5738"/>
            <a:ext cx="9036496" cy="648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0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5867-0D08-40F3-B8E8-34C877D50D6B}" type="datetime1">
              <a:rPr lang="es-MX" smtClean="0"/>
              <a:t>22/01/2016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39</a:t>
            </a:fld>
            <a:endParaRPr lang="es-MX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66688"/>
            <a:ext cx="8712969" cy="652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4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 DE TRABAJO. </a:t>
            </a:r>
            <a: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de trabajo, arreglo ordenado, pasos a seguir</a:t>
            </a:r>
            <a:endParaRPr lang="es-MX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4</a:t>
            </a:fld>
            <a:endParaRPr lang="es-MX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17299" y="1700808"/>
            <a:ext cx="4020198" cy="97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 smtClean="0"/>
              <a:t>Desarrollo de productos . </a:t>
            </a:r>
            <a:r>
              <a:rPr lang="es-MX" sz="2200" dirty="0" err="1" smtClean="0"/>
              <a:t>Ulrich</a:t>
            </a:r>
            <a:r>
              <a:rPr lang="es-MX" sz="2200" dirty="0" smtClean="0"/>
              <a:t> y Valdivia</a:t>
            </a:r>
          </a:p>
          <a:p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91793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MÉTODOS DE TRABAJO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5</a:t>
            </a:fld>
            <a:endParaRPr lang="es-MX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17299" y="1700808"/>
            <a:ext cx="4020198" cy="97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 smtClean="0"/>
              <a:t>Desarrollo de productos . </a:t>
            </a:r>
            <a:r>
              <a:rPr lang="es-MX" sz="2200" dirty="0" err="1" smtClean="0"/>
              <a:t>Ulrich</a:t>
            </a:r>
            <a:r>
              <a:rPr lang="es-MX" sz="2200" dirty="0" smtClean="0"/>
              <a:t> y Valdivia</a:t>
            </a:r>
          </a:p>
          <a:p>
            <a:endParaRPr lang="es-MX" sz="2200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188010" y="1988840"/>
            <a:ext cx="4037039" cy="101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 smtClean="0"/>
              <a:t>Consultoría Empresarial.  </a:t>
            </a:r>
            <a:r>
              <a:rPr lang="es-MX" dirty="0" err="1" smtClean="0"/>
              <a:t>Kubr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64002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MÉTODOS DE TRABAJO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6</a:t>
            </a:fld>
            <a:endParaRPr lang="es-MX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17299" y="1700808"/>
            <a:ext cx="4020198" cy="97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 smtClean="0"/>
              <a:t>Desarrollo de productos . </a:t>
            </a:r>
            <a:r>
              <a:rPr lang="es-MX" sz="2200" dirty="0" err="1" smtClean="0"/>
              <a:t>Ulrich</a:t>
            </a:r>
            <a:r>
              <a:rPr lang="es-MX" sz="2200" dirty="0" smtClean="0"/>
              <a:t> y Valdivia</a:t>
            </a:r>
          </a:p>
          <a:p>
            <a:endParaRPr lang="es-MX" sz="2200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188010" y="1988840"/>
            <a:ext cx="4037039" cy="101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 smtClean="0"/>
              <a:t>Consultoría Empresarial.  </a:t>
            </a:r>
            <a:r>
              <a:rPr lang="es-MX" dirty="0" err="1" smtClean="0"/>
              <a:t>Kubr</a:t>
            </a:r>
            <a:endParaRPr lang="es-MX" dirty="0" smtClean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322551" y="3140968"/>
            <a:ext cx="4464496" cy="1321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 smtClean="0"/>
              <a:t>Mejora de procesos de negocios. Harrington, Guzmán, Pedroza y Rivera.</a:t>
            </a:r>
          </a:p>
          <a:p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14369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MÉTODOS DE TRABAJO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7</a:t>
            </a:fld>
            <a:endParaRPr lang="es-MX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17299" y="1700808"/>
            <a:ext cx="4020198" cy="97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 smtClean="0"/>
              <a:t>Desarrollo de productos . </a:t>
            </a:r>
            <a:r>
              <a:rPr lang="es-MX" sz="2200" dirty="0" err="1" smtClean="0"/>
              <a:t>Ulrich</a:t>
            </a:r>
            <a:r>
              <a:rPr lang="es-MX" sz="2200" dirty="0" smtClean="0"/>
              <a:t> y Valdivia</a:t>
            </a:r>
          </a:p>
          <a:p>
            <a:endParaRPr lang="es-MX" sz="2200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188010" y="1988840"/>
            <a:ext cx="4037039" cy="101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 smtClean="0"/>
              <a:t>Consultoría Empresarial.  </a:t>
            </a:r>
            <a:r>
              <a:rPr lang="es-MX" dirty="0" err="1" smtClean="0"/>
              <a:t>Kubr</a:t>
            </a:r>
            <a:endParaRPr lang="es-MX" dirty="0" smtClean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322551" y="3140968"/>
            <a:ext cx="4464496" cy="1321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 smtClean="0"/>
              <a:t>Mejora de procesos de negocios. Harrington, Guzmán, Pedroza y Rivera.</a:t>
            </a:r>
          </a:p>
          <a:p>
            <a:endParaRPr lang="es-MX" sz="2200" dirty="0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4152202" y="3627317"/>
            <a:ext cx="4792960" cy="1354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software de aplicación. </a:t>
            </a:r>
          </a:p>
          <a:p>
            <a:pPr algn="ctr"/>
            <a:r>
              <a:rPr lang="es-MX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Rumbaugh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Jacobson y </a:t>
            </a:r>
            <a:r>
              <a:rPr lang="es-MX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Booch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14369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MÉTODOS DE TRABAJO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8</a:t>
            </a:fld>
            <a:endParaRPr lang="es-MX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17299" y="1700808"/>
            <a:ext cx="4020198" cy="97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 smtClean="0"/>
              <a:t>Desarrollo de productos . </a:t>
            </a:r>
            <a:r>
              <a:rPr lang="es-MX" sz="2200" dirty="0" err="1" smtClean="0"/>
              <a:t>Ulrich</a:t>
            </a:r>
            <a:r>
              <a:rPr lang="es-MX" sz="2200" dirty="0" smtClean="0"/>
              <a:t> y Valdivia</a:t>
            </a:r>
          </a:p>
          <a:p>
            <a:endParaRPr lang="es-MX" sz="2200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188010" y="1988840"/>
            <a:ext cx="4037039" cy="101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 smtClean="0"/>
              <a:t>Consultoría Empresarial.  </a:t>
            </a:r>
            <a:r>
              <a:rPr lang="es-MX" dirty="0" err="1" smtClean="0"/>
              <a:t>Kubr</a:t>
            </a:r>
            <a:endParaRPr lang="es-MX" dirty="0" smtClean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322551" y="3140968"/>
            <a:ext cx="4464496" cy="1321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 smtClean="0"/>
              <a:t>Mejora de procesos de negocios. Harrington, Guzmán, Pedroza y Rivera.</a:t>
            </a:r>
          </a:p>
          <a:p>
            <a:endParaRPr lang="es-MX" sz="2200" dirty="0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4152202" y="3627317"/>
            <a:ext cx="4792960" cy="1354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software de aplicación. </a:t>
            </a:r>
          </a:p>
          <a:p>
            <a:pPr algn="ctr"/>
            <a:r>
              <a:rPr lang="es-MX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Rumbaugh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Jacobson y </a:t>
            </a:r>
            <a:r>
              <a:rPr lang="es-MX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Booch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es-MX" sz="2200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237927" y="5204088"/>
            <a:ext cx="4843915" cy="1050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200" dirty="0" smtClean="0"/>
              <a:t>Implantación de software de aplicación. </a:t>
            </a:r>
          </a:p>
          <a:p>
            <a:pPr algn="ctr"/>
            <a:r>
              <a:rPr lang="es-MX" sz="2200" dirty="0" err="1" smtClean="0"/>
              <a:t>Shelly</a:t>
            </a:r>
            <a:endParaRPr lang="es-MX" sz="2200" dirty="0" smtClean="0"/>
          </a:p>
          <a:p>
            <a:pPr algn="ctr"/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14369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MÉTODOS DE TRABAJO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A15D-B692-4F8A-AF4C-820304D139A1}" type="datetime1">
              <a:rPr lang="es-MX" smtClean="0"/>
              <a:t>22/01/2016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UNIMEX VERACRUZ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9DD93-CAF4-41C1-B5F3-F9DB89D569BB}" type="slidenum">
              <a:rPr lang="es-MX" smtClean="0"/>
              <a:t>9</a:t>
            </a:fld>
            <a:endParaRPr lang="es-MX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17299" y="1700808"/>
            <a:ext cx="4020198" cy="97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 smtClean="0"/>
              <a:t>Desarrollo de productos . </a:t>
            </a:r>
            <a:r>
              <a:rPr lang="es-MX" sz="2200" dirty="0" err="1" smtClean="0"/>
              <a:t>Ulrich</a:t>
            </a:r>
            <a:r>
              <a:rPr lang="es-MX" sz="2200" dirty="0" smtClean="0"/>
              <a:t> y Valdivia</a:t>
            </a:r>
          </a:p>
          <a:p>
            <a:endParaRPr lang="es-MX" sz="2200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188010" y="1988840"/>
            <a:ext cx="4037039" cy="101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 smtClean="0"/>
              <a:t>Consultoría Empresarial.  </a:t>
            </a:r>
            <a:r>
              <a:rPr lang="es-MX" dirty="0" err="1" smtClean="0"/>
              <a:t>Kubr</a:t>
            </a:r>
            <a:endParaRPr lang="es-MX" dirty="0" smtClean="0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322551" y="3140968"/>
            <a:ext cx="4464496" cy="1321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200" dirty="0" smtClean="0"/>
              <a:t>Mejora de procesos de negocios. Harrington, Guzmán, Pedroza y Rivera.</a:t>
            </a:r>
          </a:p>
          <a:p>
            <a:endParaRPr lang="es-MX" sz="2200" dirty="0"/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4152202" y="3627317"/>
            <a:ext cx="4792960" cy="1354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de software de aplicación. </a:t>
            </a:r>
          </a:p>
          <a:p>
            <a:pPr algn="ctr"/>
            <a:r>
              <a:rPr lang="es-MX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Rumbaugh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Jacobson y </a:t>
            </a:r>
            <a:r>
              <a:rPr lang="es-MX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Booch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es-MX" sz="2200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237927" y="5204088"/>
            <a:ext cx="4843915" cy="1050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200" dirty="0" smtClean="0"/>
              <a:t>Implantación de software de aplicación. </a:t>
            </a:r>
          </a:p>
          <a:p>
            <a:pPr algn="ctr"/>
            <a:r>
              <a:rPr lang="es-MX" sz="2200" dirty="0" err="1" smtClean="0"/>
              <a:t>Shelly</a:t>
            </a:r>
            <a:endParaRPr lang="es-MX" sz="2200" dirty="0" smtClean="0"/>
          </a:p>
          <a:p>
            <a:pPr algn="ctr"/>
            <a:endParaRPr lang="es-MX" sz="2200" dirty="0"/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5505207" y="5229200"/>
            <a:ext cx="3604991" cy="1050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 smtClean="0"/>
              <a:t>Formulación y evaluación de proyectos.</a:t>
            </a:r>
          </a:p>
          <a:p>
            <a:pPr algn="ctr"/>
            <a:r>
              <a:rPr lang="es-MX" dirty="0" smtClean="0"/>
              <a:t> Arreola y Zambrano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69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700</TotalTime>
  <Words>1534</Words>
  <Application>Microsoft Office PowerPoint</Application>
  <PresentationFormat>Presentación en pantalla (4:3)</PresentationFormat>
  <Paragraphs>414</Paragraphs>
  <Slides>39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Horizonte</vt:lpstr>
      <vt:lpstr>MÉTODOS DE TRABAJO</vt:lpstr>
      <vt:lpstr>PROPÓSITO DEL CAPITULO</vt:lpstr>
      <vt:lpstr>PROPÓSITO DEL CAPITULO</vt:lpstr>
      <vt:lpstr>MÉTODOS DE TRABAJO.  Forma de trabajo, arreglo ordenado, pasos a seguir</vt:lpstr>
      <vt:lpstr>MÉTODOS DE TRABAJO</vt:lpstr>
      <vt:lpstr>MÉTODOS DE TRABAJO</vt:lpstr>
      <vt:lpstr>MÉTODOS DE TRABAJO</vt:lpstr>
      <vt:lpstr>MÉTODOS DE TRABAJO</vt:lpstr>
      <vt:lpstr>MÉTODOS DE TRABAJO</vt:lpstr>
      <vt:lpstr>Desarrollo de productos . Ulrich y Valdivia</vt:lpstr>
      <vt:lpstr>Desarrollo de productos . Ulrich y Valdivia</vt:lpstr>
      <vt:lpstr>Consultoría Empresarial.  Kubr</vt:lpstr>
      <vt:lpstr>Consultoría Empresarial.  Kubr</vt:lpstr>
      <vt:lpstr>Mejora de procesos de negocios.  Harrington, Guzmán, Pedroza y Rivera.</vt:lpstr>
      <vt:lpstr>Mejora de procesos de negocios.  Harrington, Guzmán, Pedroza y Rivera.</vt:lpstr>
      <vt:lpstr>Mejora de procesos de negocios.  Harrington, Guzmán, Pedroza y Rivera.</vt:lpstr>
      <vt:lpstr>Desarrollo de software de aplicación.  Rumbaugh, Jacobson y Booch.</vt:lpstr>
      <vt:lpstr>Desarrollo de software de aplicación.  Rumbaugh, Jacobson y Booch.</vt:lpstr>
      <vt:lpstr>Implantación de software de aplicación.  Shelly</vt:lpstr>
      <vt:lpstr>Implantación de software de aplicación.  Shelly</vt:lpstr>
      <vt:lpstr>Formulación y evaluación de proyectos. Arreola y Zambrano</vt:lpstr>
      <vt:lpstr>Formulación y evaluación de proyectos. Arreola y Zambrano</vt:lpstr>
      <vt:lpstr>Formulación y evaluación de proyectos. Arreola y Zambrano</vt:lpstr>
      <vt:lpstr>Formulación y evaluación de proyectos. Arreola y Zambrano</vt:lpstr>
      <vt:lpstr>Formulación y evaluación de proyectos. Arreola y Zambrano</vt:lpstr>
      <vt:lpstr>Formulación y evaluación de proyectos. Arreola y Zambrano</vt:lpstr>
      <vt:lpstr>ESTÁNDARES</vt:lpstr>
      <vt:lpstr>CICLOS DE VIDA DE LOS PROYECTOS</vt:lpstr>
      <vt:lpstr>CICLOS DE VIDA DE LOS PROYECTOS</vt:lpstr>
      <vt:lpstr>CICLOS DE VIDA DE LOS PROYECTOS</vt:lpstr>
      <vt:lpstr>CICLOS DE VIDA DE LOS PROYECTOS</vt:lpstr>
      <vt:lpstr>CICLOS DE VIDA DE LOS PROYECTOS</vt:lpstr>
      <vt:lpstr>Presentación de PowerPoint</vt:lpstr>
      <vt:lpstr>METODOLOGÍA DE UN PROYECTO</vt:lpstr>
      <vt:lpstr>METODOLOGÍAS ÁGILES</vt:lpstr>
      <vt:lpstr>DEFINICIÓN DEL PROYECTO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ADMINISTRACION DE PROYECTOS</dc:title>
  <dc:creator>Margarita</dc:creator>
  <cp:lastModifiedBy>Margarita</cp:lastModifiedBy>
  <cp:revision>84</cp:revision>
  <dcterms:created xsi:type="dcterms:W3CDTF">2013-09-07T09:28:31Z</dcterms:created>
  <dcterms:modified xsi:type="dcterms:W3CDTF">2016-01-23T03:54:21Z</dcterms:modified>
</cp:coreProperties>
</file>