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7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7F137D-42B9-4095-A90C-05C261A5DD9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246D2AEE-4656-4BE3-9320-025603FFE788}">
      <dgm:prSet phldrT="[Texto]" custT="1"/>
      <dgm:spPr/>
      <dgm:t>
        <a:bodyPr/>
        <a:lstStyle/>
        <a:p>
          <a:pPr algn="ctr"/>
          <a:r>
            <a:rPr lang="es-MX" sz="1600" dirty="0" smtClean="0"/>
            <a:t>Seminario básico de calidad de servicios</a:t>
          </a:r>
          <a:endParaRPr lang="es-MX" sz="1600" dirty="0"/>
        </a:p>
      </dgm:t>
    </dgm:pt>
    <dgm:pt modelId="{0FB93BB1-9334-4EE9-B492-291A1E155E1E}" type="parTrans" cxnId="{C283596C-36B6-4D0C-958F-47945EA7D5FC}">
      <dgm:prSet/>
      <dgm:spPr/>
      <dgm:t>
        <a:bodyPr/>
        <a:lstStyle/>
        <a:p>
          <a:endParaRPr lang="es-MX"/>
        </a:p>
      </dgm:t>
    </dgm:pt>
    <dgm:pt modelId="{A96025E1-8832-40E9-82CE-4C79C129CE61}" type="sibTrans" cxnId="{C283596C-36B6-4D0C-958F-47945EA7D5FC}">
      <dgm:prSet/>
      <dgm:spPr/>
      <dgm:t>
        <a:bodyPr/>
        <a:lstStyle/>
        <a:p>
          <a:endParaRPr lang="es-MX"/>
        </a:p>
      </dgm:t>
    </dgm:pt>
    <dgm:pt modelId="{C6512CA4-1121-42CB-9A5B-B67BE2F1ABE5}">
      <dgm:prSet phldrT="[Texto]" custT="1"/>
      <dgm:spPr/>
      <dgm:t>
        <a:bodyPr/>
        <a:lstStyle/>
        <a:p>
          <a:pPr algn="ctr"/>
          <a:r>
            <a:rPr lang="es-MX" sz="1600" dirty="0" smtClean="0"/>
            <a:t>Misión y filosofía de servicio</a:t>
          </a:r>
          <a:endParaRPr lang="es-MX" sz="1600" dirty="0"/>
        </a:p>
      </dgm:t>
    </dgm:pt>
    <dgm:pt modelId="{48659AB7-C6F3-4742-A70F-61B29909D7EC}" type="parTrans" cxnId="{6360B21E-F12B-421B-B0AA-BBCAC54B5605}">
      <dgm:prSet/>
      <dgm:spPr/>
      <dgm:t>
        <a:bodyPr/>
        <a:lstStyle/>
        <a:p>
          <a:endParaRPr lang="es-MX"/>
        </a:p>
      </dgm:t>
    </dgm:pt>
    <dgm:pt modelId="{C9E0E01C-1A9D-4492-8C98-046CDA312C2D}" type="sibTrans" cxnId="{6360B21E-F12B-421B-B0AA-BBCAC54B5605}">
      <dgm:prSet/>
      <dgm:spPr/>
      <dgm:t>
        <a:bodyPr/>
        <a:lstStyle/>
        <a:p>
          <a:endParaRPr lang="es-MX"/>
        </a:p>
      </dgm:t>
    </dgm:pt>
    <dgm:pt modelId="{568D2661-54E7-4984-A497-3A98A0671740}">
      <dgm:prSet phldrT="[Texto]" custT="1"/>
      <dgm:spPr/>
      <dgm:t>
        <a:bodyPr/>
        <a:lstStyle/>
        <a:p>
          <a:pPr algn="ctr"/>
          <a:r>
            <a:rPr lang="es-MX" sz="1600" dirty="0" smtClean="0"/>
            <a:t>Índice de satisfacción de clientes</a:t>
          </a:r>
          <a:endParaRPr lang="es-MX" sz="1600" dirty="0"/>
        </a:p>
      </dgm:t>
    </dgm:pt>
    <dgm:pt modelId="{272835B0-A693-4D52-A815-4A07C4AF9C5F}" type="parTrans" cxnId="{70256268-4B06-401E-8DBE-82306125EA34}">
      <dgm:prSet/>
      <dgm:spPr/>
      <dgm:t>
        <a:bodyPr/>
        <a:lstStyle/>
        <a:p>
          <a:endParaRPr lang="es-MX"/>
        </a:p>
      </dgm:t>
    </dgm:pt>
    <dgm:pt modelId="{A2C28B54-E4C1-43C9-AA8A-B5AEA4196787}" type="sibTrans" cxnId="{70256268-4B06-401E-8DBE-82306125EA34}">
      <dgm:prSet/>
      <dgm:spPr/>
      <dgm:t>
        <a:bodyPr/>
        <a:lstStyle/>
        <a:p>
          <a:endParaRPr lang="es-MX"/>
        </a:p>
      </dgm:t>
    </dgm:pt>
    <dgm:pt modelId="{B5640F5E-98E7-499A-B094-4E13F20E3423}">
      <dgm:prSet phldrT="[Texto]" custT="1"/>
      <dgm:spPr/>
      <dgm:t>
        <a:bodyPr/>
        <a:lstStyle/>
        <a:p>
          <a:pPr algn="ctr"/>
          <a:r>
            <a:rPr lang="es-MX" sz="1600" dirty="0" smtClean="0"/>
            <a:t>Índice de satisfacción de personal</a:t>
          </a:r>
          <a:endParaRPr lang="es-MX" sz="1600" dirty="0"/>
        </a:p>
      </dgm:t>
    </dgm:pt>
    <dgm:pt modelId="{B481E2F9-604C-4FEC-A336-9542F80B182F}" type="parTrans" cxnId="{BCFDE2EA-FBA8-435E-A036-BF0A35FEE0E7}">
      <dgm:prSet/>
      <dgm:spPr/>
      <dgm:t>
        <a:bodyPr/>
        <a:lstStyle/>
        <a:p>
          <a:endParaRPr lang="es-MX"/>
        </a:p>
      </dgm:t>
    </dgm:pt>
    <dgm:pt modelId="{D88ECCF0-F22C-4ECE-90F5-089660FAE9CB}" type="sibTrans" cxnId="{BCFDE2EA-FBA8-435E-A036-BF0A35FEE0E7}">
      <dgm:prSet/>
      <dgm:spPr/>
      <dgm:t>
        <a:bodyPr/>
        <a:lstStyle/>
        <a:p>
          <a:endParaRPr lang="es-MX"/>
        </a:p>
      </dgm:t>
    </dgm:pt>
    <dgm:pt modelId="{8E597542-4A0F-4B54-A1B3-33A2CF5051FB}">
      <dgm:prSet phldrT="[Texto]" custT="1"/>
      <dgm:spPr/>
      <dgm:t>
        <a:bodyPr/>
        <a:lstStyle/>
        <a:p>
          <a:pPr algn="ctr"/>
          <a:r>
            <a:rPr lang="es-MX" sz="1600" dirty="0" smtClean="0"/>
            <a:t>Estándares de servicio, productos y sistemas</a:t>
          </a:r>
          <a:endParaRPr lang="es-MX" sz="1600" dirty="0"/>
        </a:p>
      </dgm:t>
    </dgm:pt>
    <dgm:pt modelId="{FC768D63-D35E-498A-8E71-C97376B8DBBA}" type="parTrans" cxnId="{310F2DEA-1C52-4E7A-A8A2-ABA311B4A97F}">
      <dgm:prSet/>
      <dgm:spPr/>
      <dgm:t>
        <a:bodyPr/>
        <a:lstStyle/>
        <a:p>
          <a:endParaRPr lang="es-MX"/>
        </a:p>
      </dgm:t>
    </dgm:pt>
    <dgm:pt modelId="{77D179AE-5EA2-4916-BC4C-2E8D368B5F9E}" type="sibTrans" cxnId="{310F2DEA-1C52-4E7A-A8A2-ABA311B4A97F}">
      <dgm:prSet/>
      <dgm:spPr/>
      <dgm:t>
        <a:bodyPr/>
        <a:lstStyle/>
        <a:p>
          <a:endParaRPr lang="es-MX"/>
        </a:p>
      </dgm:t>
    </dgm:pt>
    <dgm:pt modelId="{DD5244F8-B697-453A-A48E-EF862EA39DA1}">
      <dgm:prSet phldrT="[Texto]" custT="1"/>
      <dgm:spPr/>
      <dgm:t>
        <a:bodyPr/>
        <a:lstStyle/>
        <a:p>
          <a:pPr algn="ctr"/>
          <a:r>
            <a:rPr lang="es-MX" sz="1600" dirty="0" smtClean="0"/>
            <a:t>Curso básico de calidad de servicio para jefes e instructores</a:t>
          </a:r>
          <a:endParaRPr lang="es-MX" sz="1600" dirty="0"/>
        </a:p>
      </dgm:t>
    </dgm:pt>
    <dgm:pt modelId="{FD077EFA-F01F-4E45-AB5A-5B9F4527FF3E}" type="parTrans" cxnId="{3D70F83D-1E29-472D-814D-95E27A93AEC4}">
      <dgm:prSet/>
      <dgm:spPr/>
      <dgm:t>
        <a:bodyPr/>
        <a:lstStyle/>
        <a:p>
          <a:endParaRPr lang="es-MX"/>
        </a:p>
      </dgm:t>
    </dgm:pt>
    <dgm:pt modelId="{F0005DBA-2515-4A46-A107-5D13627E3462}" type="sibTrans" cxnId="{3D70F83D-1E29-472D-814D-95E27A93AEC4}">
      <dgm:prSet/>
      <dgm:spPr/>
      <dgm:t>
        <a:bodyPr/>
        <a:lstStyle/>
        <a:p>
          <a:endParaRPr lang="es-MX"/>
        </a:p>
      </dgm:t>
    </dgm:pt>
    <dgm:pt modelId="{549ABCD1-E6FD-494D-8462-C60D417B6AEC}" type="pres">
      <dgm:prSet presAssocID="{727F137D-42B9-4095-A90C-05C261A5DD9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892B755-85F5-4486-B613-897616477CF4}" type="pres">
      <dgm:prSet presAssocID="{246D2AEE-4656-4BE3-9320-025603FFE788}" presName="parentLin" presStyleCnt="0"/>
      <dgm:spPr/>
    </dgm:pt>
    <dgm:pt modelId="{7C67157F-00F8-458B-AE21-FBCF29BBCDAF}" type="pres">
      <dgm:prSet presAssocID="{246D2AEE-4656-4BE3-9320-025603FFE788}" presName="parentLeftMargin" presStyleLbl="node1" presStyleIdx="0" presStyleCnt="6"/>
      <dgm:spPr/>
      <dgm:t>
        <a:bodyPr/>
        <a:lstStyle/>
        <a:p>
          <a:endParaRPr lang="es-MX"/>
        </a:p>
      </dgm:t>
    </dgm:pt>
    <dgm:pt modelId="{CBF230F3-FDFE-4E7D-9D86-EAA29D77435F}" type="pres">
      <dgm:prSet presAssocID="{246D2AEE-4656-4BE3-9320-025603FFE788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8178B0E-07DB-4CF8-9AC2-48F5D1AFD644}" type="pres">
      <dgm:prSet presAssocID="{246D2AEE-4656-4BE3-9320-025603FFE788}" presName="negativeSpace" presStyleCnt="0"/>
      <dgm:spPr/>
    </dgm:pt>
    <dgm:pt modelId="{EA3372FC-247E-42B4-BB00-AF511A460216}" type="pres">
      <dgm:prSet presAssocID="{246D2AEE-4656-4BE3-9320-025603FFE788}" presName="childText" presStyleLbl="conFgAcc1" presStyleIdx="0" presStyleCnt="6">
        <dgm:presLayoutVars>
          <dgm:bulletEnabled val="1"/>
        </dgm:presLayoutVars>
      </dgm:prSet>
      <dgm:spPr/>
    </dgm:pt>
    <dgm:pt modelId="{32E416E3-E4CD-48DD-A20B-91A9B9319AFE}" type="pres">
      <dgm:prSet presAssocID="{A96025E1-8832-40E9-82CE-4C79C129CE61}" presName="spaceBetweenRectangles" presStyleCnt="0"/>
      <dgm:spPr/>
    </dgm:pt>
    <dgm:pt modelId="{536B89A0-2B56-4BC9-8775-5983DB65A4B6}" type="pres">
      <dgm:prSet presAssocID="{C6512CA4-1121-42CB-9A5B-B67BE2F1ABE5}" presName="parentLin" presStyleCnt="0"/>
      <dgm:spPr/>
    </dgm:pt>
    <dgm:pt modelId="{8BE8553B-09B0-426B-98E2-6B64F2A04B67}" type="pres">
      <dgm:prSet presAssocID="{C6512CA4-1121-42CB-9A5B-B67BE2F1ABE5}" presName="parentLeftMargin" presStyleLbl="node1" presStyleIdx="0" presStyleCnt="6"/>
      <dgm:spPr/>
      <dgm:t>
        <a:bodyPr/>
        <a:lstStyle/>
        <a:p>
          <a:endParaRPr lang="es-MX"/>
        </a:p>
      </dgm:t>
    </dgm:pt>
    <dgm:pt modelId="{59947867-E339-4631-A382-3E8A0F4C6B6B}" type="pres">
      <dgm:prSet presAssocID="{C6512CA4-1121-42CB-9A5B-B67BE2F1ABE5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228FAD6-7DDE-4062-9CA9-CB5B75C3581E}" type="pres">
      <dgm:prSet presAssocID="{C6512CA4-1121-42CB-9A5B-B67BE2F1ABE5}" presName="negativeSpace" presStyleCnt="0"/>
      <dgm:spPr/>
    </dgm:pt>
    <dgm:pt modelId="{3451D599-46AA-4E45-82FC-08668DE88557}" type="pres">
      <dgm:prSet presAssocID="{C6512CA4-1121-42CB-9A5B-B67BE2F1ABE5}" presName="childText" presStyleLbl="conFgAcc1" presStyleIdx="1" presStyleCnt="6">
        <dgm:presLayoutVars>
          <dgm:bulletEnabled val="1"/>
        </dgm:presLayoutVars>
      </dgm:prSet>
      <dgm:spPr/>
    </dgm:pt>
    <dgm:pt modelId="{F2088C1F-9A7B-4494-B7BB-896FD5A294FD}" type="pres">
      <dgm:prSet presAssocID="{C9E0E01C-1A9D-4492-8C98-046CDA312C2D}" presName="spaceBetweenRectangles" presStyleCnt="0"/>
      <dgm:spPr/>
    </dgm:pt>
    <dgm:pt modelId="{790EA124-16C6-4AE5-9F03-F280395F0014}" type="pres">
      <dgm:prSet presAssocID="{568D2661-54E7-4984-A497-3A98A0671740}" presName="parentLin" presStyleCnt="0"/>
      <dgm:spPr/>
    </dgm:pt>
    <dgm:pt modelId="{C82407F4-D1FD-4CC6-A5D1-B84BF2FF1897}" type="pres">
      <dgm:prSet presAssocID="{568D2661-54E7-4984-A497-3A98A0671740}" presName="parentLeftMargin" presStyleLbl="node1" presStyleIdx="1" presStyleCnt="6"/>
      <dgm:spPr/>
      <dgm:t>
        <a:bodyPr/>
        <a:lstStyle/>
        <a:p>
          <a:endParaRPr lang="es-MX"/>
        </a:p>
      </dgm:t>
    </dgm:pt>
    <dgm:pt modelId="{B669F07F-4BF9-4D9C-AD4C-C971255DE98E}" type="pres">
      <dgm:prSet presAssocID="{568D2661-54E7-4984-A497-3A98A0671740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84EC5ED-6D99-42BE-BB54-8BC9B46F9505}" type="pres">
      <dgm:prSet presAssocID="{568D2661-54E7-4984-A497-3A98A0671740}" presName="negativeSpace" presStyleCnt="0"/>
      <dgm:spPr/>
    </dgm:pt>
    <dgm:pt modelId="{35EA2A41-9754-4065-A234-EF007175CFD4}" type="pres">
      <dgm:prSet presAssocID="{568D2661-54E7-4984-A497-3A98A0671740}" presName="childText" presStyleLbl="conFgAcc1" presStyleIdx="2" presStyleCnt="6">
        <dgm:presLayoutVars>
          <dgm:bulletEnabled val="1"/>
        </dgm:presLayoutVars>
      </dgm:prSet>
      <dgm:spPr/>
    </dgm:pt>
    <dgm:pt modelId="{EE802323-7C30-4B23-9A6D-405380EA2DD0}" type="pres">
      <dgm:prSet presAssocID="{A2C28B54-E4C1-43C9-AA8A-B5AEA4196787}" presName="spaceBetweenRectangles" presStyleCnt="0"/>
      <dgm:spPr/>
    </dgm:pt>
    <dgm:pt modelId="{C1386876-A7E9-4C1B-8ED1-5C6B519706CA}" type="pres">
      <dgm:prSet presAssocID="{B5640F5E-98E7-499A-B094-4E13F20E3423}" presName="parentLin" presStyleCnt="0"/>
      <dgm:spPr/>
    </dgm:pt>
    <dgm:pt modelId="{CC5C281C-CC71-469B-8D05-4A4DF0378583}" type="pres">
      <dgm:prSet presAssocID="{B5640F5E-98E7-499A-B094-4E13F20E3423}" presName="parentLeftMargin" presStyleLbl="node1" presStyleIdx="2" presStyleCnt="6"/>
      <dgm:spPr/>
      <dgm:t>
        <a:bodyPr/>
        <a:lstStyle/>
        <a:p>
          <a:endParaRPr lang="es-MX"/>
        </a:p>
      </dgm:t>
    </dgm:pt>
    <dgm:pt modelId="{208DECB2-EB68-4C09-8032-86C8BAECA688}" type="pres">
      <dgm:prSet presAssocID="{B5640F5E-98E7-499A-B094-4E13F20E342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5EA62A8-DDB9-4391-8139-B7A582386157}" type="pres">
      <dgm:prSet presAssocID="{B5640F5E-98E7-499A-B094-4E13F20E3423}" presName="negativeSpace" presStyleCnt="0"/>
      <dgm:spPr/>
    </dgm:pt>
    <dgm:pt modelId="{B85EF272-12C7-4C93-951A-EC1C48DFCB65}" type="pres">
      <dgm:prSet presAssocID="{B5640F5E-98E7-499A-B094-4E13F20E3423}" presName="childText" presStyleLbl="conFgAcc1" presStyleIdx="3" presStyleCnt="6">
        <dgm:presLayoutVars>
          <dgm:bulletEnabled val="1"/>
        </dgm:presLayoutVars>
      </dgm:prSet>
      <dgm:spPr/>
    </dgm:pt>
    <dgm:pt modelId="{6FD47E73-D695-463A-BCC0-59DD7BE22C9A}" type="pres">
      <dgm:prSet presAssocID="{D88ECCF0-F22C-4ECE-90F5-089660FAE9CB}" presName="spaceBetweenRectangles" presStyleCnt="0"/>
      <dgm:spPr/>
    </dgm:pt>
    <dgm:pt modelId="{610C69E0-6923-4DF4-BA33-30ECBB34559F}" type="pres">
      <dgm:prSet presAssocID="{8E597542-4A0F-4B54-A1B3-33A2CF5051FB}" presName="parentLin" presStyleCnt="0"/>
      <dgm:spPr/>
    </dgm:pt>
    <dgm:pt modelId="{E1F4D812-D617-4D37-9E8F-8D8C6954ECE5}" type="pres">
      <dgm:prSet presAssocID="{8E597542-4A0F-4B54-A1B3-33A2CF5051FB}" presName="parentLeftMargin" presStyleLbl="node1" presStyleIdx="3" presStyleCnt="6"/>
      <dgm:spPr/>
      <dgm:t>
        <a:bodyPr/>
        <a:lstStyle/>
        <a:p>
          <a:endParaRPr lang="es-MX"/>
        </a:p>
      </dgm:t>
    </dgm:pt>
    <dgm:pt modelId="{A3567F7B-1356-459D-B285-5D812E893076}" type="pres">
      <dgm:prSet presAssocID="{8E597542-4A0F-4B54-A1B3-33A2CF5051FB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F3C8B1-1198-4BE9-A7E5-9F61B64A8029}" type="pres">
      <dgm:prSet presAssocID="{8E597542-4A0F-4B54-A1B3-33A2CF5051FB}" presName="negativeSpace" presStyleCnt="0"/>
      <dgm:spPr/>
    </dgm:pt>
    <dgm:pt modelId="{68DF0F04-4975-4FEF-AC8E-5141D6421190}" type="pres">
      <dgm:prSet presAssocID="{8E597542-4A0F-4B54-A1B3-33A2CF5051FB}" presName="childText" presStyleLbl="conFgAcc1" presStyleIdx="4" presStyleCnt="6">
        <dgm:presLayoutVars>
          <dgm:bulletEnabled val="1"/>
        </dgm:presLayoutVars>
      </dgm:prSet>
      <dgm:spPr/>
    </dgm:pt>
    <dgm:pt modelId="{092A21C1-23AD-465D-82E3-9408A56F2976}" type="pres">
      <dgm:prSet presAssocID="{77D179AE-5EA2-4916-BC4C-2E8D368B5F9E}" presName="spaceBetweenRectangles" presStyleCnt="0"/>
      <dgm:spPr/>
    </dgm:pt>
    <dgm:pt modelId="{F2CC62D7-B2F7-4C5F-8952-EE3F55E59F74}" type="pres">
      <dgm:prSet presAssocID="{DD5244F8-B697-453A-A48E-EF862EA39DA1}" presName="parentLin" presStyleCnt="0"/>
      <dgm:spPr/>
    </dgm:pt>
    <dgm:pt modelId="{93CE8BFE-9610-453B-A7B5-C7EC36C6AEE9}" type="pres">
      <dgm:prSet presAssocID="{DD5244F8-B697-453A-A48E-EF862EA39DA1}" presName="parentLeftMargin" presStyleLbl="node1" presStyleIdx="4" presStyleCnt="6"/>
      <dgm:spPr/>
      <dgm:t>
        <a:bodyPr/>
        <a:lstStyle/>
        <a:p>
          <a:endParaRPr lang="es-MX"/>
        </a:p>
      </dgm:t>
    </dgm:pt>
    <dgm:pt modelId="{213AA5EF-5DB4-468D-9C96-52D41713FFD4}" type="pres">
      <dgm:prSet presAssocID="{DD5244F8-B697-453A-A48E-EF862EA39DA1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E74813B-BBC7-41DE-BD4B-D1A042F2CCA3}" type="pres">
      <dgm:prSet presAssocID="{DD5244F8-B697-453A-A48E-EF862EA39DA1}" presName="negativeSpace" presStyleCnt="0"/>
      <dgm:spPr/>
    </dgm:pt>
    <dgm:pt modelId="{5CB34E62-6053-45DE-BA1C-EDC3E8F71750}" type="pres">
      <dgm:prSet presAssocID="{DD5244F8-B697-453A-A48E-EF862EA39DA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5B2A9077-29B2-4CA7-9352-0596BF706E4D}" type="presOf" srcId="{DD5244F8-B697-453A-A48E-EF862EA39DA1}" destId="{213AA5EF-5DB4-468D-9C96-52D41713FFD4}" srcOrd="1" destOrd="0" presId="urn:microsoft.com/office/officeart/2005/8/layout/list1"/>
    <dgm:cxn modelId="{08BC74ED-6D83-4E11-8BB8-239F33D017D0}" type="presOf" srcId="{246D2AEE-4656-4BE3-9320-025603FFE788}" destId="{7C67157F-00F8-458B-AE21-FBCF29BBCDAF}" srcOrd="0" destOrd="0" presId="urn:microsoft.com/office/officeart/2005/8/layout/list1"/>
    <dgm:cxn modelId="{882E3427-C102-4522-BDA6-F2D47DBC7AC7}" type="presOf" srcId="{727F137D-42B9-4095-A90C-05C261A5DD92}" destId="{549ABCD1-E6FD-494D-8462-C60D417B6AEC}" srcOrd="0" destOrd="0" presId="urn:microsoft.com/office/officeart/2005/8/layout/list1"/>
    <dgm:cxn modelId="{ABC26666-D03C-4A5D-88D3-E2EA64E5FC21}" type="presOf" srcId="{568D2661-54E7-4984-A497-3A98A0671740}" destId="{B669F07F-4BF9-4D9C-AD4C-C971255DE98E}" srcOrd="1" destOrd="0" presId="urn:microsoft.com/office/officeart/2005/8/layout/list1"/>
    <dgm:cxn modelId="{6360B21E-F12B-421B-B0AA-BBCAC54B5605}" srcId="{727F137D-42B9-4095-A90C-05C261A5DD92}" destId="{C6512CA4-1121-42CB-9A5B-B67BE2F1ABE5}" srcOrd="1" destOrd="0" parTransId="{48659AB7-C6F3-4742-A70F-61B29909D7EC}" sibTransId="{C9E0E01C-1A9D-4492-8C98-046CDA312C2D}"/>
    <dgm:cxn modelId="{310F2DEA-1C52-4E7A-A8A2-ABA311B4A97F}" srcId="{727F137D-42B9-4095-A90C-05C261A5DD92}" destId="{8E597542-4A0F-4B54-A1B3-33A2CF5051FB}" srcOrd="4" destOrd="0" parTransId="{FC768D63-D35E-498A-8E71-C97376B8DBBA}" sibTransId="{77D179AE-5EA2-4916-BC4C-2E8D368B5F9E}"/>
    <dgm:cxn modelId="{C283596C-36B6-4D0C-958F-47945EA7D5FC}" srcId="{727F137D-42B9-4095-A90C-05C261A5DD92}" destId="{246D2AEE-4656-4BE3-9320-025603FFE788}" srcOrd="0" destOrd="0" parTransId="{0FB93BB1-9334-4EE9-B492-291A1E155E1E}" sibTransId="{A96025E1-8832-40E9-82CE-4C79C129CE61}"/>
    <dgm:cxn modelId="{BCFDE2EA-FBA8-435E-A036-BF0A35FEE0E7}" srcId="{727F137D-42B9-4095-A90C-05C261A5DD92}" destId="{B5640F5E-98E7-499A-B094-4E13F20E3423}" srcOrd="3" destOrd="0" parTransId="{B481E2F9-604C-4FEC-A336-9542F80B182F}" sibTransId="{D88ECCF0-F22C-4ECE-90F5-089660FAE9CB}"/>
    <dgm:cxn modelId="{F47CA4B6-8CE0-4092-91B9-05435A92C26D}" type="presOf" srcId="{8E597542-4A0F-4B54-A1B3-33A2CF5051FB}" destId="{E1F4D812-D617-4D37-9E8F-8D8C6954ECE5}" srcOrd="0" destOrd="0" presId="urn:microsoft.com/office/officeart/2005/8/layout/list1"/>
    <dgm:cxn modelId="{FC3C0EBE-86A5-4171-A179-D2EA0D4362FE}" type="presOf" srcId="{C6512CA4-1121-42CB-9A5B-B67BE2F1ABE5}" destId="{8BE8553B-09B0-426B-98E2-6B64F2A04B67}" srcOrd="0" destOrd="0" presId="urn:microsoft.com/office/officeart/2005/8/layout/list1"/>
    <dgm:cxn modelId="{3D70F83D-1E29-472D-814D-95E27A93AEC4}" srcId="{727F137D-42B9-4095-A90C-05C261A5DD92}" destId="{DD5244F8-B697-453A-A48E-EF862EA39DA1}" srcOrd="5" destOrd="0" parTransId="{FD077EFA-F01F-4E45-AB5A-5B9F4527FF3E}" sibTransId="{F0005DBA-2515-4A46-A107-5D13627E3462}"/>
    <dgm:cxn modelId="{B8513423-AC52-4F79-9ED2-25CCDF58A702}" type="presOf" srcId="{DD5244F8-B697-453A-A48E-EF862EA39DA1}" destId="{93CE8BFE-9610-453B-A7B5-C7EC36C6AEE9}" srcOrd="0" destOrd="0" presId="urn:microsoft.com/office/officeart/2005/8/layout/list1"/>
    <dgm:cxn modelId="{3A303A11-762C-4E16-BF20-225603181B37}" type="presOf" srcId="{568D2661-54E7-4984-A497-3A98A0671740}" destId="{C82407F4-D1FD-4CC6-A5D1-B84BF2FF1897}" srcOrd="0" destOrd="0" presId="urn:microsoft.com/office/officeart/2005/8/layout/list1"/>
    <dgm:cxn modelId="{6246E54F-90BC-4E78-99EB-EFF93F7970CD}" type="presOf" srcId="{B5640F5E-98E7-499A-B094-4E13F20E3423}" destId="{CC5C281C-CC71-469B-8D05-4A4DF0378583}" srcOrd="0" destOrd="0" presId="urn:microsoft.com/office/officeart/2005/8/layout/list1"/>
    <dgm:cxn modelId="{1852B85E-A5F3-4CA4-98C5-4416C9B9F4E8}" type="presOf" srcId="{246D2AEE-4656-4BE3-9320-025603FFE788}" destId="{CBF230F3-FDFE-4E7D-9D86-EAA29D77435F}" srcOrd="1" destOrd="0" presId="urn:microsoft.com/office/officeart/2005/8/layout/list1"/>
    <dgm:cxn modelId="{70256268-4B06-401E-8DBE-82306125EA34}" srcId="{727F137D-42B9-4095-A90C-05C261A5DD92}" destId="{568D2661-54E7-4984-A497-3A98A0671740}" srcOrd="2" destOrd="0" parTransId="{272835B0-A693-4D52-A815-4A07C4AF9C5F}" sibTransId="{A2C28B54-E4C1-43C9-AA8A-B5AEA4196787}"/>
    <dgm:cxn modelId="{90250CF3-F630-4714-96C1-28AD164BF991}" type="presOf" srcId="{8E597542-4A0F-4B54-A1B3-33A2CF5051FB}" destId="{A3567F7B-1356-459D-B285-5D812E893076}" srcOrd="1" destOrd="0" presId="urn:microsoft.com/office/officeart/2005/8/layout/list1"/>
    <dgm:cxn modelId="{108C9A32-348D-4E10-ABCB-F60B9CCA628C}" type="presOf" srcId="{B5640F5E-98E7-499A-B094-4E13F20E3423}" destId="{208DECB2-EB68-4C09-8032-86C8BAECA688}" srcOrd="1" destOrd="0" presId="urn:microsoft.com/office/officeart/2005/8/layout/list1"/>
    <dgm:cxn modelId="{90B1FE49-87F9-4FE9-9406-B455CED17D95}" type="presOf" srcId="{C6512CA4-1121-42CB-9A5B-B67BE2F1ABE5}" destId="{59947867-E339-4631-A382-3E8A0F4C6B6B}" srcOrd="1" destOrd="0" presId="urn:microsoft.com/office/officeart/2005/8/layout/list1"/>
    <dgm:cxn modelId="{0BEE6BB4-492F-4D94-8703-656B57899929}" type="presParOf" srcId="{549ABCD1-E6FD-494D-8462-C60D417B6AEC}" destId="{A892B755-85F5-4486-B613-897616477CF4}" srcOrd="0" destOrd="0" presId="urn:microsoft.com/office/officeart/2005/8/layout/list1"/>
    <dgm:cxn modelId="{6A649052-5C96-457B-B14B-8C472AC21A2C}" type="presParOf" srcId="{A892B755-85F5-4486-B613-897616477CF4}" destId="{7C67157F-00F8-458B-AE21-FBCF29BBCDAF}" srcOrd="0" destOrd="0" presId="urn:microsoft.com/office/officeart/2005/8/layout/list1"/>
    <dgm:cxn modelId="{063A3287-FAED-49B7-889D-05D0EDBB7BA1}" type="presParOf" srcId="{A892B755-85F5-4486-B613-897616477CF4}" destId="{CBF230F3-FDFE-4E7D-9D86-EAA29D77435F}" srcOrd="1" destOrd="0" presId="urn:microsoft.com/office/officeart/2005/8/layout/list1"/>
    <dgm:cxn modelId="{78DE99E5-EA89-4BDB-BE7B-CE57ECD042AF}" type="presParOf" srcId="{549ABCD1-E6FD-494D-8462-C60D417B6AEC}" destId="{A8178B0E-07DB-4CF8-9AC2-48F5D1AFD644}" srcOrd="1" destOrd="0" presId="urn:microsoft.com/office/officeart/2005/8/layout/list1"/>
    <dgm:cxn modelId="{F9C23E8E-AB6E-47F3-A48C-E705E930E4E6}" type="presParOf" srcId="{549ABCD1-E6FD-494D-8462-C60D417B6AEC}" destId="{EA3372FC-247E-42B4-BB00-AF511A460216}" srcOrd="2" destOrd="0" presId="urn:microsoft.com/office/officeart/2005/8/layout/list1"/>
    <dgm:cxn modelId="{C9754DD5-4713-4F37-936B-FBE3D30CA8AC}" type="presParOf" srcId="{549ABCD1-E6FD-494D-8462-C60D417B6AEC}" destId="{32E416E3-E4CD-48DD-A20B-91A9B9319AFE}" srcOrd="3" destOrd="0" presId="urn:microsoft.com/office/officeart/2005/8/layout/list1"/>
    <dgm:cxn modelId="{EEED76C6-1E5F-48C9-9D2E-493D7BFBAB27}" type="presParOf" srcId="{549ABCD1-E6FD-494D-8462-C60D417B6AEC}" destId="{536B89A0-2B56-4BC9-8775-5983DB65A4B6}" srcOrd="4" destOrd="0" presId="urn:microsoft.com/office/officeart/2005/8/layout/list1"/>
    <dgm:cxn modelId="{266E51AB-3F18-44B3-8A8C-8E79FE5FB6A6}" type="presParOf" srcId="{536B89A0-2B56-4BC9-8775-5983DB65A4B6}" destId="{8BE8553B-09B0-426B-98E2-6B64F2A04B67}" srcOrd="0" destOrd="0" presId="urn:microsoft.com/office/officeart/2005/8/layout/list1"/>
    <dgm:cxn modelId="{65B13811-E19A-4D87-9B4B-FEF580F6C1E1}" type="presParOf" srcId="{536B89A0-2B56-4BC9-8775-5983DB65A4B6}" destId="{59947867-E339-4631-A382-3E8A0F4C6B6B}" srcOrd="1" destOrd="0" presId="urn:microsoft.com/office/officeart/2005/8/layout/list1"/>
    <dgm:cxn modelId="{DBB8188D-E89B-442F-9459-220B34B6F5CF}" type="presParOf" srcId="{549ABCD1-E6FD-494D-8462-C60D417B6AEC}" destId="{3228FAD6-7DDE-4062-9CA9-CB5B75C3581E}" srcOrd="5" destOrd="0" presId="urn:microsoft.com/office/officeart/2005/8/layout/list1"/>
    <dgm:cxn modelId="{68978F97-360E-44C0-852D-4D34895333DB}" type="presParOf" srcId="{549ABCD1-E6FD-494D-8462-C60D417B6AEC}" destId="{3451D599-46AA-4E45-82FC-08668DE88557}" srcOrd="6" destOrd="0" presId="urn:microsoft.com/office/officeart/2005/8/layout/list1"/>
    <dgm:cxn modelId="{2976BB0E-1DC0-4CF0-955C-0F8BCCFCE392}" type="presParOf" srcId="{549ABCD1-E6FD-494D-8462-C60D417B6AEC}" destId="{F2088C1F-9A7B-4494-B7BB-896FD5A294FD}" srcOrd="7" destOrd="0" presId="urn:microsoft.com/office/officeart/2005/8/layout/list1"/>
    <dgm:cxn modelId="{0F3BA4A4-3018-452C-B065-AD3F029B2A8C}" type="presParOf" srcId="{549ABCD1-E6FD-494D-8462-C60D417B6AEC}" destId="{790EA124-16C6-4AE5-9F03-F280395F0014}" srcOrd="8" destOrd="0" presId="urn:microsoft.com/office/officeart/2005/8/layout/list1"/>
    <dgm:cxn modelId="{FCE92E3F-6102-4CEE-B974-E96740F80A63}" type="presParOf" srcId="{790EA124-16C6-4AE5-9F03-F280395F0014}" destId="{C82407F4-D1FD-4CC6-A5D1-B84BF2FF1897}" srcOrd="0" destOrd="0" presId="urn:microsoft.com/office/officeart/2005/8/layout/list1"/>
    <dgm:cxn modelId="{E4C44EB7-577B-4D96-9DC8-FEBE23A647DB}" type="presParOf" srcId="{790EA124-16C6-4AE5-9F03-F280395F0014}" destId="{B669F07F-4BF9-4D9C-AD4C-C971255DE98E}" srcOrd="1" destOrd="0" presId="urn:microsoft.com/office/officeart/2005/8/layout/list1"/>
    <dgm:cxn modelId="{CFD88E39-55FD-4199-BE8C-8EDAF84018ED}" type="presParOf" srcId="{549ABCD1-E6FD-494D-8462-C60D417B6AEC}" destId="{C84EC5ED-6D99-42BE-BB54-8BC9B46F9505}" srcOrd="9" destOrd="0" presId="urn:microsoft.com/office/officeart/2005/8/layout/list1"/>
    <dgm:cxn modelId="{2608C14C-F741-49B7-BDC0-97BCDA70834E}" type="presParOf" srcId="{549ABCD1-E6FD-494D-8462-C60D417B6AEC}" destId="{35EA2A41-9754-4065-A234-EF007175CFD4}" srcOrd="10" destOrd="0" presId="urn:microsoft.com/office/officeart/2005/8/layout/list1"/>
    <dgm:cxn modelId="{2FE30175-C583-467D-8AA7-AAD40C559263}" type="presParOf" srcId="{549ABCD1-E6FD-494D-8462-C60D417B6AEC}" destId="{EE802323-7C30-4B23-9A6D-405380EA2DD0}" srcOrd="11" destOrd="0" presId="urn:microsoft.com/office/officeart/2005/8/layout/list1"/>
    <dgm:cxn modelId="{3816C18D-2420-4D57-8BB1-CA954A4323D3}" type="presParOf" srcId="{549ABCD1-E6FD-494D-8462-C60D417B6AEC}" destId="{C1386876-A7E9-4C1B-8ED1-5C6B519706CA}" srcOrd="12" destOrd="0" presId="urn:microsoft.com/office/officeart/2005/8/layout/list1"/>
    <dgm:cxn modelId="{D3EE2175-1ECD-45A4-B0A1-6E80FB411B7A}" type="presParOf" srcId="{C1386876-A7E9-4C1B-8ED1-5C6B519706CA}" destId="{CC5C281C-CC71-469B-8D05-4A4DF0378583}" srcOrd="0" destOrd="0" presId="urn:microsoft.com/office/officeart/2005/8/layout/list1"/>
    <dgm:cxn modelId="{00B7A930-32F1-48E9-A05F-9FE1A7E0FD79}" type="presParOf" srcId="{C1386876-A7E9-4C1B-8ED1-5C6B519706CA}" destId="{208DECB2-EB68-4C09-8032-86C8BAECA688}" srcOrd="1" destOrd="0" presId="urn:microsoft.com/office/officeart/2005/8/layout/list1"/>
    <dgm:cxn modelId="{8EFA53D2-6F32-42EF-82EC-E24514E7668D}" type="presParOf" srcId="{549ABCD1-E6FD-494D-8462-C60D417B6AEC}" destId="{95EA62A8-DDB9-4391-8139-B7A582386157}" srcOrd="13" destOrd="0" presId="urn:microsoft.com/office/officeart/2005/8/layout/list1"/>
    <dgm:cxn modelId="{E6943A17-8868-4765-BD48-C63CFBD5467D}" type="presParOf" srcId="{549ABCD1-E6FD-494D-8462-C60D417B6AEC}" destId="{B85EF272-12C7-4C93-951A-EC1C48DFCB65}" srcOrd="14" destOrd="0" presId="urn:microsoft.com/office/officeart/2005/8/layout/list1"/>
    <dgm:cxn modelId="{2FBCB794-E213-4379-8924-701581453333}" type="presParOf" srcId="{549ABCD1-E6FD-494D-8462-C60D417B6AEC}" destId="{6FD47E73-D695-463A-BCC0-59DD7BE22C9A}" srcOrd="15" destOrd="0" presId="urn:microsoft.com/office/officeart/2005/8/layout/list1"/>
    <dgm:cxn modelId="{D9130F09-E5D6-4DCC-8D53-6F8662025752}" type="presParOf" srcId="{549ABCD1-E6FD-494D-8462-C60D417B6AEC}" destId="{610C69E0-6923-4DF4-BA33-30ECBB34559F}" srcOrd="16" destOrd="0" presId="urn:microsoft.com/office/officeart/2005/8/layout/list1"/>
    <dgm:cxn modelId="{0D86B96F-7812-4D44-9BD3-6863649FA4A3}" type="presParOf" srcId="{610C69E0-6923-4DF4-BA33-30ECBB34559F}" destId="{E1F4D812-D617-4D37-9E8F-8D8C6954ECE5}" srcOrd="0" destOrd="0" presId="urn:microsoft.com/office/officeart/2005/8/layout/list1"/>
    <dgm:cxn modelId="{2863C2C4-106D-4A72-B87D-92E85197CD89}" type="presParOf" srcId="{610C69E0-6923-4DF4-BA33-30ECBB34559F}" destId="{A3567F7B-1356-459D-B285-5D812E893076}" srcOrd="1" destOrd="0" presId="urn:microsoft.com/office/officeart/2005/8/layout/list1"/>
    <dgm:cxn modelId="{B375D52D-1EAF-4201-9C27-D5D6348358E4}" type="presParOf" srcId="{549ABCD1-E6FD-494D-8462-C60D417B6AEC}" destId="{50F3C8B1-1198-4BE9-A7E5-9F61B64A8029}" srcOrd="17" destOrd="0" presId="urn:microsoft.com/office/officeart/2005/8/layout/list1"/>
    <dgm:cxn modelId="{6B48E90F-5907-4434-A8D5-D57807472DDC}" type="presParOf" srcId="{549ABCD1-E6FD-494D-8462-C60D417B6AEC}" destId="{68DF0F04-4975-4FEF-AC8E-5141D6421190}" srcOrd="18" destOrd="0" presId="urn:microsoft.com/office/officeart/2005/8/layout/list1"/>
    <dgm:cxn modelId="{41A63828-F112-4BF4-96F2-7CFA148FC8B9}" type="presParOf" srcId="{549ABCD1-E6FD-494D-8462-C60D417B6AEC}" destId="{092A21C1-23AD-465D-82E3-9408A56F2976}" srcOrd="19" destOrd="0" presId="urn:microsoft.com/office/officeart/2005/8/layout/list1"/>
    <dgm:cxn modelId="{E3D9B628-B4FE-467A-9A5C-663967B97505}" type="presParOf" srcId="{549ABCD1-E6FD-494D-8462-C60D417B6AEC}" destId="{F2CC62D7-B2F7-4C5F-8952-EE3F55E59F74}" srcOrd="20" destOrd="0" presId="urn:microsoft.com/office/officeart/2005/8/layout/list1"/>
    <dgm:cxn modelId="{5E3AD40E-204B-4798-823B-B09BE1CFC973}" type="presParOf" srcId="{F2CC62D7-B2F7-4C5F-8952-EE3F55E59F74}" destId="{93CE8BFE-9610-453B-A7B5-C7EC36C6AEE9}" srcOrd="0" destOrd="0" presId="urn:microsoft.com/office/officeart/2005/8/layout/list1"/>
    <dgm:cxn modelId="{702C0C0A-0396-48A2-9493-DF97332646A6}" type="presParOf" srcId="{F2CC62D7-B2F7-4C5F-8952-EE3F55E59F74}" destId="{213AA5EF-5DB4-468D-9C96-52D41713FFD4}" srcOrd="1" destOrd="0" presId="urn:microsoft.com/office/officeart/2005/8/layout/list1"/>
    <dgm:cxn modelId="{77ABE842-C8F9-4D21-BD09-C9BF390C6B4F}" type="presParOf" srcId="{549ABCD1-E6FD-494D-8462-C60D417B6AEC}" destId="{6E74813B-BBC7-41DE-BD4B-D1A042F2CCA3}" srcOrd="21" destOrd="0" presId="urn:microsoft.com/office/officeart/2005/8/layout/list1"/>
    <dgm:cxn modelId="{F7DE270A-0D20-481C-B8C1-27728A9FDB7B}" type="presParOf" srcId="{549ABCD1-E6FD-494D-8462-C60D417B6AEC}" destId="{5CB34E62-6053-45DE-BA1C-EDC3E8F71750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7F137D-42B9-4095-A90C-05C261A5DD9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246D2AEE-4656-4BE3-9320-025603FFE788}">
      <dgm:prSet phldrT="[Texto]" custT="1"/>
      <dgm:spPr/>
      <dgm:t>
        <a:bodyPr/>
        <a:lstStyle/>
        <a:p>
          <a:pPr algn="ctr"/>
          <a:r>
            <a:rPr lang="es-MX" sz="1800" dirty="0" smtClean="0"/>
            <a:t>Circulo de servicio</a:t>
          </a:r>
          <a:endParaRPr lang="es-MX" sz="1800" dirty="0"/>
        </a:p>
      </dgm:t>
    </dgm:pt>
    <dgm:pt modelId="{0FB93BB1-9334-4EE9-B492-291A1E155E1E}" type="parTrans" cxnId="{C283596C-36B6-4D0C-958F-47945EA7D5FC}">
      <dgm:prSet/>
      <dgm:spPr/>
      <dgm:t>
        <a:bodyPr/>
        <a:lstStyle/>
        <a:p>
          <a:endParaRPr lang="es-MX"/>
        </a:p>
      </dgm:t>
    </dgm:pt>
    <dgm:pt modelId="{A96025E1-8832-40E9-82CE-4C79C129CE61}" type="sibTrans" cxnId="{C283596C-36B6-4D0C-958F-47945EA7D5FC}">
      <dgm:prSet/>
      <dgm:spPr/>
      <dgm:t>
        <a:bodyPr/>
        <a:lstStyle/>
        <a:p>
          <a:endParaRPr lang="es-MX"/>
        </a:p>
      </dgm:t>
    </dgm:pt>
    <dgm:pt modelId="{C6512CA4-1121-42CB-9A5B-B67BE2F1ABE5}">
      <dgm:prSet phldrT="[Texto]" custT="1"/>
      <dgm:spPr/>
      <dgm:t>
        <a:bodyPr/>
        <a:lstStyle/>
        <a:p>
          <a:pPr algn="ctr"/>
          <a:r>
            <a:rPr lang="es-MX" sz="1800" dirty="0" smtClean="0"/>
            <a:t>Curso “escuchando a mi cliente”</a:t>
          </a:r>
          <a:endParaRPr lang="es-MX" sz="1800" dirty="0"/>
        </a:p>
      </dgm:t>
    </dgm:pt>
    <dgm:pt modelId="{48659AB7-C6F3-4742-A70F-61B29909D7EC}" type="parTrans" cxnId="{6360B21E-F12B-421B-B0AA-BBCAC54B5605}">
      <dgm:prSet/>
      <dgm:spPr/>
      <dgm:t>
        <a:bodyPr/>
        <a:lstStyle/>
        <a:p>
          <a:endParaRPr lang="es-MX"/>
        </a:p>
      </dgm:t>
    </dgm:pt>
    <dgm:pt modelId="{C9E0E01C-1A9D-4492-8C98-046CDA312C2D}" type="sibTrans" cxnId="{6360B21E-F12B-421B-B0AA-BBCAC54B5605}">
      <dgm:prSet/>
      <dgm:spPr/>
      <dgm:t>
        <a:bodyPr/>
        <a:lstStyle/>
        <a:p>
          <a:endParaRPr lang="es-MX"/>
        </a:p>
      </dgm:t>
    </dgm:pt>
    <dgm:pt modelId="{568D2661-54E7-4984-A497-3A98A0671740}">
      <dgm:prSet phldrT="[Texto]" custT="1"/>
      <dgm:spPr/>
      <dgm:t>
        <a:bodyPr/>
        <a:lstStyle/>
        <a:p>
          <a:pPr algn="ctr"/>
          <a:r>
            <a:rPr lang="es-MX" sz="1800" dirty="0" smtClean="0"/>
            <a:t>Curso de habilidades de servicio</a:t>
          </a:r>
          <a:endParaRPr lang="es-MX" sz="1800" dirty="0"/>
        </a:p>
      </dgm:t>
    </dgm:pt>
    <dgm:pt modelId="{272835B0-A693-4D52-A815-4A07C4AF9C5F}" type="parTrans" cxnId="{70256268-4B06-401E-8DBE-82306125EA34}">
      <dgm:prSet/>
      <dgm:spPr/>
      <dgm:t>
        <a:bodyPr/>
        <a:lstStyle/>
        <a:p>
          <a:endParaRPr lang="es-MX"/>
        </a:p>
      </dgm:t>
    </dgm:pt>
    <dgm:pt modelId="{A2C28B54-E4C1-43C9-AA8A-B5AEA4196787}" type="sibTrans" cxnId="{70256268-4B06-401E-8DBE-82306125EA34}">
      <dgm:prSet/>
      <dgm:spPr/>
      <dgm:t>
        <a:bodyPr/>
        <a:lstStyle/>
        <a:p>
          <a:endParaRPr lang="es-MX"/>
        </a:p>
      </dgm:t>
    </dgm:pt>
    <dgm:pt modelId="{B5640F5E-98E7-499A-B094-4E13F20E3423}">
      <dgm:prSet phldrT="[Texto]" custT="1"/>
      <dgm:spPr/>
      <dgm:t>
        <a:bodyPr/>
        <a:lstStyle/>
        <a:p>
          <a:pPr algn="ctr"/>
          <a:r>
            <a:rPr lang="es-MX" sz="1800" dirty="0" smtClean="0"/>
            <a:t>Clientes internos</a:t>
          </a:r>
          <a:endParaRPr lang="es-MX" sz="1800" dirty="0"/>
        </a:p>
      </dgm:t>
    </dgm:pt>
    <dgm:pt modelId="{B481E2F9-604C-4FEC-A336-9542F80B182F}" type="parTrans" cxnId="{BCFDE2EA-FBA8-435E-A036-BF0A35FEE0E7}">
      <dgm:prSet/>
      <dgm:spPr/>
      <dgm:t>
        <a:bodyPr/>
        <a:lstStyle/>
        <a:p>
          <a:endParaRPr lang="es-MX"/>
        </a:p>
      </dgm:t>
    </dgm:pt>
    <dgm:pt modelId="{D88ECCF0-F22C-4ECE-90F5-089660FAE9CB}" type="sibTrans" cxnId="{BCFDE2EA-FBA8-435E-A036-BF0A35FEE0E7}">
      <dgm:prSet/>
      <dgm:spPr/>
      <dgm:t>
        <a:bodyPr/>
        <a:lstStyle/>
        <a:p>
          <a:endParaRPr lang="es-MX"/>
        </a:p>
      </dgm:t>
    </dgm:pt>
    <dgm:pt modelId="{8E597542-4A0F-4B54-A1B3-33A2CF5051FB}">
      <dgm:prSet phldrT="[Texto]" custT="1"/>
      <dgm:spPr/>
      <dgm:t>
        <a:bodyPr/>
        <a:lstStyle/>
        <a:p>
          <a:pPr algn="ctr"/>
          <a:r>
            <a:rPr lang="es-MX" sz="1800" dirty="0" smtClean="0"/>
            <a:t>Medidas de efectividad para ejecutivos</a:t>
          </a:r>
          <a:endParaRPr lang="es-MX" sz="1800" dirty="0"/>
        </a:p>
      </dgm:t>
    </dgm:pt>
    <dgm:pt modelId="{FC768D63-D35E-498A-8E71-C97376B8DBBA}" type="parTrans" cxnId="{310F2DEA-1C52-4E7A-A8A2-ABA311B4A97F}">
      <dgm:prSet/>
      <dgm:spPr/>
      <dgm:t>
        <a:bodyPr/>
        <a:lstStyle/>
        <a:p>
          <a:endParaRPr lang="es-MX"/>
        </a:p>
      </dgm:t>
    </dgm:pt>
    <dgm:pt modelId="{77D179AE-5EA2-4916-BC4C-2E8D368B5F9E}" type="sibTrans" cxnId="{310F2DEA-1C52-4E7A-A8A2-ABA311B4A97F}">
      <dgm:prSet/>
      <dgm:spPr/>
      <dgm:t>
        <a:bodyPr/>
        <a:lstStyle/>
        <a:p>
          <a:endParaRPr lang="es-MX"/>
        </a:p>
      </dgm:t>
    </dgm:pt>
    <dgm:pt modelId="{DD5244F8-B697-453A-A48E-EF862EA39DA1}">
      <dgm:prSet phldrT="[Texto]" custT="1"/>
      <dgm:spPr/>
      <dgm:t>
        <a:bodyPr/>
        <a:lstStyle/>
        <a:p>
          <a:pPr algn="ctr"/>
          <a:r>
            <a:rPr lang="es-MX" sz="1800" dirty="0" smtClean="0"/>
            <a:t>Comunicación de la nueva cultura</a:t>
          </a:r>
          <a:endParaRPr lang="es-MX" sz="1800" dirty="0"/>
        </a:p>
      </dgm:t>
    </dgm:pt>
    <dgm:pt modelId="{FD077EFA-F01F-4E45-AB5A-5B9F4527FF3E}" type="parTrans" cxnId="{3D70F83D-1E29-472D-814D-95E27A93AEC4}">
      <dgm:prSet/>
      <dgm:spPr/>
      <dgm:t>
        <a:bodyPr/>
        <a:lstStyle/>
        <a:p>
          <a:endParaRPr lang="es-MX"/>
        </a:p>
      </dgm:t>
    </dgm:pt>
    <dgm:pt modelId="{F0005DBA-2515-4A46-A107-5D13627E3462}" type="sibTrans" cxnId="{3D70F83D-1E29-472D-814D-95E27A93AEC4}">
      <dgm:prSet/>
      <dgm:spPr/>
      <dgm:t>
        <a:bodyPr/>
        <a:lstStyle/>
        <a:p>
          <a:endParaRPr lang="es-MX"/>
        </a:p>
      </dgm:t>
    </dgm:pt>
    <dgm:pt modelId="{549ABCD1-E6FD-494D-8462-C60D417B6AEC}" type="pres">
      <dgm:prSet presAssocID="{727F137D-42B9-4095-A90C-05C261A5DD9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892B755-85F5-4486-B613-897616477CF4}" type="pres">
      <dgm:prSet presAssocID="{246D2AEE-4656-4BE3-9320-025603FFE788}" presName="parentLin" presStyleCnt="0"/>
      <dgm:spPr/>
    </dgm:pt>
    <dgm:pt modelId="{7C67157F-00F8-458B-AE21-FBCF29BBCDAF}" type="pres">
      <dgm:prSet presAssocID="{246D2AEE-4656-4BE3-9320-025603FFE788}" presName="parentLeftMargin" presStyleLbl="node1" presStyleIdx="0" presStyleCnt="6"/>
      <dgm:spPr/>
      <dgm:t>
        <a:bodyPr/>
        <a:lstStyle/>
        <a:p>
          <a:endParaRPr lang="es-MX"/>
        </a:p>
      </dgm:t>
    </dgm:pt>
    <dgm:pt modelId="{CBF230F3-FDFE-4E7D-9D86-EAA29D77435F}" type="pres">
      <dgm:prSet presAssocID="{246D2AEE-4656-4BE3-9320-025603FFE788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8178B0E-07DB-4CF8-9AC2-48F5D1AFD644}" type="pres">
      <dgm:prSet presAssocID="{246D2AEE-4656-4BE3-9320-025603FFE788}" presName="negativeSpace" presStyleCnt="0"/>
      <dgm:spPr/>
    </dgm:pt>
    <dgm:pt modelId="{EA3372FC-247E-42B4-BB00-AF511A460216}" type="pres">
      <dgm:prSet presAssocID="{246D2AEE-4656-4BE3-9320-025603FFE788}" presName="childText" presStyleLbl="conFgAcc1" presStyleIdx="0" presStyleCnt="6">
        <dgm:presLayoutVars>
          <dgm:bulletEnabled val="1"/>
        </dgm:presLayoutVars>
      </dgm:prSet>
      <dgm:spPr/>
    </dgm:pt>
    <dgm:pt modelId="{32E416E3-E4CD-48DD-A20B-91A9B9319AFE}" type="pres">
      <dgm:prSet presAssocID="{A96025E1-8832-40E9-82CE-4C79C129CE61}" presName="spaceBetweenRectangles" presStyleCnt="0"/>
      <dgm:spPr/>
    </dgm:pt>
    <dgm:pt modelId="{536B89A0-2B56-4BC9-8775-5983DB65A4B6}" type="pres">
      <dgm:prSet presAssocID="{C6512CA4-1121-42CB-9A5B-B67BE2F1ABE5}" presName="parentLin" presStyleCnt="0"/>
      <dgm:spPr/>
    </dgm:pt>
    <dgm:pt modelId="{8BE8553B-09B0-426B-98E2-6B64F2A04B67}" type="pres">
      <dgm:prSet presAssocID="{C6512CA4-1121-42CB-9A5B-B67BE2F1ABE5}" presName="parentLeftMargin" presStyleLbl="node1" presStyleIdx="0" presStyleCnt="6"/>
      <dgm:spPr/>
      <dgm:t>
        <a:bodyPr/>
        <a:lstStyle/>
        <a:p>
          <a:endParaRPr lang="es-MX"/>
        </a:p>
      </dgm:t>
    </dgm:pt>
    <dgm:pt modelId="{59947867-E339-4631-A382-3E8A0F4C6B6B}" type="pres">
      <dgm:prSet presAssocID="{C6512CA4-1121-42CB-9A5B-B67BE2F1ABE5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228FAD6-7DDE-4062-9CA9-CB5B75C3581E}" type="pres">
      <dgm:prSet presAssocID="{C6512CA4-1121-42CB-9A5B-B67BE2F1ABE5}" presName="negativeSpace" presStyleCnt="0"/>
      <dgm:spPr/>
    </dgm:pt>
    <dgm:pt modelId="{3451D599-46AA-4E45-82FC-08668DE88557}" type="pres">
      <dgm:prSet presAssocID="{C6512CA4-1121-42CB-9A5B-B67BE2F1ABE5}" presName="childText" presStyleLbl="conFgAcc1" presStyleIdx="1" presStyleCnt="6">
        <dgm:presLayoutVars>
          <dgm:bulletEnabled val="1"/>
        </dgm:presLayoutVars>
      </dgm:prSet>
      <dgm:spPr/>
    </dgm:pt>
    <dgm:pt modelId="{F2088C1F-9A7B-4494-B7BB-896FD5A294FD}" type="pres">
      <dgm:prSet presAssocID="{C9E0E01C-1A9D-4492-8C98-046CDA312C2D}" presName="spaceBetweenRectangles" presStyleCnt="0"/>
      <dgm:spPr/>
    </dgm:pt>
    <dgm:pt modelId="{790EA124-16C6-4AE5-9F03-F280395F0014}" type="pres">
      <dgm:prSet presAssocID="{568D2661-54E7-4984-A497-3A98A0671740}" presName="parentLin" presStyleCnt="0"/>
      <dgm:spPr/>
    </dgm:pt>
    <dgm:pt modelId="{C82407F4-D1FD-4CC6-A5D1-B84BF2FF1897}" type="pres">
      <dgm:prSet presAssocID="{568D2661-54E7-4984-A497-3A98A0671740}" presName="parentLeftMargin" presStyleLbl="node1" presStyleIdx="1" presStyleCnt="6"/>
      <dgm:spPr/>
      <dgm:t>
        <a:bodyPr/>
        <a:lstStyle/>
        <a:p>
          <a:endParaRPr lang="es-MX"/>
        </a:p>
      </dgm:t>
    </dgm:pt>
    <dgm:pt modelId="{B669F07F-4BF9-4D9C-AD4C-C971255DE98E}" type="pres">
      <dgm:prSet presAssocID="{568D2661-54E7-4984-A497-3A98A0671740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84EC5ED-6D99-42BE-BB54-8BC9B46F9505}" type="pres">
      <dgm:prSet presAssocID="{568D2661-54E7-4984-A497-3A98A0671740}" presName="negativeSpace" presStyleCnt="0"/>
      <dgm:spPr/>
    </dgm:pt>
    <dgm:pt modelId="{35EA2A41-9754-4065-A234-EF007175CFD4}" type="pres">
      <dgm:prSet presAssocID="{568D2661-54E7-4984-A497-3A98A0671740}" presName="childText" presStyleLbl="conFgAcc1" presStyleIdx="2" presStyleCnt="6">
        <dgm:presLayoutVars>
          <dgm:bulletEnabled val="1"/>
        </dgm:presLayoutVars>
      </dgm:prSet>
      <dgm:spPr/>
    </dgm:pt>
    <dgm:pt modelId="{EE802323-7C30-4B23-9A6D-405380EA2DD0}" type="pres">
      <dgm:prSet presAssocID="{A2C28B54-E4C1-43C9-AA8A-B5AEA4196787}" presName="spaceBetweenRectangles" presStyleCnt="0"/>
      <dgm:spPr/>
    </dgm:pt>
    <dgm:pt modelId="{C1386876-A7E9-4C1B-8ED1-5C6B519706CA}" type="pres">
      <dgm:prSet presAssocID="{B5640F5E-98E7-499A-B094-4E13F20E3423}" presName="parentLin" presStyleCnt="0"/>
      <dgm:spPr/>
    </dgm:pt>
    <dgm:pt modelId="{CC5C281C-CC71-469B-8D05-4A4DF0378583}" type="pres">
      <dgm:prSet presAssocID="{B5640F5E-98E7-499A-B094-4E13F20E3423}" presName="parentLeftMargin" presStyleLbl="node1" presStyleIdx="2" presStyleCnt="6"/>
      <dgm:spPr/>
      <dgm:t>
        <a:bodyPr/>
        <a:lstStyle/>
        <a:p>
          <a:endParaRPr lang="es-MX"/>
        </a:p>
      </dgm:t>
    </dgm:pt>
    <dgm:pt modelId="{208DECB2-EB68-4C09-8032-86C8BAECA688}" type="pres">
      <dgm:prSet presAssocID="{B5640F5E-98E7-499A-B094-4E13F20E342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5EA62A8-DDB9-4391-8139-B7A582386157}" type="pres">
      <dgm:prSet presAssocID="{B5640F5E-98E7-499A-B094-4E13F20E3423}" presName="negativeSpace" presStyleCnt="0"/>
      <dgm:spPr/>
    </dgm:pt>
    <dgm:pt modelId="{B85EF272-12C7-4C93-951A-EC1C48DFCB65}" type="pres">
      <dgm:prSet presAssocID="{B5640F5E-98E7-499A-B094-4E13F20E3423}" presName="childText" presStyleLbl="conFgAcc1" presStyleIdx="3" presStyleCnt="6">
        <dgm:presLayoutVars>
          <dgm:bulletEnabled val="1"/>
        </dgm:presLayoutVars>
      </dgm:prSet>
      <dgm:spPr/>
    </dgm:pt>
    <dgm:pt modelId="{6FD47E73-D695-463A-BCC0-59DD7BE22C9A}" type="pres">
      <dgm:prSet presAssocID="{D88ECCF0-F22C-4ECE-90F5-089660FAE9CB}" presName="spaceBetweenRectangles" presStyleCnt="0"/>
      <dgm:spPr/>
    </dgm:pt>
    <dgm:pt modelId="{610C69E0-6923-4DF4-BA33-30ECBB34559F}" type="pres">
      <dgm:prSet presAssocID="{8E597542-4A0F-4B54-A1B3-33A2CF5051FB}" presName="parentLin" presStyleCnt="0"/>
      <dgm:spPr/>
    </dgm:pt>
    <dgm:pt modelId="{E1F4D812-D617-4D37-9E8F-8D8C6954ECE5}" type="pres">
      <dgm:prSet presAssocID="{8E597542-4A0F-4B54-A1B3-33A2CF5051FB}" presName="parentLeftMargin" presStyleLbl="node1" presStyleIdx="3" presStyleCnt="6"/>
      <dgm:spPr/>
      <dgm:t>
        <a:bodyPr/>
        <a:lstStyle/>
        <a:p>
          <a:endParaRPr lang="es-MX"/>
        </a:p>
      </dgm:t>
    </dgm:pt>
    <dgm:pt modelId="{A3567F7B-1356-459D-B285-5D812E893076}" type="pres">
      <dgm:prSet presAssocID="{8E597542-4A0F-4B54-A1B3-33A2CF5051FB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F3C8B1-1198-4BE9-A7E5-9F61B64A8029}" type="pres">
      <dgm:prSet presAssocID="{8E597542-4A0F-4B54-A1B3-33A2CF5051FB}" presName="negativeSpace" presStyleCnt="0"/>
      <dgm:spPr/>
    </dgm:pt>
    <dgm:pt modelId="{68DF0F04-4975-4FEF-AC8E-5141D6421190}" type="pres">
      <dgm:prSet presAssocID="{8E597542-4A0F-4B54-A1B3-33A2CF5051FB}" presName="childText" presStyleLbl="conFgAcc1" presStyleIdx="4" presStyleCnt="6">
        <dgm:presLayoutVars>
          <dgm:bulletEnabled val="1"/>
        </dgm:presLayoutVars>
      </dgm:prSet>
      <dgm:spPr/>
    </dgm:pt>
    <dgm:pt modelId="{092A21C1-23AD-465D-82E3-9408A56F2976}" type="pres">
      <dgm:prSet presAssocID="{77D179AE-5EA2-4916-BC4C-2E8D368B5F9E}" presName="spaceBetweenRectangles" presStyleCnt="0"/>
      <dgm:spPr/>
    </dgm:pt>
    <dgm:pt modelId="{F2CC62D7-B2F7-4C5F-8952-EE3F55E59F74}" type="pres">
      <dgm:prSet presAssocID="{DD5244F8-B697-453A-A48E-EF862EA39DA1}" presName="parentLin" presStyleCnt="0"/>
      <dgm:spPr/>
    </dgm:pt>
    <dgm:pt modelId="{93CE8BFE-9610-453B-A7B5-C7EC36C6AEE9}" type="pres">
      <dgm:prSet presAssocID="{DD5244F8-B697-453A-A48E-EF862EA39DA1}" presName="parentLeftMargin" presStyleLbl="node1" presStyleIdx="4" presStyleCnt="6"/>
      <dgm:spPr/>
      <dgm:t>
        <a:bodyPr/>
        <a:lstStyle/>
        <a:p>
          <a:endParaRPr lang="es-MX"/>
        </a:p>
      </dgm:t>
    </dgm:pt>
    <dgm:pt modelId="{213AA5EF-5DB4-468D-9C96-52D41713FFD4}" type="pres">
      <dgm:prSet presAssocID="{DD5244F8-B697-453A-A48E-EF862EA39DA1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E74813B-BBC7-41DE-BD4B-D1A042F2CCA3}" type="pres">
      <dgm:prSet presAssocID="{DD5244F8-B697-453A-A48E-EF862EA39DA1}" presName="negativeSpace" presStyleCnt="0"/>
      <dgm:spPr/>
    </dgm:pt>
    <dgm:pt modelId="{5CB34E62-6053-45DE-BA1C-EDC3E8F71750}" type="pres">
      <dgm:prSet presAssocID="{DD5244F8-B697-453A-A48E-EF862EA39DA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F72617C0-E246-4C90-859F-64B99CCA3479}" type="presOf" srcId="{DD5244F8-B697-453A-A48E-EF862EA39DA1}" destId="{213AA5EF-5DB4-468D-9C96-52D41713FFD4}" srcOrd="1" destOrd="0" presId="urn:microsoft.com/office/officeart/2005/8/layout/list1"/>
    <dgm:cxn modelId="{7E980CF3-39B8-4EDC-89A0-25D12BBFBC06}" type="presOf" srcId="{568D2661-54E7-4984-A497-3A98A0671740}" destId="{B669F07F-4BF9-4D9C-AD4C-C971255DE98E}" srcOrd="1" destOrd="0" presId="urn:microsoft.com/office/officeart/2005/8/layout/list1"/>
    <dgm:cxn modelId="{55AF0F0A-35FB-418A-A99D-0A41A6FDAED4}" type="presOf" srcId="{C6512CA4-1121-42CB-9A5B-B67BE2F1ABE5}" destId="{8BE8553B-09B0-426B-98E2-6B64F2A04B67}" srcOrd="0" destOrd="0" presId="urn:microsoft.com/office/officeart/2005/8/layout/list1"/>
    <dgm:cxn modelId="{6360B21E-F12B-421B-B0AA-BBCAC54B5605}" srcId="{727F137D-42B9-4095-A90C-05C261A5DD92}" destId="{C6512CA4-1121-42CB-9A5B-B67BE2F1ABE5}" srcOrd="1" destOrd="0" parTransId="{48659AB7-C6F3-4742-A70F-61B29909D7EC}" sibTransId="{C9E0E01C-1A9D-4492-8C98-046CDA312C2D}"/>
    <dgm:cxn modelId="{AFECB4A0-2739-4C26-B18D-6B3E1714D1AA}" type="presOf" srcId="{568D2661-54E7-4984-A497-3A98A0671740}" destId="{C82407F4-D1FD-4CC6-A5D1-B84BF2FF1897}" srcOrd="0" destOrd="0" presId="urn:microsoft.com/office/officeart/2005/8/layout/list1"/>
    <dgm:cxn modelId="{310F2DEA-1C52-4E7A-A8A2-ABA311B4A97F}" srcId="{727F137D-42B9-4095-A90C-05C261A5DD92}" destId="{8E597542-4A0F-4B54-A1B3-33A2CF5051FB}" srcOrd="4" destOrd="0" parTransId="{FC768D63-D35E-498A-8E71-C97376B8DBBA}" sibTransId="{77D179AE-5EA2-4916-BC4C-2E8D368B5F9E}"/>
    <dgm:cxn modelId="{0F8F3730-A250-4CA7-8C51-CB3AB951AF75}" type="presOf" srcId="{B5640F5E-98E7-499A-B094-4E13F20E3423}" destId="{208DECB2-EB68-4C09-8032-86C8BAECA688}" srcOrd="1" destOrd="0" presId="urn:microsoft.com/office/officeart/2005/8/layout/list1"/>
    <dgm:cxn modelId="{81AB6F22-7744-4521-8EC0-17E28AE84A7C}" type="presOf" srcId="{DD5244F8-B697-453A-A48E-EF862EA39DA1}" destId="{93CE8BFE-9610-453B-A7B5-C7EC36C6AEE9}" srcOrd="0" destOrd="0" presId="urn:microsoft.com/office/officeart/2005/8/layout/list1"/>
    <dgm:cxn modelId="{C283596C-36B6-4D0C-958F-47945EA7D5FC}" srcId="{727F137D-42B9-4095-A90C-05C261A5DD92}" destId="{246D2AEE-4656-4BE3-9320-025603FFE788}" srcOrd="0" destOrd="0" parTransId="{0FB93BB1-9334-4EE9-B492-291A1E155E1E}" sibTransId="{A96025E1-8832-40E9-82CE-4C79C129CE61}"/>
    <dgm:cxn modelId="{BCFDE2EA-FBA8-435E-A036-BF0A35FEE0E7}" srcId="{727F137D-42B9-4095-A90C-05C261A5DD92}" destId="{B5640F5E-98E7-499A-B094-4E13F20E3423}" srcOrd="3" destOrd="0" parTransId="{B481E2F9-604C-4FEC-A336-9542F80B182F}" sibTransId="{D88ECCF0-F22C-4ECE-90F5-089660FAE9CB}"/>
    <dgm:cxn modelId="{82FDFA9D-1DA3-4508-AEA2-340454C96D99}" type="presOf" srcId="{B5640F5E-98E7-499A-B094-4E13F20E3423}" destId="{CC5C281C-CC71-469B-8D05-4A4DF0378583}" srcOrd="0" destOrd="0" presId="urn:microsoft.com/office/officeart/2005/8/layout/list1"/>
    <dgm:cxn modelId="{572CE2C0-8D77-45A9-88D4-DD3AC52EC615}" type="presOf" srcId="{8E597542-4A0F-4B54-A1B3-33A2CF5051FB}" destId="{E1F4D812-D617-4D37-9E8F-8D8C6954ECE5}" srcOrd="0" destOrd="0" presId="urn:microsoft.com/office/officeart/2005/8/layout/list1"/>
    <dgm:cxn modelId="{3D70F83D-1E29-472D-814D-95E27A93AEC4}" srcId="{727F137D-42B9-4095-A90C-05C261A5DD92}" destId="{DD5244F8-B697-453A-A48E-EF862EA39DA1}" srcOrd="5" destOrd="0" parTransId="{FD077EFA-F01F-4E45-AB5A-5B9F4527FF3E}" sibTransId="{F0005DBA-2515-4A46-A107-5D13627E3462}"/>
    <dgm:cxn modelId="{8CDDFC22-6F19-471F-930D-07F516F83D4C}" type="presOf" srcId="{727F137D-42B9-4095-A90C-05C261A5DD92}" destId="{549ABCD1-E6FD-494D-8462-C60D417B6AEC}" srcOrd="0" destOrd="0" presId="urn:microsoft.com/office/officeart/2005/8/layout/list1"/>
    <dgm:cxn modelId="{96765114-FDC8-40D1-8577-228616177C71}" type="presOf" srcId="{C6512CA4-1121-42CB-9A5B-B67BE2F1ABE5}" destId="{59947867-E339-4631-A382-3E8A0F4C6B6B}" srcOrd="1" destOrd="0" presId="urn:microsoft.com/office/officeart/2005/8/layout/list1"/>
    <dgm:cxn modelId="{70256268-4B06-401E-8DBE-82306125EA34}" srcId="{727F137D-42B9-4095-A90C-05C261A5DD92}" destId="{568D2661-54E7-4984-A497-3A98A0671740}" srcOrd="2" destOrd="0" parTransId="{272835B0-A693-4D52-A815-4A07C4AF9C5F}" sibTransId="{A2C28B54-E4C1-43C9-AA8A-B5AEA4196787}"/>
    <dgm:cxn modelId="{73B05F48-07A8-46B5-809F-869B1F22196A}" type="presOf" srcId="{246D2AEE-4656-4BE3-9320-025603FFE788}" destId="{7C67157F-00F8-458B-AE21-FBCF29BBCDAF}" srcOrd="0" destOrd="0" presId="urn:microsoft.com/office/officeart/2005/8/layout/list1"/>
    <dgm:cxn modelId="{AEB90D96-9BDB-4ED9-A86E-56868F400F09}" type="presOf" srcId="{8E597542-4A0F-4B54-A1B3-33A2CF5051FB}" destId="{A3567F7B-1356-459D-B285-5D812E893076}" srcOrd="1" destOrd="0" presId="urn:microsoft.com/office/officeart/2005/8/layout/list1"/>
    <dgm:cxn modelId="{63F993FC-0A0E-458E-B594-10367E58F0E4}" type="presOf" srcId="{246D2AEE-4656-4BE3-9320-025603FFE788}" destId="{CBF230F3-FDFE-4E7D-9D86-EAA29D77435F}" srcOrd="1" destOrd="0" presId="urn:microsoft.com/office/officeart/2005/8/layout/list1"/>
    <dgm:cxn modelId="{F8E76977-ECB8-4383-9815-0CB3F893AD03}" type="presParOf" srcId="{549ABCD1-E6FD-494D-8462-C60D417B6AEC}" destId="{A892B755-85F5-4486-B613-897616477CF4}" srcOrd="0" destOrd="0" presId="urn:microsoft.com/office/officeart/2005/8/layout/list1"/>
    <dgm:cxn modelId="{25E774B4-D392-444B-B2D2-A0208DEBFAF3}" type="presParOf" srcId="{A892B755-85F5-4486-B613-897616477CF4}" destId="{7C67157F-00F8-458B-AE21-FBCF29BBCDAF}" srcOrd="0" destOrd="0" presId="urn:microsoft.com/office/officeart/2005/8/layout/list1"/>
    <dgm:cxn modelId="{38E70253-802D-49DC-BB8E-99BAD4D7F38B}" type="presParOf" srcId="{A892B755-85F5-4486-B613-897616477CF4}" destId="{CBF230F3-FDFE-4E7D-9D86-EAA29D77435F}" srcOrd="1" destOrd="0" presId="urn:microsoft.com/office/officeart/2005/8/layout/list1"/>
    <dgm:cxn modelId="{AB0009E6-8059-4C67-9709-AD75B6B268FF}" type="presParOf" srcId="{549ABCD1-E6FD-494D-8462-C60D417B6AEC}" destId="{A8178B0E-07DB-4CF8-9AC2-48F5D1AFD644}" srcOrd="1" destOrd="0" presId="urn:microsoft.com/office/officeart/2005/8/layout/list1"/>
    <dgm:cxn modelId="{0BD69C8E-7934-481E-A124-D99197AF1B45}" type="presParOf" srcId="{549ABCD1-E6FD-494D-8462-C60D417B6AEC}" destId="{EA3372FC-247E-42B4-BB00-AF511A460216}" srcOrd="2" destOrd="0" presId="urn:microsoft.com/office/officeart/2005/8/layout/list1"/>
    <dgm:cxn modelId="{CCB6A110-F116-47A9-80AF-6950A52A0290}" type="presParOf" srcId="{549ABCD1-E6FD-494D-8462-C60D417B6AEC}" destId="{32E416E3-E4CD-48DD-A20B-91A9B9319AFE}" srcOrd="3" destOrd="0" presId="urn:microsoft.com/office/officeart/2005/8/layout/list1"/>
    <dgm:cxn modelId="{42CE039A-B3ED-4396-95D3-1320038670E2}" type="presParOf" srcId="{549ABCD1-E6FD-494D-8462-C60D417B6AEC}" destId="{536B89A0-2B56-4BC9-8775-5983DB65A4B6}" srcOrd="4" destOrd="0" presId="urn:microsoft.com/office/officeart/2005/8/layout/list1"/>
    <dgm:cxn modelId="{650CF576-35C0-47F2-9850-A9C69028461D}" type="presParOf" srcId="{536B89A0-2B56-4BC9-8775-5983DB65A4B6}" destId="{8BE8553B-09B0-426B-98E2-6B64F2A04B67}" srcOrd="0" destOrd="0" presId="urn:microsoft.com/office/officeart/2005/8/layout/list1"/>
    <dgm:cxn modelId="{6ACD0675-0BC3-48A2-9E88-ED01D259A451}" type="presParOf" srcId="{536B89A0-2B56-4BC9-8775-5983DB65A4B6}" destId="{59947867-E339-4631-A382-3E8A0F4C6B6B}" srcOrd="1" destOrd="0" presId="urn:microsoft.com/office/officeart/2005/8/layout/list1"/>
    <dgm:cxn modelId="{EE30E733-DF74-4B83-886A-5222DAA3358C}" type="presParOf" srcId="{549ABCD1-E6FD-494D-8462-C60D417B6AEC}" destId="{3228FAD6-7DDE-4062-9CA9-CB5B75C3581E}" srcOrd="5" destOrd="0" presId="urn:microsoft.com/office/officeart/2005/8/layout/list1"/>
    <dgm:cxn modelId="{964944A1-1DEC-497B-9C39-2F64B93FBF27}" type="presParOf" srcId="{549ABCD1-E6FD-494D-8462-C60D417B6AEC}" destId="{3451D599-46AA-4E45-82FC-08668DE88557}" srcOrd="6" destOrd="0" presId="urn:microsoft.com/office/officeart/2005/8/layout/list1"/>
    <dgm:cxn modelId="{AD70F603-6BC1-451E-8458-26F8211A81C6}" type="presParOf" srcId="{549ABCD1-E6FD-494D-8462-C60D417B6AEC}" destId="{F2088C1F-9A7B-4494-B7BB-896FD5A294FD}" srcOrd="7" destOrd="0" presId="urn:microsoft.com/office/officeart/2005/8/layout/list1"/>
    <dgm:cxn modelId="{18E6ECDF-062B-454B-A16D-ED6ABA84BAB5}" type="presParOf" srcId="{549ABCD1-E6FD-494D-8462-C60D417B6AEC}" destId="{790EA124-16C6-4AE5-9F03-F280395F0014}" srcOrd="8" destOrd="0" presId="urn:microsoft.com/office/officeart/2005/8/layout/list1"/>
    <dgm:cxn modelId="{A64567D5-97A7-4513-990F-EEEED0D60847}" type="presParOf" srcId="{790EA124-16C6-4AE5-9F03-F280395F0014}" destId="{C82407F4-D1FD-4CC6-A5D1-B84BF2FF1897}" srcOrd="0" destOrd="0" presId="urn:microsoft.com/office/officeart/2005/8/layout/list1"/>
    <dgm:cxn modelId="{48F26922-8EEA-4E6A-A742-356DF4991336}" type="presParOf" srcId="{790EA124-16C6-4AE5-9F03-F280395F0014}" destId="{B669F07F-4BF9-4D9C-AD4C-C971255DE98E}" srcOrd="1" destOrd="0" presId="urn:microsoft.com/office/officeart/2005/8/layout/list1"/>
    <dgm:cxn modelId="{F646CF77-F071-4766-AD1A-5D56C2347BF3}" type="presParOf" srcId="{549ABCD1-E6FD-494D-8462-C60D417B6AEC}" destId="{C84EC5ED-6D99-42BE-BB54-8BC9B46F9505}" srcOrd="9" destOrd="0" presId="urn:microsoft.com/office/officeart/2005/8/layout/list1"/>
    <dgm:cxn modelId="{4FD9C567-429A-4D7D-9E00-6E1EBDAF900A}" type="presParOf" srcId="{549ABCD1-E6FD-494D-8462-C60D417B6AEC}" destId="{35EA2A41-9754-4065-A234-EF007175CFD4}" srcOrd="10" destOrd="0" presId="urn:microsoft.com/office/officeart/2005/8/layout/list1"/>
    <dgm:cxn modelId="{E912D2FA-2671-48A1-8270-D5A025B2EE7B}" type="presParOf" srcId="{549ABCD1-E6FD-494D-8462-C60D417B6AEC}" destId="{EE802323-7C30-4B23-9A6D-405380EA2DD0}" srcOrd="11" destOrd="0" presId="urn:microsoft.com/office/officeart/2005/8/layout/list1"/>
    <dgm:cxn modelId="{2EE882D7-A6F1-44B0-9131-864F65015FA6}" type="presParOf" srcId="{549ABCD1-E6FD-494D-8462-C60D417B6AEC}" destId="{C1386876-A7E9-4C1B-8ED1-5C6B519706CA}" srcOrd="12" destOrd="0" presId="urn:microsoft.com/office/officeart/2005/8/layout/list1"/>
    <dgm:cxn modelId="{0F0446E3-56FF-4084-8DFB-661006A1207F}" type="presParOf" srcId="{C1386876-A7E9-4C1B-8ED1-5C6B519706CA}" destId="{CC5C281C-CC71-469B-8D05-4A4DF0378583}" srcOrd="0" destOrd="0" presId="urn:microsoft.com/office/officeart/2005/8/layout/list1"/>
    <dgm:cxn modelId="{0CB4E782-3180-42FB-BA3C-0544C29ABC77}" type="presParOf" srcId="{C1386876-A7E9-4C1B-8ED1-5C6B519706CA}" destId="{208DECB2-EB68-4C09-8032-86C8BAECA688}" srcOrd="1" destOrd="0" presId="urn:microsoft.com/office/officeart/2005/8/layout/list1"/>
    <dgm:cxn modelId="{DED5C535-F608-48CB-9196-7861755EB904}" type="presParOf" srcId="{549ABCD1-E6FD-494D-8462-C60D417B6AEC}" destId="{95EA62A8-DDB9-4391-8139-B7A582386157}" srcOrd="13" destOrd="0" presId="urn:microsoft.com/office/officeart/2005/8/layout/list1"/>
    <dgm:cxn modelId="{67E1C70D-010C-4338-949B-CAF6F7A4F40E}" type="presParOf" srcId="{549ABCD1-E6FD-494D-8462-C60D417B6AEC}" destId="{B85EF272-12C7-4C93-951A-EC1C48DFCB65}" srcOrd="14" destOrd="0" presId="urn:microsoft.com/office/officeart/2005/8/layout/list1"/>
    <dgm:cxn modelId="{2319887D-8D0C-421D-A699-F4F2CD6B116E}" type="presParOf" srcId="{549ABCD1-E6FD-494D-8462-C60D417B6AEC}" destId="{6FD47E73-D695-463A-BCC0-59DD7BE22C9A}" srcOrd="15" destOrd="0" presId="urn:microsoft.com/office/officeart/2005/8/layout/list1"/>
    <dgm:cxn modelId="{AEB8E23A-68AF-4524-A7B9-CA4AE8A6B17C}" type="presParOf" srcId="{549ABCD1-E6FD-494D-8462-C60D417B6AEC}" destId="{610C69E0-6923-4DF4-BA33-30ECBB34559F}" srcOrd="16" destOrd="0" presId="urn:microsoft.com/office/officeart/2005/8/layout/list1"/>
    <dgm:cxn modelId="{E01FBA42-302D-4047-8A14-D5CBF22CCE51}" type="presParOf" srcId="{610C69E0-6923-4DF4-BA33-30ECBB34559F}" destId="{E1F4D812-D617-4D37-9E8F-8D8C6954ECE5}" srcOrd="0" destOrd="0" presId="urn:microsoft.com/office/officeart/2005/8/layout/list1"/>
    <dgm:cxn modelId="{7CF414A6-3BE4-419E-A640-8D3EF1C756AD}" type="presParOf" srcId="{610C69E0-6923-4DF4-BA33-30ECBB34559F}" destId="{A3567F7B-1356-459D-B285-5D812E893076}" srcOrd="1" destOrd="0" presId="urn:microsoft.com/office/officeart/2005/8/layout/list1"/>
    <dgm:cxn modelId="{1DAEC931-393C-4380-9B61-9D7A02DDB71F}" type="presParOf" srcId="{549ABCD1-E6FD-494D-8462-C60D417B6AEC}" destId="{50F3C8B1-1198-4BE9-A7E5-9F61B64A8029}" srcOrd="17" destOrd="0" presId="urn:microsoft.com/office/officeart/2005/8/layout/list1"/>
    <dgm:cxn modelId="{9F0E40AA-BA1B-43D7-93E7-A4F3DFA52CA1}" type="presParOf" srcId="{549ABCD1-E6FD-494D-8462-C60D417B6AEC}" destId="{68DF0F04-4975-4FEF-AC8E-5141D6421190}" srcOrd="18" destOrd="0" presId="urn:microsoft.com/office/officeart/2005/8/layout/list1"/>
    <dgm:cxn modelId="{756759A9-35B2-4173-B1DA-A5635E668368}" type="presParOf" srcId="{549ABCD1-E6FD-494D-8462-C60D417B6AEC}" destId="{092A21C1-23AD-465D-82E3-9408A56F2976}" srcOrd="19" destOrd="0" presId="urn:microsoft.com/office/officeart/2005/8/layout/list1"/>
    <dgm:cxn modelId="{A7095E99-A0DA-4769-B312-25D4DA7FDC19}" type="presParOf" srcId="{549ABCD1-E6FD-494D-8462-C60D417B6AEC}" destId="{F2CC62D7-B2F7-4C5F-8952-EE3F55E59F74}" srcOrd="20" destOrd="0" presId="urn:microsoft.com/office/officeart/2005/8/layout/list1"/>
    <dgm:cxn modelId="{D98010E7-C87F-4A89-B24A-9EBF7A568111}" type="presParOf" srcId="{F2CC62D7-B2F7-4C5F-8952-EE3F55E59F74}" destId="{93CE8BFE-9610-453B-A7B5-C7EC36C6AEE9}" srcOrd="0" destOrd="0" presId="urn:microsoft.com/office/officeart/2005/8/layout/list1"/>
    <dgm:cxn modelId="{39E67E3C-52ED-4975-9875-630C3911E652}" type="presParOf" srcId="{F2CC62D7-B2F7-4C5F-8952-EE3F55E59F74}" destId="{213AA5EF-5DB4-468D-9C96-52D41713FFD4}" srcOrd="1" destOrd="0" presId="urn:microsoft.com/office/officeart/2005/8/layout/list1"/>
    <dgm:cxn modelId="{6EB7DC27-BAB8-467B-8806-2AB9674A4DE9}" type="presParOf" srcId="{549ABCD1-E6FD-494D-8462-C60D417B6AEC}" destId="{6E74813B-BBC7-41DE-BD4B-D1A042F2CCA3}" srcOrd="21" destOrd="0" presId="urn:microsoft.com/office/officeart/2005/8/layout/list1"/>
    <dgm:cxn modelId="{D0EFB5DF-39A2-402C-80B7-DB2D1838931D}" type="presParOf" srcId="{549ABCD1-E6FD-494D-8462-C60D417B6AEC}" destId="{5CB34E62-6053-45DE-BA1C-EDC3E8F71750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372FC-247E-42B4-BB00-AF511A460216}">
      <dsp:nvSpPr>
        <dsp:cNvPr id="0" name=""/>
        <dsp:cNvSpPr/>
      </dsp:nvSpPr>
      <dsp:spPr>
        <a:xfrm>
          <a:off x="0" y="367611"/>
          <a:ext cx="700844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F230F3-FDFE-4E7D-9D86-EAA29D77435F}">
      <dsp:nvSpPr>
        <dsp:cNvPr id="0" name=""/>
        <dsp:cNvSpPr/>
      </dsp:nvSpPr>
      <dsp:spPr>
        <a:xfrm>
          <a:off x="350422" y="116691"/>
          <a:ext cx="4905908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32" tIns="0" rIns="185432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Seminario básico de calidad de servicios</a:t>
          </a:r>
          <a:endParaRPr lang="es-MX" sz="1600" kern="1200" dirty="0"/>
        </a:p>
      </dsp:txBody>
      <dsp:txXfrm>
        <a:off x="374920" y="141189"/>
        <a:ext cx="4856912" cy="452844"/>
      </dsp:txXfrm>
    </dsp:sp>
    <dsp:sp modelId="{3451D599-46AA-4E45-82FC-08668DE88557}">
      <dsp:nvSpPr>
        <dsp:cNvPr id="0" name=""/>
        <dsp:cNvSpPr/>
      </dsp:nvSpPr>
      <dsp:spPr>
        <a:xfrm>
          <a:off x="0" y="1138731"/>
          <a:ext cx="700844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47867-E339-4631-A382-3E8A0F4C6B6B}">
      <dsp:nvSpPr>
        <dsp:cNvPr id="0" name=""/>
        <dsp:cNvSpPr/>
      </dsp:nvSpPr>
      <dsp:spPr>
        <a:xfrm>
          <a:off x="350422" y="887811"/>
          <a:ext cx="4905908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32" tIns="0" rIns="185432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Misión y filosofía de servicio</a:t>
          </a:r>
          <a:endParaRPr lang="es-MX" sz="1600" kern="1200" dirty="0"/>
        </a:p>
      </dsp:txBody>
      <dsp:txXfrm>
        <a:off x="374920" y="912309"/>
        <a:ext cx="4856912" cy="452844"/>
      </dsp:txXfrm>
    </dsp:sp>
    <dsp:sp modelId="{35EA2A41-9754-4065-A234-EF007175CFD4}">
      <dsp:nvSpPr>
        <dsp:cNvPr id="0" name=""/>
        <dsp:cNvSpPr/>
      </dsp:nvSpPr>
      <dsp:spPr>
        <a:xfrm>
          <a:off x="0" y="1909851"/>
          <a:ext cx="700844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69F07F-4BF9-4D9C-AD4C-C971255DE98E}">
      <dsp:nvSpPr>
        <dsp:cNvPr id="0" name=""/>
        <dsp:cNvSpPr/>
      </dsp:nvSpPr>
      <dsp:spPr>
        <a:xfrm>
          <a:off x="350422" y="1658931"/>
          <a:ext cx="4905908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32" tIns="0" rIns="185432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Índice de satisfacción de clientes</a:t>
          </a:r>
          <a:endParaRPr lang="es-MX" sz="1600" kern="1200" dirty="0"/>
        </a:p>
      </dsp:txBody>
      <dsp:txXfrm>
        <a:off x="374920" y="1683429"/>
        <a:ext cx="4856912" cy="452844"/>
      </dsp:txXfrm>
    </dsp:sp>
    <dsp:sp modelId="{B85EF272-12C7-4C93-951A-EC1C48DFCB65}">
      <dsp:nvSpPr>
        <dsp:cNvPr id="0" name=""/>
        <dsp:cNvSpPr/>
      </dsp:nvSpPr>
      <dsp:spPr>
        <a:xfrm>
          <a:off x="0" y="2680972"/>
          <a:ext cx="700844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8DECB2-EB68-4C09-8032-86C8BAECA688}">
      <dsp:nvSpPr>
        <dsp:cNvPr id="0" name=""/>
        <dsp:cNvSpPr/>
      </dsp:nvSpPr>
      <dsp:spPr>
        <a:xfrm>
          <a:off x="350422" y="2430052"/>
          <a:ext cx="4905908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32" tIns="0" rIns="185432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Índice de satisfacción de personal</a:t>
          </a:r>
          <a:endParaRPr lang="es-MX" sz="1600" kern="1200" dirty="0"/>
        </a:p>
      </dsp:txBody>
      <dsp:txXfrm>
        <a:off x="374920" y="2454550"/>
        <a:ext cx="4856912" cy="452844"/>
      </dsp:txXfrm>
    </dsp:sp>
    <dsp:sp modelId="{68DF0F04-4975-4FEF-AC8E-5141D6421190}">
      <dsp:nvSpPr>
        <dsp:cNvPr id="0" name=""/>
        <dsp:cNvSpPr/>
      </dsp:nvSpPr>
      <dsp:spPr>
        <a:xfrm>
          <a:off x="0" y="3452091"/>
          <a:ext cx="700844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567F7B-1356-459D-B285-5D812E893076}">
      <dsp:nvSpPr>
        <dsp:cNvPr id="0" name=""/>
        <dsp:cNvSpPr/>
      </dsp:nvSpPr>
      <dsp:spPr>
        <a:xfrm>
          <a:off x="350422" y="3201171"/>
          <a:ext cx="4905908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32" tIns="0" rIns="185432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Estándares de servicio, productos y sistemas</a:t>
          </a:r>
          <a:endParaRPr lang="es-MX" sz="1600" kern="1200" dirty="0"/>
        </a:p>
      </dsp:txBody>
      <dsp:txXfrm>
        <a:off x="374920" y="3225669"/>
        <a:ext cx="4856912" cy="452844"/>
      </dsp:txXfrm>
    </dsp:sp>
    <dsp:sp modelId="{5CB34E62-6053-45DE-BA1C-EDC3E8F71750}">
      <dsp:nvSpPr>
        <dsp:cNvPr id="0" name=""/>
        <dsp:cNvSpPr/>
      </dsp:nvSpPr>
      <dsp:spPr>
        <a:xfrm>
          <a:off x="0" y="4223212"/>
          <a:ext cx="700844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3AA5EF-5DB4-468D-9C96-52D41713FFD4}">
      <dsp:nvSpPr>
        <dsp:cNvPr id="0" name=""/>
        <dsp:cNvSpPr/>
      </dsp:nvSpPr>
      <dsp:spPr>
        <a:xfrm>
          <a:off x="350422" y="3972292"/>
          <a:ext cx="4905908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32" tIns="0" rIns="185432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Curso básico de calidad de servicio para jefes e instructores</a:t>
          </a:r>
          <a:endParaRPr lang="es-MX" sz="1600" kern="1200" dirty="0"/>
        </a:p>
      </dsp:txBody>
      <dsp:txXfrm>
        <a:off x="374920" y="3996790"/>
        <a:ext cx="4856912" cy="452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372FC-247E-42B4-BB00-AF511A460216}">
      <dsp:nvSpPr>
        <dsp:cNvPr id="0" name=""/>
        <dsp:cNvSpPr/>
      </dsp:nvSpPr>
      <dsp:spPr>
        <a:xfrm>
          <a:off x="0" y="367611"/>
          <a:ext cx="700844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F230F3-FDFE-4E7D-9D86-EAA29D77435F}">
      <dsp:nvSpPr>
        <dsp:cNvPr id="0" name=""/>
        <dsp:cNvSpPr/>
      </dsp:nvSpPr>
      <dsp:spPr>
        <a:xfrm>
          <a:off x="350422" y="116691"/>
          <a:ext cx="4905908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32" tIns="0" rIns="18543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Circulo de servicio</a:t>
          </a:r>
          <a:endParaRPr lang="es-MX" sz="1800" kern="1200" dirty="0"/>
        </a:p>
      </dsp:txBody>
      <dsp:txXfrm>
        <a:off x="374920" y="141189"/>
        <a:ext cx="4856912" cy="452844"/>
      </dsp:txXfrm>
    </dsp:sp>
    <dsp:sp modelId="{3451D599-46AA-4E45-82FC-08668DE88557}">
      <dsp:nvSpPr>
        <dsp:cNvPr id="0" name=""/>
        <dsp:cNvSpPr/>
      </dsp:nvSpPr>
      <dsp:spPr>
        <a:xfrm>
          <a:off x="0" y="1138731"/>
          <a:ext cx="700844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47867-E339-4631-A382-3E8A0F4C6B6B}">
      <dsp:nvSpPr>
        <dsp:cNvPr id="0" name=""/>
        <dsp:cNvSpPr/>
      </dsp:nvSpPr>
      <dsp:spPr>
        <a:xfrm>
          <a:off x="350422" y="887811"/>
          <a:ext cx="4905908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32" tIns="0" rIns="18543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Curso “escuchando a mi cliente”</a:t>
          </a:r>
          <a:endParaRPr lang="es-MX" sz="1800" kern="1200" dirty="0"/>
        </a:p>
      </dsp:txBody>
      <dsp:txXfrm>
        <a:off x="374920" y="912309"/>
        <a:ext cx="4856912" cy="452844"/>
      </dsp:txXfrm>
    </dsp:sp>
    <dsp:sp modelId="{35EA2A41-9754-4065-A234-EF007175CFD4}">
      <dsp:nvSpPr>
        <dsp:cNvPr id="0" name=""/>
        <dsp:cNvSpPr/>
      </dsp:nvSpPr>
      <dsp:spPr>
        <a:xfrm>
          <a:off x="0" y="1909851"/>
          <a:ext cx="700844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69F07F-4BF9-4D9C-AD4C-C971255DE98E}">
      <dsp:nvSpPr>
        <dsp:cNvPr id="0" name=""/>
        <dsp:cNvSpPr/>
      </dsp:nvSpPr>
      <dsp:spPr>
        <a:xfrm>
          <a:off x="350422" y="1658931"/>
          <a:ext cx="4905908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32" tIns="0" rIns="18543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Curso de habilidades de servicio</a:t>
          </a:r>
          <a:endParaRPr lang="es-MX" sz="1800" kern="1200" dirty="0"/>
        </a:p>
      </dsp:txBody>
      <dsp:txXfrm>
        <a:off x="374920" y="1683429"/>
        <a:ext cx="4856912" cy="452844"/>
      </dsp:txXfrm>
    </dsp:sp>
    <dsp:sp modelId="{B85EF272-12C7-4C93-951A-EC1C48DFCB65}">
      <dsp:nvSpPr>
        <dsp:cNvPr id="0" name=""/>
        <dsp:cNvSpPr/>
      </dsp:nvSpPr>
      <dsp:spPr>
        <a:xfrm>
          <a:off x="0" y="2680972"/>
          <a:ext cx="700844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8DECB2-EB68-4C09-8032-86C8BAECA688}">
      <dsp:nvSpPr>
        <dsp:cNvPr id="0" name=""/>
        <dsp:cNvSpPr/>
      </dsp:nvSpPr>
      <dsp:spPr>
        <a:xfrm>
          <a:off x="350422" y="2430052"/>
          <a:ext cx="4905908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32" tIns="0" rIns="18543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Clientes internos</a:t>
          </a:r>
          <a:endParaRPr lang="es-MX" sz="1800" kern="1200" dirty="0"/>
        </a:p>
      </dsp:txBody>
      <dsp:txXfrm>
        <a:off x="374920" y="2454550"/>
        <a:ext cx="4856912" cy="452844"/>
      </dsp:txXfrm>
    </dsp:sp>
    <dsp:sp modelId="{68DF0F04-4975-4FEF-AC8E-5141D6421190}">
      <dsp:nvSpPr>
        <dsp:cNvPr id="0" name=""/>
        <dsp:cNvSpPr/>
      </dsp:nvSpPr>
      <dsp:spPr>
        <a:xfrm>
          <a:off x="0" y="3452091"/>
          <a:ext cx="700844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567F7B-1356-459D-B285-5D812E893076}">
      <dsp:nvSpPr>
        <dsp:cNvPr id="0" name=""/>
        <dsp:cNvSpPr/>
      </dsp:nvSpPr>
      <dsp:spPr>
        <a:xfrm>
          <a:off x="350422" y="3201171"/>
          <a:ext cx="4905908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32" tIns="0" rIns="18543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Medidas de efectividad para ejecutivos</a:t>
          </a:r>
          <a:endParaRPr lang="es-MX" sz="1800" kern="1200" dirty="0"/>
        </a:p>
      </dsp:txBody>
      <dsp:txXfrm>
        <a:off x="374920" y="3225669"/>
        <a:ext cx="4856912" cy="452844"/>
      </dsp:txXfrm>
    </dsp:sp>
    <dsp:sp modelId="{5CB34E62-6053-45DE-BA1C-EDC3E8F71750}">
      <dsp:nvSpPr>
        <dsp:cNvPr id="0" name=""/>
        <dsp:cNvSpPr/>
      </dsp:nvSpPr>
      <dsp:spPr>
        <a:xfrm>
          <a:off x="0" y="4223212"/>
          <a:ext cx="700844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3AA5EF-5DB4-468D-9C96-52D41713FFD4}">
      <dsp:nvSpPr>
        <dsp:cNvPr id="0" name=""/>
        <dsp:cNvSpPr/>
      </dsp:nvSpPr>
      <dsp:spPr>
        <a:xfrm>
          <a:off x="350422" y="3972292"/>
          <a:ext cx="4905908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32" tIns="0" rIns="18543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Comunicación de la nueva cultura</a:t>
          </a:r>
          <a:endParaRPr lang="es-MX" sz="1800" kern="1200" dirty="0"/>
        </a:p>
      </dsp:txBody>
      <dsp:txXfrm>
        <a:off x="374920" y="3996790"/>
        <a:ext cx="4856912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FC059-57BA-4B9B-91AD-3ED30639E86A}" type="datetimeFigureOut">
              <a:rPr lang="es-MX" smtClean="0"/>
              <a:t>24/03/2013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2E9C1-3FE0-4E1A-B0AB-09B3802414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824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AED203-8811-4D0B-94B1-1F9AF9ABB2C0}" type="datetime1">
              <a:rPr lang="es-MX" smtClean="0"/>
              <a:t>24/03/2013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FB3D97-0EF7-4AEF-8B5C-80A01DAB795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D0978B-1DE0-4590-90F3-8EA15BBFADA5}" type="datetime1">
              <a:rPr lang="es-MX" smtClean="0"/>
              <a:t>24/03/2013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B3D97-0EF7-4AEF-8B5C-80A01DAB795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0DCEC-7CBE-4C89-B0E5-E9EC6AB15AC4}" type="datetime1">
              <a:rPr lang="es-MX" smtClean="0"/>
              <a:t>24/03/2013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B3D97-0EF7-4AEF-8B5C-80A01DAB795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966B8-6EE8-45B4-AA20-63D8161961C0}" type="datetime1">
              <a:rPr lang="es-MX" smtClean="0"/>
              <a:t>24/03/2013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B3D97-0EF7-4AEF-8B5C-80A01DAB795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4EC2C7-F57F-48D4-B936-2D9D56B871E4}" type="datetime1">
              <a:rPr lang="es-MX" smtClean="0"/>
              <a:t>24/03/2013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B3D97-0EF7-4AEF-8B5C-80A01DAB795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C4DCD-A625-46D0-9A35-3B20BCF526F1}" type="datetime1">
              <a:rPr lang="es-MX" smtClean="0"/>
              <a:t>24/03/2013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B3D97-0EF7-4AEF-8B5C-80A01DAB795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319382-7F44-46D1-B0C8-7C0B04B9EC69}" type="datetime1">
              <a:rPr lang="es-MX" smtClean="0"/>
              <a:t>24/03/2013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B3D97-0EF7-4AEF-8B5C-80A01DAB795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AE081E-0CE3-4DA0-ABF0-BF21848ACFDF}" type="datetime1">
              <a:rPr lang="es-MX" smtClean="0"/>
              <a:t>24/03/2013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B3D97-0EF7-4AEF-8B5C-80A01DAB795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4EA66-E8F0-4A2E-93C5-00739D5B6786}" type="datetime1">
              <a:rPr lang="es-MX" smtClean="0"/>
              <a:t>24/03/2013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B3D97-0EF7-4AEF-8B5C-80A01DAB795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9168B6-0C0A-4508-AD29-811FB110235D}" type="datetime1">
              <a:rPr lang="es-MX" smtClean="0"/>
              <a:t>24/03/2013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B3D97-0EF7-4AEF-8B5C-80A01DAB795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1B8241-1228-4D51-87E0-2C4A0D3F247B}" type="datetime1">
              <a:rPr lang="es-MX" smtClean="0"/>
              <a:t>24/03/2013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FB3D97-0EF7-4AEF-8B5C-80A01DAB795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4EB3152-DBBB-437C-BB21-AD81F0B7603D}" type="datetime1">
              <a:rPr lang="es-MX" smtClean="0"/>
              <a:t>24/03/2013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9FB3D97-0EF7-4AEF-8B5C-80A01DAB795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gif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Modelo Cultural y Plan Maestro de Cambio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MARGARITA VALLE LEÓN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0" y="6309320"/>
            <a:ext cx="2051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abril de </a:t>
            </a:r>
            <a:r>
              <a:rPr lang="es-MX" dirty="0" smtClean="0">
                <a:solidFill>
                  <a:schemeClr val="bg1"/>
                </a:solidFill>
              </a:rPr>
              <a:t>2013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521714" y="5733256"/>
            <a:ext cx="622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</a:t>
            </a:r>
            <a:endParaRPr lang="es-MX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_tzx7RUBNbZ8/SljE8CC53kI/AAAAAAAAACY/vnC4_KxoEV4/s400/20080527172159-direcc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340768"/>
            <a:ext cx="3810000" cy="2847976"/>
          </a:xfrm>
          <a:prstGeom prst="rect">
            <a:avLst/>
          </a:prstGeom>
          <a:noFill/>
        </p:spPr>
      </p:pic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sz="2000" dirty="0" smtClean="0"/>
              <a:t>Elementos culturales</a:t>
            </a:r>
          </a:p>
          <a:p>
            <a:pPr marL="566928" indent="-457200">
              <a:buFont typeface="+mj-lt"/>
              <a:buAutoNum type="arabicPeriod"/>
            </a:pPr>
            <a:r>
              <a:rPr lang="es-MX" sz="2000" dirty="0" smtClean="0"/>
              <a:t>Clientes</a:t>
            </a:r>
          </a:p>
          <a:p>
            <a:pPr marL="566928" indent="-457200">
              <a:buFont typeface="+mj-lt"/>
              <a:buAutoNum type="arabicPeriod"/>
            </a:pPr>
            <a:r>
              <a:rPr lang="es-MX" sz="2000" dirty="0" smtClean="0"/>
              <a:t>Servicios</a:t>
            </a:r>
          </a:p>
          <a:p>
            <a:pPr marL="566928" indent="-457200">
              <a:buFont typeface="+mj-lt"/>
              <a:buAutoNum type="arabicPeriod"/>
            </a:pPr>
            <a:r>
              <a:rPr lang="es-MX" sz="2000" dirty="0" smtClean="0"/>
              <a:t>Productos</a:t>
            </a:r>
          </a:p>
          <a:p>
            <a:pPr marL="566928" indent="-457200">
              <a:buFont typeface="+mj-lt"/>
              <a:buAutoNum type="arabicPeriod"/>
            </a:pPr>
            <a:r>
              <a:rPr lang="es-MX" sz="2000" dirty="0" smtClean="0"/>
              <a:t>Sistemas</a:t>
            </a:r>
          </a:p>
          <a:p>
            <a:pPr marL="566928" indent="-457200">
              <a:buFont typeface="+mj-lt"/>
              <a:buAutoNum type="arabicPeriod"/>
            </a:pPr>
            <a:r>
              <a:rPr lang="es-MX" sz="2000" dirty="0" smtClean="0"/>
              <a:t>Personal de contacto</a:t>
            </a:r>
          </a:p>
          <a:p>
            <a:pPr marL="566928" indent="-457200">
              <a:buFont typeface="+mj-lt"/>
              <a:buAutoNum type="arabicPeriod"/>
            </a:pPr>
            <a:r>
              <a:rPr lang="es-MX" sz="2000" dirty="0" smtClean="0"/>
              <a:t>Mandos medios</a:t>
            </a:r>
          </a:p>
          <a:p>
            <a:pPr marL="566928" indent="-457200">
              <a:buFont typeface="+mj-lt"/>
              <a:buAutoNum type="arabicPeriod"/>
            </a:pPr>
            <a:r>
              <a:rPr lang="es-MX" sz="2000" dirty="0" smtClean="0"/>
              <a:t>Dirección</a:t>
            </a:r>
            <a:endParaRPr lang="es-MX" sz="20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s-MX" sz="14400" dirty="0" smtClean="0"/>
              <a:t>?</a:t>
            </a:r>
            <a:endParaRPr lang="es-MX" sz="144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Plan Maestro</a:t>
            </a:r>
            <a:br>
              <a:rPr lang="es-MX" dirty="0" smtClean="0"/>
            </a:br>
            <a:r>
              <a:rPr lang="es-MX" sz="2200" dirty="0" smtClean="0"/>
              <a:t>Permite a la empresa pasar de la cultura actual a una nueva cultura</a:t>
            </a:r>
            <a:br>
              <a:rPr lang="es-MX" sz="2200" dirty="0" smtClean="0"/>
            </a:br>
            <a:endParaRPr lang="es-MX" sz="22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4294967295"/>
          </p:nvPr>
        </p:nvSpPr>
        <p:spPr>
          <a:xfrm>
            <a:off x="0" y="4797425"/>
            <a:ext cx="4040188" cy="7620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s-MX" dirty="0" smtClean="0"/>
              <a:t>Cultura actual</a:t>
            </a:r>
          </a:p>
          <a:p>
            <a:pPr algn="ctr">
              <a:buNone/>
            </a:pPr>
            <a:r>
              <a:rPr lang="es-MX" dirty="0" smtClean="0"/>
              <a:t>Como estamos hoy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4294967295"/>
          </p:nvPr>
        </p:nvSpPr>
        <p:spPr>
          <a:xfrm>
            <a:off x="4644009" y="4797425"/>
            <a:ext cx="4499992" cy="76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MX" sz="2200" dirty="0" smtClean="0"/>
              <a:t>Nueva cultura</a:t>
            </a:r>
          </a:p>
          <a:p>
            <a:pPr algn="ctr">
              <a:buNone/>
            </a:pPr>
            <a:r>
              <a:rPr lang="es-MX" sz="2200" dirty="0" smtClean="0"/>
              <a:t>Como queremos estar a futuro</a:t>
            </a:r>
            <a:endParaRPr lang="es-MX" sz="2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843808" y="6093296"/>
            <a:ext cx="3888432" cy="369332"/>
          </a:xfrm>
          <a:prstGeom prst="rect">
            <a:avLst/>
          </a:prstGeom>
          <a:solidFill>
            <a:srgbClr val="7C7CD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PLAN MAESTRO DE CAMBIO</a:t>
            </a:r>
            <a:endParaRPr lang="es-MX" dirty="0">
              <a:solidFill>
                <a:schemeClr val="bg1"/>
              </a:solidFill>
            </a:endParaRPr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3131840" y="5589240"/>
            <a:ext cx="93610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>
            <a:stCxn id="4" idx="2"/>
          </p:cNvCxnSpPr>
          <p:nvPr/>
        </p:nvCxnSpPr>
        <p:spPr>
          <a:xfrm flipH="1">
            <a:off x="5580113" y="5559425"/>
            <a:ext cx="1313892" cy="533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9638-6EE9-4F15-B6F8-04BFFAE6330F}" type="datetime1">
              <a:rPr lang="es-MX" smtClean="0"/>
              <a:t>24/03/2013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3D97-0EF7-4AEF-8B5C-80A01DAB7958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6588224" y="188640"/>
            <a:ext cx="230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dirty="0" smtClean="0"/>
              <a:t>¿Estás así hoy en tu empresa?</a:t>
            </a:r>
            <a:endParaRPr lang="es-MX" sz="3200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D4B0-4B3A-44EC-A458-8D6994FB6133}" type="datetime1">
              <a:rPr lang="es-MX" smtClean="0"/>
              <a:t>24/03/2013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3D97-0EF7-4AEF-8B5C-80A01DAB7958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Éxito en la cultura de calidad de servicio</a:t>
            </a:r>
            <a:endParaRPr lang="es-MX" dirty="0"/>
          </a:p>
        </p:txBody>
      </p:sp>
      <p:pic>
        <p:nvPicPr>
          <p:cNvPr id="15362" name="Picture 2" descr="http://www.fros-asesores.com/img/fotos/man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340768"/>
            <a:ext cx="1584176" cy="1460038"/>
          </a:xfrm>
          <a:prstGeom prst="rect">
            <a:avLst/>
          </a:prstGeom>
          <a:noFill/>
        </p:spPr>
      </p:pic>
      <p:pic>
        <p:nvPicPr>
          <p:cNvPr id="15364" name="Picture 4" descr="http://www.monografias.com/trabajos89/calidad-servicio-al-cliente/img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924944"/>
            <a:ext cx="1728192" cy="1296144"/>
          </a:xfrm>
          <a:prstGeom prst="rect">
            <a:avLst/>
          </a:prstGeom>
          <a:noFill/>
        </p:spPr>
      </p:pic>
      <p:pic>
        <p:nvPicPr>
          <p:cNvPr id="15366" name="Picture 6" descr="http://reflow.scribd.com/34fq7egtmou3ns2/images/image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365104"/>
            <a:ext cx="1656184" cy="1694958"/>
          </a:xfrm>
          <a:prstGeom prst="rect">
            <a:avLst/>
          </a:prstGeom>
          <a:noFill/>
        </p:spPr>
      </p:pic>
      <p:pic>
        <p:nvPicPr>
          <p:cNvPr id="15368" name="Picture 8" descr="http://eleconomista.com.mx/files/imagecache/nota_completa/FP29A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7" y="1340768"/>
            <a:ext cx="2169841" cy="1440160"/>
          </a:xfrm>
          <a:prstGeom prst="rect">
            <a:avLst/>
          </a:prstGeom>
          <a:noFill/>
        </p:spPr>
      </p:pic>
      <p:pic>
        <p:nvPicPr>
          <p:cNvPr id="15370" name="Picture 10" descr="http://2.bp.blogspot.com/_7SIYxMXIodY/TIpFMs_3b1I/AAAAAAAAAAM/dFw8_J4dBF0/s1600/satisfa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3068960"/>
            <a:ext cx="2016224" cy="1281631"/>
          </a:xfrm>
          <a:prstGeom prst="rect">
            <a:avLst/>
          </a:prstGeom>
          <a:noFill/>
        </p:spPr>
      </p:pic>
      <p:pic>
        <p:nvPicPr>
          <p:cNvPr id="15372" name="Picture 12" descr="http://desmotivaciones.es/demots/201104/ayuda_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1880" y="4437112"/>
            <a:ext cx="1944216" cy="1815407"/>
          </a:xfrm>
          <a:prstGeom prst="rect">
            <a:avLst/>
          </a:prstGeom>
          <a:noFill/>
        </p:spPr>
      </p:pic>
      <p:pic>
        <p:nvPicPr>
          <p:cNvPr id="15374" name="Picture 14" descr="http://www.uca.es/dpto/C121/imagenes/foto%20personal%20provisional/imag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1340769"/>
            <a:ext cx="2015106" cy="1512168"/>
          </a:xfrm>
          <a:prstGeom prst="rect">
            <a:avLst/>
          </a:prstGeom>
          <a:noFill/>
        </p:spPr>
      </p:pic>
      <p:pic>
        <p:nvPicPr>
          <p:cNvPr id="15376" name="Picture 16" descr="http://paginaspersonales.deusto.es/mpoblete2/ALMERIA_archivos/image050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28184" y="2996952"/>
            <a:ext cx="2088232" cy="1566174"/>
          </a:xfrm>
          <a:prstGeom prst="rect">
            <a:avLst/>
          </a:prstGeom>
          <a:noFill/>
        </p:spPr>
      </p:pic>
      <p:pic>
        <p:nvPicPr>
          <p:cNvPr id="15378" name="Picture 18" descr="http://www.itglobal.es/web/img/iso2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00192" y="4653135"/>
            <a:ext cx="2015873" cy="1613831"/>
          </a:xfrm>
          <a:prstGeom prst="rect">
            <a:avLst/>
          </a:prstGeom>
          <a:noFill/>
        </p:spPr>
      </p:pic>
      <p:sp>
        <p:nvSpPr>
          <p:cNvPr id="17" name="16 Rectángulo"/>
          <p:cNvSpPr/>
          <p:nvPr/>
        </p:nvSpPr>
        <p:spPr>
          <a:xfrm>
            <a:off x="1187624" y="1916832"/>
            <a:ext cx="1186542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Apoyo dirección</a:t>
            </a:r>
            <a:endParaRPr lang="es-ES" sz="1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043608" y="3645024"/>
            <a:ext cx="1440160" cy="415498"/>
          </a:xfrm>
          <a:prstGeom prst="rect">
            <a:avLst/>
          </a:prstGeom>
          <a:solidFill>
            <a:srgbClr val="7C7CDE"/>
          </a:solidFill>
        </p:spPr>
        <p:txBody>
          <a:bodyPr wrap="square" rtlCol="0">
            <a:spAutoFit/>
          </a:bodyPr>
          <a:lstStyle/>
          <a:p>
            <a:r>
              <a:rPr lang="es-MX" sz="1050" dirty="0" smtClean="0"/>
              <a:t>Primer paso para calidad total</a:t>
            </a:r>
            <a:endParaRPr lang="es-MX" sz="105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1403648" y="465313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a largo plazo. </a:t>
            </a:r>
            <a:endParaRPr lang="es-MX" sz="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1619672" y="5539298"/>
            <a:ext cx="864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a corto plazo</a:t>
            </a:r>
            <a:endParaRPr lang="es-MX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4139952" y="141277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Crear su propio traje a la medida</a:t>
            </a:r>
            <a:endParaRPr lang="es-MX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3275856" y="2996952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Medir y mejorar</a:t>
            </a:r>
            <a:endParaRPr lang="es-MX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3563888" y="5877272"/>
            <a:ext cx="187220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Pedir ayuda a los que tienen experiencia</a:t>
            </a:r>
            <a:endParaRPr lang="es-MX" sz="10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6228184" y="2348880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Involucrar y culturizar a todo el personal</a:t>
            </a:r>
            <a:endParaRPr lang="es-MX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6300192" y="6309320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Premiar el buen comportamiento</a:t>
            </a:r>
            <a:endParaRPr lang="es-MX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3563888" y="6457890"/>
            <a:ext cx="195277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 desfallecer</a:t>
            </a:r>
            <a:endParaRPr lang="es-ES" sz="2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1E7C-F864-4E67-BAE4-3462A3F0FD4E}" type="datetime1">
              <a:rPr lang="es-MX" smtClean="0"/>
              <a:t>24/03/2013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3D97-0EF7-4AEF-8B5C-80A01DAB7958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TÉCNICAS BÁSICAS DE CAMBIO</a:t>
            </a:r>
            <a:endParaRPr lang="es-MX" dirty="0"/>
          </a:p>
        </p:txBody>
      </p:sp>
      <p:graphicFrame>
        <p:nvGraphicFramePr>
          <p:cNvPr id="3" name="2 Diagrama"/>
          <p:cNvGraphicFramePr/>
          <p:nvPr/>
        </p:nvGraphicFramePr>
        <p:xfrm>
          <a:off x="1524000" y="1397000"/>
          <a:ext cx="7008440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9DF8-6E2C-49B2-912C-F0230AAA039A}" type="datetime1">
              <a:rPr lang="es-MX" smtClean="0"/>
              <a:t>24/03/2013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3D97-0EF7-4AEF-8B5C-80A01DAB7958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TÉCNICAS BÁSICAS DE CAMBIO</a:t>
            </a:r>
            <a:endParaRPr lang="es-MX" dirty="0"/>
          </a:p>
        </p:txBody>
      </p:sp>
      <p:graphicFrame>
        <p:nvGraphicFramePr>
          <p:cNvPr id="3" name="2 Diagrama"/>
          <p:cNvGraphicFramePr/>
          <p:nvPr/>
        </p:nvGraphicFramePr>
        <p:xfrm>
          <a:off x="1524000" y="1397000"/>
          <a:ext cx="7008440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2E65-CD14-45C1-8EA4-37F568E8FCF9}" type="datetime1">
              <a:rPr lang="es-MX" smtClean="0"/>
              <a:t>24/03/2013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3D97-0EF7-4AEF-8B5C-80A01DAB7958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Hoja de trabajo</a:t>
            </a:r>
            <a:br>
              <a:rPr lang="es-MX" dirty="0" smtClean="0"/>
            </a:br>
            <a:r>
              <a:rPr lang="es-MX" sz="2200" dirty="0" smtClean="0"/>
              <a:t>para el plan maestro de cambio</a:t>
            </a:r>
            <a:endParaRPr lang="es-MX" sz="2200" dirty="0"/>
          </a:p>
        </p:txBody>
      </p:sp>
      <p:sp>
        <p:nvSpPr>
          <p:cNvPr id="4" name="3 Marco"/>
          <p:cNvSpPr/>
          <p:nvPr/>
        </p:nvSpPr>
        <p:spPr>
          <a:xfrm>
            <a:off x="755576" y="1412776"/>
            <a:ext cx="3384376" cy="25202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5" name="4 Marco"/>
          <p:cNvSpPr/>
          <p:nvPr/>
        </p:nvSpPr>
        <p:spPr>
          <a:xfrm>
            <a:off x="5004048" y="1412776"/>
            <a:ext cx="3384376" cy="25202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4355976" y="2636912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755576" y="141277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¿Cuál es la cultura actual?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4788024" y="1412776"/>
            <a:ext cx="3744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¿Cuál es la nueva cultura de servicios?</a:t>
            </a:r>
            <a:endParaRPr lang="es-MX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1043608" y="4149080"/>
          <a:ext cx="7344816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536"/>
                <a:gridCol w="792088"/>
                <a:gridCol w="864096"/>
                <a:gridCol w="8640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Acciones a tomar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Fecha Inicio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Fecha Término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Resp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1.-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2.-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3.-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4.-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683568" y="1052736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Factor crítico______________________   Fecha____________________</a:t>
            </a:r>
            <a:endParaRPr lang="es-MX" dirty="0"/>
          </a:p>
        </p:txBody>
      </p:sp>
      <p:pic>
        <p:nvPicPr>
          <p:cNvPr id="43010" name="Picture 2" descr="http://www.servicequality.net/images-nw/cuadro-cultu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772816"/>
            <a:ext cx="3061524" cy="1843287"/>
          </a:xfrm>
          <a:prstGeom prst="rect">
            <a:avLst/>
          </a:prstGeom>
          <a:noFill/>
        </p:spPr>
      </p:pic>
      <p:pic>
        <p:nvPicPr>
          <p:cNvPr id="43014" name="Picture 6" descr="http://t2.gstatic.com/images?q=tbn:ANd9GcQKMicK6h8ESmrNQIyYAAgQhhIVV4CZsXw2HtLUmgHmQI4TjUzy6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700807"/>
            <a:ext cx="2736304" cy="1942717"/>
          </a:xfrm>
          <a:prstGeom prst="rect">
            <a:avLst/>
          </a:prstGeom>
          <a:noFill/>
        </p:spPr>
      </p:pic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9846E-40BB-4D2D-8E2C-117FDF1BBDF8}" type="datetime1">
              <a:rPr lang="es-MX" smtClean="0"/>
              <a:t>24/03/2013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3D97-0EF7-4AEF-8B5C-80A01DAB7958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</TotalTime>
  <Words>250</Words>
  <Application>Microsoft Office PowerPoint</Application>
  <PresentationFormat>Presentación en pantalla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Concurrencia</vt:lpstr>
      <vt:lpstr>Modelo Cultural y Plan Maestro de Cambio</vt:lpstr>
      <vt:lpstr>Plan Maestro Permite a la empresa pasar de la cultura actual a una nueva cultura </vt:lpstr>
      <vt:lpstr>Presentación de PowerPoint</vt:lpstr>
      <vt:lpstr>Éxito en la cultura de calidad de servicio</vt:lpstr>
      <vt:lpstr>TÉCNICAS BÁSICAS DE CAMBIO</vt:lpstr>
      <vt:lpstr>TÉCNICAS BÁSICAS DE CAMBIO</vt:lpstr>
      <vt:lpstr>Hoja de trabajo para el plan maestro de cambio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Margarita Valle Leon</dc:creator>
  <cp:lastModifiedBy>Margarita</cp:lastModifiedBy>
  <cp:revision>17</cp:revision>
  <dcterms:created xsi:type="dcterms:W3CDTF">2012-04-14T02:51:18Z</dcterms:created>
  <dcterms:modified xsi:type="dcterms:W3CDTF">2013-03-24T07:02:19Z</dcterms:modified>
</cp:coreProperties>
</file>