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821131-6DEB-4C8C-B61F-D745AACDAFEE}" type="doc">
      <dgm:prSet loTypeId="urn:microsoft.com/office/officeart/2005/8/layout/hProcess9" loCatId="process" qsTypeId="urn:microsoft.com/office/officeart/2005/8/quickstyle/simple1" qsCatId="simple" csTypeId="urn:microsoft.com/office/officeart/2005/8/colors/colorful1#3" csCatId="colorful" phldr="1"/>
      <dgm:spPr/>
    </dgm:pt>
    <dgm:pt modelId="{45EA6B5E-2681-499D-96EE-5F4AF1006721}">
      <dgm:prSet phldrT="[Texto]" custT="1"/>
      <dgm:spPr/>
      <dgm:t>
        <a:bodyPr/>
        <a:lstStyle/>
        <a:p>
          <a:r>
            <a:rPr lang="es-MX" sz="1800" dirty="0" smtClean="0"/>
            <a:t>Información</a:t>
          </a:r>
          <a:endParaRPr lang="es-MX" sz="1800" dirty="0"/>
        </a:p>
      </dgm:t>
    </dgm:pt>
    <dgm:pt modelId="{6E215E04-658F-430C-9D8E-7B10DBE49A6B}" type="parTrans" cxnId="{BC80EBFA-77BB-40A6-B191-86F613C70C11}">
      <dgm:prSet/>
      <dgm:spPr/>
      <dgm:t>
        <a:bodyPr/>
        <a:lstStyle/>
        <a:p>
          <a:endParaRPr lang="es-MX"/>
        </a:p>
      </dgm:t>
    </dgm:pt>
    <dgm:pt modelId="{D7431C5E-868E-4B65-9B14-543CA2E65ED8}" type="sibTrans" cxnId="{BC80EBFA-77BB-40A6-B191-86F613C70C11}">
      <dgm:prSet/>
      <dgm:spPr/>
      <dgm:t>
        <a:bodyPr/>
        <a:lstStyle/>
        <a:p>
          <a:endParaRPr lang="es-MX"/>
        </a:p>
      </dgm:t>
    </dgm:pt>
    <dgm:pt modelId="{E2A2CE9F-5716-4BDF-AADE-7AF5F8F71F53}">
      <dgm:prSet phldrT="[Texto]" custT="1"/>
      <dgm:spPr/>
      <dgm:t>
        <a:bodyPr/>
        <a:lstStyle/>
        <a:p>
          <a:r>
            <a:rPr lang="es-MX" sz="1800" dirty="0" smtClean="0"/>
            <a:t>Actitud</a:t>
          </a:r>
          <a:endParaRPr lang="es-MX" sz="1800" dirty="0"/>
        </a:p>
      </dgm:t>
    </dgm:pt>
    <dgm:pt modelId="{8EFFF0ED-4815-4C2F-AD0A-67DCDBA403BB}" type="parTrans" cxnId="{D2FBC99C-F749-4E42-8A76-AFE4FAA82357}">
      <dgm:prSet/>
      <dgm:spPr/>
      <dgm:t>
        <a:bodyPr/>
        <a:lstStyle/>
        <a:p>
          <a:endParaRPr lang="es-MX"/>
        </a:p>
      </dgm:t>
    </dgm:pt>
    <dgm:pt modelId="{201E416C-1E00-4F80-8D72-291374802680}" type="sibTrans" cxnId="{D2FBC99C-F749-4E42-8A76-AFE4FAA82357}">
      <dgm:prSet/>
      <dgm:spPr/>
      <dgm:t>
        <a:bodyPr/>
        <a:lstStyle/>
        <a:p>
          <a:endParaRPr lang="es-MX"/>
        </a:p>
      </dgm:t>
    </dgm:pt>
    <dgm:pt modelId="{8D75360E-E666-42C3-A3BA-9266626A07F6}">
      <dgm:prSet phldrT="[Texto]" custT="1"/>
      <dgm:spPr/>
      <dgm:t>
        <a:bodyPr/>
        <a:lstStyle/>
        <a:p>
          <a:r>
            <a:rPr lang="es-MX" sz="1800" dirty="0" smtClean="0"/>
            <a:t>Comportamiento</a:t>
          </a:r>
          <a:endParaRPr lang="es-MX" sz="1800" dirty="0"/>
        </a:p>
      </dgm:t>
    </dgm:pt>
    <dgm:pt modelId="{CCA10807-C76E-4F9A-8A02-59D1A06D9818}" type="parTrans" cxnId="{4B60D2F6-D50E-47FC-81A0-830F9E673AA4}">
      <dgm:prSet/>
      <dgm:spPr/>
      <dgm:t>
        <a:bodyPr/>
        <a:lstStyle/>
        <a:p>
          <a:endParaRPr lang="es-MX"/>
        </a:p>
      </dgm:t>
    </dgm:pt>
    <dgm:pt modelId="{03366241-374F-4907-9F80-9962DED6719D}" type="sibTrans" cxnId="{4B60D2F6-D50E-47FC-81A0-830F9E673AA4}">
      <dgm:prSet/>
      <dgm:spPr/>
      <dgm:t>
        <a:bodyPr/>
        <a:lstStyle/>
        <a:p>
          <a:endParaRPr lang="es-MX"/>
        </a:p>
      </dgm:t>
    </dgm:pt>
    <dgm:pt modelId="{DE149EC2-2899-4853-8D75-F692981070DB}">
      <dgm:prSet phldrT="[Texto]" custT="1"/>
      <dgm:spPr/>
      <dgm:t>
        <a:bodyPr/>
        <a:lstStyle/>
        <a:p>
          <a:r>
            <a:rPr lang="es-MX" sz="1800" dirty="0" smtClean="0"/>
            <a:t>Cultura</a:t>
          </a:r>
          <a:endParaRPr lang="es-MX" sz="1800" dirty="0"/>
        </a:p>
      </dgm:t>
    </dgm:pt>
    <dgm:pt modelId="{83FB2379-A020-4309-84F8-AEFA3F247FF8}" type="parTrans" cxnId="{BD297E2C-765E-42E3-8218-5882EAB4B92B}">
      <dgm:prSet/>
      <dgm:spPr/>
      <dgm:t>
        <a:bodyPr/>
        <a:lstStyle/>
        <a:p>
          <a:endParaRPr lang="es-MX"/>
        </a:p>
      </dgm:t>
    </dgm:pt>
    <dgm:pt modelId="{FCC0FDF7-6474-4C79-9829-91CFB4151CDE}" type="sibTrans" cxnId="{BD297E2C-765E-42E3-8218-5882EAB4B92B}">
      <dgm:prSet/>
      <dgm:spPr/>
      <dgm:t>
        <a:bodyPr/>
        <a:lstStyle/>
        <a:p>
          <a:endParaRPr lang="es-MX"/>
        </a:p>
      </dgm:t>
    </dgm:pt>
    <dgm:pt modelId="{0116FEA8-4102-4265-B747-5F68AC3C415D}" type="pres">
      <dgm:prSet presAssocID="{BC821131-6DEB-4C8C-B61F-D745AACDAFEE}" presName="CompostProcess" presStyleCnt="0">
        <dgm:presLayoutVars>
          <dgm:dir/>
          <dgm:resizeHandles val="exact"/>
        </dgm:presLayoutVars>
      </dgm:prSet>
      <dgm:spPr/>
    </dgm:pt>
    <dgm:pt modelId="{A9EAFB74-ABF1-45A6-8970-2E1C36DE0CA1}" type="pres">
      <dgm:prSet presAssocID="{BC821131-6DEB-4C8C-B61F-D745AACDAFEE}" presName="arrow" presStyleLbl="bgShp" presStyleIdx="0" presStyleCnt="1"/>
      <dgm:spPr/>
    </dgm:pt>
    <dgm:pt modelId="{DAB8E379-EEDB-4E5D-9BEF-4C13257F4DAC}" type="pres">
      <dgm:prSet presAssocID="{BC821131-6DEB-4C8C-B61F-D745AACDAFEE}" presName="linearProcess" presStyleCnt="0"/>
      <dgm:spPr/>
    </dgm:pt>
    <dgm:pt modelId="{24A7763C-4B71-46B0-88E7-09CCC6770FEE}" type="pres">
      <dgm:prSet presAssocID="{45EA6B5E-2681-499D-96EE-5F4AF1006721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078F0EE-4B3E-4E38-B88D-2131D08A40F7}" type="pres">
      <dgm:prSet presAssocID="{D7431C5E-868E-4B65-9B14-543CA2E65ED8}" presName="sibTrans" presStyleCnt="0"/>
      <dgm:spPr/>
    </dgm:pt>
    <dgm:pt modelId="{2D141365-4828-44BC-B4DC-26CDD6191420}" type="pres">
      <dgm:prSet presAssocID="{E2A2CE9F-5716-4BDF-AADE-7AF5F8F71F5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850EAA-6440-4198-9C0A-1D816F224D9A}" type="pres">
      <dgm:prSet presAssocID="{201E416C-1E00-4F80-8D72-291374802680}" presName="sibTrans" presStyleCnt="0"/>
      <dgm:spPr/>
    </dgm:pt>
    <dgm:pt modelId="{369B5CF4-AE43-4AD3-BC0C-5D797C1082D5}" type="pres">
      <dgm:prSet presAssocID="{8D75360E-E666-42C3-A3BA-9266626A07F6}" presName="textNode" presStyleLbl="node1" presStyleIdx="2" presStyleCnt="4" custScaleX="11012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A2C5F8A-16C3-4038-9806-DA85524E2476}" type="pres">
      <dgm:prSet presAssocID="{03366241-374F-4907-9F80-9962DED6719D}" presName="sibTrans" presStyleCnt="0"/>
      <dgm:spPr/>
    </dgm:pt>
    <dgm:pt modelId="{2CE1D1AE-B629-4EB5-A15C-E7AF7C64DB48}" type="pres">
      <dgm:prSet presAssocID="{DE149EC2-2899-4853-8D75-F692981070DB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4515689-2C41-4AFF-B4EF-5468B8DCAD1C}" type="presOf" srcId="{45EA6B5E-2681-499D-96EE-5F4AF1006721}" destId="{24A7763C-4B71-46B0-88E7-09CCC6770FEE}" srcOrd="0" destOrd="0" presId="urn:microsoft.com/office/officeart/2005/8/layout/hProcess9"/>
    <dgm:cxn modelId="{156E5F66-E372-4E18-804C-7BD394D63935}" type="presOf" srcId="{DE149EC2-2899-4853-8D75-F692981070DB}" destId="{2CE1D1AE-B629-4EB5-A15C-E7AF7C64DB48}" srcOrd="0" destOrd="0" presId="urn:microsoft.com/office/officeart/2005/8/layout/hProcess9"/>
    <dgm:cxn modelId="{34AC22F4-692A-479B-B167-77CEAA77BE65}" type="presOf" srcId="{BC821131-6DEB-4C8C-B61F-D745AACDAFEE}" destId="{0116FEA8-4102-4265-B747-5F68AC3C415D}" srcOrd="0" destOrd="0" presId="urn:microsoft.com/office/officeart/2005/8/layout/hProcess9"/>
    <dgm:cxn modelId="{D2FBC99C-F749-4E42-8A76-AFE4FAA82357}" srcId="{BC821131-6DEB-4C8C-B61F-D745AACDAFEE}" destId="{E2A2CE9F-5716-4BDF-AADE-7AF5F8F71F53}" srcOrd="1" destOrd="0" parTransId="{8EFFF0ED-4815-4C2F-AD0A-67DCDBA403BB}" sibTransId="{201E416C-1E00-4F80-8D72-291374802680}"/>
    <dgm:cxn modelId="{329085D1-85F7-4AAB-A233-C71F2E756E8D}" type="presOf" srcId="{8D75360E-E666-42C3-A3BA-9266626A07F6}" destId="{369B5CF4-AE43-4AD3-BC0C-5D797C1082D5}" srcOrd="0" destOrd="0" presId="urn:microsoft.com/office/officeart/2005/8/layout/hProcess9"/>
    <dgm:cxn modelId="{BC80EBFA-77BB-40A6-B191-86F613C70C11}" srcId="{BC821131-6DEB-4C8C-B61F-D745AACDAFEE}" destId="{45EA6B5E-2681-499D-96EE-5F4AF1006721}" srcOrd="0" destOrd="0" parTransId="{6E215E04-658F-430C-9D8E-7B10DBE49A6B}" sibTransId="{D7431C5E-868E-4B65-9B14-543CA2E65ED8}"/>
    <dgm:cxn modelId="{BD297E2C-765E-42E3-8218-5882EAB4B92B}" srcId="{BC821131-6DEB-4C8C-B61F-D745AACDAFEE}" destId="{DE149EC2-2899-4853-8D75-F692981070DB}" srcOrd="3" destOrd="0" parTransId="{83FB2379-A020-4309-84F8-AEFA3F247FF8}" sibTransId="{FCC0FDF7-6474-4C79-9829-91CFB4151CDE}"/>
    <dgm:cxn modelId="{5708F4F6-0472-4AF8-A65D-9B9AD6FFB95B}" type="presOf" srcId="{E2A2CE9F-5716-4BDF-AADE-7AF5F8F71F53}" destId="{2D141365-4828-44BC-B4DC-26CDD6191420}" srcOrd="0" destOrd="0" presId="urn:microsoft.com/office/officeart/2005/8/layout/hProcess9"/>
    <dgm:cxn modelId="{4B60D2F6-D50E-47FC-81A0-830F9E673AA4}" srcId="{BC821131-6DEB-4C8C-B61F-D745AACDAFEE}" destId="{8D75360E-E666-42C3-A3BA-9266626A07F6}" srcOrd="2" destOrd="0" parTransId="{CCA10807-C76E-4F9A-8A02-59D1A06D9818}" sibTransId="{03366241-374F-4907-9F80-9962DED6719D}"/>
    <dgm:cxn modelId="{E2A3DA70-F99C-49CA-B4CE-FF4A31C6F766}" type="presParOf" srcId="{0116FEA8-4102-4265-B747-5F68AC3C415D}" destId="{A9EAFB74-ABF1-45A6-8970-2E1C36DE0CA1}" srcOrd="0" destOrd="0" presId="urn:microsoft.com/office/officeart/2005/8/layout/hProcess9"/>
    <dgm:cxn modelId="{250072D1-456E-4454-81EA-CA76ED4DFF7B}" type="presParOf" srcId="{0116FEA8-4102-4265-B747-5F68AC3C415D}" destId="{DAB8E379-EEDB-4E5D-9BEF-4C13257F4DAC}" srcOrd="1" destOrd="0" presId="urn:microsoft.com/office/officeart/2005/8/layout/hProcess9"/>
    <dgm:cxn modelId="{FAB6EB2B-0BE7-4C7E-9B5E-C5C39481B8C4}" type="presParOf" srcId="{DAB8E379-EEDB-4E5D-9BEF-4C13257F4DAC}" destId="{24A7763C-4B71-46B0-88E7-09CCC6770FEE}" srcOrd="0" destOrd="0" presId="urn:microsoft.com/office/officeart/2005/8/layout/hProcess9"/>
    <dgm:cxn modelId="{7D674AFE-B5E0-4632-9803-AF68C0C30DCD}" type="presParOf" srcId="{DAB8E379-EEDB-4E5D-9BEF-4C13257F4DAC}" destId="{E078F0EE-4B3E-4E38-B88D-2131D08A40F7}" srcOrd="1" destOrd="0" presId="urn:microsoft.com/office/officeart/2005/8/layout/hProcess9"/>
    <dgm:cxn modelId="{1E610D43-BA8A-4365-9C28-0A8FBB83404F}" type="presParOf" srcId="{DAB8E379-EEDB-4E5D-9BEF-4C13257F4DAC}" destId="{2D141365-4828-44BC-B4DC-26CDD6191420}" srcOrd="2" destOrd="0" presId="urn:microsoft.com/office/officeart/2005/8/layout/hProcess9"/>
    <dgm:cxn modelId="{6DEABF73-3182-490A-AAA6-DF398A18B94C}" type="presParOf" srcId="{DAB8E379-EEDB-4E5D-9BEF-4C13257F4DAC}" destId="{7D850EAA-6440-4198-9C0A-1D816F224D9A}" srcOrd="3" destOrd="0" presId="urn:microsoft.com/office/officeart/2005/8/layout/hProcess9"/>
    <dgm:cxn modelId="{9953CD72-C19A-4C85-AF10-71DFDEF3AC11}" type="presParOf" srcId="{DAB8E379-EEDB-4E5D-9BEF-4C13257F4DAC}" destId="{369B5CF4-AE43-4AD3-BC0C-5D797C1082D5}" srcOrd="4" destOrd="0" presId="urn:microsoft.com/office/officeart/2005/8/layout/hProcess9"/>
    <dgm:cxn modelId="{EDAD5AA5-0F62-4236-9564-8F5BD8E3072B}" type="presParOf" srcId="{DAB8E379-EEDB-4E5D-9BEF-4C13257F4DAC}" destId="{6A2C5F8A-16C3-4038-9806-DA85524E2476}" srcOrd="5" destOrd="0" presId="urn:microsoft.com/office/officeart/2005/8/layout/hProcess9"/>
    <dgm:cxn modelId="{C71218A7-0867-44E4-BE1C-9C4132CD668F}" type="presParOf" srcId="{DAB8E379-EEDB-4E5D-9BEF-4C13257F4DAC}" destId="{2CE1D1AE-B629-4EB5-A15C-E7AF7C64DB48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EAFB74-ABF1-45A6-8970-2E1C36DE0CA1}">
      <dsp:nvSpPr>
        <dsp:cNvPr id="0" name=""/>
        <dsp:cNvSpPr/>
      </dsp:nvSpPr>
      <dsp:spPr>
        <a:xfrm>
          <a:off x="369015" y="0"/>
          <a:ext cx="4182176" cy="460851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A7763C-4B71-46B0-88E7-09CCC6770FEE}">
      <dsp:nvSpPr>
        <dsp:cNvPr id="0" name=""/>
        <dsp:cNvSpPr/>
      </dsp:nvSpPr>
      <dsp:spPr>
        <a:xfrm>
          <a:off x="55" y="1382553"/>
          <a:ext cx="1112482" cy="18434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Información</a:t>
          </a:r>
          <a:endParaRPr lang="es-MX" sz="1800" kern="1200" dirty="0"/>
        </a:p>
      </dsp:txBody>
      <dsp:txXfrm>
        <a:off x="54362" y="1436860"/>
        <a:ext cx="1003868" cy="1734790"/>
      </dsp:txXfrm>
    </dsp:sp>
    <dsp:sp modelId="{2D141365-4828-44BC-B4DC-26CDD6191420}">
      <dsp:nvSpPr>
        <dsp:cNvPr id="0" name=""/>
        <dsp:cNvSpPr/>
      </dsp:nvSpPr>
      <dsp:spPr>
        <a:xfrm>
          <a:off x="1231699" y="1382553"/>
          <a:ext cx="1112482" cy="184340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Actitud</a:t>
          </a:r>
          <a:endParaRPr lang="es-MX" sz="1800" kern="1200" dirty="0"/>
        </a:p>
      </dsp:txBody>
      <dsp:txXfrm>
        <a:off x="1286006" y="1436860"/>
        <a:ext cx="1003868" cy="1734790"/>
      </dsp:txXfrm>
    </dsp:sp>
    <dsp:sp modelId="{369B5CF4-AE43-4AD3-BC0C-5D797C1082D5}">
      <dsp:nvSpPr>
        <dsp:cNvPr id="0" name=""/>
        <dsp:cNvSpPr/>
      </dsp:nvSpPr>
      <dsp:spPr>
        <a:xfrm>
          <a:off x="2463342" y="1382553"/>
          <a:ext cx="1225165" cy="184340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Comportamiento</a:t>
          </a:r>
          <a:endParaRPr lang="es-MX" sz="1800" kern="1200" dirty="0"/>
        </a:p>
      </dsp:txBody>
      <dsp:txXfrm>
        <a:off x="2523150" y="1442361"/>
        <a:ext cx="1105549" cy="1723788"/>
      </dsp:txXfrm>
    </dsp:sp>
    <dsp:sp modelId="{2CE1D1AE-B629-4EB5-A15C-E7AF7C64DB48}">
      <dsp:nvSpPr>
        <dsp:cNvPr id="0" name=""/>
        <dsp:cNvSpPr/>
      </dsp:nvSpPr>
      <dsp:spPr>
        <a:xfrm>
          <a:off x="3807669" y="1382553"/>
          <a:ext cx="1112482" cy="184340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Cultura</a:t>
          </a:r>
          <a:endParaRPr lang="es-MX" sz="1800" kern="1200" dirty="0"/>
        </a:p>
      </dsp:txBody>
      <dsp:txXfrm>
        <a:off x="3861976" y="1436860"/>
        <a:ext cx="1003868" cy="1734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E4144-8A5F-4EF5-AE26-362DDD4DB6D3}" type="datetimeFigureOut">
              <a:rPr lang="es-MX" smtClean="0"/>
              <a:pPr/>
              <a:t>24/03/2013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451F1-B388-471A-8F06-116E89F188C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2119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451F1-B388-471A-8F06-116E89F188C6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9F97933-7287-45A1-82F5-9B050FE0CD8F}" type="datetime1">
              <a:rPr lang="es-MX" smtClean="0"/>
              <a:t>24/03/2013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2A4E88D-975F-4A82-8DDB-7F8A32D744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9F09-DC6B-4718-9801-2CB07EEBB93C}" type="datetime1">
              <a:rPr lang="es-MX" smtClean="0"/>
              <a:t>24/03/2013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E88D-975F-4A82-8DDB-7F8A32D744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CD3C-B28E-4602-9A87-63126E4C7CE3}" type="datetime1">
              <a:rPr lang="es-MX" smtClean="0"/>
              <a:t>24/03/2013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E88D-975F-4A82-8DDB-7F8A32D744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8CD4D24-AA1F-44C9-B53D-26AEA204F542}" type="datetime1">
              <a:rPr lang="es-MX" smtClean="0"/>
              <a:t>24/03/2013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E88D-975F-4A82-8DDB-7F8A32D744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F3FCBA3-0342-4E3B-9564-D2622A4C0390}" type="datetime1">
              <a:rPr lang="es-MX" smtClean="0"/>
              <a:t>24/03/2013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2A4E88D-975F-4A82-8DDB-7F8A32D74453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573F2B-53DC-4CC7-83E7-0C4304315CB0}" type="datetime1">
              <a:rPr lang="es-MX" smtClean="0"/>
              <a:t>24/03/2013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2A4E88D-975F-4A82-8DDB-7F8A32D744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32E9A3B-DB05-489A-A646-237B16F6C5BB}" type="datetime1">
              <a:rPr lang="es-MX" smtClean="0"/>
              <a:t>24/03/2013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2A4E88D-975F-4A82-8DDB-7F8A32D744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32C1-0F86-460D-AE6E-5381CBCFF516}" type="datetime1">
              <a:rPr lang="es-MX" smtClean="0"/>
              <a:t>24/03/2013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E88D-975F-4A82-8DDB-7F8A32D744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FE55B35-B4E4-417C-BF72-360BBE9726C8}" type="datetime1">
              <a:rPr lang="es-MX" smtClean="0"/>
              <a:t>24/03/2013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2A4E88D-975F-4A82-8DDB-7F8A32D744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308340A-593B-4871-B4AD-13A59336B7B5}" type="datetime1">
              <a:rPr lang="es-MX" smtClean="0"/>
              <a:t>24/03/2013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2A4E88D-975F-4A82-8DDB-7F8A32D744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EED14C-3FED-48C8-8401-F5E70EF7AD02}" type="datetime1">
              <a:rPr lang="es-MX" smtClean="0"/>
              <a:t>24/03/2013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2A4E88D-975F-4A82-8DDB-7F8A32D744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2AA00C3-7408-4FDF-8245-0DB9F8792E4D}" type="datetime1">
              <a:rPr lang="es-MX" smtClean="0"/>
              <a:t>24/03/2013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2A4E88D-975F-4A82-8DDB-7F8A32D744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El Personal de Contacto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Margarita Valle León</a:t>
            </a:r>
          </a:p>
          <a:p>
            <a:r>
              <a:rPr lang="es-MX" sz="2000" b="1" dirty="0" smtClean="0"/>
              <a:t>Abril </a:t>
            </a:r>
            <a:r>
              <a:rPr lang="es-MX" sz="2000" b="1" dirty="0" smtClean="0"/>
              <a:t>2013</a:t>
            </a:r>
            <a:endParaRPr lang="es-MX" sz="2000" b="1" dirty="0"/>
          </a:p>
        </p:txBody>
      </p:sp>
      <p:sp>
        <p:nvSpPr>
          <p:cNvPr id="4" name="3 Rectángulo"/>
          <p:cNvSpPr/>
          <p:nvPr/>
        </p:nvSpPr>
        <p:spPr>
          <a:xfrm>
            <a:off x="8576216" y="5517232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399032"/>
          </a:xfrm>
        </p:spPr>
        <p:txBody>
          <a:bodyPr/>
          <a:lstStyle/>
          <a:p>
            <a:r>
              <a:rPr lang="es-MX" dirty="0" smtClean="0"/>
              <a:t>Culturización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55576" y="1628800"/>
            <a:ext cx="2952328" cy="4525963"/>
          </a:xfrm>
        </p:spPr>
        <p:txBody>
          <a:bodyPr/>
          <a:lstStyle/>
          <a:p>
            <a:r>
              <a:rPr lang="es-MX" dirty="0" smtClean="0"/>
              <a:t>Proceso en donde la gente adquiere nuevos valores, nueva forma de hacer las cosas, de relacionarse, etc. </a:t>
            </a:r>
            <a:endParaRPr lang="es-MX" dirty="0"/>
          </a:p>
        </p:txBody>
      </p:sp>
      <p:graphicFrame>
        <p:nvGraphicFramePr>
          <p:cNvPr id="5" name="4 Diagrama"/>
          <p:cNvGraphicFramePr/>
          <p:nvPr/>
        </p:nvGraphicFramePr>
        <p:xfrm>
          <a:off x="3995936" y="1124744"/>
          <a:ext cx="492020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B987-3F46-44E2-94E2-85673C79DB6D}" type="datetime1">
              <a:rPr lang="es-MX" smtClean="0"/>
              <a:t>24/03/2013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E88D-975F-4A82-8DDB-7F8A32D74453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Culturización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MX" sz="4400" dirty="0" smtClean="0"/>
              <a:t>Saber</a:t>
            </a:r>
          </a:p>
          <a:p>
            <a:r>
              <a:rPr lang="es-MX" sz="4400" dirty="0" smtClean="0"/>
              <a:t>Querer</a:t>
            </a:r>
          </a:p>
          <a:p>
            <a:r>
              <a:rPr lang="es-MX" sz="4400" dirty="0" smtClean="0"/>
              <a:t>Poder</a:t>
            </a:r>
          </a:p>
          <a:p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11960" y="1700808"/>
            <a:ext cx="4038600" cy="452596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Como y para qué</a:t>
            </a:r>
          </a:p>
          <a:p>
            <a:r>
              <a:rPr lang="es-MX" sz="3200" dirty="0" smtClean="0"/>
              <a:t>Actitud positiva</a:t>
            </a:r>
          </a:p>
          <a:p>
            <a:r>
              <a:rPr lang="es-MX" sz="3200" dirty="0" smtClean="0"/>
              <a:t>Entorno que facilite</a:t>
            </a:r>
            <a:endParaRPr lang="es-MX" sz="3200" dirty="0"/>
          </a:p>
        </p:txBody>
      </p:sp>
      <p:pic>
        <p:nvPicPr>
          <p:cNvPr id="1030" name="Picture 6" descr="http://www.edirectivos.com/uploaded_images/0000/0936/9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5688" y="3933056"/>
            <a:ext cx="2808312" cy="2516628"/>
          </a:xfrm>
          <a:prstGeom prst="rect">
            <a:avLst/>
          </a:prstGeom>
          <a:noFill/>
        </p:spPr>
      </p:pic>
      <p:pic>
        <p:nvPicPr>
          <p:cNvPr id="1032" name="Picture 8" descr="http://3.bp.blogspot.com/_U2k6EREpu94/TBe9gHTR2DI/AAAAAAAADJ8/IbMrg2VtDjI/s1600/querer-es-po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077072"/>
            <a:ext cx="3048000" cy="2286001"/>
          </a:xfrm>
          <a:prstGeom prst="rect">
            <a:avLst/>
          </a:prstGeom>
          <a:noFill/>
        </p:spPr>
      </p:pic>
      <p:pic>
        <p:nvPicPr>
          <p:cNvPr id="1034" name="Picture 10" descr="http://www.monografias.com/trabajos32/nunca-es-demasiado/Image3349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88640"/>
            <a:ext cx="2379365" cy="1732605"/>
          </a:xfrm>
          <a:prstGeom prst="rect">
            <a:avLst/>
          </a:prstGeom>
          <a:noFill/>
        </p:spPr>
      </p:pic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5A05-C309-4F06-93AD-A857A76EC872}" type="datetime1">
              <a:rPr lang="es-MX" smtClean="0"/>
              <a:t>24/03/2013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E88D-975F-4A82-8DDB-7F8A32D74453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GAR~1\AppData\Local\Temp\Rar$DI28.064\imag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579" y="692696"/>
            <a:ext cx="7824869" cy="6120680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755576" y="1043444"/>
            <a:ext cx="7848872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755576" y="692696"/>
            <a:ext cx="7848872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539552" y="445792"/>
            <a:ext cx="8229600" cy="1399032"/>
          </a:xfrm>
        </p:spPr>
        <p:txBody>
          <a:bodyPr/>
          <a:lstStyle/>
          <a:p>
            <a:r>
              <a:rPr lang="es-MX" dirty="0" smtClean="0"/>
              <a:t>Herramientas para culturizar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755576" y="1412776"/>
            <a:ext cx="1152128" cy="535531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Bbbbbbbbbbbbbbbbbbbbbbbbbbbbbbbbbbbbbbbbbbbbbbbbbbbbbbbbbbbbbbbbbbbbbbbbbbbbbbbbbbbbbbbbbbbbbbbbbbbbbbbbbbbbbbbbbb</a:t>
            </a:r>
            <a:endParaRPr lang="es-MX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98C8-908F-4A8D-9E43-AA6F9E54741F}" type="datetime1">
              <a:rPr lang="es-MX" smtClean="0"/>
              <a:t>24/03/2013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E88D-975F-4A82-8DDB-7F8A32D74453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066376"/>
          </a:xfrm>
        </p:spPr>
        <p:txBody>
          <a:bodyPr>
            <a:normAutofit/>
          </a:bodyPr>
          <a:lstStyle/>
          <a:p>
            <a:r>
              <a:rPr lang="es-MX" sz="4000" dirty="0" smtClean="0"/>
              <a:t>Auto diagnóstico</a:t>
            </a:r>
            <a:endParaRPr lang="es-MX" sz="40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467545" y="908720"/>
          <a:ext cx="8424935" cy="559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5"/>
                <a:gridCol w="2232248"/>
                <a:gridCol w="28083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FACTOR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CULTURA ACTUAL</a:t>
                      </a:r>
                    </a:p>
                    <a:p>
                      <a:pPr algn="ctr"/>
                      <a:r>
                        <a:rPr lang="es-MX" dirty="0" smtClean="0"/>
                        <a:t>describir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NUEVA CULTURA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s-MX" sz="1400" dirty="0" smtClean="0"/>
                        <a:t>Definición</a:t>
                      </a:r>
                      <a:r>
                        <a:rPr lang="es-MX" sz="1400" baseline="0" dirty="0" smtClean="0"/>
                        <a:t> del puesto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1400" dirty="0" smtClean="0"/>
                        <a:t>Resultados</a:t>
                      </a:r>
                      <a:r>
                        <a:rPr lang="es-MX" sz="1400" baseline="0" dirty="0" smtClean="0"/>
                        <a:t> cualitativos satisfacción cliente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s-MX" sz="1400" dirty="0" smtClean="0"/>
                        <a:t>Perfil de puestos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1400" dirty="0" smtClean="0"/>
                        <a:t>Servir lo mas importante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s-MX" sz="1400" dirty="0" smtClean="0"/>
                        <a:t>Reclutamiento y selección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1400" dirty="0" smtClean="0"/>
                        <a:t>Personas que se ajusten</a:t>
                      </a:r>
                      <a:r>
                        <a:rPr lang="es-MX" sz="1400" baseline="0" dirty="0" smtClean="0"/>
                        <a:t> a nueva cultura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s-MX" sz="1400" dirty="0" smtClean="0"/>
                        <a:t>Programas de inducción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1400" dirty="0" smtClean="0"/>
                        <a:t>Culturizar a los de nuevo ingreso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s-MX" sz="1400" dirty="0" smtClean="0"/>
                        <a:t>Sistemas</a:t>
                      </a:r>
                      <a:r>
                        <a:rPr lang="es-MX" sz="1400" baseline="0" dirty="0" smtClean="0"/>
                        <a:t> y programas de entrenamiento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1400" dirty="0" smtClean="0"/>
                        <a:t>Dirigidos a manejar momentos de la verdad.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s-MX" sz="1400" dirty="0" smtClean="0"/>
                        <a:t>Sistemas de recompensas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1400" dirty="0" smtClean="0"/>
                        <a:t>Estimular comportamiento</a:t>
                      </a:r>
                      <a:r>
                        <a:rPr lang="es-MX" sz="1400" baseline="0" dirty="0" smtClean="0"/>
                        <a:t> de servicio.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s-MX" sz="1400" dirty="0" smtClean="0"/>
                        <a:t>Índice de satisfacción de empleados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1400" dirty="0" smtClean="0"/>
                        <a:t> Satisfacción de la gente de contacto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Índice de satisfacción de clientes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1400" dirty="0" smtClean="0"/>
                        <a:t>Conocimiento a la gente de contacto en círculos de servicio.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s-MX" sz="1400" dirty="0" smtClean="0"/>
                        <a:t>Comunicación organizacional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1400" dirty="0" smtClean="0"/>
                        <a:t>Mensaje de servicio, presente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s-MX" sz="1400" dirty="0" smtClean="0"/>
                        <a:t>Círculos de servicio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1400" dirty="0" smtClean="0"/>
                        <a:t>Equipos de trabajo.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A0FE-8130-44B6-9089-4902249AF274}" type="datetime1">
              <a:rPr lang="es-MX" smtClean="0"/>
              <a:t>24/03/2013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E88D-975F-4A82-8DDB-7F8A32D74453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Círculos de Servicio</a:t>
            </a:r>
            <a:endParaRPr lang="es-MX" dirty="0"/>
          </a:p>
        </p:txBody>
      </p:sp>
      <p:pic>
        <p:nvPicPr>
          <p:cNvPr id="18434" name="Picture 2" descr="http://www.remusyasociados.com/images/Flechas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6910" y="1340768"/>
            <a:ext cx="4112524" cy="3816424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323528" y="1556792"/>
            <a:ext cx="39604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Grupo de personas de contacto que se reúnen para analizar el índice de satisfacción de clientes y, en equipo, buscar soluciones creativas para mejorarlo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611560" y="328498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Se  reúnen periódicamente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323528" y="371703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Las dirigen coordinadores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611560" y="4293096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Analizan satisfacción del cliente, causas de insatisfacción, oportunidades de mejora, soluciones y planes de acción.</a:t>
            </a:r>
            <a:endParaRPr lang="es-MX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CFB-FDA4-499F-8174-09CBB6713AB2}" type="datetime1">
              <a:rPr lang="es-MX" smtClean="0"/>
              <a:t>24/03/2013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E88D-975F-4A82-8DDB-7F8A32D74453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RGAR~1\AppData\Local\Temp\Rar$DI35.768\imag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0" y="0"/>
            <a:ext cx="1547664" cy="67403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bbbbbbbbbbbbbbbbbbbbbbbbbbbbbbbbbbbbbbbbbbbbbbbbbbbbbbbbbbbbbbbbbbbbbbbbbbbbbbbbbbbbbbbbbbbbbbbbbbbbbbbbbbbbbbbbbbbbbbbbbbbbbbbbbbbbbbbbbbbbbbbbbbbbbbbbbbbbbbbbbbbbbbbbbbbbbbbbbbbbbbbbbbbbbbbb</a:t>
            </a:r>
            <a:endParaRPr lang="es-MX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547664" y="3429000"/>
            <a:ext cx="7596336" cy="34163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7200" dirty="0" smtClean="0"/>
              <a:t>Proceso de los círculos de servicio</a:t>
            </a:r>
            <a:endParaRPr lang="es-MX" sz="7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8460432" y="0"/>
            <a:ext cx="683568" cy="397031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s-MX" dirty="0" err="1" smtClean="0">
                <a:solidFill>
                  <a:schemeClr val="tx2">
                    <a:lumMod val="50000"/>
                  </a:schemeClr>
                </a:solidFill>
              </a:rPr>
              <a:t>bbbbbbbbbbbbbbbbbbbbbbbbbbbbbbbbbbbbbbbbbb</a:t>
            </a:r>
            <a:endParaRPr lang="es-MX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884C-1190-43D1-8B24-8639D95D62B5}" type="datetime1">
              <a:rPr lang="es-MX" smtClean="0"/>
              <a:t>24/03/2013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E88D-975F-4A82-8DDB-7F8A32D74453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RGAR~1\AppData\Local\Temp\Rar$DI35.768\imag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0" y="0"/>
            <a:ext cx="1547664" cy="67403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bbbbbbbbbbbbbbbbbbbbbbbbbbbbbbbbbbbbbbbbbbbbbbbbbbbbbbbbbbbbbbbbbbbbbbbbbbbbbbbbbbbbbbbbbbbbbbbbbbbbbbbbbbbbbbbbbbbbbbbbbbbbbbbbbbbbbbbbbbbbbbbbbbbbbbbbbbbbbbbbbbbbbbbbbbbbbbbbbbbbbbbbbbbbbbbb</a:t>
            </a:r>
            <a:endParaRPr lang="es-MX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47664" y="33005"/>
            <a:ext cx="7596336" cy="332398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7000" dirty="0" smtClean="0"/>
              <a:t>Diagrama del entrenamiento básico a círculos</a:t>
            </a:r>
            <a:endParaRPr lang="es-MX" sz="7000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B780-0824-4997-ACE7-51EC2CB8AF26}" type="datetime1">
              <a:rPr lang="es-MX" smtClean="0"/>
              <a:t>24/03/2013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CAMPUS VERACRUZ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E88D-975F-4A82-8DDB-7F8A32D74453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236</TotalTime>
  <Words>262</Words>
  <Application>Microsoft Office PowerPoint</Application>
  <PresentationFormat>Presentación en pantalla (4:3)</PresentationFormat>
  <Paragraphs>76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Brío</vt:lpstr>
      <vt:lpstr>El Personal de Contacto</vt:lpstr>
      <vt:lpstr>Culturización</vt:lpstr>
      <vt:lpstr>Culturización</vt:lpstr>
      <vt:lpstr>Herramientas para culturizar</vt:lpstr>
      <vt:lpstr>Auto diagnóstico</vt:lpstr>
      <vt:lpstr>Círculos de Servicio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Personal de Contacto</dc:title>
  <dc:creator>Margarita Valle Leon</dc:creator>
  <cp:lastModifiedBy>Margarita</cp:lastModifiedBy>
  <cp:revision>21</cp:revision>
  <dcterms:created xsi:type="dcterms:W3CDTF">2012-04-13T01:41:21Z</dcterms:created>
  <dcterms:modified xsi:type="dcterms:W3CDTF">2013-03-24T06:59:48Z</dcterms:modified>
</cp:coreProperties>
</file>