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3016-9164-40E5-84E0-E0A0FE8E3990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B67E5-D17A-4E2A-97DF-EC7E88E720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75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C78C-4830-421B-A4C2-E62FBC599B7F}" type="datetime1">
              <a:rPr lang="es-MX" smtClean="0"/>
              <a:t>24/03/2013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E6A0-D219-43E4-83A2-C77E389E6056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8218-A7DC-4F40-9BB2-77D017D9403D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F89C-3FA3-4ECB-A54C-1D124390CEA8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CFD-3A3A-4B4D-9F83-F2FD1499B3A5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F901-78FA-44E0-8C93-86ED0444C291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5D6C-CA86-4674-9682-017366B7FEBF}" type="datetime1">
              <a:rPr lang="es-MX" smtClean="0"/>
              <a:t>24/03/2013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298-8233-4BFC-AEF4-DC34C99097D5}" type="datetime1">
              <a:rPr lang="es-MX" smtClean="0"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4E46-57EF-47CE-BE78-DA55B157314F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6AB1-8750-4DA7-BA85-2A60A0706DB6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713-C7AF-4EAA-8511-FD5FCCDC8092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CE83FE-D848-44A3-85B0-DB4784E80E07}" type="datetime1">
              <a:rPr lang="es-MX" smtClean="0"/>
              <a:t>24/03/2013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1D112A-DCDA-4CEE-89DB-D46C8C7ACEE3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Los Sistemas y Procesos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MARGARITA VALLE LEÓN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1560" y="544522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6</a:t>
            </a:r>
            <a:r>
              <a:rPr lang="es-MX" sz="2000" dirty="0" smtClean="0"/>
              <a:t> </a:t>
            </a:r>
            <a:r>
              <a:rPr lang="es-MX" sz="2000" dirty="0" smtClean="0"/>
              <a:t>de abril </a:t>
            </a:r>
            <a:r>
              <a:rPr lang="es-MX" sz="2000" dirty="0" smtClean="0"/>
              <a:t>2013</a:t>
            </a:r>
            <a:endParaRPr lang="es-MX" sz="2000" dirty="0" smtClean="0"/>
          </a:p>
          <a:p>
            <a:endParaRPr lang="es-MX" sz="2000" dirty="0"/>
          </a:p>
        </p:txBody>
      </p:sp>
      <p:sp>
        <p:nvSpPr>
          <p:cNvPr id="5" name="4 Rectángulo"/>
          <p:cNvSpPr/>
          <p:nvPr/>
        </p:nvSpPr>
        <p:spPr>
          <a:xfrm>
            <a:off x="8388424" y="5373216"/>
            <a:ext cx="513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10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467544" y="764704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Radical: </a:t>
            </a:r>
            <a:endParaRPr lang="es-MX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rediseño planteado debe ser radical </a:t>
            </a:r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 abandonar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viejo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Llegar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maneras absolutamente distintas de realizar el trabajo. </a:t>
            </a:r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proceso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reinvención completa del negocio y no ante un intento de mejorarlo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modificarlo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ligeramente.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://4.bp.blogspot.com/_SYTNWHPdtZ8/TPZut5VmkuI/AAAAAAAAACU/aVK9WlcglKQ/s1600/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33056"/>
            <a:ext cx="3883893" cy="2461924"/>
          </a:xfrm>
          <a:prstGeom prst="rect">
            <a:avLst/>
          </a:prstGeom>
          <a:noFill/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D805-0011-44D8-A5C3-B1AB0C5B99B1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bp0.blogger.com/_4Nrppf9KlvQ/SDln_f5MULI/AAAAAAAAAEI/w4Hm9U6fMRk/s400/pinky-cerebro-google-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3168351" cy="2962276"/>
          </a:xfrm>
          <a:prstGeom prst="rect">
            <a:avLst/>
          </a:prstGeom>
          <a:noFill/>
        </p:spPr>
      </p:pic>
      <p:pic>
        <p:nvPicPr>
          <p:cNvPr id="26628" name="Picture 4" descr="http://1.bp.blogspot.com/_Ql7efJuMca8/SyhOZp0MIrI/AAAAAAAAADE/SVVW_PIurFs/s320/NT_dolares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3168352" cy="288032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11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599384" y="476672"/>
            <a:ext cx="55446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Espectacular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asociar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concepto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saltos gigantescos en el rendimiento. </a:t>
            </a:r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200" dirty="0" smtClean="0"/>
              <a:t>Por </a:t>
            </a:r>
            <a:r>
              <a:rPr lang="es-MX" sz="2200" dirty="0"/>
              <a:t>ejemplo, si una empresa necesita alcanzar incrementos </a:t>
            </a:r>
            <a:r>
              <a:rPr lang="es-MX" sz="2200" dirty="0" smtClean="0"/>
              <a:t>en la </a:t>
            </a:r>
            <a:r>
              <a:rPr lang="es-MX" sz="2200" dirty="0"/>
              <a:t>calidad del 10%, reducción de los costes del 15%, aumentos de la cuota de </a:t>
            </a:r>
            <a:r>
              <a:rPr lang="es-MX" sz="2200" dirty="0" smtClean="0"/>
              <a:t>mercado del </a:t>
            </a:r>
            <a:r>
              <a:rPr lang="es-MX" sz="2200" dirty="0"/>
              <a:t>5%, etc. no tiene sentido que se decida introducir la </a:t>
            </a:r>
            <a:r>
              <a:rPr lang="es-MX" sz="2200" dirty="0" smtClean="0"/>
              <a:t>Reingeniería </a:t>
            </a:r>
            <a:r>
              <a:rPr lang="es-MX" sz="2200" dirty="0"/>
              <a:t>en la compañía. </a:t>
            </a:r>
            <a:endParaRPr lang="es-MX" sz="2200" dirty="0" smtClean="0"/>
          </a:p>
          <a:p>
            <a:pPr algn="just"/>
            <a:r>
              <a:rPr lang="es-MX" sz="2200" dirty="0" smtClean="0"/>
              <a:t>En </a:t>
            </a:r>
            <a:r>
              <a:rPr lang="es-MX" sz="2200" dirty="0" smtClean="0"/>
              <a:t>este </a:t>
            </a:r>
            <a:r>
              <a:rPr lang="es-MX" sz="2200" dirty="0"/>
              <a:t>tipo de situaciones bastaría con aplicar otras medidas como: programas de </a:t>
            </a:r>
            <a:r>
              <a:rPr lang="es-MX" sz="2200" dirty="0" smtClean="0"/>
              <a:t>incentivos para </a:t>
            </a:r>
            <a:r>
              <a:rPr lang="es-MX" sz="2200" dirty="0"/>
              <a:t>los empleados, sistemas de incrementos de mejora de la calidad</a:t>
            </a:r>
            <a:r>
              <a:rPr lang="es-MX" sz="2200" dirty="0" smtClean="0"/>
              <a:t>…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2ED9-2DF5-4186-92FC-93118D1DCFF1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4.bp.blogspot.com/_e7M5xUUCSCQ/S9aSl_HQ_II/AAAAAAAAACM/Si5Adem-Wak/s1600/reingenieria-298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628800"/>
            <a:ext cx="2838450" cy="3384376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12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251520" y="620688"/>
            <a:ext cx="554461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Procesos: </a:t>
            </a: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/>
              <a:t>Conjunto </a:t>
            </a:r>
            <a:r>
              <a:rPr lang="es-MX" sz="2400" dirty="0"/>
              <a:t>de actividades que recibe uno o más </a:t>
            </a:r>
            <a:r>
              <a:rPr lang="es-MX" sz="2400" dirty="0" smtClean="0"/>
              <a:t>insumos y </a:t>
            </a:r>
            <a:r>
              <a:rPr lang="es-MX" sz="2400" dirty="0"/>
              <a:t>crea un producto de valor para el cliente. </a:t>
            </a:r>
            <a:endParaRPr lang="es-MX" sz="2400" dirty="0" smtClean="0"/>
          </a:p>
          <a:p>
            <a:pPr algn="just"/>
            <a:r>
              <a:rPr lang="es-MX" sz="2400" dirty="0" smtClean="0"/>
              <a:t>Confluyen </a:t>
            </a:r>
            <a:r>
              <a:rPr lang="es-MX" sz="2400" dirty="0"/>
              <a:t>una o varias tareas. </a:t>
            </a:r>
            <a:endParaRPr lang="es-MX" sz="2400" dirty="0" smtClean="0"/>
          </a:p>
          <a:p>
            <a:pPr algn="just"/>
            <a:r>
              <a:rPr lang="es-MX" sz="2400" dirty="0" smtClean="0"/>
              <a:t>Dichas </a:t>
            </a:r>
            <a:r>
              <a:rPr lang="es-MX" sz="2400" dirty="0"/>
              <a:t>tareas individuales dentro de </a:t>
            </a:r>
            <a:r>
              <a:rPr lang="es-MX" sz="2400" dirty="0" smtClean="0"/>
              <a:t>cada proceso </a:t>
            </a:r>
            <a:r>
              <a:rPr lang="es-MX" sz="2400" dirty="0"/>
              <a:t>son importantes, pero ninguna de ellas tiene importancia para el cliente si </a:t>
            </a:r>
            <a:r>
              <a:rPr lang="es-MX" sz="2400" dirty="0" smtClean="0"/>
              <a:t>el proceso </a:t>
            </a:r>
            <a:r>
              <a:rPr lang="es-MX" sz="2400" dirty="0"/>
              <a:t>global no funciona. </a:t>
            </a:r>
            <a:endParaRPr lang="es-MX" sz="2400" dirty="0" smtClean="0"/>
          </a:p>
          <a:p>
            <a:pPr algn="just"/>
            <a:r>
              <a:rPr lang="es-MX" sz="2400" dirty="0" smtClean="0"/>
              <a:t>Por </a:t>
            </a:r>
            <a:r>
              <a:rPr lang="es-MX" sz="2400" dirty="0"/>
              <a:t>tanto las compañías deben </a:t>
            </a:r>
            <a:r>
              <a:rPr lang="es-MX" sz="2400" dirty="0" smtClean="0"/>
              <a:t>mentalizarse </a:t>
            </a:r>
            <a:r>
              <a:rPr lang="es-MX" sz="2400" dirty="0" smtClean="0"/>
              <a:t>por </a:t>
            </a:r>
            <a:r>
              <a:rPr lang="es-MX" sz="2400" dirty="0"/>
              <a:t>la visión de conjunto que implica el proceso</a:t>
            </a:r>
            <a:r>
              <a:rPr lang="es-MX" sz="2400" dirty="0" smtClean="0"/>
              <a:t>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A789-6A2F-478C-A0EA-6ED448D96C19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4.bp.blogspot.com/_e7M5xUUCSCQ/S9aSl_HQ_II/AAAAAAAAACM/Si5Adem-Wak/s1600/reingenieria-298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44824"/>
            <a:ext cx="2838450" cy="3384376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13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23528" y="1484784"/>
            <a:ext cx="55446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dirty="0" smtClean="0"/>
              <a:t>La </a:t>
            </a:r>
            <a:r>
              <a:rPr lang="es-MX" sz="2800" dirty="0"/>
              <a:t>Reingeniería </a:t>
            </a:r>
            <a:r>
              <a:rPr lang="es-MX" sz="2800" dirty="0" smtClean="0"/>
              <a:t>de Procesos </a:t>
            </a:r>
            <a:r>
              <a:rPr lang="es-MX" sz="2800" dirty="0"/>
              <a:t>es algo tan radical y que implica un cambio tan profundo que no debe</a:t>
            </a:r>
          </a:p>
          <a:p>
            <a:pPr algn="just"/>
            <a:r>
              <a:rPr lang="es-MX" sz="2800" dirty="0"/>
              <a:t>confundirse con ninguna otra medida de carácter más conservador o de menor alcance</a:t>
            </a:r>
            <a:r>
              <a:rPr lang="es-MX" dirty="0"/>
              <a:t>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5278-45CB-48D8-869C-962770267E24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14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23528" y="980728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 tipos de compañía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la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emprenden </a:t>
            </a: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/>
              <a:t>En </a:t>
            </a:r>
            <a:r>
              <a:rPr lang="es-MX" sz="2400" dirty="0"/>
              <a:t>primer lugar se encuentran las empresas con graves problemas de subsistencia</a:t>
            </a:r>
            <a:r>
              <a:rPr lang="es-MX" sz="2400" dirty="0" smtClean="0"/>
              <a:t>, aquellas </a:t>
            </a:r>
            <a:r>
              <a:rPr lang="es-MX" sz="2400" dirty="0"/>
              <a:t>en situaciones desesperadas donde peligra la continuidad de la </a:t>
            </a:r>
            <a:r>
              <a:rPr lang="es-MX" sz="2400" dirty="0" smtClean="0"/>
              <a:t>actividad económica</a:t>
            </a:r>
            <a:r>
              <a:rPr lang="es-MX" sz="2400" dirty="0"/>
              <a:t>. Estas compañías recurren a la Reingeniería porque no tienen más </a:t>
            </a:r>
            <a:r>
              <a:rPr lang="es-MX" sz="2400" dirty="0" smtClean="0"/>
              <a:t>remedio que </a:t>
            </a:r>
            <a:r>
              <a:rPr lang="es-MX" sz="2400" dirty="0"/>
              <a:t>hacerlo. </a:t>
            </a:r>
            <a:endParaRPr lang="es-MX" sz="2400" dirty="0" smtClean="0"/>
          </a:p>
        </p:txBody>
      </p:sp>
      <p:pic>
        <p:nvPicPr>
          <p:cNvPr id="25606" name="Picture 6" descr="http://juandominguez.files.wordpress.com/2008/09/quiebraflechainmobiliar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49014"/>
            <a:ext cx="2859782" cy="2372883"/>
          </a:xfrm>
          <a:prstGeom prst="rect">
            <a:avLst/>
          </a:prstGeom>
          <a:noFill/>
        </p:spPr>
      </p:pic>
      <p:pic>
        <p:nvPicPr>
          <p:cNvPr id="8" name="Picture 8" descr="http://www.altonivel.com.mx/assets/images/Negocios/Empresas/problemas_financier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7032"/>
            <a:ext cx="3048000" cy="2286001"/>
          </a:xfrm>
          <a:prstGeom prst="rect">
            <a:avLst/>
          </a:prstGeom>
          <a:noFill/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1612-A336-4F0E-9280-8D4F8B343340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infonova.es/_graficos/world_puzz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3544813" cy="2952328"/>
          </a:xfrm>
          <a:prstGeom prst="rect">
            <a:avLst/>
          </a:prstGeom>
          <a:noFill/>
        </p:spPr>
      </p:pic>
      <p:pic>
        <p:nvPicPr>
          <p:cNvPr id="24582" name="Picture 6" descr="http://www.cpahelp.net/images/goldenaccount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924944"/>
            <a:ext cx="3743697" cy="3743697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15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23528" y="836712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 </a:t>
            </a:r>
            <a:r>
              <a:rPr lang="es-MX" sz="2400" dirty="0"/>
              <a:t>segundo lugar, aparecen las empresas que todavía no están dificultades pero</a:t>
            </a:r>
          </a:p>
          <a:p>
            <a:r>
              <a:rPr lang="es-MX" sz="2400" dirty="0"/>
              <a:t>cuyos sistemas administrativos permiten anticiparse a posibles crisis, de forma que </a:t>
            </a:r>
            <a:r>
              <a:rPr lang="es-MX" sz="2400" dirty="0" smtClean="0"/>
              <a:t>se detectan </a:t>
            </a:r>
            <a:r>
              <a:rPr lang="es-MX" sz="2400" dirty="0"/>
              <a:t>con anticipación la aparición de problemas. </a:t>
            </a:r>
            <a:endParaRPr lang="es-MX" sz="2400" dirty="0" smtClean="0"/>
          </a:p>
          <a:p>
            <a:r>
              <a:rPr lang="es-MX" sz="2400" dirty="0" smtClean="0"/>
              <a:t>La </a:t>
            </a:r>
            <a:r>
              <a:rPr lang="es-MX" sz="2400" dirty="0"/>
              <a:t>misión de estas compañías es ejercer </a:t>
            </a:r>
            <a:r>
              <a:rPr lang="es-MX" sz="2400" dirty="0" smtClean="0"/>
              <a:t>una Reingeniería </a:t>
            </a:r>
            <a:r>
              <a:rPr lang="es-MX" sz="2400" dirty="0"/>
              <a:t>de carácter preventivo, antes de que las cosas empiecen a ponerse mal.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2554-C3B9-4E40-A4B7-DA01DA01AEBD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managest.com.ar/wp-content/uploads/ventas_por_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32656"/>
            <a:ext cx="3168352" cy="356197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16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79512" y="188640"/>
            <a:ext cx="54726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Por </a:t>
            </a:r>
            <a:r>
              <a:rPr lang="es-MX" sz="2400" dirty="0"/>
              <a:t>último, </a:t>
            </a:r>
            <a:r>
              <a:rPr lang="es-MX" sz="2400" dirty="0" smtClean="0"/>
              <a:t>aquellas </a:t>
            </a:r>
            <a:r>
              <a:rPr lang="es-MX" sz="2400" dirty="0"/>
              <a:t>que se encuentran en óptimas condiciones. </a:t>
            </a:r>
            <a:endParaRPr lang="es-MX" sz="2400" dirty="0" smtClean="0"/>
          </a:p>
          <a:p>
            <a:pPr algn="just"/>
            <a:r>
              <a:rPr lang="es-MX" sz="2400" dirty="0" smtClean="0"/>
              <a:t>No </a:t>
            </a:r>
            <a:r>
              <a:rPr lang="es-MX" sz="2400" dirty="0" smtClean="0"/>
              <a:t>presentan dificultades </a:t>
            </a:r>
            <a:r>
              <a:rPr lang="es-MX" sz="2400" dirty="0"/>
              <a:t>visibles ni ahora ni en el horizonte, lo cual no es contradictorio con el </a:t>
            </a:r>
            <a:r>
              <a:rPr lang="es-MX" sz="2400" dirty="0" smtClean="0"/>
              <a:t>hecho de </a:t>
            </a:r>
            <a:r>
              <a:rPr lang="es-MX" sz="2400" dirty="0"/>
              <a:t>que su administración tenga aspiraciones y capacidad para llegar todavía más alto.</a:t>
            </a:r>
          </a:p>
          <a:p>
            <a:pPr algn="just"/>
            <a:r>
              <a:rPr lang="es-MX" sz="2400" dirty="0"/>
              <a:t>Este tipo de compañías ven la Reingeniería como una oportunidad para despegarse </a:t>
            </a:r>
            <a:r>
              <a:rPr lang="es-MX" sz="2400" dirty="0" smtClean="0"/>
              <a:t>aún más </a:t>
            </a:r>
            <a:r>
              <a:rPr lang="es-MX" sz="2400" dirty="0"/>
              <a:t>de sus competidores; </a:t>
            </a:r>
            <a:endParaRPr lang="es-MX" sz="2400" dirty="0" smtClean="0"/>
          </a:p>
          <a:p>
            <a:pPr algn="just"/>
            <a:r>
              <a:rPr lang="es-MX" sz="2400" dirty="0" smtClean="0"/>
              <a:t>Una </a:t>
            </a:r>
            <a:r>
              <a:rPr lang="es-MX" sz="2400" dirty="0"/>
              <a:t>compañía realmente </a:t>
            </a:r>
            <a:r>
              <a:rPr lang="es-MX" sz="2400" dirty="0" smtClean="0"/>
              <a:t>grande abandona </a:t>
            </a:r>
            <a:r>
              <a:rPr lang="es-MX" sz="2400" dirty="0"/>
              <a:t>de buen grado prácticas que han funcionado bien durante largo tiempo, con </a:t>
            </a:r>
            <a:r>
              <a:rPr lang="es-MX" sz="2400" dirty="0" smtClean="0"/>
              <a:t>la esperanza </a:t>
            </a:r>
            <a:r>
              <a:rPr lang="es-MX" sz="2400" dirty="0"/>
              <a:t>y la expectativa de salir con algo mejor. ”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Picture 4" descr="http://www.avantimuebles.com.mx/images/crecimien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89040"/>
            <a:ext cx="2438400" cy="2428875"/>
          </a:xfrm>
          <a:prstGeom prst="rect">
            <a:avLst/>
          </a:prstGeom>
          <a:noFill/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BDD2-49BE-44EC-AA8C-CD49FF956811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2952328" cy="4968552"/>
          </a:xfrm>
        </p:spPr>
        <p:txBody>
          <a:bodyPr>
            <a:noAutofit/>
          </a:bodyPr>
          <a:lstStyle/>
          <a:p>
            <a:r>
              <a:rPr lang="es-MX" sz="3600" dirty="0" smtClean="0"/>
              <a:t>Los sistemas. Son las políticas, normas y procesos que se crean para hacer mas efectiva a la empresa</a:t>
            </a:r>
            <a:endParaRPr lang="es-MX" sz="3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2</a:t>
            </a:fld>
            <a:endParaRPr lang="es-MX"/>
          </a:p>
        </p:txBody>
      </p:sp>
      <p:pic>
        <p:nvPicPr>
          <p:cNvPr id="1028" name="Picture 4" descr="http://www.ticweb.es/wp-content/uploads/2010/03/cr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2251">
            <a:off x="3044825" y="1113273"/>
            <a:ext cx="5480942" cy="4135177"/>
          </a:xfrm>
          <a:prstGeom prst="rect">
            <a:avLst/>
          </a:prstGeom>
          <a:noFill/>
        </p:spPr>
      </p:pic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8248-DB58-4D83-8E41-6A97B3400D49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908720"/>
            <a:ext cx="2450232" cy="4099385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 una cultura de servicio, los sistemas y procesos que afectan al cliente deben ser diseñados de acuerdo a su conveniencia.</a:t>
            </a:r>
          </a:p>
          <a:p>
            <a:pPr algn="just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Ejemplos: reservaciones, cancelaciones, devoluciones,  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3</a:t>
            </a:fld>
            <a:endParaRPr lang="es-MX"/>
          </a:p>
        </p:txBody>
      </p:sp>
      <p:pic>
        <p:nvPicPr>
          <p:cNvPr id="1026" name="Picture 2" descr="http://www.ticweb.es/wp-content/uploads/2010/03/crm2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283" b="7283"/>
          <a:stretch>
            <a:fillRect/>
          </a:stretch>
        </p:blipFill>
        <p:spPr bwMode="auto">
          <a:xfrm rot="420000">
            <a:off x="3570244" y="1247453"/>
            <a:ext cx="4617720" cy="3931920"/>
          </a:xfrm>
          <a:prstGeom prst="rect">
            <a:avLst/>
          </a:prstGeom>
          <a:noFill/>
        </p:spPr>
      </p:pic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E46-FF17-4A23-8E67-54145F3228A1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179512" y="908720"/>
            <a:ext cx="2880320" cy="4099385"/>
          </a:xfrm>
        </p:spPr>
        <p:txBody>
          <a:bodyPr>
            <a:noAutofit/>
          </a:bodyPr>
          <a:lstStyle/>
          <a:p>
            <a:pPr algn="just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Diseño de un sistema:</a:t>
            </a:r>
          </a:p>
          <a:p>
            <a:pPr algn="just">
              <a:buFont typeface="Wingdings" pitchFamily="2" charset="2"/>
              <a:buChar char="§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Investigar los tiempos y los procesos.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¿Cuáles son los sistemas que hay y con cuales esta en contacto el cliente?</a:t>
            </a:r>
          </a:p>
          <a:p>
            <a:pPr algn="just">
              <a:buFont typeface="Wingdings" pitchFamily="2" charset="2"/>
              <a:buChar char="§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Analizar y diseñar cada sistema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 si es el mejor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Rápido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Atento y amable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Económico</a:t>
            </a:r>
          </a:p>
          <a:p>
            <a:pPr lvl="1">
              <a:buFont typeface="Wingdings" pitchFamily="2" charset="2"/>
              <a:buChar char="§"/>
            </a:pP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Genera mas confianza</a:t>
            </a:r>
          </a:p>
          <a:p>
            <a:pPr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pic>
        <p:nvPicPr>
          <p:cNvPr id="16386" name="Picture 2" descr="http://www.gestiopolis.com/administracion-estrategia/sistemas-gestion-calidad-satisfaccion-cliente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428" r="642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60AB-9E07-4E16-9361-4836D8145C73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179512" y="908720"/>
            <a:ext cx="2880320" cy="4099385"/>
          </a:xfrm>
        </p:spPr>
        <p:txBody>
          <a:bodyPr>
            <a:noAutofit/>
          </a:bodyPr>
          <a:lstStyle/>
          <a:p>
            <a:pPr algn="just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Diseño de un sistema: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Elaborar sistemas y procesos mejorados.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Probarlo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Escuchar al cliente</a:t>
            </a:r>
            <a:endParaRPr lang="es-MX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5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pic>
        <p:nvPicPr>
          <p:cNvPr id="18434" name="Picture 2" descr="http://www.gestiopolis.com/administracion-estrategia/sistemas-gestion-calidad-satisfaccion-cliente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464" r="9464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9FB5-8E69-4F59-A99F-36EC1C3B85AA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4.bp.blogspot.com/-Z3dXNmAXAig/TVXyeT5TggI/AAAAAAAAAGk/c9nUboLBAAI/s1600/rei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627" y="332656"/>
            <a:ext cx="4318235" cy="396044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3598168" cy="1162050"/>
          </a:xfrm>
        </p:spPr>
        <p:txBody>
          <a:bodyPr/>
          <a:lstStyle/>
          <a:p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Reingeniería.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Empezar de nuevo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492896"/>
            <a:ext cx="5111750" cy="3755504"/>
          </a:xfrm>
        </p:spPr>
        <p:txBody>
          <a:bodyPr/>
          <a:lstStyle/>
          <a:p>
            <a:r>
              <a:rPr lang="es-MX" dirty="0" smtClean="0">
                <a:latin typeface="+mj-lt"/>
              </a:rPr>
              <a:t>No es:</a:t>
            </a:r>
          </a:p>
          <a:p>
            <a:pPr>
              <a:buNone/>
            </a:pPr>
            <a:r>
              <a:rPr lang="es-MX" dirty="0" smtClean="0">
                <a:latin typeface="+mj-lt"/>
              </a:rPr>
              <a:t>Hacer cambios, remendar, componer.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+mj-lt"/>
              </a:rPr>
              <a:t>Es:</a:t>
            </a:r>
          </a:p>
          <a:p>
            <a:pPr>
              <a:buNone/>
            </a:pPr>
            <a:r>
              <a:rPr lang="es-MX" dirty="0" smtClean="0">
                <a:latin typeface="+mj-lt"/>
              </a:rPr>
              <a:t>Abandonar, crear, rediseñar, inventar una mejor manera de hacer las cosas.</a:t>
            </a:r>
            <a:endParaRPr lang="es-MX" dirty="0">
              <a:latin typeface="+mj-lt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6</a:t>
            </a:fld>
            <a:endParaRPr lang="es-MX"/>
          </a:p>
        </p:txBody>
      </p:sp>
      <p:pic>
        <p:nvPicPr>
          <p:cNvPr id="19458" name="Picture 2" descr="http://www.mercadolibre.com.ar/jm/img?s=MLA&amp;f=73395766_103.jpg&amp;v=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2592288" cy="2592288"/>
          </a:xfrm>
          <a:prstGeom prst="rect">
            <a:avLst/>
          </a:prstGeom>
          <a:noFill/>
        </p:spPr>
      </p:pic>
      <p:pic>
        <p:nvPicPr>
          <p:cNvPr id="19462" name="Picture 6" descr="http://pictures.todocoleccion.net/tc/2011/08/04/28113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356992"/>
            <a:ext cx="2266838" cy="3212605"/>
          </a:xfrm>
          <a:prstGeom prst="rect">
            <a:avLst/>
          </a:prstGeom>
          <a:noFill/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AD14-3069-45D2-AABF-2FE4205DA3ED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_GhSSZZ_89bg/TP-_Zzi_MUI/AAAAAAAAAIQ/Zu0UQP9Zrjw/s1600/1274694038_95728827_1-Pictures-of--life-coaching-and-mentoring-1274694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026" y="836712"/>
            <a:ext cx="4074746" cy="3096344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395536" y="980728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una empresa adopte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concepto de reingeniería, tiene que ser capaz de deshacerse de las reglas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 políticas convencionales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aplicaba con anterioridad y estar abierta a los cambios por medio de los cuales sus negocios puedan llegar a ser más productivos</a:t>
            </a:r>
          </a:p>
          <a:p>
            <a:pPr algn="just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3140968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definición rápida de reingeniería es "comenzar de nuevo". Reingeniería también significa el abandono de viejos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procedimientos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la búsqueda de trabajo que agregue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hacia el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consumidor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985C-5A8C-49F1-9778-733DF98EB40A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_GhSSZZ_89bg/TP-_Zzi_MUI/AAAAAAAAAIQ/Zu0UQP9Zrjw/s1600/1274694038_95728827_1-Pictures-of--life-coaching-and-mentoring-1274694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836712"/>
            <a:ext cx="3191644" cy="4392488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8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251520" y="404664"/>
            <a:ext cx="547260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Reingeniería es el replanteamiento fundamental y el rediseño radical de los procesos del negocio para lograr mejoras dramáticas dentro de medidas críticas y contemporáneas de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desempeño, 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tales como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costo, calidad, servicio y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rapidez". </a:t>
            </a:r>
            <a:endParaRPr lang="es-MX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(Hammer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1994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definición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cuatro palabras claves: </a:t>
            </a:r>
            <a:endParaRPr lang="es-MX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5ABA-1E05-4FC6-ACBB-5CA1D74599F4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645024"/>
            <a:ext cx="49801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Radical 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Espectacular  </a:t>
            </a:r>
          </a:p>
          <a:p>
            <a:pPr algn="just">
              <a:buFont typeface="Wingdings" pitchFamily="2" charset="2"/>
              <a:buChar char="ü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Procesos.</a:t>
            </a:r>
          </a:p>
          <a:p>
            <a:endParaRPr lang="es-MX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2.bp.blogspot.com/-iSLctF6ZbP8/TqmAw9wTg5I/AAAAAAAADBk/YVWzAi-xipg/s1600/Id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798" y="476672"/>
            <a:ext cx="5112568" cy="5112568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112A-DCDA-4CEE-89DB-D46C8C7ACEE3}" type="slidenum">
              <a:rPr lang="es-MX" smtClean="0"/>
              <a:pPr/>
              <a:t>9</a:t>
            </a:fld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539552" y="26064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Fundamental: </a:t>
            </a:r>
            <a:endPara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qué hacemos las cosas de esta manera?, ¿No hay una forma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 de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hacerlas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?.</a:t>
            </a:r>
          </a:p>
          <a:p>
            <a:pPr algn="just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Reingeniería inicialmente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es lo que debe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 la empresa y, posteriormente,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debe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hacerlo. </a:t>
            </a:r>
            <a:endParaRPr lang="es-MX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Dejar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se está haciendo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empezar a realizar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completamente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nuevas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concentra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 que una empresa “debe ser” y no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“es”.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1814-19E1-4E53-8B81-01B8A70E63D9}" type="datetime1">
              <a:rPr lang="es-MX" smtClean="0"/>
              <a:t>24/03/2013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857</Words>
  <Application>Microsoft Office PowerPoint</Application>
  <PresentationFormat>Presentación en pantalla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Los Sistemas y Procesos</vt:lpstr>
      <vt:lpstr>Los sistemas. Son las políticas, normas y procesos que se crean para hacer mas efectiva a la empresa</vt:lpstr>
      <vt:lpstr>Presentación de PowerPoint</vt:lpstr>
      <vt:lpstr>Presentación de PowerPoint</vt:lpstr>
      <vt:lpstr>Presentación de PowerPoint</vt:lpstr>
      <vt:lpstr>Reingeniería. Empezar de nuevo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Sistemas y Procesos</dc:title>
  <dc:creator>Margarita Valle Leon</dc:creator>
  <cp:lastModifiedBy>Margarita</cp:lastModifiedBy>
  <cp:revision>35</cp:revision>
  <dcterms:created xsi:type="dcterms:W3CDTF">2012-04-12T23:42:39Z</dcterms:created>
  <dcterms:modified xsi:type="dcterms:W3CDTF">2013-03-24T06:57:52Z</dcterms:modified>
</cp:coreProperties>
</file>