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6"/>
  </p:notesMasterIdLst>
  <p:sldIdLst>
    <p:sldId id="256" r:id="rId2"/>
    <p:sldId id="278" r:id="rId3"/>
    <p:sldId id="257" r:id="rId4"/>
    <p:sldId id="258" r:id="rId5"/>
    <p:sldId id="260" r:id="rId6"/>
    <p:sldId id="261" r:id="rId7"/>
    <p:sldId id="262" r:id="rId8"/>
    <p:sldId id="288" r:id="rId9"/>
    <p:sldId id="264" r:id="rId10"/>
    <p:sldId id="265" r:id="rId11"/>
    <p:sldId id="266" r:id="rId12"/>
    <p:sldId id="267" r:id="rId13"/>
    <p:sldId id="268" r:id="rId14"/>
    <p:sldId id="279" r:id="rId15"/>
    <p:sldId id="269" r:id="rId16"/>
    <p:sldId id="281" r:id="rId17"/>
    <p:sldId id="283" r:id="rId18"/>
    <p:sldId id="284" r:id="rId19"/>
    <p:sldId id="285" r:id="rId20"/>
    <p:sldId id="280" r:id="rId21"/>
    <p:sldId id="289" r:id="rId22"/>
    <p:sldId id="286" r:id="rId23"/>
    <p:sldId id="287" r:id="rId24"/>
    <p:sldId id="270" r:id="rId25"/>
    <p:sldId id="291" r:id="rId26"/>
    <p:sldId id="272" r:id="rId27"/>
    <p:sldId id="273" r:id="rId28"/>
    <p:sldId id="271" r:id="rId29"/>
    <p:sldId id="274" r:id="rId30"/>
    <p:sldId id="275" r:id="rId31"/>
    <p:sldId id="292" r:id="rId32"/>
    <p:sldId id="293" r:id="rId33"/>
    <p:sldId id="294" r:id="rId34"/>
    <p:sldId id="277" r:id="rId35"/>
  </p:sldIdLst>
  <p:sldSz cx="9144000" cy="6858000" type="screen4x3"/>
  <p:notesSz cx="6858000" cy="91440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DE03E0-C3CB-4206-A1CB-5BEAE3232F24}" type="doc">
      <dgm:prSet loTypeId="urn:microsoft.com/office/officeart/2005/8/layout/hProcess3" loCatId="process" qsTypeId="urn:microsoft.com/office/officeart/2005/8/quickstyle/simple5" qsCatId="simple" csTypeId="urn:microsoft.com/office/officeart/2005/8/colors/accent6_4" csCatId="accent6" phldr="1"/>
      <dgm:spPr/>
    </dgm:pt>
    <dgm:pt modelId="{148D04CA-2FCF-43DB-8726-B192B3EC4B99}">
      <dgm:prSet phldrT="[Texto]"/>
      <dgm:spPr/>
      <dgm:t>
        <a:bodyPr/>
        <a:lstStyle/>
        <a:p>
          <a:r>
            <a:rPr lang="es-MX" dirty="0" smtClean="0"/>
            <a:t>Clientes  = compradores</a:t>
          </a:r>
          <a:endParaRPr lang="es-MX" dirty="0"/>
        </a:p>
      </dgm:t>
    </dgm:pt>
    <dgm:pt modelId="{21120BD0-9C02-4720-9F2A-604E153B4C63}" type="parTrans" cxnId="{84EEF955-FC6C-49B3-B6F8-E6DF24ED300C}">
      <dgm:prSet/>
      <dgm:spPr/>
      <dgm:t>
        <a:bodyPr/>
        <a:lstStyle/>
        <a:p>
          <a:endParaRPr lang="es-MX"/>
        </a:p>
      </dgm:t>
    </dgm:pt>
    <dgm:pt modelId="{8800C744-D45B-4C08-A3E1-4CC18339F30F}" type="sibTrans" cxnId="{84EEF955-FC6C-49B3-B6F8-E6DF24ED300C}">
      <dgm:prSet/>
      <dgm:spPr/>
      <dgm:t>
        <a:bodyPr/>
        <a:lstStyle/>
        <a:p>
          <a:endParaRPr lang="es-MX"/>
        </a:p>
      </dgm:t>
    </dgm:pt>
    <dgm:pt modelId="{2642AC4A-3C70-4938-AD54-BBEB2E7FD531}">
      <dgm:prSet phldrT="[Texto]"/>
      <dgm:spPr/>
      <dgm:t>
        <a:bodyPr/>
        <a:lstStyle/>
        <a:p>
          <a:r>
            <a:rPr lang="es-MX" dirty="0" smtClean="0"/>
            <a:t>Calidad en el servicio</a:t>
          </a:r>
          <a:endParaRPr lang="es-MX" dirty="0"/>
        </a:p>
      </dgm:t>
    </dgm:pt>
    <dgm:pt modelId="{95D12D26-6DE4-4488-8E97-93718A808FE4}" type="parTrans" cxnId="{DD57595B-6395-4A8A-A119-4269FEFB5244}">
      <dgm:prSet/>
      <dgm:spPr/>
      <dgm:t>
        <a:bodyPr/>
        <a:lstStyle/>
        <a:p>
          <a:endParaRPr lang="es-MX"/>
        </a:p>
      </dgm:t>
    </dgm:pt>
    <dgm:pt modelId="{B4533921-093E-4012-AF55-60014C503169}" type="sibTrans" cxnId="{DD57595B-6395-4A8A-A119-4269FEFB5244}">
      <dgm:prSet/>
      <dgm:spPr/>
      <dgm:t>
        <a:bodyPr/>
        <a:lstStyle/>
        <a:p>
          <a:endParaRPr lang="es-MX"/>
        </a:p>
      </dgm:t>
    </dgm:pt>
    <dgm:pt modelId="{799423E3-F6F2-4291-A265-7B6D7928ED2B}">
      <dgm:prSet phldrT="[Texto]"/>
      <dgm:spPr/>
      <dgm:t>
        <a:bodyPr/>
        <a:lstStyle/>
        <a:p>
          <a:r>
            <a:rPr lang="es-MX" dirty="0" smtClean="0"/>
            <a:t>cliente</a:t>
          </a:r>
          <a:endParaRPr lang="es-MX" dirty="0"/>
        </a:p>
      </dgm:t>
    </dgm:pt>
    <dgm:pt modelId="{1AC82F13-E9AC-484E-8B3C-A451D4F42F1A}" type="parTrans" cxnId="{7CD43183-DAE0-4C2F-913B-A7933843110A}">
      <dgm:prSet/>
      <dgm:spPr/>
      <dgm:t>
        <a:bodyPr/>
        <a:lstStyle/>
        <a:p>
          <a:endParaRPr lang="es-MX"/>
        </a:p>
      </dgm:t>
    </dgm:pt>
    <dgm:pt modelId="{FF2014A9-AC67-4F23-9466-3B28ED6D2F13}" type="sibTrans" cxnId="{7CD43183-DAE0-4C2F-913B-A7933843110A}">
      <dgm:prSet/>
      <dgm:spPr/>
      <dgm:t>
        <a:bodyPr/>
        <a:lstStyle/>
        <a:p>
          <a:endParaRPr lang="es-MX"/>
        </a:p>
      </dgm:t>
    </dgm:pt>
    <dgm:pt modelId="{D3F38076-9000-4AC2-BD87-6F21EEBF9A74}" type="pres">
      <dgm:prSet presAssocID="{D9DE03E0-C3CB-4206-A1CB-5BEAE3232F24}" presName="Name0" presStyleCnt="0">
        <dgm:presLayoutVars>
          <dgm:dir/>
          <dgm:animLvl val="lvl"/>
          <dgm:resizeHandles val="exact"/>
        </dgm:presLayoutVars>
      </dgm:prSet>
      <dgm:spPr/>
    </dgm:pt>
    <dgm:pt modelId="{057E2726-B793-4D37-8BEC-E42F004F3A34}" type="pres">
      <dgm:prSet presAssocID="{D9DE03E0-C3CB-4206-A1CB-5BEAE3232F24}" presName="dummy" presStyleCnt="0"/>
      <dgm:spPr/>
    </dgm:pt>
    <dgm:pt modelId="{C29AFAA8-577A-4FEC-B93B-C4A4CA1B7755}" type="pres">
      <dgm:prSet presAssocID="{D9DE03E0-C3CB-4206-A1CB-5BEAE3232F24}" presName="linH" presStyleCnt="0"/>
      <dgm:spPr/>
    </dgm:pt>
    <dgm:pt modelId="{60932459-81AB-4087-9D7B-32C53D97E469}" type="pres">
      <dgm:prSet presAssocID="{D9DE03E0-C3CB-4206-A1CB-5BEAE3232F24}" presName="padding1" presStyleCnt="0"/>
      <dgm:spPr/>
    </dgm:pt>
    <dgm:pt modelId="{9A161C6D-AC2F-4823-B5F2-6AD00B7F4A0F}" type="pres">
      <dgm:prSet presAssocID="{148D04CA-2FCF-43DB-8726-B192B3EC4B99}" presName="linV" presStyleCnt="0"/>
      <dgm:spPr/>
    </dgm:pt>
    <dgm:pt modelId="{B87361B7-E081-4FEE-BDBA-164FC41BA4F7}" type="pres">
      <dgm:prSet presAssocID="{148D04CA-2FCF-43DB-8726-B192B3EC4B99}" presName="spVertical1" presStyleCnt="0"/>
      <dgm:spPr/>
    </dgm:pt>
    <dgm:pt modelId="{A4A6585C-B102-4960-B16D-6B1F679CD984}" type="pres">
      <dgm:prSet presAssocID="{148D04CA-2FCF-43DB-8726-B192B3EC4B99}" presName="parTx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5E7BE18-55DA-481E-B23F-612E9F2CD94C}" type="pres">
      <dgm:prSet presAssocID="{148D04CA-2FCF-43DB-8726-B192B3EC4B99}" presName="spVertical2" presStyleCnt="0"/>
      <dgm:spPr/>
    </dgm:pt>
    <dgm:pt modelId="{4009FFA9-8584-40F9-A42B-04667F9B9A63}" type="pres">
      <dgm:prSet presAssocID="{148D04CA-2FCF-43DB-8726-B192B3EC4B99}" presName="spVertical3" presStyleCnt="0"/>
      <dgm:spPr/>
    </dgm:pt>
    <dgm:pt modelId="{7170F25C-0D3D-4C00-A570-B499D56A5785}" type="pres">
      <dgm:prSet presAssocID="{8800C744-D45B-4C08-A3E1-4CC18339F30F}" presName="space" presStyleCnt="0"/>
      <dgm:spPr/>
    </dgm:pt>
    <dgm:pt modelId="{7E66B7C0-3545-42E4-AD27-B8796CFA3141}" type="pres">
      <dgm:prSet presAssocID="{2642AC4A-3C70-4938-AD54-BBEB2E7FD531}" presName="linV" presStyleCnt="0"/>
      <dgm:spPr/>
    </dgm:pt>
    <dgm:pt modelId="{65BF1BDB-C4FE-4A6F-ACE9-5A50F45B7D1E}" type="pres">
      <dgm:prSet presAssocID="{2642AC4A-3C70-4938-AD54-BBEB2E7FD531}" presName="spVertical1" presStyleCnt="0"/>
      <dgm:spPr/>
    </dgm:pt>
    <dgm:pt modelId="{09BA5DA5-7032-45B8-8CE2-2A311AB5DBB4}" type="pres">
      <dgm:prSet presAssocID="{2642AC4A-3C70-4938-AD54-BBEB2E7FD531}" presName="parTx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8B6CD8D-0F80-4BDC-8E0B-B20B2C430CB0}" type="pres">
      <dgm:prSet presAssocID="{2642AC4A-3C70-4938-AD54-BBEB2E7FD531}" presName="spVertical2" presStyleCnt="0"/>
      <dgm:spPr/>
    </dgm:pt>
    <dgm:pt modelId="{22E27F51-FA9B-4B40-A77E-A3409C24ECE8}" type="pres">
      <dgm:prSet presAssocID="{2642AC4A-3C70-4938-AD54-BBEB2E7FD531}" presName="spVertical3" presStyleCnt="0"/>
      <dgm:spPr/>
    </dgm:pt>
    <dgm:pt modelId="{01E0B8EF-1517-461C-9BD0-5B0C9522C455}" type="pres">
      <dgm:prSet presAssocID="{B4533921-093E-4012-AF55-60014C503169}" presName="space" presStyleCnt="0"/>
      <dgm:spPr/>
    </dgm:pt>
    <dgm:pt modelId="{256D8871-64D7-4B7A-B42A-74BBE0948CF1}" type="pres">
      <dgm:prSet presAssocID="{799423E3-F6F2-4291-A265-7B6D7928ED2B}" presName="linV" presStyleCnt="0"/>
      <dgm:spPr/>
    </dgm:pt>
    <dgm:pt modelId="{9FA8F011-1E76-4437-9E7D-93D40E90029E}" type="pres">
      <dgm:prSet presAssocID="{799423E3-F6F2-4291-A265-7B6D7928ED2B}" presName="spVertical1" presStyleCnt="0"/>
      <dgm:spPr/>
    </dgm:pt>
    <dgm:pt modelId="{39C7DEEF-8BEB-4AC9-B2E4-70B96675BF5D}" type="pres">
      <dgm:prSet presAssocID="{799423E3-F6F2-4291-A265-7B6D7928ED2B}" presName="parTx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E7A3498-2D80-4FD4-AAEF-5B39061E745E}" type="pres">
      <dgm:prSet presAssocID="{799423E3-F6F2-4291-A265-7B6D7928ED2B}" presName="spVertical2" presStyleCnt="0"/>
      <dgm:spPr/>
    </dgm:pt>
    <dgm:pt modelId="{E4509D7A-E57C-45D8-A021-06D9B8EF134C}" type="pres">
      <dgm:prSet presAssocID="{799423E3-F6F2-4291-A265-7B6D7928ED2B}" presName="spVertical3" presStyleCnt="0"/>
      <dgm:spPr/>
    </dgm:pt>
    <dgm:pt modelId="{9585564E-061B-4DDB-A331-A7114074C135}" type="pres">
      <dgm:prSet presAssocID="{D9DE03E0-C3CB-4206-A1CB-5BEAE3232F24}" presName="padding2" presStyleCnt="0"/>
      <dgm:spPr/>
    </dgm:pt>
    <dgm:pt modelId="{306F0DC6-1DE2-4DA3-9222-C841A0B0903E}" type="pres">
      <dgm:prSet presAssocID="{D9DE03E0-C3CB-4206-A1CB-5BEAE3232F24}" presName="negArrow" presStyleCnt="0"/>
      <dgm:spPr/>
    </dgm:pt>
    <dgm:pt modelId="{007452D0-3A18-47BC-88E4-A487124BE79F}" type="pres">
      <dgm:prSet presAssocID="{D9DE03E0-C3CB-4206-A1CB-5BEAE3232F24}" presName="backgroundArrow" presStyleLbl="node1" presStyleIdx="0" presStyleCnt="1"/>
      <dgm:spPr/>
    </dgm:pt>
  </dgm:ptLst>
  <dgm:cxnLst>
    <dgm:cxn modelId="{E8B3213E-C9DD-4F88-A597-F37A2DCE5A2C}" type="presOf" srcId="{2642AC4A-3C70-4938-AD54-BBEB2E7FD531}" destId="{09BA5DA5-7032-45B8-8CE2-2A311AB5DBB4}" srcOrd="0" destOrd="0" presId="urn:microsoft.com/office/officeart/2005/8/layout/hProcess3"/>
    <dgm:cxn modelId="{4A327DFB-261D-41BA-8EF9-092C608CB974}" type="presOf" srcId="{799423E3-F6F2-4291-A265-7B6D7928ED2B}" destId="{39C7DEEF-8BEB-4AC9-B2E4-70B96675BF5D}" srcOrd="0" destOrd="0" presId="urn:microsoft.com/office/officeart/2005/8/layout/hProcess3"/>
    <dgm:cxn modelId="{0C107A5B-B3E8-4ED3-BBA4-FA7E6217AA39}" type="presOf" srcId="{D9DE03E0-C3CB-4206-A1CB-5BEAE3232F24}" destId="{D3F38076-9000-4AC2-BD87-6F21EEBF9A74}" srcOrd="0" destOrd="0" presId="urn:microsoft.com/office/officeart/2005/8/layout/hProcess3"/>
    <dgm:cxn modelId="{84EEF955-FC6C-49B3-B6F8-E6DF24ED300C}" srcId="{D9DE03E0-C3CB-4206-A1CB-5BEAE3232F24}" destId="{148D04CA-2FCF-43DB-8726-B192B3EC4B99}" srcOrd="0" destOrd="0" parTransId="{21120BD0-9C02-4720-9F2A-604E153B4C63}" sibTransId="{8800C744-D45B-4C08-A3E1-4CC18339F30F}"/>
    <dgm:cxn modelId="{7CD43183-DAE0-4C2F-913B-A7933843110A}" srcId="{D9DE03E0-C3CB-4206-A1CB-5BEAE3232F24}" destId="{799423E3-F6F2-4291-A265-7B6D7928ED2B}" srcOrd="2" destOrd="0" parTransId="{1AC82F13-E9AC-484E-8B3C-A451D4F42F1A}" sibTransId="{FF2014A9-AC67-4F23-9466-3B28ED6D2F13}"/>
    <dgm:cxn modelId="{DD57595B-6395-4A8A-A119-4269FEFB5244}" srcId="{D9DE03E0-C3CB-4206-A1CB-5BEAE3232F24}" destId="{2642AC4A-3C70-4938-AD54-BBEB2E7FD531}" srcOrd="1" destOrd="0" parTransId="{95D12D26-6DE4-4488-8E97-93718A808FE4}" sibTransId="{B4533921-093E-4012-AF55-60014C503169}"/>
    <dgm:cxn modelId="{57ED1566-1777-4A8D-AA31-2E5F76B142D3}" type="presOf" srcId="{148D04CA-2FCF-43DB-8726-B192B3EC4B99}" destId="{A4A6585C-B102-4960-B16D-6B1F679CD984}" srcOrd="0" destOrd="0" presId="urn:microsoft.com/office/officeart/2005/8/layout/hProcess3"/>
    <dgm:cxn modelId="{3358FC1E-F8EF-47C8-A136-9610A36064D6}" type="presParOf" srcId="{D3F38076-9000-4AC2-BD87-6F21EEBF9A74}" destId="{057E2726-B793-4D37-8BEC-E42F004F3A34}" srcOrd="0" destOrd="0" presId="urn:microsoft.com/office/officeart/2005/8/layout/hProcess3"/>
    <dgm:cxn modelId="{C96FA0B6-C297-47B0-8956-DCD372603238}" type="presParOf" srcId="{D3F38076-9000-4AC2-BD87-6F21EEBF9A74}" destId="{C29AFAA8-577A-4FEC-B93B-C4A4CA1B7755}" srcOrd="1" destOrd="0" presId="urn:microsoft.com/office/officeart/2005/8/layout/hProcess3"/>
    <dgm:cxn modelId="{0FB4717A-F1B2-491F-BB8B-7DA783799BA7}" type="presParOf" srcId="{C29AFAA8-577A-4FEC-B93B-C4A4CA1B7755}" destId="{60932459-81AB-4087-9D7B-32C53D97E469}" srcOrd="0" destOrd="0" presId="urn:microsoft.com/office/officeart/2005/8/layout/hProcess3"/>
    <dgm:cxn modelId="{EB57AB21-74A3-4DB5-86F8-CADE44BA05F5}" type="presParOf" srcId="{C29AFAA8-577A-4FEC-B93B-C4A4CA1B7755}" destId="{9A161C6D-AC2F-4823-B5F2-6AD00B7F4A0F}" srcOrd="1" destOrd="0" presId="urn:microsoft.com/office/officeart/2005/8/layout/hProcess3"/>
    <dgm:cxn modelId="{4242762C-221A-41F9-AEDC-0F7DE4BF5AEA}" type="presParOf" srcId="{9A161C6D-AC2F-4823-B5F2-6AD00B7F4A0F}" destId="{B87361B7-E081-4FEE-BDBA-164FC41BA4F7}" srcOrd="0" destOrd="0" presId="urn:microsoft.com/office/officeart/2005/8/layout/hProcess3"/>
    <dgm:cxn modelId="{F686573A-7F7B-4EF8-9BDC-BCA80DC52F08}" type="presParOf" srcId="{9A161C6D-AC2F-4823-B5F2-6AD00B7F4A0F}" destId="{A4A6585C-B102-4960-B16D-6B1F679CD984}" srcOrd="1" destOrd="0" presId="urn:microsoft.com/office/officeart/2005/8/layout/hProcess3"/>
    <dgm:cxn modelId="{4D269CB3-0DF9-45FC-A855-915FCB161908}" type="presParOf" srcId="{9A161C6D-AC2F-4823-B5F2-6AD00B7F4A0F}" destId="{75E7BE18-55DA-481E-B23F-612E9F2CD94C}" srcOrd="2" destOrd="0" presId="urn:microsoft.com/office/officeart/2005/8/layout/hProcess3"/>
    <dgm:cxn modelId="{437FD710-C70B-4021-B665-9DA621EFCA11}" type="presParOf" srcId="{9A161C6D-AC2F-4823-B5F2-6AD00B7F4A0F}" destId="{4009FFA9-8584-40F9-A42B-04667F9B9A63}" srcOrd="3" destOrd="0" presId="urn:microsoft.com/office/officeart/2005/8/layout/hProcess3"/>
    <dgm:cxn modelId="{275AB447-00FF-463E-9BB9-E90BF01EC995}" type="presParOf" srcId="{C29AFAA8-577A-4FEC-B93B-C4A4CA1B7755}" destId="{7170F25C-0D3D-4C00-A570-B499D56A5785}" srcOrd="2" destOrd="0" presId="urn:microsoft.com/office/officeart/2005/8/layout/hProcess3"/>
    <dgm:cxn modelId="{F3C05CCC-9315-497D-8BE6-4D287C80109D}" type="presParOf" srcId="{C29AFAA8-577A-4FEC-B93B-C4A4CA1B7755}" destId="{7E66B7C0-3545-42E4-AD27-B8796CFA3141}" srcOrd="3" destOrd="0" presId="urn:microsoft.com/office/officeart/2005/8/layout/hProcess3"/>
    <dgm:cxn modelId="{3B8A3236-17A2-4922-B475-666F64F26098}" type="presParOf" srcId="{7E66B7C0-3545-42E4-AD27-B8796CFA3141}" destId="{65BF1BDB-C4FE-4A6F-ACE9-5A50F45B7D1E}" srcOrd="0" destOrd="0" presId="urn:microsoft.com/office/officeart/2005/8/layout/hProcess3"/>
    <dgm:cxn modelId="{D136B421-844F-45E3-AC6D-B694AC786DD8}" type="presParOf" srcId="{7E66B7C0-3545-42E4-AD27-B8796CFA3141}" destId="{09BA5DA5-7032-45B8-8CE2-2A311AB5DBB4}" srcOrd="1" destOrd="0" presId="urn:microsoft.com/office/officeart/2005/8/layout/hProcess3"/>
    <dgm:cxn modelId="{9C772EB6-8919-499C-A980-BE2D931DAC9F}" type="presParOf" srcId="{7E66B7C0-3545-42E4-AD27-B8796CFA3141}" destId="{B8B6CD8D-0F80-4BDC-8E0B-B20B2C430CB0}" srcOrd="2" destOrd="0" presId="urn:microsoft.com/office/officeart/2005/8/layout/hProcess3"/>
    <dgm:cxn modelId="{885A4E35-D923-47CA-88E4-BE29EC3F558D}" type="presParOf" srcId="{7E66B7C0-3545-42E4-AD27-B8796CFA3141}" destId="{22E27F51-FA9B-4B40-A77E-A3409C24ECE8}" srcOrd="3" destOrd="0" presId="urn:microsoft.com/office/officeart/2005/8/layout/hProcess3"/>
    <dgm:cxn modelId="{91C32F99-2DB9-4248-8B9A-E1918D57036E}" type="presParOf" srcId="{C29AFAA8-577A-4FEC-B93B-C4A4CA1B7755}" destId="{01E0B8EF-1517-461C-9BD0-5B0C9522C455}" srcOrd="4" destOrd="0" presId="urn:microsoft.com/office/officeart/2005/8/layout/hProcess3"/>
    <dgm:cxn modelId="{F6AD31CE-021B-42E8-8ABF-F62E3A2F532F}" type="presParOf" srcId="{C29AFAA8-577A-4FEC-B93B-C4A4CA1B7755}" destId="{256D8871-64D7-4B7A-B42A-74BBE0948CF1}" srcOrd="5" destOrd="0" presId="urn:microsoft.com/office/officeart/2005/8/layout/hProcess3"/>
    <dgm:cxn modelId="{2F13AF5B-91EC-4A20-B6DC-7938614C39AC}" type="presParOf" srcId="{256D8871-64D7-4B7A-B42A-74BBE0948CF1}" destId="{9FA8F011-1E76-4437-9E7D-93D40E90029E}" srcOrd="0" destOrd="0" presId="urn:microsoft.com/office/officeart/2005/8/layout/hProcess3"/>
    <dgm:cxn modelId="{E039A104-F653-410C-91EC-C614CC7CA4BB}" type="presParOf" srcId="{256D8871-64D7-4B7A-B42A-74BBE0948CF1}" destId="{39C7DEEF-8BEB-4AC9-B2E4-70B96675BF5D}" srcOrd="1" destOrd="0" presId="urn:microsoft.com/office/officeart/2005/8/layout/hProcess3"/>
    <dgm:cxn modelId="{7BB6AF52-3152-4D5F-81D1-BD64679E3EB8}" type="presParOf" srcId="{256D8871-64D7-4B7A-B42A-74BBE0948CF1}" destId="{8E7A3498-2D80-4FD4-AAEF-5B39061E745E}" srcOrd="2" destOrd="0" presId="urn:microsoft.com/office/officeart/2005/8/layout/hProcess3"/>
    <dgm:cxn modelId="{6107AF0B-1E3D-4190-A306-82BC356FA6FE}" type="presParOf" srcId="{256D8871-64D7-4B7A-B42A-74BBE0948CF1}" destId="{E4509D7A-E57C-45D8-A021-06D9B8EF134C}" srcOrd="3" destOrd="0" presId="urn:microsoft.com/office/officeart/2005/8/layout/hProcess3"/>
    <dgm:cxn modelId="{CE01D15B-0746-4363-8C15-6B3E662C5568}" type="presParOf" srcId="{C29AFAA8-577A-4FEC-B93B-C4A4CA1B7755}" destId="{9585564E-061B-4DDB-A331-A7114074C135}" srcOrd="6" destOrd="0" presId="urn:microsoft.com/office/officeart/2005/8/layout/hProcess3"/>
    <dgm:cxn modelId="{980BA535-280E-429F-A09C-6E264868AB08}" type="presParOf" srcId="{C29AFAA8-577A-4FEC-B93B-C4A4CA1B7755}" destId="{306F0DC6-1DE2-4DA3-9222-C841A0B0903E}" srcOrd="7" destOrd="0" presId="urn:microsoft.com/office/officeart/2005/8/layout/hProcess3"/>
    <dgm:cxn modelId="{71353BE6-6BCA-4521-AAA3-A7C45779B898}" type="presParOf" srcId="{C29AFAA8-577A-4FEC-B93B-C4A4CA1B7755}" destId="{007452D0-3A18-47BC-88E4-A487124BE79F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22F5C3-EFA4-4D64-9D0C-0B439FFC3232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E4C623E4-045D-4036-B991-B99DC1B5C335}">
      <dgm:prSet phldrT="[Texto]"/>
      <dgm:spPr/>
      <dgm:t>
        <a:bodyPr/>
        <a:lstStyle/>
        <a:p>
          <a:r>
            <a:rPr lang="es-MX" dirty="0" smtClean="0"/>
            <a:t>Menos clientes</a:t>
          </a:r>
          <a:endParaRPr lang="es-MX" dirty="0"/>
        </a:p>
      </dgm:t>
    </dgm:pt>
    <dgm:pt modelId="{0587AEB7-9487-4EDA-92E6-A1E8B4F4AD11}" type="parTrans" cxnId="{0D44C9E0-EFCF-471B-9E3C-24F3D5ED72DA}">
      <dgm:prSet/>
      <dgm:spPr/>
      <dgm:t>
        <a:bodyPr/>
        <a:lstStyle/>
        <a:p>
          <a:endParaRPr lang="es-MX"/>
        </a:p>
      </dgm:t>
    </dgm:pt>
    <dgm:pt modelId="{CD38C307-A2DA-48EF-B704-7EF494CE8233}" type="sibTrans" cxnId="{0D44C9E0-EFCF-471B-9E3C-24F3D5ED72DA}">
      <dgm:prSet/>
      <dgm:spPr/>
      <dgm:t>
        <a:bodyPr/>
        <a:lstStyle/>
        <a:p>
          <a:endParaRPr lang="es-MX"/>
        </a:p>
      </dgm:t>
    </dgm:pt>
    <dgm:pt modelId="{5C1CDAE0-ECF9-499D-A268-C6C0A448B210}">
      <dgm:prSet phldrT="[Texto]"/>
      <dgm:spPr/>
      <dgm:t>
        <a:bodyPr/>
        <a:lstStyle/>
        <a:p>
          <a:r>
            <a:rPr lang="es-MX" dirty="0" smtClean="0"/>
            <a:t>Altos costos</a:t>
          </a:r>
          <a:endParaRPr lang="es-MX" dirty="0"/>
        </a:p>
      </dgm:t>
    </dgm:pt>
    <dgm:pt modelId="{89AE2B17-88BA-4BE8-BD68-67A8F3D0E4DB}" type="parTrans" cxnId="{AE644C13-DE89-4F76-BAE0-09303DA0FA33}">
      <dgm:prSet/>
      <dgm:spPr/>
      <dgm:t>
        <a:bodyPr/>
        <a:lstStyle/>
        <a:p>
          <a:endParaRPr lang="es-MX"/>
        </a:p>
      </dgm:t>
    </dgm:pt>
    <dgm:pt modelId="{DF60C081-0609-4E68-B342-F189F2585EDF}" type="sibTrans" cxnId="{AE644C13-DE89-4F76-BAE0-09303DA0FA33}">
      <dgm:prSet/>
      <dgm:spPr/>
      <dgm:t>
        <a:bodyPr/>
        <a:lstStyle/>
        <a:p>
          <a:endParaRPr lang="es-MX"/>
        </a:p>
      </dgm:t>
    </dgm:pt>
    <dgm:pt modelId="{2966B50A-A8EA-4524-81F1-5A842FF3133D}">
      <dgm:prSet phldrT="[Texto]"/>
      <dgm:spPr/>
      <dgm:t>
        <a:bodyPr/>
        <a:lstStyle/>
        <a:p>
          <a:r>
            <a:rPr lang="es-MX" dirty="0" smtClean="0"/>
            <a:t>Bajo  precio</a:t>
          </a:r>
          <a:endParaRPr lang="es-MX" dirty="0"/>
        </a:p>
      </dgm:t>
    </dgm:pt>
    <dgm:pt modelId="{F52036E5-518C-4F6A-8D30-E3D26C7C89F6}" type="parTrans" cxnId="{6E2AF3FA-CB3E-401B-8D2B-D8CDBE63A979}">
      <dgm:prSet/>
      <dgm:spPr/>
      <dgm:t>
        <a:bodyPr/>
        <a:lstStyle/>
        <a:p>
          <a:endParaRPr lang="es-MX"/>
        </a:p>
      </dgm:t>
    </dgm:pt>
    <dgm:pt modelId="{1B7800A5-CB2D-4CD1-B30D-6715EB4DDC6A}" type="sibTrans" cxnId="{6E2AF3FA-CB3E-401B-8D2B-D8CDBE63A979}">
      <dgm:prSet/>
      <dgm:spPr/>
      <dgm:t>
        <a:bodyPr/>
        <a:lstStyle/>
        <a:p>
          <a:endParaRPr lang="es-MX"/>
        </a:p>
      </dgm:t>
    </dgm:pt>
    <dgm:pt modelId="{C3C57F23-C3AF-4BE0-AFDD-34DA0DAA5622}">
      <dgm:prSet phldrT="[Texto]"/>
      <dgm:spPr/>
      <dgm:t>
        <a:bodyPr/>
        <a:lstStyle/>
        <a:p>
          <a:r>
            <a:rPr lang="es-MX" dirty="0" smtClean="0"/>
            <a:t>Baja calidad</a:t>
          </a:r>
          <a:endParaRPr lang="es-MX" dirty="0"/>
        </a:p>
      </dgm:t>
    </dgm:pt>
    <dgm:pt modelId="{2F5E44C8-1FA6-4366-ADA8-4355B0DF1F81}" type="parTrans" cxnId="{B04E754F-16F5-42C5-A897-25086611B3FC}">
      <dgm:prSet/>
      <dgm:spPr/>
      <dgm:t>
        <a:bodyPr/>
        <a:lstStyle/>
        <a:p>
          <a:endParaRPr lang="es-MX"/>
        </a:p>
      </dgm:t>
    </dgm:pt>
    <dgm:pt modelId="{5FA8D215-67BA-4B62-ACB2-AB27C9E250C8}" type="sibTrans" cxnId="{B04E754F-16F5-42C5-A897-25086611B3FC}">
      <dgm:prSet/>
      <dgm:spPr/>
      <dgm:t>
        <a:bodyPr/>
        <a:lstStyle/>
        <a:p>
          <a:endParaRPr lang="es-MX"/>
        </a:p>
      </dgm:t>
    </dgm:pt>
    <dgm:pt modelId="{6210E9D0-DC51-400E-A15F-CD6B27A0E003}" type="pres">
      <dgm:prSet presAssocID="{6F22F5C3-EFA4-4D64-9D0C-0B439FFC323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50B64A76-9A4C-4BBB-93FF-1C62D266444D}" type="pres">
      <dgm:prSet presAssocID="{E4C623E4-045D-4036-B991-B99DC1B5C335}" presName="dummy" presStyleCnt="0"/>
      <dgm:spPr/>
    </dgm:pt>
    <dgm:pt modelId="{611F23F0-D23E-49CB-AD95-3ECAEBCE8ACA}" type="pres">
      <dgm:prSet presAssocID="{E4C623E4-045D-4036-B991-B99DC1B5C335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24AC90C-792A-4C30-B2AD-C43E858A38A2}" type="pres">
      <dgm:prSet presAssocID="{CD38C307-A2DA-48EF-B704-7EF494CE8233}" presName="sibTrans" presStyleLbl="node1" presStyleIdx="0" presStyleCnt="4"/>
      <dgm:spPr/>
      <dgm:t>
        <a:bodyPr/>
        <a:lstStyle/>
        <a:p>
          <a:endParaRPr lang="es-MX"/>
        </a:p>
      </dgm:t>
    </dgm:pt>
    <dgm:pt modelId="{D30B9027-C49B-4A9B-B857-8CBAA513033E}" type="pres">
      <dgm:prSet presAssocID="{5C1CDAE0-ECF9-499D-A268-C6C0A448B210}" presName="dummy" presStyleCnt="0"/>
      <dgm:spPr/>
    </dgm:pt>
    <dgm:pt modelId="{745D7546-8D0D-4044-94A7-4D199CFF48E7}" type="pres">
      <dgm:prSet presAssocID="{5C1CDAE0-ECF9-499D-A268-C6C0A448B210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13EECD4-EF21-4A7F-9803-BEA86D880D08}" type="pres">
      <dgm:prSet presAssocID="{DF60C081-0609-4E68-B342-F189F2585EDF}" presName="sibTrans" presStyleLbl="node1" presStyleIdx="1" presStyleCnt="4"/>
      <dgm:spPr/>
      <dgm:t>
        <a:bodyPr/>
        <a:lstStyle/>
        <a:p>
          <a:endParaRPr lang="es-MX"/>
        </a:p>
      </dgm:t>
    </dgm:pt>
    <dgm:pt modelId="{2EA9C9A2-8D44-4359-8D6C-F5AEB8EBDA8F}" type="pres">
      <dgm:prSet presAssocID="{2966B50A-A8EA-4524-81F1-5A842FF3133D}" presName="dummy" presStyleCnt="0"/>
      <dgm:spPr/>
    </dgm:pt>
    <dgm:pt modelId="{9908AD1A-5D2E-4A6B-A2EC-C132722425DD}" type="pres">
      <dgm:prSet presAssocID="{2966B50A-A8EA-4524-81F1-5A842FF3133D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605FE58-B234-4598-92F1-6FB88D757CB0}" type="pres">
      <dgm:prSet presAssocID="{1B7800A5-CB2D-4CD1-B30D-6715EB4DDC6A}" presName="sibTrans" presStyleLbl="node1" presStyleIdx="2" presStyleCnt="4"/>
      <dgm:spPr/>
      <dgm:t>
        <a:bodyPr/>
        <a:lstStyle/>
        <a:p>
          <a:endParaRPr lang="es-MX"/>
        </a:p>
      </dgm:t>
    </dgm:pt>
    <dgm:pt modelId="{DB3CB6FD-6366-4208-9450-6586D09FFE28}" type="pres">
      <dgm:prSet presAssocID="{C3C57F23-C3AF-4BE0-AFDD-34DA0DAA5622}" presName="dummy" presStyleCnt="0"/>
      <dgm:spPr/>
    </dgm:pt>
    <dgm:pt modelId="{EC57CC91-3412-44FF-9696-00ACDBDD2ACD}" type="pres">
      <dgm:prSet presAssocID="{C3C57F23-C3AF-4BE0-AFDD-34DA0DAA5622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CFE8547-A7A0-4E21-8F35-D40DB489E1E3}" type="pres">
      <dgm:prSet presAssocID="{5FA8D215-67BA-4B62-ACB2-AB27C9E250C8}" presName="sibTrans" presStyleLbl="node1" presStyleIdx="3" presStyleCnt="4"/>
      <dgm:spPr/>
      <dgm:t>
        <a:bodyPr/>
        <a:lstStyle/>
        <a:p>
          <a:endParaRPr lang="es-MX"/>
        </a:p>
      </dgm:t>
    </dgm:pt>
  </dgm:ptLst>
  <dgm:cxnLst>
    <dgm:cxn modelId="{28213B8E-C9E5-4854-8998-960115A18B54}" type="presOf" srcId="{CD38C307-A2DA-48EF-B704-7EF494CE8233}" destId="{724AC90C-792A-4C30-B2AD-C43E858A38A2}" srcOrd="0" destOrd="0" presId="urn:microsoft.com/office/officeart/2005/8/layout/cycle1"/>
    <dgm:cxn modelId="{43A2DC50-1F31-4F0E-BA7B-58B3FC5F1A3A}" type="presOf" srcId="{C3C57F23-C3AF-4BE0-AFDD-34DA0DAA5622}" destId="{EC57CC91-3412-44FF-9696-00ACDBDD2ACD}" srcOrd="0" destOrd="0" presId="urn:microsoft.com/office/officeart/2005/8/layout/cycle1"/>
    <dgm:cxn modelId="{44AB351A-99D5-4DE6-94D3-84AA00AC93EE}" type="presOf" srcId="{DF60C081-0609-4E68-B342-F189F2585EDF}" destId="{A13EECD4-EF21-4A7F-9803-BEA86D880D08}" srcOrd="0" destOrd="0" presId="urn:microsoft.com/office/officeart/2005/8/layout/cycle1"/>
    <dgm:cxn modelId="{D3896DD6-3D06-4D9F-A3EE-9C5965E2EDB4}" type="presOf" srcId="{5FA8D215-67BA-4B62-ACB2-AB27C9E250C8}" destId="{0CFE8547-A7A0-4E21-8F35-D40DB489E1E3}" srcOrd="0" destOrd="0" presId="urn:microsoft.com/office/officeart/2005/8/layout/cycle1"/>
    <dgm:cxn modelId="{DA9D617D-AAA7-4E17-8D8F-0CA87FCE37E0}" type="presOf" srcId="{E4C623E4-045D-4036-B991-B99DC1B5C335}" destId="{611F23F0-D23E-49CB-AD95-3ECAEBCE8ACA}" srcOrd="0" destOrd="0" presId="urn:microsoft.com/office/officeart/2005/8/layout/cycle1"/>
    <dgm:cxn modelId="{CDD9680D-57A2-4073-8433-0695F6B128F6}" type="presOf" srcId="{6F22F5C3-EFA4-4D64-9D0C-0B439FFC3232}" destId="{6210E9D0-DC51-400E-A15F-CD6B27A0E003}" srcOrd="0" destOrd="0" presId="urn:microsoft.com/office/officeart/2005/8/layout/cycle1"/>
    <dgm:cxn modelId="{22722961-BA2F-40BB-8B22-AEDF9A6CACFA}" type="presOf" srcId="{5C1CDAE0-ECF9-499D-A268-C6C0A448B210}" destId="{745D7546-8D0D-4044-94A7-4D199CFF48E7}" srcOrd="0" destOrd="0" presId="urn:microsoft.com/office/officeart/2005/8/layout/cycle1"/>
    <dgm:cxn modelId="{0D44C9E0-EFCF-471B-9E3C-24F3D5ED72DA}" srcId="{6F22F5C3-EFA4-4D64-9D0C-0B439FFC3232}" destId="{E4C623E4-045D-4036-B991-B99DC1B5C335}" srcOrd="0" destOrd="0" parTransId="{0587AEB7-9487-4EDA-92E6-A1E8B4F4AD11}" sibTransId="{CD38C307-A2DA-48EF-B704-7EF494CE8233}"/>
    <dgm:cxn modelId="{5531575A-59A3-4AA4-9751-64F2A6AFB945}" type="presOf" srcId="{2966B50A-A8EA-4524-81F1-5A842FF3133D}" destId="{9908AD1A-5D2E-4A6B-A2EC-C132722425DD}" srcOrd="0" destOrd="0" presId="urn:microsoft.com/office/officeart/2005/8/layout/cycle1"/>
    <dgm:cxn modelId="{AE644C13-DE89-4F76-BAE0-09303DA0FA33}" srcId="{6F22F5C3-EFA4-4D64-9D0C-0B439FFC3232}" destId="{5C1CDAE0-ECF9-499D-A268-C6C0A448B210}" srcOrd="1" destOrd="0" parTransId="{89AE2B17-88BA-4BE8-BD68-67A8F3D0E4DB}" sibTransId="{DF60C081-0609-4E68-B342-F189F2585EDF}"/>
    <dgm:cxn modelId="{B04E754F-16F5-42C5-A897-25086611B3FC}" srcId="{6F22F5C3-EFA4-4D64-9D0C-0B439FFC3232}" destId="{C3C57F23-C3AF-4BE0-AFDD-34DA0DAA5622}" srcOrd="3" destOrd="0" parTransId="{2F5E44C8-1FA6-4366-ADA8-4355B0DF1F81}" sibTransId="{5FA8D215-67BA-4B62-ACB2-AB27C9E250C8}"/>
    <dgm:cxn modelId="{DFF35D30-CE81-4F00-9CFE-2437EF5A5032}" type="presOf" srcId="{1B7800A5-CB2D-4CD1-B30D-6715EB4DDC6A}" destId="{6605FE58-B234-4598-92F1-6FB88D757CB0}" srcOrd="0" destOrd="0" presId="urn:microsoft.com/office/officeart/2005/8/layout/cycle1"/>
    <dgm:cxn modelId="{6E2AF3FA-CB3E-401B-8D2B-D8CDBE63A979}" srcId="{6F22F5C3-EFA4-4D64-9D0C-0B439FFC3232}" destId="{2966B50A-A8EA-4524-81F1-5A842FF3133D}" srcOrd="2" destOrd="0" parTransId="{F52036E5-518C-4F6A-8D30-E3D26C7C89F6}" sibTransId="{1B7800A5-CB2D-4CD1-B30D-6715EB4DDC6A}"/>
    <dgm:cxn modelId="{6D1724DA-023F-4534-9491-C3F9C25DC566}" type="presParOf" srcId="{6210E9D0-DC51-400E-A15F-CD6B27A0E003}" destId="{50B64A76-9A4C-4BBB-93FF-1C62D266444D}" srcOrd="0" destOrd="0" presId="urn:microsoft.com/office/officeart/2005/8/layout/cycle1"/>
    <dgm:cxn modelId="{2BBF68E2-B84F-40AC-9C38-3FCF2E3C0EE7}" type="presParOf" srcId="{6210E9D0-DC51-400E-A15F-CD6B27A0E003}" destId="{611F23F0-D23E-49CB-AD95-3ECAEBCE8ACA}" srcOrd="1" destOrd="0" presId="urn:microsoft.com/office/officeart/2005/8/layout/cycle1"/>
    <dgm:cxn modelId="{2067A309-6647-4BE1-BFFD-72AFEA64466B}" type="presParOf" srcId="{6210E9D0-DC51-400E-A15F-CD6B27A0E003}" destId="{724AC90C-792A-4C30-B2AD-C43E858A38A2}" srcOrd="2" destOrd="0" presId="urn:microsoft.com/office/officeart/2005/8/layout/cycle1"/>
    <dgm:cxn modelId="{1221D679-3368-4B82-A3B2-30845574FDB6}" type="presParOf" srcId="{6210E9D0-DC51-400E-A15F-CD6B27A0E003}" destId="{D30B9027-C49B-4A9B-B857-8CBAA513033E}" srcOrd="3" destOrd="0" presId="urn:microsoft.com/office/officeart/2005/8/layout/cycle1"/>
    <dgm:cxn modelId="{E8262E4C-C6C3-4A46-8AAB-61B1F116B0E7}" type="presParOf" srcId="{6210E9D0-DC51-400E-A15F-CD6B27A0E003}" destId="{745D7546-8D0D-4044-94A7-4D199CFF48E7}" srcOrd="4" destOrd="0" presId="urn:microsoft.com/office/officeart/2005/8/layout/cycle1"/>
    <dgm:cxn modelId="{26E7533A-7369-4A2C-B818-3DDA908D4C23}" type="presParOf" srcId="{6210E9D0-DC51-400E-A15F-CD6B27A0E003}" destId="{A13EECD4-EF21-4A7F-9803-BEA86D880D08}" srcOrd="5" destOrd="0" presId="urn:microsoft.com/office/officeart/2005/8/layout/cycle1"/>
    <dgm:cxn modelId="{66F9589C-D95D-4270-8103-FF814913618D}" type="presParOf" srcId="{6210E9D0-DC51-400E-A15F-CD6B27A0E003}" destId="{2EA9C9A2-8D44-4359-8D6C-F5AEB8EBDA8F}" srcOrd="6" destOrd="0" presId="urn:microsoft.com/office/officeart/2005/8/layout/cycle1"/>
    <dgm:cxn modelId="{E3781883-9A47-4AFE-B2BF-09761083B87B}" type="presParOf" srcId="{6210E9D0-DC51-400E-A15F-CD6B27A0E003}" destId="{9908AD1A-5D2E-4A6B-A2EC-C132722425DD}" srcOrd="7" destOrd="0" presId="urn:microsoft.com/office/officeart/2005/8/layout/cycle1"/>
    <dgm:cxn modelId="{33EDE3FA-464E-474C-907F-FBC41094B843}" type="presParOf" srcId="{6210E9D0-DC51-400E-A15F-CD6B27A0E003}" destId="{6605FE58-B234-4598-92F1-6FB88D757CB0}" srcOrd="8" destOrd="0" presId="urn:microsoft.com/office/officeart/2005/8/layout/cycle1"/>
    <dgm:cxn modelId="{1DC24259-61BA-463F-A725-A96F81C713C3}" type="presParOf" srcId="{6210E9D0-DC51-400E-A15F-CD6B27A0E003}" destId="{DB3CB6FD-6366-4208-9450-6586D09FFE28}" srcOrd="9" destOrd="0" presId="urn:microsoft.com/office/officeart/2005/8/layout/cycle1"/>
    <dgm:cxn modelId="{B8D30035-D4EB-4F7A-9776-50D8266DD587}" type="presParOf" srcId="{6210E9D0-DC51-400E-A15F-CD6B27A0E003}" destId="{EC57CC91-3412-44FF-9696-00ACDBDD2ACD}" srcOrd="10" destOrd="0" presId="urn:microsoft.com/office/officeart/2005/8/layout/cycle1"/>
    <dgm:cxn modelId="{901FE7BF-5840-45D5-B5CC-11A7374658C8}" type="presParOf" srcId="{6210E9D0-DC51-400E-A15F-CD6B27A0E003}" destId="{0CFE8547-A7A0-4E21-8F35-D40DB489E1E3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22F5C3-EFA4-4D64-9D0C-0B439FFC3232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E4C623E4-045D-4036-B991-B99DC1B5C335}">
      <dgm:prSet phldrT="[Texto]"/>
      <dgm:spPr/>
      <dgm:t>
        <a:bodyPr/>
        <a:lstStyle/>
        <a:p>
          <a:r>
            <a:rPr lang="es-MX" dirty="0" smtClean="0"/>
            <a:t>Más clientes</a:t>
          </a:r>
          <a:endParaRPr lang="es-MX" dirty="0"/>
        </a:p>
      </dgm:t>
    </dgm:pt>
    <dgm:pt modelId="{0587AEB7-9487-4EDA-92E6-A1E8B4F4AD11}" type="parTrans" cxnId="{0D44C9E0-EFCF-471B-9E3C-24F3D5ED72DA}">
      <dgm:prSet/>
      <dgm:spPr/>
      <dgm:t>
        <a:bodyPr/>
        <a:lstStyle/>
        <a:p>
          <a:endParaRPr lang="es-MX"/>
        </a:p>
      </dgm:t>
    </dgm:pt>
    <dgm:pt modelId="{CD38C307-A2DA-48EF-B704-7EF494CE8233}" type="sibTrans" cxnId="{0D44C9E0-EFCF-471B-9E3C-24F3D5ED72DA}">
      <dgm:prSet/>
      <dgm:spPr/>
      <dgm:t>
        <a:bodyPr/>
        <a:lstStyle/>
        <a:p>
          <a:endParaRPr lang="es-MX"/>
        </a:p>
      </dgm:t>
    </dgm:pt>
    <dgm:pt modelId="{5C1CDAE0-ECF9-499D-A268-C6C0A448B210}">
      <dgm:prSet phldrT="[Texto]"/>
      <dgm:spPr/>
      <dgm:t>
        <a:bodyPr/>
        <a:lstStyle/>
        <a:p>
          <a:r>
            <a:rPr lang="es-MX" dirty="0" smtClean="0"/>
            <a:t>Bajos costos</a:t>
          </a:r>
          <a:endParaRPr lang="es-MX" dirty="0"/>
        </a:p>
      </dgm:t>
    </dgm:pt>
    <dgm:pt modelId="{89AE2B17-88BA-4BE8-BD68-67A8F3D0E4DB}" type="parTrans" cxnId="{AE644C13-DE89-4F76-BAE0-09303DA0FA33}">
      <dgm:prSet/>
      <dgm:spPr/>
      <dgm:t>
        <a:bodyPr/>
        <a:lstStyle/>
        <a:p>
          <a:endParaRPr lang="es-MX"/>
        </a:p>
      </dgm:t>
    </dgm:pt>
    <dgm:pt modelId="{DF60C081-0609-4E68-B342-F189F2585EDF}" type="sibTrans" cxnId="{AE644C13-DE89-4F76-BAE0-09303DA0FA33}">
      <dgm:prSet/>
      <dgm:spPr/>
      <dgm:t>
        <a:bodyPr/>
        <a:lstStyle/>
        <a:p>
          <a:endParaRPr lang="es-MX"/>
        </a:p>
      </dgm:t>
    </dgm:pt>
    <dgm:pt modelId="{2966B50A-A8EA-4524-81F1-5A842FF3133D}">
      <dgm:prSet phldrT="[Texto]"/>
      <dgm:spPr/>
      <dgm:t>
        <a:bodyPr/>
        <a:lstStyle/>
        <a:p>
          <a:r>
            <a:rPr lang="es-MX" dirty="0" smtClean="0"/>
            <a:t>Buen precio</a:t>
          </a:r>
          <a:endParaRPr lang="es-MX" dirty="0"/>
        </a:p>
      </dgm:t>
    </dgm:pt>
    <dgm:pt modelId="{F52036E5-518C-4F6A-8D30-E3D26C7C89F6}" type="parTrans" cxnId="{6E2AF3FA-CB3E-401B-8D2B-D8CDBE63A979}">
      <dgm:prSet/>
      <dgm:spPr/>
      <dgm:t>
        <a:bodyPr/>
        <a:lstStyle/>
        <a:p>
          <a:endParaRPr lang="es-MX"/>
        </a:p>
      </dgm:t>
    </dgm:pt>
    <dgm:pt modelId="{1B7800A5-CB2D-4CD1-B30D-6715EB4DDC6A}" type="sibTrans" cxnId="{6E2AF3FA-CB3E-401B-8D2B-D8CDBE63A979}">
      <dgm:prSet/>
      <dgm:spPr/>
      <dgm:t>
        <a:bodyPr/>
        <a:lstStyle/>
        <a:p>
          <a:endParaRPr lang="es-MX"/>
        </a:p>
      </dgm:t>
    </dgm:pt>
    <dgm:pt modelId="{C3C57F23-C3AF-4BE0-AFDD-34DA0DAA5622}">
      <dgm:prSet phldrT="[Texto]"/>
      <dgm:spPr/>
      <dgm:t>
        <a:bodyPr/>
        <a:lstStyle/>
        <a:p>
          <a:r>
            <a:rPr lang="es-MX" dirty="0" smtClean="0"/>
            <a:t>Alta calidad</a:t>
          </a:r>
          <a:endParaRPr lang="es-MX" dirty="0"/>
        </a:p>
      </dgm:t>
    </dgm:pt>
    <dgm:pt modelId="{2F5E44C8-1FA6-4366-ADA8-4355B0DF1F81}" type="parTrans" cxnId="{B04E754F-16F5-42C5-A897-25086611B3FC}">
      <dgm:prSet/>
      <dgm:spPr/>
      <dgm:t>
        <a:bodyPr/>
        <a:lstStyle/>
        <a:p>
          <a:endParaRPr lang="es-MX"/>
        </a:p>
      </dgm:t>
    </dgm:pt>
    <dgm:pt modelId="{5FA8D215-67BA-4B62-ACB2-AB27C9E250C8}" type="sibTrans" cxnId="{B04E754F-16F5-42C5-A897-25086611B3FC}">
      <dgm:prSet/>
      <dgm:spPr/>
      <dgm:t>
        <a:bodyPr/>
        <a:lstStyle/>
        <a:p>
          <a:endParaRPr lang="es-MX"/>
        </a:p>
      </dgm:t>
    </dgm:pt>
    <dgm:pt modelId="{6210E9D0-DC51-400E-A15F-CD6B27A0E003}" type="pres">
      <dgm:prSet presAssocID="{6F22F5C3-EFA4-4D64-9D0C-0B439FFC323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50B64A76-9A4C-4BBB-93FF-1C62D266444D}" type="pres">
      <dgm:prSet presAssocID="{E4C623E4-045D-4036-B991-B99DC1B5C335}" presName="dummy" presStyleCnt="0"/>
      <dgm:spPr/>
    </dgm:pt>
    <dgm:pt modelId="{611F23F0-D23E-49CB-AD95-3ECAEBCE8ACA}" type="pres">
      <dgm:prSet presAssocID="{E4C623E4-045D-4036-B991-B99DC1B5C335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24AC90C-792A-4C30-B2AD-C43E858A38A2}" type="pres">
      <dgm:prSet presAssocID="{CD38C307-A2DA-48EF-B704-7EF494CE8233}" presName="sibTrans" presStyleLbl="node1" presStyleIdx="0" presStyleCnt="4"/>
      <dgm:spPr/>
      <dgm:t>
        <a:bodyPr/>
        <a:lstStyle/>
        <a:p>
          <a:endParaRPr lang="es-MX"/>
        </a:p>
      </dgm:t>
    </dgm:pt>
    <dgm:pt modelId="{D30B9027-C49B-4A9B-B857-8CBAA513033E}" type="pres">
      <dgm:prSet presAssocID="{5C1CDAE0-ECF9-499D-A268-C6C0A448B210}" presName="dummy" presStyleCnt="0"/>
      <dgm:spPr/>
    </dgm:pt>
    <dgm:pt modelId="{745D7546-8D0D-4044-94A7-4D199CFF48E7}" type="pres">
      <dgm:prSet presAssocID="{5C1CDAE0-ECF9-499D-A268-C6C0A448B210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13EECD4-EF21-4A7F-9803-BEA86D880D08}" type="pres">
      <dgm:prSet presAssocID="{DF60C081-0609-4E68-B342-F189F2585EDF}" presName="sibTrans" presStyleLbl="node1" presStyleIdx="1" presStyleCnt="4"/>
      <dgm:spPr/>
      <dgm:t>
        <a:bodyPr/>
        <a:lstStyle/>
        <a:p>
          <a:endParaRPr lang="es-MX"/>
        </a:p>
      </dgm:t>
    </dgm:pt>
    <dgm:pt modelId="{2EA9C9A2-8D44-4359-8D6C-F5AEB8EBDA8F}" type="pres">
      <dgm:prSet presAssocID="{2966B50A-A8EA-4524-81F1-5A842FF3133D}" presName="dummy" presStyleCnt="0"/>
      <dgm:spPr/>
    </dgm:pt>
    <dgm:pt modelId="{9908AD1A-5D2E-4A6B-A2EC-C132722425DD}" type="pres">
      <dgm:prSet presAssocID="{2966B50A-A8EA-4524-81F1-5A842FF3133D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605FE58-B234-4598-92F1-6FB88D757CB0}" type="pres">
      <dgm:prSet presAssocID="{1B7800A5-CB2D-4CD1-B30D-6715EB4DDC6A}" presName="sibTrans" presStyleLbl="node1" presStyleIdx="2" presStyleCnt="4"/>
      <dgm:spPr/>
      <dgm:t>
        <a:bodyPr/>
        <a:lstStyle/>
        <a:p>
          <a:endParaRPr lang="es-MX"/>
        </a:p>
      </dgm:t>
    </dgm:pt>
    <dgm:pt modelId="{DB3CB6FD-6366-4208-9450-6586D09FFE28}" type="pres">
      <dgm:prSet presAssocID="{C3C57F23-C3AF-4BE0-AFDD-34DA0DAA5622}" presName="dummy" presStyleCnt="0"/>
      <dgm:spPr/>
    </dgm:pt>
    <dgm:pt modelId="{EC57CC91-3412-44FF-9696-00ACDBDD2ACD}" type="pres">
      <dgm:prSet presAssocID="{C3C57F23-C3AF-4BE0-AFDD-34DA0DAA5622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CFE8547-A7A0-4E21-8F35-D40DB489E1E3}" type="pres">
      <dgm:prSet presAssocID="{5FA8D215-67BA-4B62-ACB2-AB27C9E250C8}" presName="sibTrans" presStyleLbl="node1" presStyleIdx="3" presStyleCnt="4"/>
      <dgm:spPr/>
      <dgm:t>
        <a:bodyPr/>
        <a:lstStyle/>
        <a:p>
          <a:endParaRPr lang="es-MX"/>
        </a:p>
      </dgm:t>
    </dgm:pt>
  </dgm:ptLst>
  <dgm:cxnLst>
    <dgm:cxn modelId="{B04E754F-16F5-42C5-A897-25086611B3FC}" srcId="{6F22F5C3-EFA4-4D64-9D0C-0B439FFC3232}" destId="{C3C57F23-C3AF-4BE0-AFDD-34DA0DAA5622}" srcOrd="3" destOrd="0" parTransId="{2F5E44C8-1FA6-4366-ADA8-4355B0DF1F81}" sibTransId="{5FA8D215-67BA-4B62-ACB2-AB27C9E250C8}"/>
    <dgm:cxn modelId="{6292C260-FB35-416B-9C92-09A5F0FE5309}" type="presOf" srcId="{DF60C081-0609-4E68-B342-F189F2585EDF}" destId="{A13EECD4-EF21-4A7F-9803-BEA86D880D08}" srcOrd="0" destOrd="0" presId="urn:microsoft.com/office/officeart/2005/8/layout/cycle1"/>
    <dgm:cxn modelId="{CBBC186F-EF5B-4310-B500-401C5626F66D}" type="presOf" srcId="{1B7800A5-CB2D-4CD1-B30D-6715EB4DDC6A}" destId="{6605FE58-B234-4598-92F1-6FB88D757CB0}" srcOrd="0" destOrd="0" presId="urn:microsoft.com/office/officeart/2005/8/layout/cycle1"/>
    <dgm:cxn modelId="{F077D44E-66FD-425D-A32C-FF6D0153B1F4}" type="presOf" srcId="{5C1CDAE0-ECF9-499D-A268-C6C0A448B210}" destId="{745D7546-8D0D-4044-94A7-4D199CFF48E7}" srcOrd="0" destOrd="0" presId="urn:microsoft.com/office/officeart/2005/8/layout/cycle1"/>
    <dgm:cxn modelId="{0D44C9E0-EFCF-471B-9E3C-24F3D5ED72DA}" srcId="{6F22F5C3-EFA4-4D64-9D0C-0B439FFC3232}" destId="{E4C623E4-045D-4036-B991-B99DC1B5C335}" srcOrd="0" destOrd="0" parTransId="{0587AEB7-9487-4EDA-92E6-A1E8B4F4AD11}" sibTransId="{CD38C307-A2DA-48EF-B704-7EF494CE8233}"/>
    <dgm:cxn modelId="{5894800A-E66A-473F-BDF8-7402FCD3BEB8}" type="presOf" srcId="{6F22F5C3-EFA4-4D64-9D0C-0B439FFC3232}" destId="{6210E9D0-DC51-400E-A15F-CD6B27A0E003}" srcOrd="0" destOrd="0" presId="urn:microsoft.com/office/officeart/2005/8/layout/cycle1"/>
    <dgm:cxn modelId="{3AFC07E0-EDC8-440F-BABF-EA1AEA5C3994}" type="presOf" srcId="{E4C623E4-045D-4036-B991-B99DC1B5C335}" destId="{611F23F0-D23E-49CB-AD95-3ECAEBCE8ACA}" srcOrd="0" destOrd="0" presId="urn:microsoft.com/office/officeart/2005/8/layout/cycle1"/>
    <dgm:cxn modelId="{834AFC37-30A6-47CE-92B0-5F051773B460}" type="presOf" srcId="{5FA8D215-67BA-4B62-ACB2-AB27C9E250C8}" destId="{0CFE8547-A7A0-4E21-8F35-D40DB489E1E3}" srcOrd="0" destOrd="0" presId="urn:microsoft.com/office/officeart/2005/8/layout/cycle1"/>
    <dgm:cxn modelId="{8369FF74-0B60-45CB-9BF9-6A41AE91F863}" type="presOf" srcId="{C3C57F23-C3AF-4BE0-AFDD-34DA0DAA5622}" destId="{EC57CC91-3412-44FF-9696-00ACDBDD2ACD}" srcOrd="0" destOrd="0" presId="urn:microsoft.com/office/officeart/2005/8/layout/cycle1"/>
    <dgm:cxn modelId="{6E2AF3FA-CB3E-401B-8D2B-D8CDBE63A979}" srcId="{6F22F5C3-EFA4-4D64-9D0C-0B439FFC3232}" destId="{2966B50A-A8EA-4524-81F1-5A842FF3133D}" srcOrd="2" destOrd="0" parTransId="{F52036E5-518C-4F6A-8D30-E3D26C7C89F6}" sibTransId="{1B7800A5-CB2D-4CD1-B30D-6715EB4DDC6A}"/>
    <dgm:cxn modelId="{43D8ADEE-F94D-49B2-99C5-891323B419FE}" type="presOf" srcId="{CD38C307-A2DA-48EF-B704-7EF494CE8233}" destId="{724AC90C-792A-4C30-B2AD-C43E858A38A2}" srcOrd="0" destOrd="0" presId="urn:microsoft.com/office/officeart/2005/8/layout/cycle1"/>
    <dgm:cxn modelId="{AE644C13-DE89-4F76-BAE0-09303DA0FA33}" srcId="{6F22F5C3-EFA4-4D64-9D0C-0B439FFC3232}" destId="{5C1CDAE0-ECF9-499D-A268-C6C0A448B210}" srcOrd="1" destOrd="0" parTransId="{89AE2B17-88BA-4BE8-BD68-67A8F3D0E4DB}" sibTransId="{DF60C081-0609-4E68-B342-F189F2585EDF}"/>
    <dgm:cxn modelId="{7F794768-10EE-4764-BF6E-304EF5D1AC2C}" type="presOf" srcId="{2966B50A-A8EA-4524-81F1-5A842FF3133D}" destId="{9908AD1A-5D2E-4A6B-A2EC-C132722425DD}" srcOrd="0" destOrd="0" presId="urn:microsoft.com/office/officeart/2005/8/layout/cycle1"/>
    <dgm:cxn modelId="{D86FA8A3-F852-4A91-9C51-4221BD041E1D}" type="presParOf" srcId="{6210E9D0-DC51-400E-A15F-CD6B27A0E003}" destId="{50B64A76-9A4C-4BBB-93FF-1C62D266444D}" srcOrd="0" destOrd="0" presId="urn:microsoft.com/office/officeart/2005/8/layout/cycle1"/>
    <dgm:cxn modelId="{FED2A63E-95E3-40DD-9457-863855B8D43D}" type="presParOf" srcId="{6210E9D0-DC51-400E-A15F-CD6B27A0E003}" destId="{611F23F0-D23E-49CB-AD95-3ECAEBCE8ACA}" srcOrd="1" destOrd="0" presId="urn:microsoft.com/office/officeart/2005/8/layout/cycle1"/>
    <dgm:cxn modelId="{4CF3E73D-BE80-46C7-9997-35898D25E5B4}" type="presParOf" srcId="{6210E9D0-DC51-400E-A15F-CD6B27A0E003}" destId="{724AC90C-792A-4C30-B2AD-C43E858A38A2}" srcOrd="2" destOrd="0" presId="urn:microsoft.com/office/officeart/2005/8/layout/cycle1"/>
    <dgm:cxn modelId="{643D7238-060E-45E5-B8D7-0B0509A81578}" type="presParOf" srcId="{6210E9D0-DC51-400E-A15F-CD6B27A0E003}" destId="{D30B9027-C49B-4A9B-B857-8CBAA513033E}" srcOrd="3" destOrd="0" presId="urn:microsoft.com/office/officeart/2005/8/layout/cycle1"/>
    <dgm:cxn modelId="{0C234722-30C0-4942-BD4A-54199010D685}" type="presParOf" srcId="{6210E9D0-DC51-400E-A15F-CD6B27A0E003}" destId="{745D7546-8D0D-4044-94A7-4D199CFF48E7}" srcOrd="4" destOrd="0" presId="urn:microsoft.com/office/officeart/2005/8/layout/cycle1"/>
    <dgm:cxn modelId="{472603C5-0DEE-4BCC-A9BD-4211E70D1F14}" type="presParOf" srcId="{6210E9D0-DC51-400E-A15F-CD6B27A0E003}" destId="{A13EECD4-EF21-4A7F-9803-BEA86D880D08}" srcOrd="5" destOrd="0" presId="urn:microsoft.com/office/officeart/2005/8/layout/cycle1"/>
    <dgm:cxn modelId="{5A216A75-4BE2-456D-A2E2-B2DF8BE37E4E}" type="presParOf" srcId="{6210E9D0-DC51-400E-A15F-CD6B27A0E003}" destId="{2EA9C9A2-8D44-4359-8D6C-F5AEB8EBDA8F}" srcOrd="6" destOrd="0" presId="urn:microsoft.com/office/officeart/2005/8/layout/cycle1"/>
    <dgm:cxn modelId="{8120532B-541B-441A-82C4-A52B40E03B49}" type="presParOf" srcId="{6210E9D0-DC51-400E-A15F-CD6B27A0E003}" destId="{9908AD1A-5D2E-4A6B-A2EC-C132722425DD}" srcOrd="7" destOrd="0" presId="urn:microsoft.com/office/officeart/2005/8/layout/cycle1"/>
    <dgm:cxn modelId="{B35C1953-8E54-4CB6-A128-CE1D18A03A90}" type="presParOf" srcId="{6210E9D0-DC51-400E-A15F-CD6B27A0E003}" destId="{6605FE58-B234-4598-92F1-6FB88D757CB0}" srcOrd="8" destOrd="0" presId="urn:microsoft.com/office/officeart/2005/8/layout/cycle1"/>
    <dgm:cxn modelId="{51BE50FB-79D1-4B46-9C3F-8D092C87A7C6}" type="presParOf" srcId="{6210E9D0-DC51-400E-A15F-CD6B27A0E003}" destId="{DB3CB6FD-6366-4208-9450-6586D09FFE28}" srcOrd="9" destOrd="0" presId="urn:microsoft.com/office/officeart/2005/8/layout/cycle1"/>
    <dgm:cxn modelId="{EB7ADCE8-71DC-4E09-AC9F-E218FB566A9E}" type="presParOf" srcId="{6210E9D0-DC51-400E-A15F-CD6B27A0E003}" destId="{EC57CC91-3412-44FF-9696-00ACDBDD2ACD}" srcOrd="10" destOrd="0" presId="urn:microsoft.com/office/officeart/2005/8/layout/cycle1"/>
    <dgm:cxn modelId="{27CA8FB8-7335-460E-9FF7-6E0C6A48B466}" type="presParOf" srcId="{6210E9D0-DC51-400E-A15F-CD6B27A0E003}" destId="{0CFE8547-A7A0-4E21-8F35-D40DB489E1E3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3B3965-0F98-4D24-9B54-5781B03B3A2E}" type="doc">
      <dgm:prSet loTypeId="urn:microsoft.com/office/officeart/2005/8/layout/cycle2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4118FF66-4666-40A4-9C17-2761109F449C}">
      <dgm:prSet phldrT="[Texto]"/>
      <dgm:spPr>
        <a:noFill/>
      </dgm:spPr>
      <dgm:t>
        <a:bodyPr/>
        <a:lstStyle/>
        <a:p>
          <a:r>
            <a:rPr lang="es-MX" dirty="0" smtClean="0"/>
            <a:t>CLIENTE</a:t>
          </a:r>
          <a:endParaRPr lang="es-MX" dirty="0"/>
        </a:p>
      </dgm:t>
    </dgm:pt>
    <dgm:pt modelId="{818430CC-A4F9-4702-9214-A5CDA20E0DA9}" type="parTrans" cxnId="{24B2A58D-901C-45BE-B308-BE9872E4B6F1}">
      <dgm:prSet/>
      <dgm:spPr/>
      <dgm:t>
        <a:bodyPr/>
        <a:lstStyle/>
        <a:p>
          <a:endParaRPr lang="es-MX"/>
        </a:p>
      </dgm:t>
    </dgm:pt>
    <dgm:pt modelId="{45113F8D-A7EC-4900-85D6-62C48D41E7F1}" type="sibTrans" cxnId="{24B2A58D-901C-45BE-B308-BE9872E4B6F1}">
      <dgm:prSet/>
      <dgm:spPr/>
      <dgm:t>
        <a:bodyPr/>
        <a:lstStyle/>
        <a:p>
          <a:endParaRPr lang="es-MX"/>
        </a:p>
      </dgm:t>
    </dgm:pt>
    <dgm:pt modelId="{46DF39A9-CEE6-4DE1-9A03-705718D64125}">
      <dgm:prSet phldrT="[Texto]"/>
      <dgm:spPr/>
      <dgm:t>
        <a:bodyPr/>
        <a:lstStyle/>
        <a:p>
          <a:r>
            <a:rPr lang="es-MX" dirty="0" smtClean="0"/>
            <a:t>Momento de la verdad</a:t>
          </a:r>
          <a:endParaRPr lang="es-MX" dirty="0"/>
        </a:p>
      </dgm:t>
    </dgm:pt>
    <dgm:pt modelId="{E49738CA-44AE-4F4C-94A0-77EAD1AAD683}" type="parTrans" cxnId="{5F099CE1-CDC3-442A-9AF7-DF560B2F2A39}">
      <dgm:prSet/>
      <dgm:spPr/>
      <dgm:t>
        <a:bodyPr/>
        <a:lstStyle/>
        <a:p>
          <a:endParaRPr lang="es-MX"/>
        </a:p>
      </dgm:t>
    </dgm:pt>
    <dgm:pt modelId="{9D790A5F-8D17-4F1F-8546-51354602C0BB}" type="sibTrans" cxnId="{5F099CE1-CDC3-442A-9AF7-DF560B2F2A39}">
      <dgm:prSet/>
      <dgm:spPr/>
      <dgm:t>
        <a:bodyPr/>
        <a:lstStyle/>
        <a:p>
          <a:endParaRPr lang="es-MX"/>
        </a:p>
      </dgm:t>
    </dgm:pt>
    <dgm:pt modelId="{57414529-BF03-413F-9050-0F7D8596AAA6}">
      <dgm:prSet phldrT="[Texto]"/>
      <dgm:spPr/>
      <dgm:t>
        <a:bodyPr/>
        <a:lstStyle/>
        <a:p>
          <a:r>
            <a:rPr lang="es-MX" dirty="0" smtClean="0"/>
            <a:t>Momento de la verdad</a:t>
          </a:r>
          <a:endParaRPr lang="es-MX" dirty="0"/>
        </a:p>
      </dgm:t>
    </dgm:pt>
    <dgm:pt modelId="{8873393D-6368-40B0-932F-4FEB1872D162}" type="parTrans" cxnId="{438775A3-1FF1-41E6-A6DC-3A99E90B9608}">
      <dgm:prSet/>
      <dgm:spPr/>
      <dgm:t>
        <a:bodyPr/>
        <a:lstStyle/>
        <a:p>
          <a:endParaRPr lang="es-MX"/>
        </a:p>
      </dgm:t>
    </dgm:pt>
    <dgm:pt modelId="{4C734C76-5778-48FE-9188-69F0DA413BA3}" type="sibTrans" cxnId="{438775A3-1FF1-41E6-A6DC-3A99E90B9608}">
      <dgm:prSet/>
      <dgm:spPr/>
      <dgm:t>
        <a:bodyPr/>
        <a:lstStyle/>
        <a:p>
          <a:endParaRPr lang="es-MX"/>
        </a:p>
      </dgm:t>
    </dgm:pt>
    <dgm:pt modelId="{32653317-5471-4162-8880-790181D6AE6F}">
      <dgm:prSet phldrT="[Texto]"/>
      <dgm:spPr/>
      <dgm:t>
        <a:bodyPr/>
        <a:lstStyle/>
        <a:p>
          <a:r>
            <a:rPr lang="es-MX" dirty="0" smtClean="0"/>
            <a:t>Momento de la verdad</a:t>
          </a:r>
          <a:endParaRPr lang="es-MX" dirty="0"/>
        </a:p>
      </dgm:t>
    </dgm:pt>
    <dgm:pt modelId="{310D626A-2ECE-40EB-865F-EA12915DBEC3}" type="parTrans" cxnId="{BD9771F2-49BF-4927-BC79-E40562320277}">
      <dgm:prSet/>
      <dgm:spPr/>
      <dgm:t>
        <a:bodyPr/>
        <a:lstStyle/>
        <a:p>
          <a:endParaRPr lang="es-MX"/>
        </a:p>
      </dgm:t>
    </dgm:pt>
    <dgm:pt modelId="{36F4E2A5-02F1-44BA-AEB5-67D9B100C744}" type="sibTrans" cxnId="{BD9771F2-49BF-4927-BC79-E40562320277}">
      <dgm:prSet/>
      <dgm:spPr/>
      <dgm:t>
        <a:bodyPr/>
        <a:lstStyle/>
        <a:p>
          <a:endParaRPr lang="es-MX"/>
        </a:p>
      </dgm:t>
    </dgm:pt>
    <dgm:pt modelId="{7A0BA94B-A530-45EA-8680-D6A69B9EFA52}">
      <dgm:prSet phldrT="[Texto]"/>
      <dgm:spPr/>
      <dgm:t>
        <a:bodyPr/>
        <a:lstStyle/>
        <a:p>
          <a:r>
            <a:rPr lang="es-MX" dirty="0" smtClean="0"/>
            <a:t>Momento de la verdad</a:t>
          </a:r>
          <a:endParaRPr lang="es-MX" dirty="0"/>
        </a:p>
      </dgm:t>
    </dgm:pt>
    <dgm:pt modelId="{054C399E-C66D-435C-B5A0-568D107A7C16}" type="parTrans" cxnId="{79378BC9-C5A3-4E34-A840-3E951971929E}">
      <dgm:prSet/>
      <dgm:spPr/>
      <dgm:t>
        <a:bodyPr/>
        <a:lstStyle/>
        <a:p>
          <a:endParaRPr lang="es-MX"/>
        </a:p>
      </dgm:t>
    </dgm:pt>
    <dgm:pt modelId="{8BF7C068-AE6B-4C4F-82D8-787651AB867A}" type="sibTrans" cxnId="{79378BC9-C5A3-4E34-A840-3E951971929E}">
      <dgm:prSet/>
      <dgm:spPr/>
      <dgm:t>
        <a:bodyPr/>
        <a:lstStyle/>
        <a:p>
          <a:endParaRPr lang="es-MX"/>
        </a:p>
      </dgm:t>
    </dgm:pt>
    <dgm:pt modelId="{EDA74AFA-D808-4E8C-9D1B-044126C96C9B}" type="pres">
      <dgm:prSet presAssocID="{603B3965-0F98-4D24-9B54-5781B03B3A2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14FF04D-BD8C-4C29-902C-AE19034392A7}" type="pres">
      <dgm:prSet presAssocID="{4118FF66-4666-40A4-9C17-2761109F449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C8D3EC8-35F4-498E-9CF1-1A2165298AB4}" type="pres">
      <dgm:prSet presAssocID="{45113F8D-A7EC-4900-85D6-62C48D41E7F1}" presName="sibTrans" presStyleLbl="sibTrans2D1" presStyleIdx="0" presStyleCnt="5" custAng="3240000" custScaleX="329441" custScaleY="128840" custLinFactNeighborX="-3291" custLinFactNeighborY="-74144"/>
      <dgm:spPr/>
      <dgm:t>
        <a:bodyPr/>
        <a:lstStyle/>
        <a:p>
          <a:endParaRPr lang="es-MX"/>
        </a:p>
      </dgm:t>
    </dgm:pt>
    <dgm:pt modelId="{7765FEC7-C9B9-448F-A009-677C4EE9F086}" type="pres">
      <dgm:prSet presAssocID="{45113F8D-A7EC-4900-85D6-62C48D41E7F1}" presName="connectorText" presStyleLbl="sibTrans2D1" presStyleIdx="0" presStyleCnt="5"/>
      <dgm:spPr/>
      <dgm:t>
        <a:bodyPr/>
        <a:lstStyle/>
        <a:p>
          <a:endParaRPr lang="es-MX"/>
        </a:p>
      </dgm:t>
    </dgm:pt>
    <dgm:pt modelId="{5D5902FF-782B-4ACD-99D6-4189C93290AE}" type="pres">
      <dgm:prSet presAssocID="{46DF39A9-CEE6-4DE1-9A03-705718D6412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89CCB9E-743F-49CC-AABA-E14AF998F478}" type="pres">
      <dgm:prSet presAssocID="{9D790A5F-8D17-4F1F-8546-51354602C0BB}" presName="sibTrans" presStyleLbl="sibTrans2D1" presStyleIdx="1" presStyleCnt="5"/>
      <dgm:spPr/>
      <dgm:t>
        <a:bodyPr/>
        <a:lstStyle/>
        <a:p>
          <a:endParaRPr lang="es-MX"/>
        </a:p>
      </dgm:t>
    </dgm:pt>
    <dgm:pt modelId="{6EE787DF-B02A-4CB4-ACD1-1EC836E2E867}" type="pres">
      <dgm:prSet presAssocID="{9D790A5F-8D17-4F1F-8546-51354602C0BB}" presName="connectorText" presStyleLbl="sibTrans2D1" presStyleIdx="1" presStyleCnt="5"/>
      <dgm:spPr/>
      <dgm:t>
        <a:bodyPr/>
        <a:lstStyle/>
        <a:p>
          <a:endParaRPr lang="es-MX"/>
        </a:p>
      </dgm:t>
    </dgm:pt>
    <dgm:pt modelId="{78769D63-5284-4AA4-9BA6-0F0989129706}" type="pres">
      <dgm:prSet presAssocID="{57414529-BF03-413F-9050-0F7D8596AAA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F60DB67-41B8-4200-AFC2-67F990E35DA0}" type="pres">
      <dgm:prSet presAssocID="{4C734C76-5778-48FE-9188-69F0DA413BA3}" presName="sibTrans" presStyleLbl="sibTrans2D1" presStyleIdx="2" presStyleCnt="5"/>
      <dgm:spPr/>
      <dgm:t>
        <a:bodyPr/>
        <a:lstStyle/>
        <a:p>
          <a:endParaRPr lang="es-MX"/>
        </a:p>
      </dgm:t>
    </dgm:pt>
    <dgm:pt modelId="{D9AC6571-C821-4232-851D-96621D3F61C0}" type="pres">
      <dgm:prSet presAssocID="{4C734C76-5778-48FE-9188-69F0DA413BA3}" presName="connectorText" presStyleLbl="sibTrans2D1" presStyleIdx="2" presStyleCnt="5"/>
      <dgm:spPr/>
      <dgm:t>
        <a:bodyPr/>
        <a:lstStyle/>
        <a:p>
          <a:endParaRPr lang="es-MX"/>
        </a:p>
      </dgm:t>
    </dgm:pt>
    <dgm:pt modelId="{7EDDD5A2-4609-4795-A3B7-875D5B21D361}" type="pres">
      <dgm:prSet presAssocID="{32653317-5471-4162-8880-790181D6AE6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8FCDF3D-92B2-4028-B94C-95C46D1E9DD6}" type="pres">
      <dgm:prSet presAssocID="{36F4E2A5-02F1-44BA-AEB5-67D9B100C744}" presName="sibTrans" presStyleLbl="sibTrans2D1" presStyleIdx="3" presStyleCnt="5"/>
      <dgm:spPr/>
      <dgm:t>
        <a:bodyPr/>
        <a:lstStyle/>
        <a:p>
          <a:endParaRPr lang="es-MX"/>
        </a:p>
      </dgm:t>
    </dgm:pt>
    <dgm:pt modelId="{B4C46F02-8AD2-4DD2-836C-515F377A2700}" type="pres">
      <dgm:prSet presAssocID="{36F4E2A5-02F1-44BA-AEB5-67D9B100C744}" presName="connectorText" presStyleLbl="sibTrans2D1" presStyleIdx="3" presStyleCnt="5"/>
      <dgm:spPr/>
      <dgm:t>
        <a:bodyPr/>
        <a:lstStyle/>
        <a:p>
          <a:endParaRPr lang="es-MX"/>
        </a:p>
      </dgm:t>
    </dgm:pt>
    <dgm:pt modelId="{F6BF57DD-A26A-4B7C-8DE4-4865100E5292}" type="pres">
      <dgm:prSet presAssocID="{7A0BA94B-A530-45EA-8680-D6A69B9EFA5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598AA87-0720-478B-AC18-1C9D5246F93D}" type="pres">
      <dgm:prSet presAssocID="{8BF7C068-AE6B-4C4F-82D8-787651AB867A}" presName="sibTrans" presStyleLbl="sibTrans2D1" presStyleIdx="4" presStyleCnt="5" custAng="18360000" custFlipHor="1" custScaleX="301848" custScaleY="159806" custLinFactY="-6181" custLinFactNeighborX="-20472" custLinFactNeighborY="-100000"/>
      <dgm:spPr/>
      <dgm:t>
        <a:bodyPr/>
        <a:lstStyle/>
        <a:p>
          <a:endParaRPr lang="es-MX"/>
        </a:p>
      </dgm:t>
    </dgm:pt>
    <dgm:pt modelId="{8FC3479C-D64A-47F8-AC4D-ABADCFDE365C}" type="pres">
      <dgm:prSet presAssocID="{8BF7C068-AE6B-4C4F-82D8-787651AB867A}" presName="connectorText" presStyleLbl="sibTrans2D1" presStyleIdx="4" presStyleCnt="5"/>
      <dgm:spPr/>
      <dgm:t>
        <a:bodyPr/>
        <a:lstStyle/>
        <a:p>
          <a:endParaRPr lang="es-MX"/>
        </a:p>
      </dgm:t>
    </dgm:pt>
  </dgm:ptLst>
  <dgm:cxnLst>
    <dgm:cxn modelId="{1A459A1A-EEA2-4C26-BD7F-F7F9CB72DB52}" type="presOf" srcId="{9D790A5F-8D17-4F1F-8546-51354602C0BB}" destId="{E89CCB9E-743F-49CC-AABA-E14AF998F478}" srcOrd="0" destOrd="0" presId="urn:microsoft.com/office/officeart/2005/8/layout/cycle2"/>
    <dgm:cxn modelId="{203CB3CC-7A58-4B16-B302-59317D864847}" type="presOf" srcId="{32653317-5471-4162-8880-790181D6AE6F}" destId="{7EDDD5A2-4609-4795-A3B7-875D5B21D361}" srcOrd="0" destOrd="0" presId="urn:microsoft.com/office/officeart/2005/8/layout/cycle2"/>
    <dgm:cxn modelId="{0977047B-708F-4395-BBB7-BEB7535C25A0}" type="presOf" srcId="{8BF7C068-AE6B-4C4F-82D8-787651AB867A}" destId="{4598AA87-0720-478B-AC18-1C9D5246F93D}" srcOrd="0" destOrd="0" presId="urn:microsoft.com/office/officeart/2005/8/layout/cycle2"/>
    <dgm:cxn modelId="{EC3D7CDA-E08F-47A1-9FC4-08634BEA119F}" type="presOf" srcId="{45113F8D-A7EC-4900-85D6-62C48D41E7F1}" destId="{8C8D3EC8-35F4-498E-9CF1-1A2165298AB4}" srcOrd="0" destOrd="0" presId="urn:microsoft.com/office/officeart/2005/8/layout/cycle2"/>
    <dgm:cxn modelId="{456EAA71-92FB-4A3E-834A-5F045D17A3AB}" type="presOf" srcId="{4118FF66-4666-40A4-9C17-2761109F449C}" destId="{214FF04D-BD8C-4C29-902C-AE19034392A7}" srcOrd="0" destOrd="0" presId="urn:microsoft.com/office/officeart/2005/8/layout/cycle2"/>
    <dgm:cxn modelId="{6867FC70-4C38-4CBB-BC51-D8C74DB52B28}" type="presOf" srcId="{603B3965-0F98-4D24-9B54-5781B03B3A2E}" destId="{EDA74AFA-D808-4E8C-9D1B-044126C96C9B}" srcOrd="0" destOrd="0" presId="urn:microsoft.com/office/officeart/2005/8/layout/cycle2"/>
    <dgm:cxn modelId="{5F099CE1-CDC3-442A-9AF7-DF560B2F2A39}" srcId="{603B3965-0F98-4D24-9B54-5781B03B3A2E}" destId="{46DF39A9-CEE6-4DE1-9A03-705718D64125}" srcOrd="1" destOrd="0" parTransId="{E49738CA-44AE-4F4C-94A0-77EAD1AAD683}" sibTransId="{9D790A5F-8D17-4F1F-8546-51354602C0BB}"/>
    <dgm:cxn modelId="{CF84BA02-3BE0-4799-A47E-01964E6B8D3A}" type="presOf" srcId="{4C734C76-5778-48FE-9188-69F0DA413BA3}" destId="{D9AC6571-C821-4232-851D-96621D3F61C0}" srcOrd="1" destOrd="0" presId="urn:microsoft.com/office/officeart/2005/8/layout/cycle2"/>
    <dgm:cxn modelId="{50CE1451-06AD-47E0-B9D6-B58737C99F02}" type="presOf" srcId="{7A0BA94B-A530-45EA-8680-D6A69B9EFA52}" destId="{F6BF57DD-A26A-4B7C-8DE4-4865100E5292}" srcOrd="0" destOrd="0" presId="urn:microsoft.com/office/officeart/2005/8/layout/cycle2"/>
    <dgm:cxn modelId="{BD9771F2-49BF-4927-BC79-E40562320277}" srcId="{603B3965-0F98-4D24-9B54-5781B03B3A2E}" destId="{32653317-5471-4162-8880-790181D6AE6F}" srcOrd="3" destOrd="0" parTransId="{310D626A-2ECE-40EB-865F-EA12915DBEC3}" sibTransId="{36F4E2A5-02F1-44BA-AEB5-67D9B100C744}"/>
    <dgm:cxn modelId="{70A4FF22-18E4-4746-9286-BCC58C48C0E3}" type="presOf" srcId="{9D790A5F-8D17-4F1F-8546-51354602C0BB}" destId="{6EE787DF-B02A-4CB4-ACD1-1EC836E2E867}" srcOrd="1" destOrd="0" presId="urn:microsoft.com/office/officeart/2005/8/layout/cycle2"/>
    <dgm:cxn modelId="{438775A3-1FF1-41E6-A6DC-3A99E90B9608}" srcId="{603B3965-0F98-4D24-9B54-5781B03B3A2E}" destId="{57414529-BF03-413F-9050-0F7D8596AAA6}" srcOrd="2" destOrd="0" parTransId="{8873393D-6368-40B0-932F-4FEB1872D162}" sibTransId="{4C734C76-5778-48FE-9188-69F0DA413BA3}"/>
    <dgm:cxn modelId="{E2181790-2EAF-4DC9-B374-C6E82ED6EFC2}" type="presOf" srcId="{36F4E2A5-02F1-44BA-AEB5-67D9B100C744}" destId="{08FCDF3D-92B2-4028-B94C-95C46D1E9DD6}" srcOrd="0" destOrd="0" presId="urn:microsoft.com/office/officeart/2005/8/layout/cycle2"/>
    <dgm:cxn modelId="{24B2A58D-901C-45BE-B308-BE9872E4B6F1}" srcId="{603B3965-0F98-4D24-9B54-5781B03B3A2E}" destId="{4118FF66-4666-40A4-9C17-2761109F449C}" srcOrd="0" destOrd="0" parTransId="{818430CC-A4F9-4702-9214-A5CDA20E0DA9}" sibTransId="{45113F8D-A7EC-4900-85D6-62C48D41E7F1}"/>
    <dgm:cxn modelId="{52AB005A-FF69-4BEE-B762-8E08F55E7DB4}" type="presOf" srcId="{57414529-BF03-413F-9050-0F7D8596AAA6}" destId="{78769D63-5284-4AA4-9BA6-0F0989129706}" srcOrd="0" destOrd="0" presId="urn:microsoft.com/office/officeart/2005/8/layout/cycle2"/>
    <dgm:cxn modelId="{E753E97B-6337-4AD2-8D83-628B7926B589}" type="presOf" srcId="{45113F8D-A7EC-4900-85D6-62C48D41E7F1}" destId="{7765FEC7-C9B9-448F-A009-677C4EE9F086}" srcOrd="1" destOrd="0" presId="urn:microsoft.com/office/officeart/2005/8/layout/cycle2"/>
    <dgm:cxn modelId="{79378BC9-C5A3-4E34-A840-3E951971929E}" srcId="{603B3965-0F98-4D24-9B54-5781B03B3A2E}" destId="{7A0BA94B-A530-45EA-8680-D6A69B9EFA52}" srcOrd="4" destOrd="0" parTransId="{054C399E-C66D-435C-B5A0-568D107A7C16}" sibTransId="{8BF7C068-AE6B-4C4F-82D8-787651AB867A}"/>
    <dgm:cxn modelId="{4CD2AE42-5BAA-41D0-990E-279DF6AF3233}" type="presOf" srcId="{4C734C76-5778-48FE-9188-69F0DA413BA3}" destId="{4F60DB67-41B8-4200-AFC2-67F990E35DA0}" srcOrd="0" destOrd="0" presId="urn:microsoft.com/office/officeart/2005/8/layout/cycle2"/>
    <dgm:cxn modelId="{76AFC722-7216-4C74-92D6-8CB763DE047A}" type="presOf" srcId="{46DF39A9-CEE6-4DE1-9A03-705718D64125}" destId="{5D5902FF-782B-4ACD-99D6-4189C93290AE}" srcOrd="0" destOrd="0" presId="urn:microsoft.com/office/officeart/2005/8/layout/cycle2"/>
    <dgm:cxn modelId="{B3C54052-33DE-4827-A8A2-1F64B61692FF}" type="presOf" srcId="{8BF7C068-AE6B-4C4F-82D8-787651AB867A}" destId="{8FC3479C-D64A-47F8-AC4D-ABADCFDE365C}" srcOrd="1" destOrd="0" presId="urn:microsoft.com/office/officeart/2005/8/layout/cycle2"/>
    <dgm:cxn modelId="{71B69E68-C6BD-40B3-AAC6-6B34449A3F12}" type="presOf" srcId="{36F4E2A5-02F1-44BA-AEB5-67D9B100C744}" destId="{B4C46F02-8AD2-4DD2-836C-515F377A2700}" srcOrd="1" destOrd="0" presId="urn:microsoft.com/office/officeart/2005/8/layout/cycle2"/>
    <dgm:cxn modelId="{35A85DA3-DB54-479F-91AA-30EE0B87311A}" type="presParOf" srcId="{EDA74AFA-D808-4E8C-9D1B-044126C96C9B}" destId="{214FF04D-BD8C-4C29-902C-AE19034392A7}" srcOrd="0" destOrd="0" presId="urn:microsoft.com/office/officeart/2005/8/layout/cycle2"/>
    <dgm:cxn modelId="{B9FCC2B5-6480-40A0-BDDD-20269C42D7E5}" type="presParOf" srcId="{EDA74AFA-D808-4E8C-9D1B-044126C96C9B}" destId="{8C8D3EC8-35F4-498E-9CF1-1A2165298AB4}" srcOrd="1" destOrd="0" presId="urn:microsoft.com/office/officeart/2005/8/layout/cycle2"/>
    <dgm:cxn modelId="{DEBC9542-A7C9-49E2-A24E-63451C6B4C24}" type="presParOf" srcId="{8C8D3EC8-35F4-498E-9CF1-1A2165298AB4}" destId="{7765FEC7-C9B9-448F-A009-677C4EE9F086}" srcOrd="0" destOrd="0" presId="urn:microsoft.com/office/officeart/2005/8/layout/cycle2"/>
    <dgm:cxn modelId="{39D698DA-A2F7-44D7-AE49-EFF14662655F}" type="presParOf" srcId="{EDA74AFA-D808-4E8C-9D1B-044126C96C9B}" destId="{5D5902FF-782B-4ACD-99D6-4189C93290AE}" srcOrd="2" destOrd="0" presId="urn:microsoft.com/office/officeart/2005/8/layout/cycle2"/>
    <dgm:cxn modelId="{ED4063DD-C706-43B5-BAED-59D23A6CCEBA}" type="presParOf" srcId="{EDA74AFA-D808-4E8C-9D1B-044126C96C9B}" destId="{E89CCB9E-743F-49CC-AABA-E14AF998F478}" srcOrd="3" destOrd="0" presId="urn:microsoft.com/office/officeart/2005/8/layout/cycle2"/>
    <dgm:cxn modelId="{BB402EBD-D544-423D-B2D7-BB5C1C9B9FAE}" type="presParOf" srcId="{E89CCB9E-743F-49CC-AABA-E14AF998F478}" destId="{6EE787DF-B02A-4CB4-ACD1-1EC836E2E867}" srcOrd="0" destOrd="0" presId="urn:microsoft.com/office/officeart/2005/8/layout/cycle2"/>
    <dgm:cxn modelId="{4ED34DB4-3CEF-480A-9AA2-BDDF9DC0E4D6}" type="presParOf" srcId="{EDA74AFA-D808-4E8C-9D1B-044126C96C9B}" destId="{78769D63-5284-4AA4-9BA6-0F0989129706}" srcOrd="4" destOrd="0" presId="urn:microsoft.com/office/officeart/2005/8/layout/cycle2"/>
    <dgm:cxn modelId="{2831452D-C0CC-46DC-9E0C-3838314D649B}" type="presParOf" srcId="{EDA74AFA-D808-4E8C-9D1B-044126C96C9B}" destId="{4F60DB67-41B8-4200-AFC2-67F990E35DA0}" srcOrd="5" destOrd="0" presId="urn:microsoft.com/office/officeart/2005/8/layout/cycle2"/>
    <dgm:cxn modelId="{DA5C0024-906F-4902-BC1B-4DF52909FF98}" type="presParOf" srcId="{4F60DB67-41B8-4200-AFC2-67F990E35DA0}" destId="{D9AC6571-C821-4232-851D-96621D3F61C0}" srcOrd="0" destOrd="0" presId="urn:microsoft.com/office/officeart/2005/8/layout/cycle2"/>
    <dgm:cxn modelId="{06F61B6F-56CF-4C1F-B8BC-48C99006F97E}" type="presParOf" srcId="{EDA74AFA-D808-4E8C-9D1B-044126C96C9B}" destId="{7EDDD5A2-4609-4795-A3B7-875D5B21D361}" srcOrd="6" destOrd="0" presId="urn:microsoft.com/office/officeart/2005/8/layout/cycle2"/>
    <dgm:cxn modelId="{A2CE45B4-3D6A-46D7-B840-1CAB1A5F9036}" type="presParOf" srcId="{EDA74AFA-D808-4E8C-9D1B-044126C96C9B}" destId="{08FCDF3D-92B2-4028-B94C-95C46D1E9DD6}" srcOrd="7" destOrd="0" presId="urn:microsoft.com/office/officeart/2005/8/layout/cycle2"/>
    <dgm:cxn modelId="{1C5A85E2-3943-43E5-B574-369A836ED553}" type="presParOf" srcId="{08FCDF3D-92B2-4028-B94C-95C46D1E9DD6}" destId="{B4C46F02-8AD2-4DD2-836C-515F377A2700}" srcOrd="0" destOrd="0" presId="urn:microsoft.com/office/officeart/2005/8/layout/cycle2"/>
    <dgm:cxn modelId="{B1D5B80B-CBD4-40A7-91BE-4BA75C6CB175}" type="presParOf" srcId="{EDA74AFA-D808-4E8C-9D1B-044126C96C9B}" destId="{F6BF57DD-A26A-4B7C-8DE4-4865100E5292}" srcOrd="8" destOrd="0" presId="urn:microsoft.com/office/officeart/2005/8/layout/cycle2"/>
    <dgm:cxn modelId="{0658C793-FD1C-4888-BC35-BE2ECA80690A}" type="presParOf" srcId="{EDA74AFA-D808-4E8C-9D1B-044126C96C9B}" destId="{4598AA87-0720-478B-AC18-1C9D5246F93D}" srcOrd="9" destOrd="0" presId="urn:microsoft.com/office/officeart/2005/8/layout/cycle2"/>
    <dgm:cxn modelId="{3761F0F7-B5D7-4D0D-BF7E-8F82351353DC}" type="presParOf" srcId="{4598AA87-0720-478B-AC18-1C9D5246F93D}" destId="{8FC3479C-D64A-47F8-AC4D-ABADCFDE365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3A86C8-E485-4268-825C-43E1B5BC9320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</dgm:pt>
    <dgm:pt modelId="{6453A064-A522-4B37-BC8E-D47116EFC88E}">
      <dgm:prSet phldrT="[Texto]"/>
      <dgm:spPr/>
      <dgm:t>
        <a:bodyPr/>
        <a:lstStyle/>
        <a:p>
          <a:r>
            <a:rPr lang="es-MX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Clientes propios  Clientes competencia</a:t>
          </a:r>
          <a:endParaRPr lang="es-MX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61DE24-D211-4E15-A8FB-29C44526EEA0}" type="parTrans" cxnId="{81E85878-5019-4BFA-A612-30F646F48439}">
      <dgm:prSet/>
      <dgm:spPr/>
      <dgm:t>
        <a:bodyPr/>
        <a:lstStyle/>
        <a:p>
          <a:endParaRPr lang="es-MX"/>
        </a:p>
      </dgm:t>
    </dgm:pt>
    <dgm:pt modelId="{9E13A481-9052-4F42-ABEE-DE7A8C4F9534}" type="sibTrans" cxnId="{81E85878-5019-4BFA-A612-30F646F48439}">
      <dgm:prSet/>
      <dgm:spPr/>
      <dgm:t>
        <a:bodyPr/>
        <a:lstStyle/>
        <a:p>
          <a:endParaRPr lang="es-MX"/>
        </a:p>
      </dgm:t>
    </dgm:pt>
    <dgm:pt modelId="{39EFE2D9-9ED9-4C5B-B1C4-F668D93048A3}">
      <dgm:prSet phldrT="[Texto]"/>
      <dgm:spPr/>
      <dgm:t>
        <a:bodyPr/>
        <a:lstStyle/>
        <a:p>
          <a:r>
            <a:rPr lang="es-MX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VAC  comparación con la competencia</a:t>
          </a:r>
          <a:endParaRPr lang="es-MX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F60BDA-7BFA-4E92-946A-EBD2B9FB9A62}" type="parTrans" cxnId="{2A6AAA77-2B89-4EEE-874C-BE071E0476D2}">
      <dgm:prSet/>
      <dgm:spPr/>
      <dgm:t>
        <a:bodyPr/>
        <a:lstStyle/>
        <a:p>
          <a:endParaRPr lang="es-MX"/>
        </a:p>
      </dgm:t>
    </dgm:pt>
    <dgm:pt modelId="{2A5AA150-9FEE-4DBC-A5E7-749318C5B9C6}" type="sibTrans" cxnId="{2A6AAA77-2B89-4EEE-874C-BE071E0476D2}">
      <dgm:prSet/>
      <dgm:spPr/>
      <dgm:t>
        <a:bodyPr/>
        <a:lstStyle/>
        <a:p>
          <a:endParaRPr lang="es-MX"/>
        </a:p>
      </dgm:t>
    </dgm:pt>
    <dgm:pt modelId="{7CEF7F90-CE65-4725-8D15-6232A5AEA201}">
      <dgm:prSet phldrT="[Texto]"/>
      <dgm:spPr/>
      <dgm:t>
        <a:bodyPr/>
        <a:lstStyle/>
        <a:p>
          <a:r>
            <a:rPr lang="es-MX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Acciones de mejora en atributos importantes al cliente</a:t>
          </a:r>
          <a:endParaRPr lang="es-MX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24B0A0-7C76-447A-872A-57F1327696E3}" type="parTrans" cxnId="{9354B377-C245-4BF7-AD0A-2D43F6E2902E}">
      <dgm:prSet/>
      <dgm:spPr/>
      <dgm:t>
        <a:bodyPr/>
        <a:lstStyle/>
        <a:p>
          <a:endParaRPr lang="es-MX"/>
        </a:p>
      </dgm:t>
    </dgm:pt>
    <dgm:pt modelId="{1BD6490D-BA16-41D5-BB31-EF0F05C5FCF1}" type="sibTrans" cxnId="{9354B377-C245-4BF7-AD0A-2D43F6E2902E}">
      <dgm:prSet/>
      <dgm:spPr/>
      <dgm:t>
        <a:bodyPr/>
        <a:lstStyle/>
        <a:p>
          <a:endParaRPr lang="es-MX"/>
        </a:p>
      </dgm:t>
    </dgm:pt>
    <dgm:pt modelId="{AF5647F5-560F-461E-9DAA-FE45CD4E321E}">
      <dgm:prSet phldrT="[Texto]"/>
      <dgm:spPr/>
      <dgm:t>
        <a:bodyPr/>
        <a:lstStyle/>
        <a:p>
          <a:r>
            <a:rPr lang="es-MX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1.- Penetración en el mercado 2.. retención y nuevos clientes </a:t>
          </a:r>
        </a:p>
        <a:p>
          <a:r>
            <a:rPr lang="es-MX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3.-crecimiento  4.-utilidades</a:t>
          </a:r>
          <a:endParaRPr lang="es-MX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CAAC20-B333-4110-A1E6-1CB0C3197C05}" type="parTrans" cxnId="{49C79D0B-5326-41EA-B647-5A1EC9156EFE}">
      <dgm:prSet/>
      <dgm:spPr/>
      <dgm:t>
        <a:bodyPr/>
        <a:lstStyle/>
        <a:p>
          <a:endParaRPr lang="es-MX"/>
        </a:p>
      </dgm:t>
    </dgm:pt>
    <dgm:pt modelId="{FDD89C0A-A0F6-4243-92A0-1F71CDF55143}" type="sibTrans" cxnId="{49C79D0B-5326-41EA-B647-5A1EC9156EFE}">
      <dgm:prSet/>
      <dgm:spPr/>
      <dgm:t>
        <a:bodyPr/>
        <a:lstStyle/>
        <a:p>
          <a:endParaRPr lang="es-MX"/>
        </a:p>
      </dgm:t>
    </dgm:pt>
    <dgm:pt modelId="{26FEC7E5-192E-49A1-A0E4-9466F363CD7B}" type="pres">
      <dgm:prSet presAssocID="{B13A86C8-E485-4268-825C-43E1B5BC9320}" presName="CompostProcess" presStyleCnt="0">
        <dgm:presLayoutVars>
          <dgm:dir/>
          <dgm:resizeHandles val="exact"/>
        </dgm:presLayoutVars>
      </dgm:prSet>
      <dgm:spPr/>
    </dgm:pt>
    <dgm:pt modelId="{E9FC4B2A-0097-401F-A893-6294A1DFFF76}" type="pres">
      <dgm:prSet presAssocID="{B13A86C8-E485-4268-825C-43E1B5BC9320}" presName="arrow" presStyleLbl="bgShp" presStyleIdx="0" presStyleCnt="1"/>
      <dgm:spPr/>
    </dgm:pt>
    <dgm:pt modelId="{4E0126E9-F20F-4C7C-9242-52F172367423}" type="pres">
      <dgm:prSet presAssocID="{B13A86C8-E485-4268-825C-43E1B5BC9320}" presName="linearProcess" presStyleCnt="0"/>
      <dgm:spPr/>
    </dgm:pt>
    <dgm:pt modelId="{2C79824F-AA52-4125-936C-C6E74FE9EDC9}" type="pres">
      <dgm:prSet presAssocID="{6453A064-A522-4B37-BC8E-D47116EFC88E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86171E9-4736-43BC-916B-70602E158CF5}" type="pres">
      <dgm:prSet presAssocID="{9E13A481-9052-4F42-ABEE-DE7A8C4F9534}" presName="sibTrans" presStyleCnt="0"/>
      <dgm:spPr/>
    </dgm:pt>
    <dgm:pt modelId="{B5139107-B9FD-4D17-8B15-13F597015D8D}" type="pres">
      <dgm:prSet presAssocID="{39EFE2D9-9ED9-4C5B-B1C4-F668D93048A3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27221C5-5E19-4E09-BF64-9E2D8642F0CE}" type="pres">
      <dgm:prSet presAssocID="{2A5AA150-9FEE-4DBC-A5E7-749318C5B9C6}" presName="sibTrans" presStyleCnt="0"/>
      <dgm:spPr/>
    </dgm:pt>
    <dgm:pt modelId="{7655ADCA-2102-4D45-8ACD-6528D7F3585C}" type="pres">
      <dgm:prSet presAssocID="{7CEF7F90-CE65-4725-8D15-6232A5AEA201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FDB8427-A353-44DD-B085-87966FC68133}" type="pres">
      <dgm:prSet presAssocID="{1BD6490D-BA16-41D5-BB31-EF0F05C5FCF1}" presName="sibTrans" presStyleCnt="0"/>
      <dgm:spPr/>
    </dgm:pt>
    <dgm:pt modelId="{5F847215-0E86-4E71-87CC-6CCF3B198997}" type="pres">
      <dgm:prSet presAssocID="{AF5647F5-560F-461E-9DAA-FE45CD4E321E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B7CDAB29-E9BE-4E8A-BC5E-6685B824797E}" type="presOf" srcId="{AF5647F5-560F-461E-9DAA-FE45CD4E321E}" destId="{5F847215-0E86-4E71-87CC-6CCF3B198997}" srcOrd="0" destOrd="0" presId="urn:microsoft.com/office/officeart/2005/8/layout/hProcess9"/>
    <dgm:cxn modelId="{D29415EE-3DCF-4ADF-992F-A9D83A07555B}" type="presOf" srcId="{6453A064-A522-4B37-BC8E-D47116EFC88E}" destId="{2C79824F-AA52-4125-936C-C6E74FE9EDC9}" srcOrd="0" destOrd="0" presId="urn:microsoft.com/office/officeart/2005/8/layout/hProcess9"/>
    <dgm:cxn modelId="{81E85878-5019-4BFA-A612-30F646F48439}" srcId="{B13A86C8-E485-4268-825C-43E1B5BC9320}" destId="{6453A064-A522-4B37-BC8E-D47116EFC88E}" srcOrd="0" destOrd="0" parTransId="{2F61DE24-D211-4E15-A8FB-29C44526EEA0}" sibTransId="{9E13A481-9052-4F42-ABEE-DE7A8C4F9534}"/>
    <dgm:cxn modelId="{31FC83DB-F088-4578-8DF6-F0A51A443FFA}" type="presOf" srcId="{B13A86C8-E485-4268-825C-43E1B5BC9320}" destId="{26FEC7E5-192E-49A1-A0E4-9466F363CD7B}" srcOrd="0" destOrd="0" presId="urn:microsoft.com/office/officeart/2005/8/layout/hProcess9"/>
    <dgm:cxn modelId="{42CDA7A1-EA9D-402E-A410-28D9505AB094}" type="presOf" srcId="{7CEF7F90-CE65-4725-8D15-6232A5AEA201}" destId="{7655ADCA-2102-4D45-8ACD-6528D7F3585C}" srcOrd="0" destOrd="0" presId="urn:microsoft.com/office/officeart/2005/8/layout/hProcess9"/>
    <dgm:cxn modelId="{3B131E6A-C67A-480A-B2C6-7CFC3043F546}" type="presOf" srcId="{39EFE2D9-9ED9-4C5B-B1C4-F668D93048A3}" destId="{B5139107-B9FD-4D17-8B15-13F597015D8D}" srcOrd="0" destOrd="0" presId="urn:microsoft.com/office/officeart/2005/8/layout/hProcess9"/>
    <dgm:cxn modelId="{49C79D0B-5326-41EA-B647-5A1EC9156EFE}" srcId="{B13A86C8-E485-4268-825C-43E1B5BC9320}" destId="{AF5647F5-560F-461E-9DAA-FE45CD4E321E}" srcOrd="3" destOrd="0" parTransId="{43CAAC20-B333-4110-A1E6-1CB0C3197C05}" sibTransId="{FDD89C0A-A0F6-4243-92A0-1F71CDF55143}"/>
    <dgm:cxn modelId="{9354B377-C245-4BF7-AD0A-2D43F6E2902E}" srcId="{B13A86C8-E485-4268-825C-43E1B5BC9320}" destId="{7CEF7F90-CE65-4725-8D15-6232A5AEA201}" srcOrd="2" destOrd="0" parTransId="{F024B0A0-7C76-447A-872A-57F1327696E3}" sibTransId="{1BD6490D-BA16-41D5-BB31-EF0F05C5FCF1}"/>
    <dgm:cxn modelId="{2A6AAA77-2B89-4EEE-874C-BE071E0476D2}" srcId="{B13A86C8-E485-4268-825C-43E1B5BC9320}" destId="{39EFE2D9-9ED9-4C5B-B1C4-F668D93048A3}" srcOrd="1" destOrd="0" parTransId="{24F60BDA-7BFA-4E92-946A-EBD2B9FB9A62}" sibTransId="{2A5AA150-9FEE-4DBC-A5E7-749318C5B9C6}"/>
    <dgm:cxn modelId="{5A260B64-C3AC-46A9-A07C-9DC648B82281}" type="presParOf" srcId="{26FEC7E5-192E-49A1-A0E4-9466F363CD7B}" destId="{E9FC4B2A-0097-401F-A893-6294A1DFFF76}" srcOrd="0" destOrd="0" presId="urn:microsoft.com/office/officeart/2005/8/layout/hProcess9"/>
    <dgm:cxn modelId="{F1B8A837-F20B-4481-A08C-1E7654ACED2B}" type="presParOf" srcId="{26FEC7E5-192E-49A1-A0E4-9466F363CD7B}" destId="{4E0126E9-F20F-4C7C-9242-52F172367423}" srcOrd="1" destOrd="0" presId="urn:microsoft.com/office/officeart/2005/8/layout/hProcess9"/>
    <dgm:cxn modelId="{6D86D2F3-F86D-4F39-A935-E3D1C0AD7BD4}" type="presParOf" srcId="{4E0126E9-F20F-4C7C-9242-52F172367423}" destId="{2C79824F-AA52-4125-936C-C6E74FE9EDC9}" srcOrd="0" destOrd="0" presId="urn:microsoft.com/office/officeart/2005/8/layout/hProcess9"/>
    <dgm:cxn modelId="{674708AB-F313-4878-BC61-0F86C93A22FA}" type="presParOf" srcId="{4E0126E9-F20F-4C7C-9242-52F172367423}" destId="{186171E9-4736-43BC-916B-70602E158CF5}" srcOrd="1" destOrd="0" presId="urn:microsoft.com/office/officeart/2005/8/layout/hProcess9"/>
    <dgm:cxn modelId="{50D81E21-A6F6-438F-9899-F71487AE1F79}" type="presParOf" srcId="{4E0126E9-F20F-4C7C-9242-52F172367423}" destId="{B5139107-B9FD-4D17-8B15-13F597015D8D}" srcOrd="2" destOrd="0" presId="urn:microsoft.com/office/officeart/2005/8/layout/hProcess9"/>
    <dgm:cxn modelId="{191C9C6C-824E-45EE-8487-1A9E4280C715}" type="presParOf" srcId="{4E0126E9-F20F-4C7C-9242-52F172367423}" destId="{127221C5-5E19-4E09-BF64-9E2D8642F0CE}" srcOrd="3" destOrd="0" presId="urn:microsoft.com/office/officeart/2005/8/layout/hProcess9"/>
    <dgm:cxn modelId="{986E1FEC-E062-4379-8AE1-7C5160ED2114}" type="presParOf" srcId="{4E0126E9-F20F-4C7C-9242-52F172367423}" destId="{7655ADCA-2102-4D45-8ACD-6528D7F3585C}" srcOrd="4" destOrd="0" presId="urn:microsoft.com/office/officeart/2005/8/layout/hProcess9"/>
    <dgm:cxn modelId="{E151E29C-425E-4BB9-AF9B-A47016B5B14C}" type="presParOf" srcId="{4E0126E9-F20F-4C7C-9242-52F172367423}" destId="{5FDB8427-A353-44DD-B085-87966FC68133}" srcOrd="5" destOrd="0" presId="urn:microsoft.com/office/officeart/2005/8/layout/hProcess9"/>
    <dgm:cxn modelId="{B30F19F0-1DA1-4B40-9E03-884E89A62105}" type="presParOf" srcId="{4E0126E9-F20F-4C7C-9242-52F172367423}" destId="{5F847215-0E86-4E71-87CC-6CCF3B198997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AE693D5-A519-49FC-89EB-77AF24094AE2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C4C9B2D5-7493-43C4-BAF1-23823B43DB6E}">
      <dgm:prSet phldrT="[Texto]"/>
      <dgm:spPr/>
      <dgm:t>
        <a:bodyPr/>
        <a:lstStyle/>
        <a:p>
          <a:r>
            <a:rPr lang="es-MX" b="1" dirty="0" smtClean="0">
              <a:solidFill>
                <a:schemeClr val="bg2">
                  <a:lumMod val="10000"/>
                </a:schemeClr>
              </a:solidFill>
            </a:rPr>
            <a:t>Proveedor . De Información, materiales o servicios</a:t>
          </a:r>
          <a:endParaRPr lang="es-MX" b="1" dirty="0">
            <a:solidFill>
              <a:schemeClr val="bg2">
                <a:lumMod val="10000"/>
              </a:schemeClr>
            </a:solidFill>
          </a:endParaRPr>
        </a:p>
      </dgm:t>
    </dgm:pt>
    <dgm:pt modelId="{E48A8599-1759-442A-9F13-7E3A976569C7}" type="parTrans" cxnId="{2654A17B-5F0F-4783-B688-3C8C78874C45}">
      <dgm:prSet/>
      <dgm:spPr/>
      <dgm:t>
        <a:bodyPr/>
        <a:lstStyle/>
        <a:p>
          <a:endParaRPr lang="es-MX"/>
        </a:p>
      </dgm:t>
    </dgm:pt>
    <dgm:pt modelId="{E7C492A4-3718-455B-92B3-2BFD3BF763DF}" type="sibTrans" cxnId="{2654A17B-5F0F-4783-B688-3C8C78874C45}">
      <dgm:prSet/>
      <dgm:spPr/>
      <dgm:t>
        <a:bodyPr/>
        <a:lstStyle/>
        <a:p>
          <a:endParaRPr lang="es-MX"/>
        </a:p>
      </dgm:t>
    </dgm:pt>
    <dgm:pt modelId="{AD40F998-0D5B-4825-8EAD-57D079BF5C91}">
      <dgm:prSet phldrT="[Texto]"/>
      <dgm:spPr/>
      <dgm:t>
        <a:bodyPr/>
        <a:lstStyle/>
        <a:p>
          <a:r>
            <a:rPr lang="es-MX" b="1" dirty="0" smtClean="0">
              <a:solidFill>
                <a:schemeClr val="bg2">
                  <a:lumMod val="10000"/>
                </a:schemeClr>
              </a:solidFill>
            </a:rPr>
            <a:t>Cliente interno Proveedor</a:t>
          </a:r>
          <a:endParaRPr lang="es-MX" b="1" dirty="0">
            <a:solidFill>
              <a:schemeClr val="bg2">
                <a:lumMod val="10000"/>
              </a:schemeClr>
            </a:solidFill>
          </a:endParaRPr>
        </a:p>
      </dgm:t>
    </dgm:pt>
    <dgm:pt modelId="{F2E3F487-4BC4-4FB5-9127-411D135200C9}" type="parTrans" cxnId="{D23DCB37-C3B9-400D-B6C9-AA396CFEE9C5}">
      <dgm:prSet/>
      <dgm:spPr/>
      <dgm:t>
        <a:bodyPr/>
        <a:lstStyle/>
        <a:p>
          <a:endParaRPr lang="es-MX"/>
        </a:p>
      </dgm:t>
    </dgm:pt>
    <dgm:pt modelId="{AED8BB06-CD8B-4BB3-8CF9-1CC66E22DD5B}" type="sibTrans" cxnId="{D23DCB37-C3B9-400D-B6C9-AA396CFEE9C5}">
      <dgm:prSet/>
      <dgm:spPr/>
      <dgm:t>
        <a:bodyPr/>
        <a:lstStyle/>
        <a:p>
          <a:endParaRPr lang="es-MX"/>
        </a:p>
      </dgm:t>
    </dgm:pt>
    <dgm:pt modelId="{0965980C-4258-4EE8-9267-B39678638668}">
      <dgm:prSet phldrT="[Texto]"/>
      <dgm:spPr/>
      <dgm:t>
        <a:bodyPr/>
        <a:lstStyle/>
        <a:p>
          <a:r>
            <a:rPr lang="es-MX" b="1" dirty="0" smtClean="0">
              <a:solidFill>
                <a:schemeClr val="bg2">
                  <a:lumMod val="10000"/>
                </a:schemeClr>
              </a:solidFill>
            </a:rPr>
            <a:t>Cliente interno Proveedor</a:t>
          </a:r>
          <a:endParaRPr lang="es-MX" b="1" dirty="0">
            <a:solidFill>
              <a:schemeClr val="bg2">
                <a:lumMod val="10000"/>
              </a:schemeClr>
            </a:solidFill>
          </a:endParaRPr>
        </a:p>
      </dgm:t>
    </dgm:pt>
    <dgm:pt modelId="{DFE610BD-BC71-4183-A9BB-BF11AC7CDCB7}" type="parTrans" cxnId="{5B59C905-72A5-48AA-8757-E1652677E71F}">
      <dgm:prSet/>
      <dgm:spPr/>
      <dgm:t>
        <a:bodyPr/>
        <a:lstStyle/>
        <a:p>
          <a:endParaRPr lang="es-MX"/>
        </a:p>
      </dgm:t>
    </dgm:pt>
    <dgm:pt modelId="{87E89653-8609-4B75-A239-7B0E3EC5AAF9}" type="sibTrans" cxnId="{5B59C905-72A5-48AA-8757-E1652677E71F}">
      <dgm:prSet/>
      <dgm:spPr/>
      <dgm:t>
        <a:bodyPr/>
        <a:lstStyle/>
        <a:p>
          <a:endParaRPr lang="es-MX"/>
        </a:p>
      </dgm:t>
    </dgm:pt>
    <dgm:pt modelId="{A5A2A857-C44F-4DB1-9828-67355D32687F}">
      <dgm:prSet phldrT="[Texto]"/>
      <dgm:spPr/>
      <dgm:t>
        <a:bodyPr/>
        <a:lstStyle/>
        <a:p>
          <a:r>
            <a:rPr lang="es-MX" b="1" dirty="0" smtClean="0">
              <a:solidFill>
                <a:schemeClr val="bg2">
                  <a:lumMod val="10000"/>
                </a:schemeClr>
              </a:solidFill>
            </a:rPr>
            <a:t>Cliente interno Proveedor</a:t>
          </a:r>
          <a:endParaRPr lang="es-MX" b="1" dirty="0">
            <a:solidFill>
              <a:schemeClr val="bg2">
                <a:lumMod val="10000"/>
              </a:schemeClr>
            </a:solidFill>
          </a:endParaRPr>
        </a:p>
      </dgm:t>
    </dgm:pt>
    <dgm:pt modelId="{3FC0994A-B672-4C2C-9226-6DE8E6D37722}" type="parTrans" cxnId="{6A433E7A-D56B-488A-A5E7-D332313FBA27}">
      <dgm:prSet/>
      <dgm:spPr/>
      <dgm:t>
        <a:bodyPr/>
        <a:lstStyle/>
        <a:p>
          <a:endParaRPr lang="es-MX"/>
        </a:p>
      </dgm:t>
    </dgm:pt>
    <dgm:pt modelId="{B74D8DDD-CD76-4E96-AF3C-31983249CD11}" type="sibTrans" cxnId="{6A433E7A-D56B-488A-A5E7-D332313FBA27}">
      <dgm:prSet/>
      <dgm:spPr/>
      <dgm:t>
        <a:bodyPr/>
        <a:lstStyle/>
        <a:p>
          <a:endParaRPr lang="es-MX"/>
        </a:p>
      </dgm:t>
    </dgm:pt>
    <dgm:pt modelId="{2C79FC95-42B6-4642-B4D6-3684F23FF44A}">
      <dgm:prSet phldrT="[Texto]"/>
      <dgm:spPr/>
      <dgm:t>
        <a:bodyPr/>
        <a:lstStyle/>
        <a:p>
          <a:r>
            <a:rPr lang="es-MX" b="1" dirty="0" smtClean="0">
              <a:solidFill>
                <a:schemeClr val="bg2">
                  <a:lumMod val="10000"/>
                </a:schemeClr>
              </a:solidFill>
            </a:rPr>
            <a:t>Cliente externo</a:t>
          </a:r>
          <a:endParaRPr lang="es-MX" b="1" dirty="0">
            <a:solidFill>
              <a:schemeClr val="bg2">
                <a:lumMod val="10000"/>
              </a:schemeClr>
            </a:solidFill>
          </a:endParaRPr>
        </a:p>
      </dgm:t>
    </dgm:pt>
    <dgm:pt modelId="{67D28395-68A1-4598-B5A9-05D27C68F82A}" type="parTrans" cxnId="{73B1E185-374D-4B6F-AB25-47A3C0EAD667}">
      <dgm:prSet/>
      <dgm:spPr/>
      <dgm:t>
        <a:bodyPr/>
        <a:lstStyle/>
        <a:p>
          <a:endParaRPr lang="es-MX"/>
        </a:p>
      </dgm:t>
    </dgm:pt>
    <dgm:pt modelId="{CBF82545-D32B-40ED-842D-FBD62EFCA6B2}" type="sibTrans" cxnId="{73B1E185-374D-4B6F-AB25-47A3C0EAD667}">
      <dgm:prSet/>
      <dgm:spPr/>
      <dgm:t>
        <a:bodyPr/>
        <a:lstStyle/>
        <a:p>
          <a:endParaRPr lang="es-MX"/>
        </a:p>
      </dgm:t>
    </dgm:pt>
    <dgm:pt modelId="{A5CA676E-29D3-4D74-9070-D5DA5E0D8432}" type="pres">
      <dgm:prSet presAssocID="{FAE693D5-A519-49FC-89EB-77AF24094AE2}" presName="CompostProcess" presStyleCnt="0">
        <dgm:presLayoutVars>
          <dgm:dir/>
          <dgm:resizeHandles val="exact"/>
        </dgm:presLayoutVars>
      </dgm:prSet>
      <dgm:spPr/>
    </dgm:pt>
    <dgm:pt modelId="{267ECEAC-3213-4069-B197-AEA7C30FE9CC}" type="pres">
      <dgm:prSet presAssocID="{FAE693D5-A519-49FC-89EB-77AF24094AE2}" presName="arrow" presStyleLbl="bgShp" presStyleIdx="0" presStyleCnt="1" custScaleX="117647"/>
      <dgm:spPr/>
    </dgm:pt>
    <dgm:pt modelId="{7E4F4883-9918-4DC6-BA14-9E3E99630E00}" type="pres">
      <dgm:prSet presAssocID="{FAE693D5-A519-49FC-89EB-77AF24094AE2}" presName="linearProcess" presStyleCnt="0"/>
      <dgm:spPr/>
    </dgm:pt>
    <dgm:pt modelId="{FD2362A4-989C-4980-A531-3B290FBA284B}" type="pres">
      <dgm:prSet presAssocID="{C4C9B2D5-7493-43C4-BAF1-23823B43DB6E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B64C17E-A899-4098-8B33-A6646A4110AF}" type="pres">
      <dgm:prSet presAssocID="{E7C492A4-3718-455B-92B3-2BFD3BF763DF}" presName="sibTrans" presStyleCnt="0"/>
      <dgm:spPr/>
    </dgm:pt>
    <dgm:pt modelId="{8EDD4F8B-64F6-48C6-8484-56814FEF065E}" type="pres">
      <dgm:prSet presAssocID="{AD40F998-0D5B-4825-8EAD-57D079BF5C91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9CAF492-B059-4EA7-8FCE-B777E9DE0812}" type="pres">
      <dgm:prSet presAssocID="{AED8BB06-CD8B-4BB3-8CF9-1CC66E22DD5B}" presName="sibTrans" presStyleCnt="0"/>
      <dgm:spPr/>
    </dgm:pt>
    <dgm:pt modelId="{3DD5516B-A925-4F39-98A0-E3FD9B422C75}" type="pres">
      <dgm:prSet presAssocID="{0965980C-4258-4EE8-9267-B39678638668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38A2416-A0F1-4921-A96F-D745BB7AB5C9}" type="pres">
      <dgm:prSet presAssocID="{87E89653-8609-4B75-A239-7B0E3EC5AAF9}" presName="sibTrans" presStyleCnt="0"/>
      <dgm:spPr/>
    </dgm:pt>
    <dgm:pt modelId="{AD25C9DF-067C-4FF4-9761-F6A4CF3CEFDE}" type="pres">
      <dgm:prSet presAssocID="{A5A2A857-C44F-4DB1-9828-67355D32687F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9650159-122A-4CE5-8717-D8F3AE0A901D}" type="pres">
      <dgm:prSet presAssocID="{B74D8DDD-CD76-4E96-AF3C-31983249CD11}" presName="sibTrans" presStyleCnt="0"/>
      <dgm:spPr/>
    </dgm:pt>
    <dgm:pt modelId="{D5CF709A-ABE4-4E5A-B0B1-BC402A403989}" type="pres">
      <dgm:prSet presAssocID="{2C79FC95-42B6-4642-B4D6-3684F23FF44A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3E805822-A6BB-4EED-9B76-9D9A64381B1A}" type="presOf" srcId="{C4C9B2D5-7493-43C4-BAF1-23823B43DB6E}" destId="{FD2362A4-989C-4980-A531-3B290FBA284B}" srcOrd="0" destOrd="0" presId="urn:microsoft.com/office/officeart/2005/8/layout/hProcess9"/>
    <dgm:cxn modelId="{5B59C905-72A5-48AA-8757-E1652677E71F}" srcId="{FAE693D5-A519-49FC-89EB-77AF24094AE2}" destId="{0965980C-4258-4EE8-9267-B39678638668}" srcOrd="2" destOrd="0" parTransId="{DFE610BD-BC71-4183-A9BB-BF11AC7CDCB7}" sibTransId="{87E89653-8609-4B75-A239-7B0E3EC5AAF9}"/>
    <dgm:cxn modelId="{2654A17B-5F0F-4783-B688-3C8C78874C45}" srcId="{FAE693D5-A519-49FC-89EB-77AF24094AE2}" destId="{C4C9B2D5-7493-43C4-BAF1-23823B43DB6E}" srcOrd="0" destOrd="0" parTransId="{E48A8599-1759-442A-9F13-7E3A976569C7}" sibTransId="{E7C492A4-3718-455B-92B3-2BFD3BF763DF}"/>
    <dgm:cxn modelId="{DB0A4E73-BC15-42B9-9678-C9ADCBECC24F}" type="presOf" srcId="{A5A2A857-C44F-4DB1-9828-67355D32687F}" destId="{AD25C9DF-067C-4FF4-9761-F6A4CF3CEFDE}" srcOrd="0" destOrd="0" presId="urn:microsoft.com/office/officeart/2005/8/layout/hProcess9"/>
    <dgm:cxn modelId="{004735DF-AE5F-4194-A17C-9BA842047635}" type="presOf" srcId="{2C79FC95-42B6-4642-B4D6-3684F23FF44A}" destId="{D5CF709A-ABE4-4E5A-B0B1-BC402A403989}" srcOrd="0" destOrd="0" presId="urn:microsoft.com/office/officeart/2005/8/layout/hProcess9"/>
    <dgm:cxn modelId="{CA697AA8-31E8-44EF-A0F9-6B00474E9210}" type="presOf" srcId="{AD40F998-0D5B-4825-8EAD-57D079BF5C91}" destId="{8EDD4F8B-64F6-48C6-8484-56814FEF065E}" srcOrd="0" destOrd="0" presId="urn:microsoft.com/office/officeart/2005/8/layout/hProcess9"/>
    <dgm:cxn modelId="{D23DCB37-C3B9-400D-B6C9-AA396CFEE9C5}" srcId="{FAE693D5-A519-49FC-89EB-77AF24094AE2}" destId="{AD40F998-0D5B-4825-8EAD-57D079BF5C91}" srcOrd="1" destOrd="0" parTransId="{F2E3F487-4BC4-4FB5-9127-411D135200C9}" sibTransId="{AED8BB06-CD8B-4BB3-8CF9-1CC66E22DD5B}"/>
    <dgm:cxn modelId="{6A433E7A-D56B-488A-A5E7-D332313FBA27}" srcId="{FAE693D5-A519-49FC-89EB-77AF24094AE2}" destId="{A5A2A857-C44F-4DB1-9828-67355D32687F}" srcOrd="3" destOrd="0" parTransId="{3FC0994A-B672-4C2C-9226-6DE8E6D37722}" sibTransId="{B74D8DDD-CD76-4E96-AF3C-31983249CD11}"/>
    <dgm:cxn modelId="{F355924B-12D4-4B18-9602-ACEB36696160}" type="presOf" srcId="{FAE693D5-A519-49FC-89EB-77AF24094AE2}" destId="{A5CA676E-29D3-4D74-9070-D5DA5E0D8432}" srcOrd="0" destOrd="0" presId="urn:microsoft.com/office/officeart/2005/8/layout/hProcess9"/>
    <dgm:cxn modelId="{73B1E185-374D-4B6F-AB25-47A3C0EAD667}" srcId="{FAE693D5-A519-49FC-89EB-77AF24094AE2}" destId="{2C79FC95-42B6-4642-B4D6-3684F23FF44A}" srcOrd="4" destOrd="0" parTransId="{67D28395-68A1-4598-B5A9-05D27C68F82A}" sibTransId="{CBF82545-D32B-40ED-842D-FBD62EFCA6B2}"/>
    <dgm:cxn modelId="{11F2D3BF-C029-4910-B986-81BD7585597A}" type="presOf" srcId="{0965980C-4258-4EE8-9267-B39678638668}" destId="{3DD5516B-A925-4F39-98A0-E3FD9B422C75}" srcOrd="0" destOrd="0" presId="urn:microsoft.com/office/officeart/2005/8/layout/hProcess9"/>
    <dgm:cxn modelId="{8B42BEB5-63A8-49E4-9E80-E9DFFA77DE32}" type="presParOf" srcId="{A5CA676E-29D3-4D74-9070-D5DA5E0D8432}" destId="{267ECEAC-3213-4069-B197-AEA7C30FE9CC}" srcOrd="0" destOrd="0" presId="urn:microsoft.com/office/officeart/2005/8/layout/hProcess9"/>
    <dgm:cxn modelId="{11588941-A5B6-4716-8D7D-F391704A38A1}" type="presParOf" srcId="{A5CA676E-29D3-4D74-9070-D5DA5E0D8432}" destId="{7E4F4883-9918-4DC6-BA14-9E3E99630E00}" srcOrd="1" destOrd="0" presId="urn:microsoft.com/office/officeart/2005/8/layout/hProcess9"/>
    <dgm:cxn modelId="{034DC529-10C7-4B13-BD1D-C353AE0875C4}" type="presParOf" srcId="{7E4F4883-9918-4DC6-BA14-9E3E99630E00}" destId="{FD2362A4-989C-4980-A531-3B290FBA284B}" srcOrd="0" destOrd="0" presId="urn:microsoft.com/office/officeart/2005/8/layout/hProcess9"/>
    <dgm:cxn modelId="{E82093AA-E679-418C-852E-AF5ED0FD2DB3}" type="presParOf" srcId="{7E4F4883-9918-4DC6-BA14-9E3E99630E00}" destId="{BB64C17E-A899-4098-8B33-A6646A4110AF}" srcOrd="1" destOrd="0" presId="urn:microsoft.com/office/officeart/2005/8/layout/hProcess9"/>
    <dgm:cxn modelId="{B161AB7B-8007-4104-8C2B-D3DB3C0A6067}" type="presParOf" srcId="{7E4F4883-9918-4DC6-BA14-9E3E99630E00}" destId="{8EDD4F8B-64F6-48C6-8484-56814FEF065E}" srcOrd="2" destOrd="0" presId="urn:microsoft.com/office/officeart/2005/8/layout/hProcess9"/>
    <dgm:cxn modelId="{8C33858E-0B0B-4C04-8266-157D9C1A8DE3}" type="presParOf" srcId="{7E4F4883-9918-4DC6-BA14-9E3E99630E00}" destId="{09CAF492-B059-4EA7-8FCE-B777E9DE0812}" srcOrd="3" destOrd="0" presId="urn:microsoft.com/office/officeart/2005/8/layout/hProcess9"/>
    <dgm:cxn modelId="{2D1C0209-0B4F-4BB8-AA11-1CBC78AF5186}" type="presParOf" srcId="{7E4F4883-9918-4DC6-BA14-9E3E99630E00}" destId="{3DD5516B-A925-4F39-98A0-E3FD9B422C75}" srcOrd="4" destOrd="0" presId="urn:microsoft.com/office/officeart/2005/8/layout/hProcess9"/>
    <dgm:cxn modelId="{1E2F85EB-08F2-4C59-A1CB-49B455CA00B4}" type="presParOf" srcId="{7E4F4883-9918-4DC6-BA14-9E3E99630E00}" destId="{438A2416-A0F1-4921-A96F-D745BB7AB5C9}" srcOrd="5" destOrd="0" presId="urn:microsoft.com/office/officeart/2005/8/layout/hProcess9"/>
    <dgm:cxn modelId="{BD1EA545-684C-4F47-872B-77A40827CF05}" type="presParOf" srcId="{7E4F4883-9918-4DC6-BA14-9E3E99630E00}" destId="{AD25C9DF-067C-4FF4-9761-F6A4CF3CEFDE}" srcOrd="6" destOrd="0" presId="urn:microsoft.com/office/officeart/2005/8/layout/hProcess9"/>
    <dgm:cxn modelId="{DB84CC9D-5C58-475B-91D3-709D15780451}" type="presParOf" srcId="{7E4F4883-9918-4DC6-BA14-9E3E99630E00}" destId="{D9650159-122A-4CE5-8717-D8F3AE0A901D}" srcOrd="7" destOrd="0" presId="urn:microsoft.com/office/officeart/2005/8/layout/hProcess9"/>
    <dgm:cxn modelId="{7C539D17-CDBA-4FD4-8D99-BEE5DF634CBA}" type="presParOf" srcId="{7E4F4883-9918-4DC6-BA14-9E3E99630E00}" destId="{D5CF709A-ABE4-4E5A-B0B1-BC402A403989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7452D0-3A18-47BC-88E4-A487124BE79F}">
      <dsp:nvSpPr>
        <dsp:cNvPr id="0" name=""/>
        <dsp:cNvSpPr/>
      </dsp:nvSpPr>
      <dsp:spPr>
        <a:xfrm>
          <a:off x="0" y="1062400"/>
          <a:ext cx="6096000" cy="1939200"/>
        </a:xfrm>
        <a:prstGeom prst="rightArrow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6">
                <a:shade val="5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shade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9C7DEEF-8BEB-4AC9-B2E4-70B96675BF5D}">
      <dsp:nvSpPr>
        <dsp:cNvPr id="0" name=""/>
        <dsp:cNvSpPr/>
      </dsp:nvSpPr>
      <dsp:spPr>
        <a:xfrm>
          <a:off x="4017466" y="1547199"/>
          <a:ext cx="1468933" cy="96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cliente</a:t>
          </a:r>
          <a:endParaRPr lang="es-MX" sz="2000" kern="1200" dirty="0"/>
        </a:p>
      </dsp:txBody>
      <dsp:txXfrm>
        <a:off x="4017466" y="1547199"/>
        <a:ext cx="1468933" cy="969600"/>
      </dsp:txXfrm>
    </dsp:sp>
    <dsp:sp modelId="{09BA5DA5-7032-45B8-8CE2-2A311AB5DBB4}">
      <dsp:nvSpPr>
        <dsp:cNvPr id="0" name=""/>
        <dsp:cNvSpPr/>
      </dsp:nvSpPr>
      <dsp:spPr>
        <a:xfrm>
          <a:off x="2254746" y="1547199"/>
          <a:ext cx="1468933" cy="96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Calidad en el servicio</a:t>
          </a:r>
          <a:endParaRPr lang="es-MX" sz="2000" kern="1200" dirty="0"/>
        </a:p>
      </dsp:txBody>
      <dsp:txXfrm>
        <a:off x="2254746" y="1547199"/>
        <a:ext cx="1468933" cy="969600"/>
      </dsp:txXfrm>
    </dsp:sp>
    <dsp:sp modelId="{A4A6585C-B102-4960-B16D-6B1F679CD984}">
      <dsp:nvSpPr>
        <dsp:cNvPr id="0" name=""/>
        <dsp:cNvSpPr/>
      </dsp:nvSpPr>
      <dsp:spPr>
        <a:xfrm>
          <a:off x="492025" y="1547199"/>
          <a:ext cx="1468933" cy="96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Clientes  = compradores</a:t>
          </a:r>
          <a:endParaRPr lang="es-MX" sz="2000" kern="1200" dirty="0"/>
        </a:p>
      </dsp:txBody>
      <dsp:txXfrm>
        <a:off x="492025" y="1547199"/>
        <a:ext cx="1468933" cy="969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1F23F0-D23E-49CB-AD95-3ECAEBCE8ACA}">
      <dsp:nvSpPr>
        <dsp:cNvPr id="0" name=""/>
        <dsp:cNvSpPr/>
      </dsp:nvSpPr>
      <dsp:spPr>
        <a:xfrm>
          <a:off x="2035870" y="472664"/>
          <a:ext cx="1155477" cy="1155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kern="1200" dirty="0" smtClean="0"/>
            <a:t>Menos clientes</a:t>
          </a:r>
          <a:endParaRPr lang="es-MX" sz="2500" kern="1200" dirty="0"/>
        </a:p>
      </dsp:txBody>
      <dsp:txXfrm>
        <a:off x="2035870" y="472664"/>
        <a:ext cx="1155477" cy="1155477"/>
      </dsp:txXfrm>
    </dsp:sp>
    <dsp:sp modelId="{724AC90C-792A-4C30-B2AD-C43E858A38A2}">
      <dsp:nvSpPr>
        <dsp:cNvPr id="0" name=""/>
        <dsp:cNvSpPr/>
      </dsp:nvSpPr>
      <dsp:spPr>
        <a:xfrm>
          <a:off x="-269" y="399718"/>
          <a:ext cx="3264563" cy="3264563"/>
        </a:xfrm>
        <a:prstGeom prst="circularArrow">
          <a:avLst>
            <a:gd name="adj1" fmla="val 6902"/>
            <a:gd name="adj2" fmla="val 465342"/>
            <a:gd name="adj3" fmla="val 549458"/>
            <a:gd name="adj4" fmla="val 20585200"/>
            <a:gd name="adj5" fmla="val 8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5D7546-8D0D-4044-94A7-4D199CFF48E7}">
      <dsp:nvSpPr>
        <dsp:cNvPr id="0" name=""/>
        <dsp:cNvSpPr/>
      </dsp:nvSpPr>
      <dsp:spPr>
        <a:xfrm>
          <a:off x="2035870" y="2435858"/>
          <a:ext cx="1155477" cy="1155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kern="1200" dirty="0" smtClean="0"/>
            <a:t>Altos costos</a:t>
          </a:r>
          <a:endParaRPr lang="es-MX" sz="2500" kern="1200" dirty="0"/>
        </a:p>
      </dsp:txBody>
      <dsp:txXfrm>
        <a:off x="2035870" y="2435858"/>
        <a:ext cx="1155477" cy="1155477"/>
      </dsp:txXfrm>
    </dsp:sp>
    <dsp:sp modelId="{A13EECD4-EF21-4A7F-9803-BEA86D880D08}">
      <dsp:nvSpPr>
        <dsp:cNvPr id="0" name=""/>
        <dsp:cNvSpPr/>
      </dsp:nvSpPr>
      <dsp:spPr>
        <a:xfrm>
          <a:off x="-269" y="399718"/>
          <a:ext cx="3264563" cy="3264563"/>
        </a:xfrm>
        <a:prstGeom prst="circularArrow">
          <a:avLst>
            <a:gd name="adj1" fmla="val 6902"/>
            <a:gd name="adj2" fmla="val 465342"/>
            <a:gd name="adj3" fmla="val 5949458"/>
            <a:gd name="adj4" fmla="val 4385200"/>
            <a:gd name="adj5" fmla="val 8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08AD1A-5D2E-4A6B-A2EC-C132722425DD}">
      <dsp:nvSpPr>
        <dsp:cNvPr id="0" name=""/>
        <dsp:cNvSpPr/>
      </dsp:nvSpPr>
      <dsp:spPr>
        <a:xfrm>
          <a:off x="72676" y="2435858"/>
          <a:ext cx="1155477" cy="1155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kern="1200" dirty="0" smtClean="0"/>
            <a:t>Bajo  precio</a:t>
          </a:r>
          <a:endParaRPr lang="es-MX" sz="2500" kern="1200" dirty="0"/>
        </a:p>
      </dsp:txBody>
      <dsp:txXfrm>
        <a:off x="72676" y="2435858"/>
        <a:ext cx="1155477" cy="1155477"/>
      </dsp:txXfrm>
    </dsp:sp>
    <dsp:sp modelId="{6605FE58-B234-4598-92F1-6FB88D757CB0}">
      <dsp:nvSpPr>
        <dsp:cNvPr id="0" name=""/>
        <dsp:cNvSpPr/>
      </dsp:nvSpPr>
      <dsp:spPr>
        <a:xfrm>
          <a:off x="-269" y="399718"/>
          <a:ext cx="3264563" cy="3264563"/>
        </a:xfrm>
        <a:prstGeom prst="circularArrow">
          <a:avLst>
            <a:gd name="adj1" fmla="val 6902"/>
            <a:gd name="adj2" fmla="val 465342"/>
            <a:gd name="adj3" fmla="val 11349458"/>
            <a:gd name="adj4" fmla="val 9785200"/>
            <a:gd name="adj5" fmla="val 8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57CC91-3412-44FF-9696-00ACDBDD2ACD}">
      <dsp:nvSpPr>
        <dsp:cNvPr id="0" name=""/>
        <dsp:cNvSpPr/>
      </dsp:nvSpPr>
      <dsp:spPr>
        <a:xfrm>
          <a:off x="72676" y="472664"/>
          <a:ext cx="1155477" cy="1155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kern="1200" dirty="0" smtClean="0"/>
            <a:t>Baja calidad</a:t>
          </a:r>
          <a:endParaRPr lang="es-MX" sz="2500" kern="1200" dirty="0"/>
        </a:p>
      </dsp:txBody>
      <dsp:txXfrm>
        <a:off x="72676" y="472664"/>
        <a:ext cx="1155477" cy="1155477"/>
      </dsp:txXfrm>
    </dsp:sp>
    <dsp:sp modelId="{0CFE8547-A7A0-4E21-8F35-D40DB489E1E3}">
      <dsp:nvSpPr>
        <dsp:cNvPr id="0" name=""/>
        <dsp:cNvSpPr/>
      </dsp:nvSpPr>
      <dsp:spPr>
        <a:xfrm>
          <a:off x="-269" y="399718"/>
          <a:ext cx="3264563" cy="3264563"/>
        </a:xfrm>
        <a:prstGeom prst="circularArrow">
          <a:avLst>
            <a:gd name="adj1" fmla="val 6902"/>
            <a:gd name="adj2" fmla="val 465342"/>
            <a:gd name="adj3" fmla="val 16749458"/>
            <a:gd name="adj4" fmla="val 15185200"/>
            <a:gd name="adj5" fmla="val 8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1F23F0-D23E-49CB-AD95-3ECAEBCE8ACA}">
      <dsp:nvSpPr>
        <dsp:cNvPr id="0" name=""/>
        <dsp:cNvSpPr/>
      </dsp:nvSpPr>
      <dsp:spPr>
        <a:xfrm>
          <a:off x="2035870" y="472664"/>
          <a:ext cx="1155477" cy="1155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kern="1200" dirty="0" smtClean="0"/>
            <a:t>Más clientes</a:t>
          </a:r>
          <a:endParaRPr lang="es-MX" sz="2500" kern="1200" dirty="0"/>
        </a:p>
      </dsp:txBody>
      <dsp:txXfrm>
        <a:off x="2035870" y="472664"/>
        <a:ext cx="1155477" cy="1155477"/>
      </dsp:txXfrm>
    </dsp:sp>
    <dsp:sp modelId="{724AC90C-792A-4C30-B2AD-C43E858A38A2}">
      <dsp:nvSpPr>
        <dsp:cNvPr id="0" name=""/>
        <dsp:cNvSpPr/>
      </dsp:nvSpPr>
      <dsp:spPr>
        <a:xfrm>
          <a:off x="-269" y="399718"/>
          <a:ext cx="3264563" cy="3264563"/>
        </a:xfrm>
        <a:prstGeom prst="circularArrow">
          <a:avLst>
            <a:gd name="adj1" fmla="val 6902"/>
            <a:gd name="adj2" fmla="val 465342"/>
            <a:gd name="adj3" fmla="val 549458"/>
            <a:gd name="adj4" fmla="val 20585200"/>
            <a:gd name="adj5" fmla="val 8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5D7546-8D0D-4044-94A7-4D199CFF48E7}">
      <dsp:nvSpPr>
        <dsp:cNvPr id="0" name=""/>
        <dsp:cNvSpPr/>
      </dsp:nvSpPr>
      <dsp:spPr>
        <a:xfrm>
          <a:off x="2035870" y="2435858"/>
          <a:ext cx="1155477" cy="1155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kern="1200" dirty="0" smtClean="0"/>
            <a:t>Bajos costos</a:t>
          </a:r>
          <a:endParaRPr lang="es-MX" sz="2500" kern="1200" dirty="0"/>
        </a:p>
      </dsp:txBody>
      <dsp:txXfrm>
        <a:off x="2035870" y="2435858"/>
        <a:ext cx="1155477" cy="1155477"/>
      </dsp:txXfrm>
    </dsp:sp>
    <dsp:sp modelId="{A13EECD4-EF21-4A7F-9803-BEA86D880D08}">
      <dsp:nvSpPr>
        <dsp:cNvPr id="0" name=""/>
        <dsp:cNvSpPr/>
      </dsp:nvSpPr>
      <dsp:spPr>
        <a:xfrm>
          <a:off x="-269" y="399718"/>
          <a:ext cx="3264563" cy="3264563"/>
        </a:xfrm>
        <a:prstGeom prst="circularArrow">
          <a:avLst>
            <a:gd name="adj1" fmla="val 6902"/>
            <a:gd name="adj2" fmla="val 465342"/>
            <a:gd name="adj3" fmla="val 5949458"/>
            <a:gd name="adj4" fmla="val 4385200"/>
            <a:gd name="adj5" fmla="val 8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08AD1A-5D2E-4A6B-A2EC-C132722425DD}">
      <dsp:nvSpPr>
        <dsp:cNvPr id="0" name=""/>
        <dsp:cNvSpPr/>
      </dsp:nvSpPr>
      <dsp:spPr>
        <a:xfrm>
          <a:off x="72676" y="2435858"/>
          <a:ext cx="1155477" cy="1155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kern="1200" dirty="0" smtClean="0"/>
            <a:t>Buen precio</a:t>
          </a:r>
          <a:endParaRPr lang="es-MX" sz="2500" kern="1200" dirty="0"/>
        </a:p>
      </dsp:txBody>
      <dsp:txXfrm>
        <a:off x="72676" y="2435858"/>
        <a:ext cx="1155477" cy="1155477"/>
      </dsp:txXfrm>
    </dsp:sp>
    <dsp:sp modelId="{6605FE58-B234-4598-92F1-6FB88D757CB0}">
      <dsp:nvSpPr>
        <dsp:cNvPr id="0" name=""/>
        <dsp:cNvSpPr/>
      </dsp:nvSpPr>
      <dsp:spPr>
        <a:xfrm>
          <a:off x="-269" y="399718"/>
          <a:ext cx="3264563" cy="3264563"/>
        </a:xfrm>
        <a:prstGeom prst="circularArrow">
          <a:avLst>
            <a:gd name="adj1" fmla="val 6902"/>
            <a:gd name="adj2" fmla="val 465342"/>
            <a:gd name="adj3" fmla="val 11349458"/>
            <a:gd name="adj4" fmla="val 9785200"/>
            <a:gd name="adj5" fmla="val 8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57CC91-3412-44FF-9696-00ACDBDD2ACD}">
      <dsp:nvSpPr>
        <dsp:cNvPr id="0" name=""/>
        <dsp:cNvSpPr/>
      </dsp:nvSpPr>
      <dsp:spPr>
        <a:xfrm>
          <a:off x="72676" y="472664"/>
          <a:ext cx="1155477" cy="1155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kern="1200" dirty="0" smtClean="0"/>
            <a:t>Alta calidad</a:t>
          </a:r>
          <a:endParaRPr lang="es-MX" sz="2500" kern="1200" dirty="0"/>
        </a:p>
      </dsp:txBody>
      <dsp:txXfrm>
        <a:off x="72676" y="472664"/>
        <a:ext cx="1155477" cy="1155477"/>
      </dsp:txXfrm>
    </dsp:sp>
    <dsp:sp modelId="{0CFE8547-A7A0-4E21-8F35-D40DB489E1E3}">
      <dsp:nvSpPr>
        <dsp:cNvPr id="0" name=""/>
        <dsp:cNvSpPr/>
      </dsp:nvSpPr>
      <dsp:spPr>
        <a:xfrm>
          <a:off x="-269" y="399718"/>
          <a:ext cx="3264563" cy="3264563"/>
        </a:xfrm>
        <a:prstGeom prst="circularArrow">
          <a:avLst>
            <a:gd name="adj1" fmla="val 6902"/>
            <a:gd name="adj2" fmla="val 465342"/>
            <a:gd name="adj3" fmla="val 16749458"/>
            <a:gd name="adj4" fmla="val 15185200"/>
            <a:gd name="adj5" fmla="val 8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4FF04D-BD8C-4C29-902C-AE19034392A7}">
      <dsp:nvSpPr>
        <dsp:cNvPr id="0" name=""/>
        <dsp:cNvSpPr/>
      </dsp:nvSpPr>
      <dsp:spPr>
        <a:xfrm>
          <a:off x="3312192" y="1083"/>
          <a:ext cx="1152479" cy="1152479"/>
        </a:xfrm>
        <a:prstGeom prst="ellipse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CLIENTE</a:t>
          </a:r>
          <a:endParaRPr lang="es-MX" sz="1400" kern="1200" dirty="0"/>
        </a:p>
      </dsp:txBody>
      <dsp:txXfrm>
        <a:off x="3480969" y="169860"/>
        <a:ext cx="814925" cy="814925"/>
      </dsp:txXfrm>
    </dsp:sp>
    <dsp:sp modelId="{8C8D3EC8-35F4-498E-9CF1-1A2165298AB4}">
      <dsp:nvSpPr>
        <dsp:cNvPr id="0" name=""/>
        <dsp:cNvSpPr/>
      </dsp:nvSpPr>
      <dsp:spPr>
        <a:xfrm rot="5400000">
          <a:off x="4067099" y="541626"/>
          <a:ext cx="1007897" cy="5011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kern="1200"/>
        </a:p>
      </dsp:txBody>
      <dsp:txXfrm>
        <a:off x="4142270" y="566684"/>
        <a:ext cx="857556" cy="300682"/>
      </dsp:txXfrm>
    </dsp:sp>
    <dsp:sp modelId="{5D5902FF-782B-4ACD-99D6-4189C93290AE}">
      <dsp:nvSpPr>
        <dsp:cNvPr id="0" name=""/>
        <dsp:cNvSpPr/>
      </dsp:nvSpPr>
      <dsp:spPr>
        <a:xfrm>
          <a:off x="4711571" y="1017791"/>
          <a:ext cx="1152479" cy="1152479"/>
        </a:xfrm>
        <a:prstGeom prst="ellipse">
          <a:avLst/>
        </a:prstGeom>
        <a:solidFill>
          <a:schemeClr val="accent2">
            <a:hueOff val="-4331455"/>
            <a:satOff val="3914"/>
            <a:lumOff val="4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Momento de la verdad</a:t>
          </a:r>
          <a:endParaRPr lang="es-MX" sz="1400" kern="1200" dirty="0"/>
        </a:p>
      </dsp:txBody>
      <dsp:txXfrm>
        <a:off x="4880348" y="1186568"/>
        <a:ext cx="814925" cy="814925"/>
      </dsp:txXfrm>
    </dsp:sp>
    <dsp:sp modelId="{E89CCB9E-743F-49CC-AABA-E14AF998F478}">
      <dsp:nvSpPr>
        <dsp:cNvPr id="0" name=""/>
        <dsp:cNvSpPr/>
      </dsp:nvSpPr>
      <dsp:spPr>
        <a:xfrm rot="6480000">
          <a:off x="4870258" y="2213850"/>
          <a:ext cx="305941" cy="3889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4331455"/>
            <a:satOff val="3914"/>
            <a:lumOff val="44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kern="1200"/>
        </a:p>
      </dsp:txBody>
      <dsp:txXfrm rot="10800000">
        <a:off x="4930330" y="2247997"/>
        <a:ext cx="214159" cy="233377"/>
      </dsp:txXfrm>
    </dsp:sp>
    <dsp:sp modelId="{78769D63-5284-4AA4-9BA6-0F0989129706}">
      <dsp:nvSpPr>
        <dsp:cNvPr id="0" name=""/>
        <dsp:cNvSpPr/>
      </dsp:nvSpPr>
      <dsp:spPr>
        <a:xfrm>
          <a:off x="4177056" y="2662861"/>
          <a:ext cx="1152479" cy="1152479"/>
        </a:xfrm>
        <a:prstGeom prst="ellipse">
          <a:avLst/>
        </a:prstGeom>
        <a:solidFill>
          <a:schemeClr val="accent2">
            <a:hueOff val="-8662909"/>
            <a:satOff val="7828"/>
            <a:lumOff val="8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Momento de la verdad</a:t>
          </a:r>
          <a:endParaRPr lang="es-MX" sz="1400" kern="1200" dirty="0"/>
        </a:p>
      </dsp:txBody>
      <dsp:txXfrm>
        <a:off x="4345833" y="2831638"/>
        <a:ext cx="814925" cy="814925"/>
      </dsp:txXfrm>
    </dsp:sp>
    <dsp:sp modelId="{4F60DB67-41B8-4200-AFC2-67F990E35DA0}">
      <dsp:nvSpPr>
        <dsp:cNvPr id="0" name=""/>
        <dsp:cNvSpPr/>
      </dsp:nvSpPr>
      <dsp:spPr>
        <a:xfrm rot="10800000">
          <a:off x="3744119" y="3044620"/>
          <a:ext cx="305941" cy="3889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8662909"/>
            <a:satOff val="7828"/>
            <a:lumOff val="8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kern="1200"/>
        </a:p>
      </dsp:txBody>
      <dsp:txXfrm rot="10800000">
        <a:off x="3835901" y="3122412"/>
        <a:ext cx="214159" cy="233377"/>
      </dsp:txXfrm>
    </dsp:sp>
    <dsp:sp modelId="{7EDDD5A2-4609-4795-A3B7-875D5B21D361}">
      <dsp:nvSpPr>
        <dsp:cNvPr id="0" name=""/>
        <dsp:cNvSpPr/>
      </dsp:nvSpPr>
      <dsp:spPr>
        <a:xfrm>
          <a:off x="2447328" y="2662861"/>
          <a:ext cx="1152479" cy="1152479"/>
        </a:xfrm>
        <a:prstGeom prst="ellipse">
          <a:avLst/>
        </a:prstGeom>
        <a:solidFill>
          <a:schemeClr val="accent2">
            <a:hueOff val="-12994363"/>
            <a:satOff val="11743"/>
            <a:lumOff val="13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Momento de la verdad</a:t>
          </a:r>
          <a:endParaRPr lang="es-MX" sz="1400" kern="1200" dirty="0"/>
        </a:p>
      </dsp:txBody>
      <dsp:txXfrm>
        <a:off x="2616105" y="2831638"/>
        <a:ext cx="814925" cy="814925"/>
      </dsp:txXfrm>
    </dsp:sp>
    <dsp:sp modelId="{08FCDF3D-92B2-4028-B94C-95C46D1E9DD6}">
      <dsp:nvSpPr>
        <dsp:cNvPr id="0" name=""/>
        <dsp:cNvSpPr/>
      </dsp:nvSpPr>
      <dsp:spPr>
        <a:xfrm rot="15120000">
          <a:off x="2606014" y="2230320"/>
          <a:ext cx="305941" cy="3889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2994363"/>
            <a:satOff val="11743"/>
            <a:lumOff val="132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kern="1200"/>
        </a:p>
      </dsp:txBody>
      <dsp:txXfrm rot="10800000">
        <a:off x="2666086" y="2351757"/>
        <a:ext cx="214159" cy="233377"/>
      </dsp:txXfrm>
    </dsp:sp>
    <dsp:sp modelId="{F6BF57DD-A26A-4B7C-8DE4-4865100E5292}">
      <dsp:nvSpPr>
        <dsp:cNvPr id="0" name=""/>
        <dsp:cNvSpPr/>
      </dsp:nvSpPr>
      <dsp:spPr>
        <a:xfrm>
          <a:off x="1912812" y="1017791"/>
          <a:ext cx="1152479" cy="1152479"/>
        </a:xfrm>
        <a:prstGeom prst="ellipse">
          <a:avLst/>
        </a:prstGeom>
        <a:solidFill>
          <a:schemeClr val="accent2">
            <a:hueOff val="-17325818"/>
            <a:satOff val="15657"/>
            <a:lumOff val="176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Momento de la verdad</a:t>
          </a:r>
          <a:endParaRPr lang="es-MX" sz="1400" kern="1200" dirty="0"/>
        </a:p>
      </dsp:txBody>
      <dsp:txXfrm>
        <a:off x="2081589" y="1186568"/>
        <a:ext cx="814925" cy="814925"/>
      </dsp:txXfrm>
    </dsp:sp>
    <dsp:sp modelId="{4598AA87-0720-478B-AC18-1C9D5246F93D}">
      <dsp:nvSpPr>
        <dsp:cNvPr id="0" name=""/>
        <dsp:cNvSpPr/>
      </dsp:nvSpPr>
      <dsp:spPr>
        <a:xfrm rot="5400000" flipH="1">
          <a:off x="2657365" y="366970"/>
          <a:ext cx="923479" cy="6215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7325818"/>
            <a:satOff val="15657"/>
            <a:lumOff val="176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kern="1200"/>
        </a:p>
      </dsp:txBody>
      <dsp:txXfrm>
        <a:off x="2750603" y="584525"/>
        <a:ext cx="737004" cy="3729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F9CD00D-7B7A-42F2-A589-F4D084D72160}" type="datetimeFigureOut">
              <a:rPr lang="es-MX"/>
              <a:pPr>
                <a:defRPr/>
              </a:pPr>
              <a:t>23/03/2013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MX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MX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17A7EDA-7C2D-43A2-AD4C-13E9F6DD4FE7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27851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979870-EFCA-4BD6-9CB9-447789D2CD66}" type="slidenum">
              <a:rPr lang="es-MX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s-MX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70F254-1924-443D-BEEB-029A7B8789F6}" type="datetime1">
              <a:rPr lang="es-MX" smtClean="0"/>
              <a:t>23/03/2013</a:t>
            </a:fld>
            <a:endParaRPr lang="es-MX"/>
          </a:p>
        </p:txBody>
      </p:sp>
      <p:sp>
        <p:nvSpPr>
          <p:cNvPr id="5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 smtClean="0"/>
              <a:t>UNIMEX</a:t>
            </a:r>
            <a:endParaRPr lang="es-MX"/>
          </a:p>
        </p:txBody>
      </p:sp>
      <p:sp>
        <p:nvSpPr>
          <p:cNvPr id="6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E93C5-5EEF-4662-943A-C24EBB40B481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3E085-F80A-4863-A026-267670D1DD11}" type="datetime1">
              <a:rPr lang="es-MX" smtClean="0"/>
              <a:t>23/03/2013</a:t>
            </a:fld>
            <a:endParaRPr lang="es-MX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 smtClean="0"/>
              <a:t>UNIMEX</a:t>
            </a:r>
            <a:endParaRPr lang="es-MX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CF0A8-48C0-4D2D-8D65-9B4CD8D7739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61B35-C9EA-466D-BEBA-2241FAC30370}" type="datetime1">
              <a:rPr lang="es-MX" smtClean="0"/>
              <a:t>23/03/2013</a:t>
            </a:fld>
            <a:endParaRPr lang="es-MX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 smtClean="0"/>
              <a:t>UNIMEX</a:t>
            </a:r>
            <a:endParaRPr lang="es-MX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99542-D068-4CAD-B2EE-10F633FB2CD7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ABB57-70F8-46DB-80AF-62EFA8243A44}" type="datetime1">
              <a:rPr lang="es-MX" smtClean="0"/>
              <a:t>23/03/2013</a:t>
            </a:fld>
            <a:endParaRPr lang="es-MX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 smtClean="0"/>
              <a:t>UNIMEX</a:t>
            </a:r>
            <a:endParaRPr lang="es-MX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A4BD3-39AC-4AD0-8A75-A5638F3F5DD1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97D29F-8370-4B1F-942C-ADADF7F894B8}" type="datetime1">
              <a:rPr lang="es-MX" smtClean="0"/>
              <a:t>23/03/2013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 smtClean="0"/>
              <a:t>UNIMEX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2FDE3-0F7E-4F74-B0C4-E0620044EBF8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6C45B-4303-4C2E-9D54-DFEFBAD99258}" type="datetime1">
              <a:rPr lang="es-MX" smtClean="0"/>
              <a:t>23/03/2013</a:t>
            </a:fld>
            <a:endParaRPr lang="es-MX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 smtClean="0"/>
              <a:t>UNIMEX</a:t>
            </a:r>
            <a:endParaRPr lang="es-MX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AAEBF-52DA-41FA-BBB1-17D5A4C6F652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3FBF3-1B5A-4BF4-BD03-11F2FBAAF6E0}" type="datetime1">
              <a:rPr lang="es-MX" smtClean="0"/>
              <a:t>23/03/2013</a:t>
            </a:fld>
            <a:endParaRPr lang="es-MX"/>
          </a:p>
        </p:txBody>
      </p:sp>
      <p:sp>
        <p:nvSpPr>
          <p:cNvPr id="8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 smtClean="0"/>
              <a:t>UNIMEX</a:t>
            </a:r>
            <a:endParaRPr lang="es-MX"/>
          </a:p>
        </p:txBody>
      </p:sp>
      <p:sp>
        <p:nvSpPr>
          <p:cNvPr id="9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0626D-7B3B-4CF7-BC3A-9178DD0B4052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E3FA6-1361-47CA-8B4A-83F5D7F5EC80}" type="datetime1">
              <a:rPr lang="es-MX" smtClean="0"/>
              <a:t>23/03/2013</a:t>
            </a:fld>
            <a:endParaRPr lang="es-MX"/>
          </a:p>
        </p:txBody>
      </p:sp>
      <p:sp>
        <p:nvSpPr>
          <p:cNvPr id="4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 smtClean="0"/>
              <a:t>UNIMEX</a:t>
            </a:r>
            <a:endParaRPr lang="es-MX"/>
          </a:p>
        </p:txBody>
      </p:sp>
      <p:sp>
        <p:nvSpPr>
          <p:cNvPr id="5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5136F-1D20-485D-8123-2EFF2BB72E1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681F4-4635-459D-B90A-B8BDA7BE7FA6}" type="datetime1">
              <a:rPr lang="es-MX" smtClean="0"/>
              <a:t>23/03/2013</a:t>
            </a:fld>
            <a:endParaRPr lang="es-MX"/>
          </a:p>
        </p:txBody>
      </p:sp>
      <p:sp>
        <p:nvSpPr>
          <p:cNvPr id="3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 smtClean="0"/>
              <a:t>UNIMEX</a:t>
            </a:r>
            <a:endParaRPr lang="es-MX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61908-8FCA-4283-A4BB-E61C5BEA116B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167D3-B4E6-4DE6-BC43-156E673DC180}" type="datetime1">
              <a:rPr lang="es-MX" smtClean="0"/>
              <a:t>23/03/2013</a:t>
            </a:fld>
            <a:endParaRPr lang="es-MX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 smtClean="0"/>
              <a:t>UNIMEX</a:t>
            </a:r>
            <a:endParaRPr lang="es-MX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2E6AC-1A4F-410C-9FE9-56FC5CD11849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ortar y redondear rectángulo de esquina sencilla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5 Triángulo rectángulo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6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9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C3F5B37-A072-4156-89AE-0C6507A617F4}" type="datetime1">
              <a:rPr lang="es-MX" smtClean="0"/>
              <a:t>23/03/2013</a:t>
            </a:fld>
            <a:endParaRPr lang="es-MX"/>
          </a:p>
        </p:txBody>
      </p:sp>
      <p:sp>
        <p:nvSpPr>
          <p:cNvPr id="10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 smtClean="0"/>
              <a:t>UNIMEX</a:t>
            </a:r>
            <a:endParaRPr lang="es-MX"/>
          </a:p>
        </p:txBody>
      </p:sp>
      <p:sp>
        <p:nvSpPr>
          <p:cNvPr id="11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27D5F-C3A7-419B-9CD4-E2468A157D42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8 Marcador de título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9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630156-6E1C-4874-8B10-E92DCA8D32C4}" type="datetime1">
              <a:rPr lang="es-MX" smtClean="0"/>
              <a:t>23/03/2013</a:t>
            </a:fld>
            <a:endParaRPr lang="es-MX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MX" smtClean="0"/>
              <a:t>UNIMEX</a:t>
            </a:r>
            <a:endParaRPr lang="es-MX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97101F-22FD-4AD6-8C77-C9B59C86A7A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  <p:grpSp>
        <p:nvGrpSpPr>
          <p:cNvPr id="1033" name="1 Grupo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89" r:id="rId2"/>
    <p:sldLayoutId id="2147483698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9" r:id="rId9"/>
    <p:sldLayoutId id="2147483695" r:id="rId10"/>
    <p:sldLayoutId id="2147483696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00ADDC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9600" dirty="0" smtClean="0"/>
              <a:t>EL CLIENTE</a:t>
            </a:r>
            <a:endParaRPr lang="es-MX" sz="9600" dirty="0"/>
          </a:p>
        </p:txBody>
      </p:sp>
      <p:sp>
        <p:nvSpPr>
          <p:cNvPr id="5123" name="2 Subtítulo"/>
          <p:cNvSpPr>
            <a:spLocks noGrp="1"/>
          </p:cNvSpPr>
          <p:nvPr>
            <p:ph type="subTitle" idx="1"/>
          </p:nvPr>
        </p:nvSpPr>
        <p:spPr>
          <a:xfrm>
            <a:off x="822325" y="3836988"/>
            <a:ext cx="7853363" cy="1752600"/>
          </a:xfrm>
        </p:spPr>
        <p:txBody>
          <a:bodyPr/>
          <a:lstStyle/>
          <a:p>
            <a:pPr marR="0" eaLnBrk="1" hangingPunct="1"/>
            <a:r>
              <a:rPr lang="es-MX" dirty="0" smtClean="0"/>
              <a:t>MARGARITA VALLE LEÓN</a:t>
            </a:r>
          </a:p>
          <a:p>
            <a:pPr marR="0" eaLnBrk="1" hangingPunct="1"/>
            <a:r>
              <a:rPr lang="es-MX" smtClean="0"/>
              <a:t>23 </a:t>
            </a:r>
            <a:r>
              <a:rPr lang="es-MX" dirty="0" smtClean="0"/>
              <a:t>de </a:t>
            </a:r>
            <a:r>
              <a:rPr lang="es-MX" smtClean="0"/>
              <a:t>marzo 2013</a:t>
            </a:r>
            <a:endParaRPr lang="es-MX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Momentos de la verdad</a:t>
            </a:r>
          </a:p>
        </p:txBody>
      </p:sp>
      <p:sp>
        <p:nvSpPr>
          <p:cNvPr id="14339" name="2 Marcador de contenido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1349375"/>
          </a:xfrm>
        </p:spPr>
        <p:txBody>
          <a:bodyPr/>
          <a:lstStyle/>
          <a:p>
            <a:pPr eaLnBrk="1" hangingPunct="1"/>
            <a:r>
              <a:rPr lang="es-MX" smtClean="0"/>
              <a:t>Episodio en el cual el cliente entra en contacto con algún aspecto de la organización y experimenta la calidad del servicio</a:t>
            </a:r>
          </a:p>
        </p:txBody>
      </p:sp>
      <p:pic>
        <p:nvPicPr>
          <p:cNvPr id="14340" name="Picture 2" descr="http://www.gradia.es/wp-content/uploads/2011/06/segmentacion-mercad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357563"/>
            <a:ext cx="3619500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3924300" y="2852738"/>
            <a:ext cx="4824413" cy="3786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dirty="0">
                <a:latin typeface="+mn-lt"/>
                <a:cs typeface="+mn-cs"/>
              </a:rPr>
              <a:t>Puntos a recordar: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MX" sz="2000" dirty="0">
                <a:latin typeface="+mn-lt"/>
                <a:cs typeface="+mn-cs"/>
              </a:rPr>
              <a:t>Acontecimientos o episodios, no características.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MX" sz="2000" dirty="0">
                <a:latin typeface="+mn-lt"/>
                <a:cs typeface="+mn-cs"/>
              </a:rPr>
              <a:t>Con o sin la presencia de gente de la empresa.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MX" sz="2000" dirty="0">
                <a:latin typeface="+mn-lt"/>
                <a:cs typeface="+mn-cs"/>
              </a:rPr>
              <a:t>Cuando es con el personal, éste los produce y le da las características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MX" sz="2000" dirty="0">
                <a:latin typeface="+mn-lt"/>
                <a:cs typeface="+mn-cs"/>
              </a:rPr>
              <a:t>Materia prima para producir servicio de calidad.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MX" sz="2000" dirty="0">
                <a:latin typeface="+mn-lt"/>
                <a:cs typeface="+mn-cs"/>
              </a:rPr>
              <a:t>Hay momentos mas críticos que otros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MX" sz="2000" dirty="0">
                <a:latin typeface="+mn-lt"/>
                <a:cs typeface="+mn-cs"/>
              </a:rPr>
              <a:t>Suma de ellos= imagen de servicio que tendrá el cliente</a:t>
            </a: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6145DC-BA03-48E4-8287-96326926CDF8}" type="slidenum">
              <a:rPr lang="es-MX" smtClean="0"/>
              <a:pPr>
                <a:defRPr/>
              </a:pPr>
              <a:t>10</a:t>
            </a:fld>
            <a:endParaRPr lang="es-MX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8DBE31-E87E-47AD-BF30-5501F8CCC70D}" type="datetime1">
              <a:rPr lang="es-MX" smtClean="0"/>
              <a:t>23/03/2013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UNIMEX</a:t>
            </a:r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>
            <a:spLocks noGrp="1"/>
          </p:cNvSpPr>
          <p:nvPr>
            <p:ph type="title"/>
          </p:nvPr>
        </p:nvSpPr>
        <p:spPr>
          <a:xfrm>
            <a:off x="395288" y="125413"/>
            <a:ext cx="8229600" cy="1143000"/>
          </a:xfrm>
        </p:spPr>
        <p:txBody>
          <a:bodyPr/>
          <a:lstStyle/>
          <a:p>
            <a:pPr algn="ctr" eaLnBrk="1" hangingPunct="1"/>
            <a:r>
              <a:rPr lang="es-MX" smtClean="0"/>
              <a:t>El ciclo del cliente</a:t>
            </a:r>
          </a:p>
        </p:txBody>
      </p:sp>
      <p:sp>
        <p:nvSpPr>
          <p:cNvPr id="15363" name="2 Marcador de contenido"/>
          <p:cNvSpPr>
            <a:spLocks noGrp="1"/>
          </p:cNvSpPr>
          <p:nvPr>
            <p:ph idx="1"/>
          </p:nvPr>
        </p:nvSpPr>
        <p:spPr>
          <a:xfrm>
            <a:off x="611188" y="1196975"/>
            <a:ext cx="8229600" cy="1511300"/>
          </a:xfrm>
        </p:spPr>
        <p:txBody>
          <a:bodyPr/>
          <a:lstStyle/>
          <a:p>
            <a:pPr eaLnBrk="1" hangingPunct="1"/>
            <a:r>
              <a:rPr lang="es-MX" smtClean="0"/>
              <a:t>Para el cliente, un solo proceso, es importante </a:t>
            </a:r>
          </a:p>
          <a:p>
            <a:pPr eaLnBrk="1" hangingPunct="1"/>
            <a:r>
              <a:rPr lang="es-MX" smtClean="0"/>
              <a:t>Para la organización,  diferentes contactos, con diferentes personas y departamentos</a:t>
            </a:r>
          </a:p>
        </p:txBody>
      </p:sp>
      <p:graphicFrame>
        <p:nvGraphicFramePr>
          <p:cNvPr id="4" name="3 Diagrama"/>
          <p:cNvGraphicFramePr/>
          <p:nvPr/>
        </p:nvGraphicFramePr>
        <p:xfrm>
          <a:off x="467544" y="2708920"/>
          <a:ext cx="7776864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05A95A-E98F-467A-B479-EDAE6B971C39}" type="slidenum">
              <a:rPr lang="es-MX" smtClean="0"/>
              <a:pPr>
                <a:defRPr/>
              </a:pPr>
              <a:t>11</a:t>
            </a:fld>
            <a:endParaRPr lang="es-MX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F1AC48-BC6C-4F9E-B798-C0EC856872AC}" type="datetime1">
              <a:rPr lang="es-MX" smtClean="0"/>
              <a:t>23/03/2013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UNIMEX</a:t>
            </a:r>
            <a:endParaRPr lang="es-MX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Título"/>
          <p:cNvSpPr>
            <a:spLocks noGrp="1"/>
          </p:cNvSpPr>
          <p:nvPr>
            <p:ph type="title"/>
          </p:nvPr>
        </p:nvSpPr>
        <p:spPr>
          <a:xfrm>
            <a:off x="611188" y="333375"/>
            <a:ext cx="8229600" cy="1143000"/>
          </a:xfrm>
        </p:spPr>
        <p:txBody>
          <a:bodyPr/>
          <a:lstStyle/>
          <a:p>
            <a:pPr eaLnBrk="1" hangingPunct="1"/>
            <a:r>
              <a:rPr lang="es-MX" smtClean="0"/>
              <a:t>LA SATISFACCION DE CLIENTES</a:t>
            </a:r>
          </a:p>
        </p:txBody>
      </p:sp>
      <p:sp>
        <p:nvSpPr>
          <p:cNvPr id="16387" name="2 Marcador de contenido"/>
          <p:cNvSpPr>
            <a:spLocks noGrp="1"/>
          </p:cNvSpPr>
          <p:nvPr>
            <p:ph idx="1"/>
          </p:nvPr>
        </p:nvSpPr>
        <p:spPr>
          <a:xfrm>
            <a:off x="539750" y="1773238"/>
            <a:ext cx="8229600" cy="557212"/>
          </a:xfrm>
        </p:spPr>
        <p:txBody>
          <a:bodyPr/>
          <a:lstStyle/>
          <a:p>
            <a:pPr eaLnBrk="1" hangingPunct="1"/>
            <a:r>
              <a:rPr lang="es-MX" smtClean="0"/>
              <a:t>Índice de satisfacción de clientes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79388" y="2420938"/>
          <a:ext cx="8496945" cy="418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5003"/>
                <a:gridCol w="1288808"/>
                <a:gridCol w="1056651"/>
                <a:gridCol w="1188051"/>
                <a:gridCol w="1512168"/>
                <a:gridCol w="970754"/>
                <a:gridCol w="140551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IMPORTANCIA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EVENTOS CICLO CLIENTE</a:t>
                      </a:r>
                    </a:p>
                    <a:p>
                      <a:pPr algn="ctr"/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MUY BAJO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ABAJO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CUMPLE EXPECTATIVAS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ARRIBA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SUGERENCIAS DE MEJORA</a:t>
                      </a:r>
                      <a:endParaRPr lang="es-MX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ENTRADA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0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30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60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100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1.-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2.-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SALIDA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TOTALES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PORCENTAJES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PUNTOS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INDICE</a:t>
                      </a:r>
                      <a:r>
                        <a:rPr lang="es-MX" sz="1200" baseline="0" dirty="0" smtClean="0"/>
                        <a:t> DE SATISFACCION PROMEDIO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470" name="Picture 2" descr="http://4.bp.blogspot.com/-RgLgu9MaX5U/TqCIQYrzQnI/AAAAAAAAAlg/vzkRq3TTYm4/s1600/chol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2852738"/>
            <a:ext cx="4556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71" name="Picture 4" descr="http://1.bp.blogspot.com/-3HyJN9mtCcg/TqCIeDc1FDI/AAAAAAAAAoI/GGV-jkjNioU/s1600/sad_emotic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2708275"/>
            <a:ext cx="56515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72" name="Picture 6" descr="http://piczasso.com/i/zhsx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2874963"/>
            <a:ext cx="48101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73" name="Picture 8" descr="http://rlv.zcache.es/amor_sonriente_del_emoticon_pegatina-p217858701944007612z85xz_4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125" y="2781300"/>
            <a:ext cx="5254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74BA92-246A-403D-92C6-1C50FFAA5112}" type="slidenum">
              <a:rPr lang="es-MX" smtClean="0"/>
              <a:pPr>
                <a:defRPr/>
              </a:pPr>
              <a:t>12</a:t>
            </a:fld>
            <a:endParaRPr lang="es-MX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9174C2-F3B7-45C6-94A2-37A42F0CDE4C}" type="datetime1">
              <a:rPr lang="es-MX" smtClean="0"/>
              <a:t>23/03/2013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UNIMEX</a:t>
            </a:r>
            <a:endParaRPr lang="es-MX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>
          <a:xfrm>
            <a:off x="539750" y="188913"/>
            <a:ext cx="8229600" cy="1143000"/>
          </a:xfrm>
        </p:spPr>
        <p:txBody>
          <a:bodyPr/>
          <a:lstStyle/>
          <a:p>
            <a:pPr eaLnBrk="1" hangingPunct="1"/>
            <a:r>
              <a:rPr lang="es-MX" sz="3200" smtClean="0"/>
              <a:t>Sistemas de medición de satisfacción de clientes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25958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86408"/>
                <a:gridCol w="7643192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1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Entrevista por encuestador</a:t>
                      </a:r>
                      <a:r>
                        <a:rPr lang="es-MX" baseline="0" dirty="0" smtClean="0"/>
                        <a:t> externo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2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Entrevista por personal interno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3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Encuesta por correo o en el</a:t>
                      </a:r>
                      <a:r>
                        <a:rPr lang="es-MX" baseline="0" dirty="0" smtClean="0"/>
                        <a:t> lugar.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4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Entrevista por teléfono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5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Grupo </a:t>
                      </a:r>
                      <a:r>
                        <a:rPr lang="es-MX" dirty="0" err="1" smtClean="0"/>
                        <a:t>focus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6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Tiempo en el mostrador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7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Consejo de clientes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429" name="Picture 2" descr="http://www.qdatraining.eu/images/Focus-Gro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9563" y="4437063"/>
            <a:ext cx="2089150" cy="14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0" name="Picture 4" descr="http://blog.viadeo.com/es/files/2012/01/JobInter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1844675"/>
            <a:ext cx="15843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1" name="Picture 6" descr="http://elcerebrohabla.com/wp-content/uploads/2012/01/encu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2565400"/>
            <a:ext cx="1439862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2" name="Picture 8" descr="http://www.psychoeduca.com/wp-content/uploads/2011/06/entrevista-por-telefon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425" y="3429000"/>
            <a:ext cx="14700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3" name="Picture 10" descr="http://www.ppadel.com/wp-content/2007/imagen-interior-mostrador-tienda-mili-comprando-inm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375" y="4292600"/>
            <a:ext cx="1995488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4" name="Picture 12" descr="http://1.bp.blogspot.com/-xtH2Hub2diE/TdLjVIL4pdI/AAAAAAAAAZ4/wFFTCDrBtbI/s1600/secreto%2B%25281%252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1913" y="4797425"/>
            <a:ext cx="1871662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30AAA4-94FB-4E7D-AB3B-F4649DEAC005}" type="slidenum">
              <a:rPr lang="es-MX" smtClean="0"/>
              <a:pPr>
                <a:defRPr/>
              </a:pPr>
              <a:t>13</a:t>
            </a:fld>
            <a:endParaRPr lang="es-MX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ADBA03-CABC-40C1-B3A8-488EFB01E91B}" type="datetime1">
              <a:rPr lang="es-MX" smtClean="0"/>
              <a:t>23/03/2013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UNIMEX</a:t>
            </a:r>
            <a:endParaRPr lang="es-MX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836712"/>
            <a:ext cx="2212848" cy="986801"/>
          </a:xfrm>
        </p:spPr>
        <p:txBody>
          <a:bodyPr/>
          <a:lstStyle/>
          <a:p>
            <a:r>
              <a:rPr lang="es-MX" sz="3600" dirty="0" smtClean="0"/>
              <a:t>GRUPO FOCUS</a:t>
            </a:r>
            <a:endParaRPr lang="es-MX" sz="36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2"/>
          </p:nvPr>
        </p:nvSpPr>
        <p:spPr>
          <a:xfrm>
            <a:off x="395536" y="1772816"/>
            <a:ext cx="2592288" cy="2088232"/>
          </a:xfrm>
        </p:spPr>
        <p:txBody>
          <a:bodyPr/>
          <a:lstStyle/>
          <a:p>
            <a:pPr algn="just"/>
            <a:r>
              <a:rPr lang="es-MX" sz="1800" dirty="0" smtClean="0"/>
              <a:t>El </a:t>
            </a:r>
            <a:r>
              <a:rPr lang="es-MX" sz="1800" dirty="0" err="1" smtClean="0"/>
              <a:t>focus</a:t>
            </a:r>
            <a:r>
              <a:rPr lang="es-MX" sz="1800" dirty="0" smtClean="0"/>
              <a:t> </a:t>
            </a:r>
            <a:r>
              <a:rPr lang="es-MX" sz="1800" dirty="0" err="1" smtClean="0"/>
              <a:t>group</a:t>
            </a:r>
            <a:r>
              <a:rPr lang="es-MX" sz="1800" dirty="0" smtClean="0"/>
              <a:t> (o grupo focal) es un método o forma de recolectar información necesaria para una investigación, que consiste en reunir a un pequeño grupo de personas (generalmente de 6 a 12 personas) con el fin de entrevistarlas y generar una discusión en torno a un producto, </a:t>
            </a:r>
            <a:r>
              <a:rPr lang="es-MX" sz="1800" dirty="0" err="1" smtClean="0"/>
              <a:t>servicio,idea</a:t>
            </a:r>
            <a:r>
              <a:rPr lang="es-MX" sz="1800" dirty="0" smtClean="0"/>
              <a:t>, publicidad, etc.</a:t>
            </a:r>
            <a:endParaRPr lang="es-MX" sz="180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27D5F-C3A7-419B-9CD4-E2468A157D42}" type="slidenum">
              <a:rPr lang="es-MX" smtClean="0"/>
              <a:pPr>
                <a:defRPr/>
              </a:pPr>
              <a:t>14</a:t>
            </a:fld>
            <a:endParaRPr lang="es-MX"/>
          </a:p>
        </p:txBody>
      </p:sp>
      <p:pic>
        <p:nvPicPr>
          <p:cNvPr id="51208" name="Picture 8" descr="http://www.unautopia.com/wp-content/uploads/2011/04/Focus-group-2.0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6486" r="6486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 rot="417164">
            <a:off x="4127658" y="5082674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EJERCICIO</a:t>
            </a:r>
            <a:endParaRPr lang="es-MX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7B4018-350C-40C4-9301-6DF1209A6E1E}" type="datetime1">
              <a:rPr lang="es-MX" smtClean="0"/>
              <a:t>23/03/2013</a:t>
            </a:fld>
            <a:endParaRPr lang="es-MX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UNIMEX</a:t>
            </a:r>
            <a:endParaRPr lang="es-MX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MX" dirty="0" smtClean="0"/>
              <a:t>VALOR AGREGADO AL CLIENTE VAC</a:t>
            </a:r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Cliente comprador</a:t>
            </a:r>
            <a:endParaRPr lang="es-MX" dirty="0"/>
          </a:p>
        </p:txBody>
      </p:sp>
      <p:sp>
        <p:nvSpPr>
          <p:cNvPr id="9" name="8 Marcador de texto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s-MX" dirty="0" smtClean="0"/>
              <a:t>Cliente leal</a:t>
            </a:r>
            <a:endParaRPr lang="es-MX" dirty="0"/>
          </a:p>
        </p:txBody>
      </p:sp>
      <p:sp>
        <p:nvSpPr>
          <p:cNvPr id="7" name="6 Marcador de contenido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s-MX" dirty="0" smtClean="0"/>
              <a:t>Siempre busca los mejores productos y servicios por el precio que paga</a:t>
            </a:r>
            <a:endParaRPr lang="es-MX" dirty="0"/>
          </a:p>
        </p:txBody>
      </p:sp>
      <p:sp>
        <p:nvSpPr>
          <p:cNvPr id="10" name="9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MX" dirty="0" smtClean="0"/>
              <a:t>Solo busca excepcionalmente a otros proveedores</a:t>
            </a:r>
            <a:endParaRPr lang="es-MX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FBB35D-B94C-453B-8A47-0920B61DF89C}" type="slidenum">
              <a:rPr lang="es-MX" smtClean="0"/>
              <a:pPr>
                <a:defRPr/>
              </a:pPr>
              <a:t>15</a:t>
            </a:fld>
            <a:endParaRPr lang="es-MX"/>
          </a:p>
        </p:txBody>
      </p:sp>
      <p:pic>
        <p:nvPicPr>
          <p:cNvPr id="12" name="Picture 7" descr="http://www.imagen-y-ceremonial.com/jus/upload/files/images/atencion_al_cliente-pag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789040"/>
            <a:ext cx="36195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9" descr="http://blog.guiasenior.com/images/Emotional_b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428999"/>
            <a:ext cx="3240360" cy="2969147"/>
          </a:xfrm>
          <a:prstGeom prst="rect">
            <a:avLst/>
          </a:prstGeom>
          <a:noFill/>
        </p:spPr>
      </p:pic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139C37-FF13-404F-887B-A7A8BFFD1E96}" type="datetime1">
              <a:rPr lang="es-MX" smtClean="0"/>
              <a:t>23/03/2013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UNIMEX</a:t>
            </a:r>
            <a:endParaRPr lang="es-MX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2" name="Picture 8" descr="http://safe-img03.olx.com.mx/ui/16/42/94/1323844644_249113894_3-VENTANERIA-DE-LA-MEJOR-CALIDAD-AL-MEJOR-PRECIO-EXCELENTE-SERVICIO-Construccion-Obrer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3411" y="3645600"/>
            <a:ext cx="5089029" cy="2971994"/>
          </a:xfrm>
          <a:prstGeom prst="rect">
            <a:avLst/>
          </a:prstGeom>
          <a:noFill/>
        </p:spPr>
      </p:pic>
      <p:sp>
        <p:nvSpPr>
          <p:cNvPr id="1843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MX" dirty="0" smtClean="0"/>
              <a:t>VALOR AGREGADO AL CLIENTE VAC</a:t>
            </a:r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659352"/>
          </a:xfrm>
        </p:spPr>
        <p:txBody>
          <a:bodyPr/>
          <a:lstStyle/>
          <a:p>
            <a:r>
              <a:rPr lang="es-MX" dirty="0" smtClean="0"/>
              <a:t>Cliente adicto al buen servicio</a:t>
            </a:r>
            <a:endParaRPr lang="es-MX" dirty="0"/>
          </a:p>
        </p:txBody>
      </p:sp>
      <p:sp>
        <p:nvSpPr>
          <p:cNvPr id="7" name="6 Marcador de contenido"/>
          <p:cNvSpPr>
            <a:spLocks noGrp="1"/>
          </p:cNvSpPr>
          <p:nvPr>
            <p:ph sz="quarter" idx="2"/>
          </p:nvPr>
        </p:nvSpPr>
        <p:spPr>
          <a:xfrm>
            <a:off x="457200" y="1988840"/>
            <a:ext cx="2986211" cy="3845720"/>
          </a:xfrm>
        </p:spPr>
        <p:txBody>
          <a:bodyPr/>
          <a:lstStyle/>
          <a:p>
            <a:pPr marL="0" indent="0" algn="just">
              <a:buNone/>
            </a:pP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Difícilmente se cambia debido a su buena experiencia y porque recibe mas de lo que paga dándole un valor agregado excepcional que nadie puede superar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FBB35D-B94C-453B-8A47-0920B61DF89C}" type="slidenum">
              <a:rPr lang="es-MX" smtClean="0"/>
              <a:pPr>
                <a:defRPr/>
              </a:pPr>
              <a:t>16</a:t>
            </a:fld>
            <a:endParaRPr lang="es-MX"/>
          </a:p>
        </p:txBody>
      </p:sp>
      <p:pic>
        <p:nvPicPr>
          <p:cNvPr id="52228" name="Picture 4" descr="http://www.compunetsy.sabanalarga.org/post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196753"/>
            <a:ext cx="3208437" cy="3645194"/>
          </a:xfrm>
          <a:prstGeom prst="rect">
            <a:avLst/>
          </a:prstGeom>
          <a:noFill/>
        </p:spPr>
      </p:pic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659D6A-0087-4378-8410-B8D45F14E9F7}" type="datetime1">
              <a:rPr lang="es-MX" smtClean="0"/>
              <a:t>23/03/2013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UNIMEX</a:t>
            </a:r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http://www.cencade.com.mx/imagenes/ser_bpm_Mode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284984"/>
            <a:ext cx="2346417" cy="3284984"/>
          </a:xfrm>
          <a:prstGeom prst="rect">
            <a:avLst/>
          </a:prstGeom>
          <a:noFill/>
        </p:spPr>
      </p:pic>
      <p:sp>
        <p:nvSpPr>
          <p:cNvPr id="1843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MX" dirty="0" smtClean="0"/>
              <a:t>VALOR AGREGADO AL CLIENTE VAC</a:t>
            </a: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FBB35D-B94C-453B-8A47-0920B61DF89C}" type="slidenum">
              <a:rPr lang="es-MX" smtClean="0"/>
              <a:pPr>
                <a:defRPr/>
              </a:pPr>
              <a:t>17</a:t>
            </a:fld>
            <a:endParaRPr lang="es-MX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ETAPA 1</a:t>
            </a:r>
            <a:endParaRPr lang="es-MX" dirty="0"/>
          </a:p>
        </p:txBody>
      </p:sp>
      <p:sp>
        <p:nvSpPr>
          <p:cNvPr id="10" name="9 Marcador de contenido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s-MX" dirty="0" smtClean="0"/>
          </a:p>
          <a:p>
            <a:r>
              <a:rPr lang="es-MX" dirty="0" smtClean="0"/>
              <a:t>Calidad de sus productos</a:t>
            </a:r>
            <a:endParaRPr lang="es-MX" dirty="0"/>
          </a:p>
        </p:txBody>
      </p:sp>
      <p:sp>
        <p:nvSpPr>
          <p:cNvPr id="11" name="8 Marcador de texto"/>
          <p:cNvSpPr>
            <a:spLocks noGrp="1"/>
          </p:cNvSpPr>
          <p:nvPr>
            <p:ph type="body" idx="1"/>
          </p:nvPr>
        </p:nvSpPr>
        <p:spPr>
          <a:xfrm>
            <a:off x="4644008" y="1988840"/>
            <a:ext cx="4040188" cy="659352"/>
          </a:xfrm>
        </p:spPr>
        <p:txBody>
          <a:bodyPr/>
          <a:lstStyle/>
          <a:p>
            <a:r>
              <a:rPr lang="es-MX" dirty="0" smtClean="0"/>
              <a:t>ETAPA 2</a:t>
            </a:r>
            <a:endParaRPr lang="es-MX" dirty="0"/>
          </a:p>
        </p:txBody>
      </p:sp>
      <p:sp>
        <p:nvSpPr>
          <p:cNvPr id="12" name="9 Marcador de contenido"/>
          <p:cNvSpPr>
            <a:spLocks noGrp="1"/>
          </p:cNvSpPr>
          <p:nvPr>
            <p:ph sz="quarter" idx="2"/>
          </p:nvPr>
        </p:nvSpPr>
        <p:spPr>
          <a:xfrm>
            <a:off x="4644008" y="2648192"/>
            <a:ext cx="4040188" cy="3845720"/>
          </a:xfrm>
        </p:spPr>
        <p:txBody>
          <a:bodyPr/>
          <a:lstStyle/>
          <a:p>
            <a:endParaRPr lang="es-MX" dirty="0" smtClean="0"/>
          </a:p>
          <a:p>
            <a:r>
              <a:rPr lang="es-MX" dirty="0" smtClean="0"/>
              <a:t>Calidad de sus productos y servicios</a:t>
            </a:r>
            <a:endParaRPr lang="es-MX" dirty="0"/>
          </a:p>
        </p:txBody>
      </p:sp>
      <p:pic>
        <p:nvPicPr>
          <p:cNvPr id="54274" name="Picture 2" descr="http://www.imex-iris.de/sub1/images/certificar_organic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356992"/>
            <a:ext cx="2857500" cy="2838450"/>
          </a:xfrm>
          <a:prstGeom prst="rect">
            <a:avLst/>
          </a:prstGeom>
          <a:noFill/>
        </p:spPr>
      </p:pic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952B43-D955-42EB-9AF2-C914B1D8E2D8}" type="datetime1">
              <a:rPr lang="es-MX" smtClean="0"/>
              <a:t>23/03/2013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UNIMEX</a:t>
            </a:r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http://1.bp.blogspot.com/-KovsJGqQIpE/TbYkbBoN5wI/AAAAAAAAABA/CMsCdeGkHlk/s1600/cuba-y-el-cableado-de-fibra-optica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412777"/>
            <a:ext cx="4325516" cy="3361230"/>
          </a:xfrm>
          <a:prstGeom prst="rect">
            <a:avLst/>
          </a:prstGeom>
          <a:noFill/>
        </p:spPr>
      </p:pic>
      <p:sp>
        <p:nvSpPr>
          <p:cNvPr id="1843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MX" dirty="0" smtClean="0"/>
              <a:t>VALOR AGREGADO AL CLIENTE VAC</a:t>
            </a: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FBB35D-B94C-453B-8A47-0920B61DF89C}" type="slidenum">
              <a:rPr lang="es-MX" smtClean="0"/>
              <a:pPr>
                <a:defRPr/>
              </a:pPr>
              <a:t>18</a:t>
            </a:fld>
            <a:endParaRPr lang="es-MX"/>
          </a:p>
        </p:txBody>
      </p:sp>
      <p:pic>
        <p:nvPicPr>
          <p:cNvPr id="56322" name="Picture 2" descr="http://www.esmandau.com/blog/wp-content/uploads/2009/05/at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052736"/>
            <a:ext cx="3095625" cy="4524375"/>
          </a:xfrm>
          <a:prstGeom prst="rect">
            <a:avLst/>
          </a:prstGeom>
          <a:noFill/>
        </p:spPr>
      </p:pic>
      <p:pic>
        <p:nvPicPr>
          <p:cNvPr id="56326" name="Picture 6" descr="http://www.conozcasucelular.com/siteimage/scale/800/600/28480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861048"/>
            <a:ext cx="3456384" cy="2592288"/>
          </a:xfrm>
          <a:prstGeom prst="rect">
            <a:avLst/>
          </a:prstGeom>
          <a:noFill/>
        </p:spPr>
      </p:pic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570C42-22FB-4B1B-BBA5-252CBBF8897F}" type="datetime1">
              <a:rPr lang="es-MX" smtClean="0"/>
              <a:t>23/03/2013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UNIMEX</a:t>
            </a:r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3A4BD3-39AC-4AD0-8A75-A5638F3F5DD1}" type="slidenum">
              <a:rPr lang="es-MX" smtClean="0"/>
              <a:pPr>
                <a:defRPr/>
              </a:pPr>
              <a:t>19</a:t>
            </a:fld>
            <a:endParaRPr lang="es-MX"/>
          </a:p>
        </p:txBody>
      </p:sp>
      <p:pic>
        <p:nvPicPr>
          <p:cNvPr id="57348" name="Picture 4" descr="http://img3.ranker.com/list_img/2750/300413/full/malcolm-baldrige-award-winners-company.jpg?version=1281096827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77" y="2132856"/>
            <a:ext cx="2942633" cy="3168352"/>
          </a:xfrm>
          <a:prstGeom prst="rect">
            <a:avLst/>
          </a:prstGeom>
          <a:noFill/>
        </p:spPr>
      </p:pic>
      <p:pic>
        <p:nvPicPr>
          <p:cNvPr id="57352" name="Picture 8" descr="http://speedendurance.speedenduranceco.netdna-cdn.com/blog/wp-content/uploads/2008/09/demingpdc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168" y="1916832"/>
            <a:ext cx="4158462" cy="3024336"/>
          </a:xfrm>
          <a:prstGeom prst="rect">
            <a:avLst/>
          </a:prstGeom>
          <a:noFill/>
        </p:spPr>
      </p:pic>
      <p:sp>
        <p:nvSpPr>
          <p:cNvPr id="57354" name="AutoShape 10" descr="data:image/jpeg;base64,/9j/4AAQSkZJRgABAQAAAQABAAD/2wCEAAkGBhQSDxUUEhQVEBUVGBUXGBUYFBUVFhUYFxUVFRYYFxcYHCgfGBojHBUWHy8gJScpOCwuFx8xNTAqNSYrLCkBCQoKDgwOGg8PGiwlHyQpKSosLCwpLCwsNS4wLCksLCovLCkpLCwsLCwsLCwsKSwsLCwsLCwsLCwsLCksLCwsKf/AABEIAOoA1wMBIgACEQEDEQH/xAAcAAABBAMBAAAAAAAAAAAAAAAABAUGBwEDCAL/xABPEAACAQICBgUGCQgIBQUBAAABAgMAEQQhBQYSMUFRBxNhcYEiMmJygpEUIyVCUpKhsbIzQ1NUc6LB0SRVY4OzwsPSFTSTo+EXJkTE8Bb/xAAbAQACAwEBAQAAAAAAAAAAAAAEBQADBgIBB//EADYRAAEDAgMFBgUEAQUAAAAAAAEAAgMEERIhMQVBccHREyJRYYHwFDKRobEzQlLhIxUkU2KC/9oADAMBAAIRAxEAPwC8aKKKiiKKKKiiKKKKiiKYtdNGGfBSBLiRLSxlSQ23H5QCkZgkXW/pU+0V604SCF4RcWVSaD6SsREAJbYqPLMnZkA7HAs3tC/pVYGg9ccNirCN9l/0T+RJ4Dc3epNVNrLor4NjJYgLKG2k9R/KW3YLlfYpsIrWP2XBVRiWLuki/l9OiWCpfG7C7Oy6HoqnNCa/YrD2Bb4Qg+ZISWA9GTzh7W14VP8AQev2GxFlLdRIctiSy3PJX81u69+ykNTs+enzcLjxGnvijY52SaFSSiiigFeiiiiooiiiiooiiiiooiiiiooiiiiooiiiiooiiiiooiiiiooiiiiooiiiiooiigmonp3pHw8F1i/pUg4IQIwfSkzHgu0ewVZHE+V2FguVy5waLkpo6V9FZQ4gDcTE/cbtGT3MGH94KrynrT2uOJxYKyMEjJB6pBZTskMu0xuzWIB3gZbqZa22zYZYIcEvjl74pPUPa992orBHjWaKYodPOhdcMThbCOTbQfm5LuluSm+0ngbdlPulek6dliaBBBfrA4dRICyGLzGuLiz53AzqFRxszBVG0zEKq82YgKPEkCpRr3okYYYOFc9iGW5+kxeNnbxYk+NJKqmpviY2YRdxN+Fju4o2OSTs3G+QXuPpPxg3iBv7px90tL8N0tSD8ph0btSVlP1WU/fUEooh2yaV37fueqrFVKN6tbBdKOEf8oJYD6SbQ98Zb7QKkuj9Lwzi8MqSjjsMGt3gbvGqEoQkMGBKsNzAlWHcwzFAy7CYf03Ecc1c2tP7guhqKqDRHSJiobB2GJQcJMnt2SAX+sGqfaB14w2KIUN1Uh/NyWVifQN9l/A35gUjqaCenzeMvEZj3xRsc7JNCpDRRRQKuRRRRUURRRRUURRRRUURRRRUURRRRUURTXp7WSHCJtStmfNjXN39Ucu02A4mmrXDXdMIOrjtJOR5vzYwdzPb3hd57BnVT4zGPLI0kjGR23sd55DkAOAGQpvQbMfU992TfueHVCz1IjyGqeNYtc58XdWPVRH80pNiP7Rt792Q7ONMNZorXQwRwNwxiwSp73PN3FFFO2g9VMRi84ksn6V7rH7Jtd/ZBHMinnWPo++CYPrhK0rqy7Y2QqBG8m6rm1wxU3Lbr5UPJtGnY8R4rkm2XNWNgeW4rKIUUVjwJ7BvPIDtNHE2zKoUx6M9CdbijMw8iAZdsjCw+qpJ9tTUh181Rnxc0TwdXZEdSHdkNyykWsjX3Gn7VTQnwXCRxG23bakI4u2bZ8QPNHYop3rCz1z3VJnYdNOGidshAjwH1VOTdHeOX80j+rKn+fZpsxer2Kiv1mHmUDeQhcDvaPaH21e1FEs23UN1sfToqjRxnS653Vgdxvbf2d/KvVXvpLQOHxA+OhSXtKjaHc3nDwNQ/S/RShucLKYz9CS7p3B/PXvO1TKDbkTspG2+46od9G4fKbquKwRel+ltBz4VrTxmO+Qbzkb1XGV+w2PZSGnccjJW4mG4QbmlpsVK9W+kKbD2SbaxEW7M3lQeix88djHxG6rQ0XpaLERiSFxIp5bweIYHNT2GqEpbofTMuFl6yFtk5bQOauBwccR27xwIpNW7IZJd8OR8Nx6fhGQ1Rbk/MK+aKZtWtaIsZHtJ5LrbbjJ8pCePpKeDfcQQHmsm9jmOLXCxCZggi4RRRRXK9RRRRUURRRRUURUT131zGFXqorNOwvzESn5zDiTwHichYuOtusq4PD7WTSNdY0PFuZ9Fd58BvIql552d2d2LuxuzHeSeP/jhkBkKcbM2f8Q7G/5R9/LqhKmfsxYarzJIWYsxLMxJLE3JJ3kniaxRThoPQcmLmEcQ7WY+ai/Sb+A4+8jXveyFmJ2QCVAFxsNUlwWCkmkEcSGR23KPtJO4AczYVZerfRrHFZ8VaeTfsfmkPcfyh7Wy5Ab6kGr2rcWDi2IxdjbbkNttz2ngBwAyHvp1rIV21JJyWsyb9zx6JrDTNZmcysAVo0hglmheJ81kVkPcwIPjnSiik6LXPk+HaN2R/PRmRvWUlT4XF6knR5oXr8aHYXSC0h5F7kRD3gt7A51jpJw8cekGZWX4xA7KGF1ZLIxYDNQV2Dnv8qk2r3SbHgsKI4sO0sjEvIzuI12jYACwYkKoC52zB51p63aTfgmm+b8vp83vzSpkbWSnFoPYV00VS2I6aMYfMiw6d6yP3fPFO+kukjFx6NwuIXqesmeZXvGxWyMQtlDgj31k+2Yju3Yd6tKiqZwvTXigfjIYJB6PWRn3kt91SDRnTXh2ynhlgPNbSp9lm/dr0SsO9eidh3qxqKbtEaw4fFLfDzJLzCt5S+sp8pfEU41Yrlrnw6upV1DqwsVYAqRyIORFV9rL0ZWBkwfeYGP+G53eq3gRuqxaKIgqZKd2KM2XD42vFnBc9OhBIIKkEgggggjeCDmD2GsVcWtmpceMXaW0c4HkyWya25ZLbxyO8cOINR4zBPDI0cqlHU2Kn7CDxB3gjfWxodoMqhbRw1HMJRNAYj5LOAx8kEqyRMUddx+8EcVPEf8Airl1W1mTGQ7Q8mRbCSO+anmOamxse/iCKpOlmh9LyYaZZYjZl3i+Tqd6N2G3gQDwrjaOzxUtxN+Yffy6LqnnMZsdFfVFItDaWTEwLLGfJYbjvUjJlbtBypbWKIINinGqKKKK8URWvEYhY0Z3IVVBZmO4AC5J8K2VAOlHT1lXCoc3s8nqA+QvtMpPcluNX08Lp5BG3euJHhjS4qF6x6dbF4lpWuF82NT8xBuB9I+ce023AU2UVgmvoEUbYWBjdAkTnFxuUr0Xox8RMsUQuzc9ygeczclH8hvIq6tX9Ax4SARx58Wc+c7cWP8AAcAAKadQ9V/gsG3ILTSgF+aLvWPw3ntJ4AVKKxu0q41L8LflGnn59E2p4ezFzqiiiovrvrzHgIrC0k7DyI75D0ntuX7/ALaUkgC5RJIAuU56w6zwYKPbnfZvfZQZu5HBV48M9wvmRVQazdKWKxJKxE4WLkp+MYelIMx3LbxqLaS0nLiZTLM5kdt5P3AblHYKThaCknJyCXS1Jdk3ILwyX4njftB3g99ewtbFSvYjocvJFiUIXLTsVLNNL8iYD9pifxmo4IqlWmU+RsD+0xP4zXrTkeHMLpjsncOYUM2KwVpUYq8GOuMS4xLRFIyMGQlGXMMpKsp7GGYqf6r9L00JCYwHER7usAAlXv3CQe49p3VBGStZWrWSFuiuZK5mi6a0XpaLExCWBxKjbiOfEEHNSOIOYpXXNuruss2Bm6yFsjbbjN9iQDgw58m3j3g31qvrTFjoOsiNiMnjPnRtyPMcjx94B0cofxTKKYScU8VHdcdUlxkV1ssyA7DcCN+w/onnwOfMGRUURHI6Nwew2IVrmhwsVz3JGVYqwKspKsp3qQbEHtBrzVjdJmrAK/C4xmthMBxXcJO9cgfRz+bVc1u6GrFVEHjXePNJJojG6yk2oWsvwXEbDm0MxAbkj7kfsG5T2WPzauCueCKt/o+0+cThArm8sNkYnewt8W57xkTzVqR7apMLhO3fkePj6o2jluMBUoooorOo9eJpgilmOyqgkk7gALk+6qG0rpM4ieSZsjI20B9Fcgi+ChR33q0ekrSfVYEoPOnYReyQWk8CqlfaFVJWm2FB80x4DnyS6tfoz1RUp6O9A/CMX1jC8cFmPpSb4x4W2z3LzqKs1hc7hV06k6G+DYKNSLO46yTntuAbH1Rsr7NG7YqeyhwDV2Xpv6KmkjxPudyfqKK8u4AJJsBmScgAN5NYxN0x65a1JgMMZDZnbyY0+k3+0bz/ADIrn7H4+SeVpZWMjubsx49w4AbgBup3131mOOxjSC/Vr5EQ5ID53exz9w4U36F0PJip1hhALve1zsqAqliSbGwsPtFAyvL3YQls8hkdhakirW1EpfpfQMuEmMMwAcBW8ltpSGvYg2HIjwrSkdCuuDYoJ92mxXhI62rFW+GAkgAFiSAAASSTuAAzJ7BSh8IyMyOpRlJVlNrgg2O4kVUSbXVJJtfckgiqT6Xj+SMF+0xH4zTKIqkmlY/krBj05/xGvWOydw5hexuydw5hQ0xV4aKpXo7UbFYiFZY1j2HF1vLY2uRmNk23U34zVyePEJA6BZXKhQWGy222yCGF8r3926uuzkGZC77KQAEhR5460slPGktGvDK8UgAdDstY7QvYNkeOTCkDx1LkGxUuQbFIWWnDV3WGXBYhZojuyZD5si3zVv4Hgc+wpXStDLVjXWNwrWOINwul9C6YjxUCTRG6OL9oO4qw4MDcEdlLqpHoo1p+D4r4O5+KxBAHJJdyn2skPbsdtXdTNj8YunEb8bbrzJGGUqwDAgggi4IORBHKqO1l0IcJiniz2cmjJ4xtfZz5ixU+rfjV51CulHRG3hlnA8qE5/s3IVvc2w3YA1Ntl1PYTgHR2R5Kqpjxs8wqup+1H0x8Hx0ZJskton5eUfIPg9h3M1MNYZbi27+FbKohE0TozvCUxvwODl0PRTZqzpX4Tg4ZT5zKNr11ur/vK1Yr52QWmxT4G+agPSpjtrFxxcI49o+tK1vsEY+tULp41xxXWaRxDcn2B3Rqsf3qT40z1u9mx9nTMHlf65pLUOxSFOOrmjuvxkERFwzgsOGwgMjA9hC7PtVetVZ0VYTaxksnCOK3jI4/hEffVp1m9sy46kt/iAOfNMKRto7+KKhPSzp44fAdWps+IPV9uwBeQ+6y+3U2qj+l7SnWaR6sHKBFW3Daf4xj7mQezSOV2FpV0zsLCVCVFTzozTqlxuMP/wAeBgvrMC58fi1+vUFQVaerWPgwOhFeeMYgYqViYvIO0DcLtBjbZ2IgfGg4R3r+CX0479zuCbdebz4XAYw5tJF1crWt5YG3uG7yhNW7Dat4LD4WCTHPL1mIAZVjJAjQ2O0QBwDLcm+ZyGVOelNI4fHaGm6iIYYYdgwi8hbbNpHKhcrFHk8b0YjQv/EsNhJIJY0eGPqZVc5pbYBNhfMFSQDbaBBuKtc27i4AE2FuauewFxcACSBbmm/VjBYaPTKos3XxrtGGRcw0hXJXZRa4Xrc8gbDnak2t8UPw+XqC7XLGXaBsJdttoKSBcbt1xW7BwxYfSsQjlM0SSIDI2z5zK6MLrYFQWQX57XKjWrRrQ42TaKsJS0qkE3szG4YWyIPab/ZQ0p/wuAAyd76ISY/7dwAGTs/L3omUR1IdJJ8mYT15vxGmYJT/AKRX5NwvrzfiNARnJ3DmEtid3X8OYTimiZ8RofCLhiVZW2j8Y0Xk2mXzlzyZlNuzsrzrO/yho2Nm6ySIp1jWtcvJCATyuY3Nu2kekMTbQ+DCuVPWEEK5U2CYg2OyQbXA9wpj0OAMXATl8fESSf7RcyT99M3zBrmstmcP5TiScNe2O2Zw8NUq0zh8O2l8T8LkaGIMWLKrEkiOKy3CnZvcm9vm2G+406S0DhZNHti8Is8YjkVCspDBwzIpZSCd22DkeDAjk/YHDxS6Yxm0IpGsTCJLNGZAkeZHEjye2xa1a8diJf8AhOLTEzrLOJIS0YZT1K7cNk8kBR5rNYbr871ZgBDiR/JWdmCHEgfu3efim/D6k4FUwUmImdBiYk8i5vJNIsZFiq+Qg2iD2smY4xHXHQa4TGywoSUXZKlt+yyK1ieNiSL9lSvWeUGHQ1iDaOK+Yyzwe/lTR0oMDpSUggjZizBv8wV5KGhpsNLKTNaGmw0I/Chxy3Eg8CN4PAjtrozU3TvwzAwzG22V2XtwkQ7L5cASCR2EVzo4q0ehHSn/ADGHJ3bEqjv+Lf8ADH768p3WNl5Svs63irUrRjsGssTxvmsisjdzAg/fW+ijkxXPUkLIxR/OQsjespKt9oNYp814wfV6RnAFgxWQe2gLH64emOvolNL2sLX+ICQyNwvIVl9E+OvBNEfzcgcdiyL/ALkc+NFMfRbidnHOnCSFvEo6EfY70Vi9pR9nVPHnf65pvTuxRhRbHz7c8r/Tlmb60rt/GtNYB+0k+8ms1toRaNo8h+Enfm4qyOiTD/FYh+ciJ9WMN/qGp9UJ6J/+Tl/bt/gwVNqwtcb1MnEp1CLRt4IrmvWjFdbj8S4zDTS27g5VfsArpSqJxOpUJkc/8SwYu7mxY3F2Jsc9+dK5wSBZVVIJaAFE0FKIYgDcAA87C/vqRrqVD/WWD+sf50oj1Nh/rHCfWP8AOgSxyWujd7IUfSEHMgE8yAaWrCDvAPeAfvp8j1Ri/rDC/WP86VR6qxfr2G+sf51Q6N/shDuik9kdUyxplbhyrdDCBuAXuAH3U9pqzF+u4b61bl1bj/XMP76pMT/ZHVDGCT2R1TIBT7pEfJ2F9eb8RrI1dj/XMP76dcZoZDg4E+EQqFaQhyfJa5OQ7q6jieA7h4jxC7igeA/h4jxHmoT1Cg3CqDzsL++vEsYIsQCORzFSM6ux/rmH99eG1bj/AFzD++qxC/2R1VQgk9kdVFpIFtbZFuVhb3UklgX6K5bshl3cqlz6sRfruG+saTyaqxfr2F+sf51a2J/sjqr2wyeyOqhskIF7AC+/IZ9/OkjxgbgB3C1TSTVGH+sMIPaP86TSamw/1jhPrH+dXtjd7IRLYn+yFDHqWdE2L2NLRj9JHKn7ol/0qG1Kh/rLB/WP86dtS9VYodIwSLj8LMVZrRoxLteKRSFz5MT4GiYmkOCLhY4PBVw0UUUwTRVV0qQ2x0bfShA+pI/+8VDqnPS0P6Rh/wBnL+OKoNW42Sb0jfX8lJqof5Sn7UOXZ0nh+0yqf+jI33qKKQ6uvbGQn0n/AMGWs1n9uZVP/kc0dR/p+qb3SzMDwZh7mI/hWKX6wQbGMxC7rTSnwZy4+xhSCtbTuxRMd4gfhK5BZxHmrO6Jn/osw4icn3ww/wAqnFVv0SYny8THzETj/uK3+SrIrEbQbhqXjz/OacwG8bUVzFpWApiZkO9ZZVPhIw/hXTtc+dI2jzDpXEDg7CUZbxIoJ/e2x4UpqB3VXVDu3TChpVEafdQ9XYZ+unxbFMNhlDPYsu0zXsLr5VgFOS5kstu1w1g0Fg/6JNgmPUYiVYmjLvtqdtQ1ts7a5bQPI7Nt9Cdi4tugfh3ObiUeiNLYjWzT+jBDi8Qkav1UUgQGzsFuiMFZzxJY2BN8604eNiCwV2C+cwRmVfWYCy+NqEkjcHYUDLE4OLbJZGaUKaSwAsQFDOTuCqzMe4KCTTrq7gFnxQjk2guxKSAWRtpQLXtYi191Utic9wA3odkDpHBo379y0A0+aRPydhvXm/EajOGxN0Qk5kLnY2LFQSL7r9lSTSLfJuF9eb8RrxjSA6/hzCkbSA+/8eYTITWtzQWqTaF0Vgxo44nFI72kdSVeW/5YxIAquBxUV7BCZSQDa2alNTmYkA2sLqIyGkkpqY6f1fwxwfwvBM2wpAdGZ2y2gpykuyspIJBNrXy3GohHhZJCRHHJKRmQkbuQO3ZBt41a6BzHW14K99M+NwbrfSyQSmkcppXiVKkqwKsMirAqwPIg5g99IpDXbRZWNFloc1I+jGItpfD+j1rHuEMg+9lqNOan3Qto/axs0tsootn2pXFvsib30VCLuCMpxd4VzUUUUyTdVf0sSXxUA+jE5+s4A/AahNSfpIxO3pJx+jjiTx8qQ/ZKKjFbrZbcNKwcfyUlqTeUp21Rg29IYdebSfZBKf4Vml/Rvh9rSSH6Ecr/AGLH/qVms5to4qngB1R9HlH6rHSNg9jSLnhKkcnjbqj/AIQ99RmrH6WNHXjhnA8xmjbukAKk+0gHt1XFaHZMvaUzfLL36IGqbhkPmpF0fY/qtIx3yEoeI+0A6/vRge1VyVz3FMyMrpkyMrKfSUhl+0Cr70bj1nhjlTzZFVh2Bhex7Ru8KSbbhwzCTxH3H9WRlG+7C3wSmqs6bNDZQYpRuvC/cbvGff1g9oVadN2sOhlxeFlgfISKQD9FhmjDtDAHwpA9uJpCKkbjaQqd1dN9A6RC7xJAx9QGIk91lb3GmfROipFOGxBjtE+JijEnk5ssqXFt/wA1s/RNKdWNY5NF4qVJIusBvFNCTa5UmxBIIyu28WIbuNK9ZNehiXwwigGHhwzq6xBgNoqyn5o2VyBAsDbaPdQfdsCTmEB3CAXHMZW9VNNK6cMz6WwxRFjihLrZbMXEaksx+cSSufDZFa9HYpsPh9HbGKw2FjZBNMkkgR5esYM5AKnaADMBmLG3IWhh1wvPjpeq/wCcjaO3Wfk7oFvfY8rde2VLdG62wiCKPE4RcU0G0ImMmyNljfYkWxDAZWuD5oyvnXfatvr4/lWduy+Z8fynnA44YaDHz4Uqb4lYIpFCsEjJD+Re4I+MKjePJXfaveqml2xelUd+r2+odG2B5xUAbbC+839wA4UwaA1jWETJLCs8M9i8QOwFYMWUpyAvYDK2ytjlmuGuRGNTELCqpHEYI4Q+zsJbLyghzvwtusOFzUJW3BxWHh6lUiZlwcVh4W8zmnDWrDfB48Jh4324I42CsCDtyo2xKzWy2vK8Cz1jSTfJmF9eb8RqPJpY/Ao8MyhjHJtrJt2sGW0i7Ozncs7bxmRyzetKSfJeE9ef8RoaUh7nOG9o/IyQcxa9z3N3tHpmMkymSpUrf+3XP9t/95ahhlqQ6D16GGwvUNhlnXadiTJYHacuLqYzuuOPCuaUtaTiNriy5oi1pdiNriyX6Cy0FjmbzXMuweBPUxRi394CO8VjG6VkwWiMIcMRG2IO28gVWN2UyEeUCL7lzHmpbLgz6za9vioRCsa4eIFSVVtots5qCdlQFBsbAbwM+B1aJ10jTCjC4rDDFxK20nlAFcybWIzFybG4yNsxRgkYO6DutdHtlYO406NtdLOkhhLh8BiiAsk0Xl2yv5Ecg8AWa3rVX8jU/wCt2tbY2RWKCGONdmOMG4UG1yTYXJ2V3DIKBzJjjtVUpDn3CpmcHyEheGNXh0SaF6nRwkIs2IYyex5sfgVG17dVHqxoFsbi44BezG7kfNjW22ezLIdrCuj4YgihVAVVAAAyAAFgB2Womnb+5F0rNXL3QaKYNeNLfB8BKwNncdWnPafybj1RtN7NGsaXuDRqckaTYXKqLS+O6/EzS7xJI7D1b2T9wLSWsAW3Vmvo0TBGwMG4AJA52Ikqe9E2CvJiJTwEcYPabu/2dXRUi6OtHdVo+MkWMpaU9z5J+4qVmsFWy9rUPf5/jJO4W4WAJ11h0UMThZYdxdTsnk48pD4MFPhVFWPEbJGRB3gjIg9oNx4V0NVRdIuhOoxhkUeRPdx2SC3WDxuH9puVM9iVGCUxHR2nEIesju3ENyi1WP0Wabuj4Vjml5I/UY+WPBzf+87KrilGjtIPBMksfnxm45HgVPYQSD30/wBoUvxMJaNRmOKBgk7N99yv6ikmitJpiIEljN1cXHMHcVPaCCD2ildYMixsU7VY9LmppcfDYRdlAEyjig3Sd6jI+jY/Nqp1NdSsLixzqlekXo8OFZsRhlvhzmyj8we79H+HdutQk0V+8EFUQ37wUJRq3pJSNWrYr0CQlxCXpJW5Zab1krastVlqqLUvE1SXS0nyTg/2mI/EaholqU6Yk+R8D+0xH4zXTG5O4cwuo2ZO4cwmMy1qaWk5lrw0tcBqrDFteStDvXhpK1s9dhqsDVlmrUTQzVbHRp0dGMri8Wtn3xRMM05SOOD8l+bvOfm3xxlxsiYoi82CfejXU74Fhy8o+PmsX/s1Hmx35i5J7TxsKmNFFMgABYJu1oaLBFVR0l6c67FCFTdIL35GVh5X1VsO9nFTzW/WEYPCs4sZG8iNTxcjeRyUXY91uIqlGYkkkliSSScySTckniSST40/2NSY5O2doNOP9IKrls3AN6KU6L0acRPHCu+RgpI4LvdvBQx8KTVYPRZoPN8Uw5xR+8dYw8QF9ludP9oVHw8DnbzkOPvNBQR43gKw4owqhVFgAAANwAyArFe6KwSdopo1q0CMXhWjyDjyo2PzXW+z4G5U9jGneiumuLSHN1C8IBFiuepIyrFWBVlJVlO9SDYg9oIIrFWF0larb8XEOXXAcgLCXwFg3YAeBqva3tFVNqYg8a7x5pJNEY3WUn1F1r+CTbEh+IkPlco23B+45BvA8De3gb1z1U31F146m2HxDfFbo5D+b9Bj9Dkfm7jl5qfa2ziSZ4hxHPqi6Wot3Heis+sMoIsRcHeOdANZrMJiqq106JczNgB2th728Yid3qHwIyFVhLGyMVdSjKbMrAqynkQcwa6kpm1g1Qw2NHx8YLAWEi+TIvc4zt2G47KHfAHZhCyU4dm3Jc6Bq9B6sDTfQxOl2wsqzr9B/i5O4N5jH6tQzSOrWKw/5bDyxj6WwWX66XX7aFdE4ahBOge3UJJ1lSvTT/IuA/aYn8ZqF9cOY94qXabf5DwH7TE/jNctGR4cwuWNydw5hRoyV5L1pWS5sMzyGZ9wp60bqZjcRbqsNLY/OZeqXvvJa47r14GE6BctjJ0CaC1b9H6PlxEgjhRpXO5VFzbmeCjtNhVj6D6FTcNjJgB+ji+4yMPuXxqyND6Cgwsexh4liXjYZsebMc2PaSaIZTn9yLjpSfmUQ1H6L0wxWbE2lnGaqM44jwI+m4+kd3AcTPqKKLa0NFgjmtDRYIrTjMYkUbSSMERRdmO4Af8A7dWcViljRnkYIqi5YmwAHEmqh1y1vbGPspdIEPkqci5+m4+5eG857jqOjfVPwt03nwVcsojFykOsusDYzEGRrqousaH5iX4+kcifAbgKaqKxW7iiZCwMbkAkrnF5uUr0Vox8ROkMfnObX4KBmznsAz7chxq9NH4BIIkijGyiKFA7Bz5k7yeJNRvUDVX4ND1sotNKBcHfGm8J38W7bD5oqWVjdp1nxMtm/KNOqb00XZtz1KKKKKVIlFFFFRRYZQRYi4ORHOqh121POEk6yIXw7nL+yY/MPo/RPhvttW/WrE4ZZEZHUOrAhlIuCDvBoukq30smNvqPFVSxCRtiufqKk2uGpb4RjJHd8OT528x3+a/ZybwOdi0Zrc09QyoZjYUmfG5hs5SvVLXx8LaKW8sG4cXiHo/SX0eHD6NWngcfHNGJInWRG3MDcd3YeYO6qBpZorTE2Gk24HMZ4jer9jrubv3jgRSiu2Q2Ul8OR8Nx6IqGqLcn6K+qKhOg+k+GSy4kfB3+nm0R9rentZD6RqZwzq6hkYOpzDAggjsIyNZeWGSF2GQWKZNe14u0r3RRRVS6SfEaOikN5I0k9ZFb7xWttDQFVUwxFVJKr1aWUt5xAtYX40soqKLTh8GkYsiKnqqF+6t1FFRRFFFJ8dpGOFC8rrEo+czBR3Z7z2VFEopv01p6HCx7czbO/ZUZu55KvE/YOJAqG6e6UhmmEXaO7rXBCjtWM5t7Vu41AMXi3lkMkrtI53sxue4cAOwWHZTmk2RLN3pO637/AE6oSWqazJuZTvrPrbLjW8r4uJTdYgb9zOfnN9g4cyx0VgmtbDCyBmBgsEre8vN3LNT7o+1NJK4qdchYwoRvPCRhy+iPa5Vr1J1CMmzPilsm9IiM35NIDuXkvHjlkbMrObU2mHAwwnLeeQ5o+mp7d93oiiiis4mCKKKKiiKKKKiiKKKKii8yRhgQwBBBBBFwQciCOIquNaujcreXBjaXeYOI/ZE7x6B8DuWrJooinqZKd2KM9FXJG2QWcueSMyDcEGxBFiCN4IOYPYaKujWLUyDF+UwMctspUsG7Aw3OOw+BFVtpzUfE4a5K9fGPzkYJsPSTzl+0dtayk2tDNk/uu89PqlktK9mYzCYKUYDSMsDbUMjwnedhrA+svmt4g0mVr5jOs00exkgs4AhDAlpuFMNH9KOJTKVI8QOecT+JW6/uin7C9LEB/KQzRnmNiRfsYN+7VY0Usk2PTP0BHA9bohtXIPNW/H0kYEj8qy9hhm/glq2f+oeB/T/9uW/u2Kpyihv9Ci/kfsrPjXeAVuy9JeBAykd+wQy/5lApsxfS1EPyUErn02SMfYWP2VWtFds2HAPmJPvgvDWPOllKdIdJWLkyQx4cegu231nuP3RUaxOIeR9uR2lb6TsXbuBO4dgrXRTKGjgg/TaB+fqUO+V7/mKKKBvAGZOQAFyTyAGZPYKlegujnET2ab+ix+kLykdifN72+qa9qKqKnF5HW8t/0XjInP8AlCjGGwzSOEjVpHbcqi5Phy5k5DjVl6pdHawkS4rZkkFise9IzwJ+m457hwva9STQmrkGETZhSxNtpz5Tvb6TH7tw4AU51la3aslR3GZN+549EzhpmszOZRRRRSdFooooqKIoooqKIoooqKIoooqKIoooqKIoooqKJj0xqZhcSSzxhXP5xPIfxIyb2gah+keiiQZ4eZZB9GUFG+ugIP1RVmUUVDWTwfpuI8t30KqfEx/zBUhjNUMZF52HkI5oBKPdGSfeBTRN5Bs94zycFD7msa6GryRfI500j25MPmaD9kM6iZuK55VwdxB8azer4l0Bhm87Dwt3xIfvFa//AOYwn6rh/wDoR/7aJG3x/wAf3/pcfA/9vt/aokygbyB3kCtuGhaQ2jV5T6CNJ+AGr4h0PAhukMSHmsaD7hSsVW7bzv2sH1vyC9FEN5VLYHUfGy2tAYwfnSMsY8Rm/wC7Um0b0T8cRP7ES297ve/goqxKKAl2tUyZYrcPd1e2ljbuvxTZojVvD4b8jEqHcXzZz3u12PdenOiilhJcblEAW0RRRRXi9RRRRUURRRRUURRRRUUX/9k="/>
          <p:cNvSpPr>
            <a:spLocks noChangeAspect="1" noChangeArrowheads="1"/>
          </p:cNvSpPr>
          <p:nvPr/>
        </p:nvSpPr>
        <p:spPr bwMode="auto">
          <a:xfrm>
            <a:off x="63500" y="-1079500"/>
            <a:ext cx="2047875" cy="2228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57356" name="Picture 12" descr="http://www.vectorstudy.com/management_theories/img/deming_cycl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0945" y="4365104"/>
            <a:ext cx="1263055" cy="1373391"/>
          </a:xfrm>
          <a:prstGeom prst="rect">
            <a:avLst/>
          </a:prstGeom>
          <a:noFill/>
        </p:spPr>
      </p:pic>
      <p:pic>
        <p:nvPicPr>
          <p:cNvPr id="57358" name="Picture 14" descr="http://www.ecured.cu/images/7/78/ISO_90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4437111"/>
            <a:ext cx="2304256" cy="2304257"/>
          </a:xfrm>
          <a:prstGeom prst="rect">
            <a:avLst/>
          </a:prstGeom>
          <a:noFill/>
        </p:spPr>
      </p:pic>
      <p:sp>
        <p:nvSpPr>
          <p:cNvPr id="1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MX" dirty="0" smtClean="0"/>
              <a:t>VALOR AGREGADO AL CLIENTE VAC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179512" y="5229200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Las mas completa descripción de una empresa que puede ofrecer VAC</a:t>
            </a:r>
            <a:endParaRPr lang="es-MX" dirty="0"/>
          </a:p>
        </p:txBody>
      </p:sp>
      <p:sp>
        <p:nvSpPr>
          <p:cNvPr id="14" name="13 CuadroTexto"/>
          <p:cNvSpPr txBox="1"/>
          <p:nvPr/>
        </p:nvSpPr>
        <p:spPr>
          <a:xfrm>
            <a:off x="5724128" y="155679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Le falta claridad</a:t>
            </a:r>
            <a:endParaRPr lang="es-MX" dirty="0"/>
          </a:p>
        </p:txBody>
      </p:sp>
      <p:sp>
        <p:nvSpPr>
          <p:cNvPr id="15" name="14 CuadroTexto"/>
          <p:cNvSpPr txBox="1"/>
          <p:nvPr/>
        </p:nvSpPr>
        <p:spPr>
          <a:xfrm>
            <a:off x="5364088" y="5301208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Le falta flexibilidad, tiene a la burocracia de manuales</a:t>
            </a:r>
            <a:endParaRPr lang="es-MX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32D581-A39A-4AB3-A27E-90EB0890AA18}" type="datetime1">
              <a:rPr lang="es-MX" smtClean="0"/>
              <a:t>23/03/2013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UNIMEX</a:t>
            </a:r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Indice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9997708"/>
              </p:ext>
            </p:extLst>
          </p:nvPr>
        </p:nvGraphicFramePr>
        <p:xfrm>
          <a:off x="457200" y="1935163"/>
          <a:ext cx="8229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1104"/>
                <a:gridCol w="1378496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TEMA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Página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Diferencia entre comprador y cliente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3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Momentos de la verdad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9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El ciclo del cliente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11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La satisfacción de clientes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12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Valor agregado al cliente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14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Clientes Internos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15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29BF4-830E-4363-B7C9-6FB2F00AA610}" type="slidenum">
              <a:rPr lang="es-MX" smtClean="0"/>
              <a:pPr>
                <a:defRPr/>
              </a:pPr>
              <a:t>2</a:t>
            </a:fld>
            <a:endParaRPr lang="es-MX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3AAF3B-7A35-4377-ABE1-CCF9CC23F66A}" type="datetime1">
              <a:rPr lang="es-MX" smtClean="0"/>
              <a:t>23/03/2013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UNIMEX</a:t>
            </a:r>
            <a:endParaRPr lang="es-MX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MX" dirty="0" smtClean="0"/>
              <a:t>VALOR AGREGADO AL CLIENTE VAC</a:t>
            </a:r>
          </a:p>
        </p:txBody>
      </p:sp>
      <p:sp>
        <p:nvSpPr>
          <p:cNvPr id="1843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s-MX" dirty="0" smtClean="0"/>
              <a:t>Opinión de los clientes de la calidad del producto en relación con los de la competencia. Tomando en cuenta la relación calidad precio.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MX" dirty="0" smtClean="0"/>
              <a:t>VAC =             Valor de clientes A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MX" dirty="0" smtClean="0"/>
              <a:t>		  Valor de clientes competencia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es-MX" sz="2400" dirty="0" smtClean="0"/>
              <a:t>Ser mejores en atributos de producto y servicio que son importantes para los clientes  en relación con el precio que paga.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es-MX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Más retención de clientes, nuevos clientes, mas penetración en el mercado, mas crecimiento y mas utilidades</a:t>
            </a:r>
          </a:p>
        </p:txBody>
      </p:sp>
      <p:cxnSp>
        <p:nvCxnSpPr>
          <p:cNvPr id="5" name="4 Conector recto"/>
          <p:cNvCxnSpPr/>
          <p:nvPr/>
        </p:nvCxnSpPr>
        <p:spPr>
          <a:xfrm>
            <a:off x="1619250" y="3644900"/>
            <a:ext cx="4248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FBB35D-B94C-453B-8A47-0920B61DF89C}" type="slidenum">
              <a:rPr lang="es-MX" smtClean="0"/>
              <a:pPr>
                <a:defRPr/>
              </a:pPr>
              <a:t>20</a:t>
            </a:fld>
            <a:endParaRPr lang="es-MX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B5FFD8-3626-4704-8434-4EF1D585C2CF}" type="datetime1">
              <a:rPr lang="es-MX" smtClean="0"/>
              <a:t>23/03/2013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UNIMEX</a:t>
            </a:r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3A4BD3-39AC-4AD0-8A75-A5638F3F5DD1}" type="slidenum">
              <a:rPr lang="es-MX" smtClean="0"/>
              <a:pPr>
                <a:defRPr/>
              </a:pPr>
              <a:t>21</a:t>
            </a:fld>
            <a:endParaRPr lang="es-MX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35435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0DA28A-2F78-4B38-ABA5-04CA55FB5CF0}" type="datetime1">
              <a:rPr lang="es-MX" smtClean="0"/>
              <a:t>23/03/2013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UNIMEX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91462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Proceso:</a:t>
            </a:r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3A4BD3-39AC-4AD0-8A75-A5638F3F5DD1}" type="slidenum">
              <a:rPr lang="es-MX" smtClean="0"/>
              <a:pPr>
                <a:defRPr/>
              </a:pPr>
              <a:t>22</a:t>
            </a:fld>
            <a:endParaRPr lang="es-MX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121040251"/>
              </p:ext>
            </p:extLst>
          </p:nvPr>
        </p:nvGraphicFramePr>
        <p:xfrm>
          <a:off x="1524000" y="764704"/>
          <a:ext cx="722446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A67C65-7570-459D-9770-D7637245B0EC}" type="datetime1">
              <a:rPr lang="es-MX" smtClean="0"/>
              <a:t>23/03/2013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UNIMEX</a:t>
            </a:r>
            <a:endParaRPr lang="es-MX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Proceso: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Obtener del mercado los atributos de productos y servicios que son importantes para el cliente.</a:t>
            </a:r>
          </a:p>
          <a:p>
            <a:r>
              <a:rPr lang="es-MX" dirty="0" smtClean="0"/>
              <a:t>Encuesta de clientes propios y ajenos : calidad del producto, servicio y precio.</a:t>
            </a:r>
          </a:p>
          <a:p>
            <a:r>
              <a:rPr lang="es-MX" dirty="0" smtClean="0"/>
              <a:t>Obtener el VAC de nuestra empresa en relación con la competencia.</a:t>
            </a:r>
          </a:p>
          <a:p>
            <a:r>
              <a:rPr lang="es-MX" dirty="0" smtClean="0"/>
              <a:t>Graficar datos : calidad y precio.</a:t>
            </a:r>
          </a:p>
          <a:p>
            <a:r>
              <a:rPr lang="es-MX" dirty="0" smtClean="0"/>
              <a:t>Obtener  atributos del producto y servicio importantes para el cliente y mejorarlos para el VAC.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3A4BD3-39AC-4AD0-8A75-A5638F3F5DD1}" type="slidenum">
              <a:rPr lang="es-MX" smtClean="0"/>
              <a:pPr>
                <a:defRPr/>
              </a:pPr>
              <a:t>23</a:t>
            </a:fld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F6B7AD-7E07-4F14-B99C-EE9B09F3EF55}" type="datetime1">
              <a:rPr lang="es-MX" smtClean="0"/>
              <a:t>23/03/2013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UNIMEX</a:t>
            </a:r>
            <a:endParaRPr lang="es-MX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locosxlosbits.com/wp-content/uploads/2012/02/personal-branding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1844675"/>
            <a:ext cx="372427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MX" smtClean="0"/>
              <a:t>CLIENTES INTERNOS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755650" y="1989138"/>
            <a:ext cx="4824413" cy="4400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s-ES_tradnl" sz="2800" b="1">
                <a:solidFill>
                  <a:srgbClr val="000099"/>
                </a:solidFill>
                <a:latin typeface="Trebuchet MS" pitchFamily="34" charset="0"/>
              </a:rPr>
              <a:t>Gente de contacto que atiende directamente a los clientes.</a:t>
            </a:r>
          </a:p>
          <a:p>
            <a:pPr algn="just" eaLnBrk="0" hangingPunct="0">
              <a:spcBef>
                <a:spcPct val="50000"/>
              </a:spcBef>
            </a:pPr>
            <a:r>
              <a:rPr lang="es-ES_tradnl" sz="2800" b="1">
                <a:solidFill>
                  <a:srgbClr val="000099"/>
                </a:solidFill>
                <a:latin typeface="Trebuchet MS" pitchFamily="34" charset="0"/>
              </a:rPr>
              <a:t>Cadena de proveedores y clientes</a:t>
            </a:r>
          </a:p>
          <a:p>
            <a:pPr algn="just" eaLnBrk="0" hangingPunct="0">
              <a:spcBef>
                <a:spcPct val="50000"/>
              </a:spcBef>
            </a:pPr>
            <a:r>
              <a:rPr lang="es-ES_tradnl" sz="2800" b="1">
                <a:solidFill>
                  <a:srgbClr val="000099"/>
                </a:solidFill>
                <a:latin typeface="Trebuchet MS" pitchFamily="34" charset="0"/>
              </a:rPr>
              <a:t>Todo el que no esta en contacto con clientes externos, tiene clientes internos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622A54-33E5-46D6-8401-B8C258092208}" type="slidenum">
              <a:rPr lang="es-MX" smtClean="0"/>
              <a:pPr>
                <a:defRPr/>
              </a:pPr>
              <a:t>24</a:t>
            </a:fld>
            <a:endParaRPr lang="es-MX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838AD7-500C-4639-BD6D-EC7D9F586BE6}" type="datetime1">
              <a:rPr lang="es-MX" smtClean="0"/>
              <a:t>23/03/2013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UNIMEX</a:t>
            </a:r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locosxlosbits.com/wp-content/uploads/2012/02/personal-branding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1844675"/>
            <a:ext cx="372427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MX" smtClean="0"/>
              <a:t>CLIENTES INTERNOS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755650" y="1772816"/>
            <a:ext cx="4824413" cy="52629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s-ES_tradnl" sz="4800" b="1" dirty="0" smtClean="0">
                <a:solidFill>
                  <a:srgbClr val="000099"/>
                </a:solidFill>
                <a:latin typeface="Trebuchet MS" pitchFamily="34" charset="0"/>
              </a:rPr>
              <a:t>Principal Misión:</a:t>
            </a:r>
          </a:p>
          <a:p>
            <a:pPr algn="just" eaLnBrk="0" hangingPunct="0">
              <a:spcBef>
                <a:spcPct val="50000"/>
              </a:spcBef>
            </a:pPr>
            <a:r>
              <a:rPr lang="es-ES_tradnl" sz="4800" b="1" dirty="0" smtClean="0">
                <a:solidFill>
                  <a:srgbClr val="000099"/>
                </a:solidFill>
                <a:latin typeface="Trebuchet MS" pitchFamily="34" charset="0"/>
              </a:rPr>
              <a:t>Satisfacer a sus clientes internos</a:t>
            </a:r>
          </a:p>
          <a:p>
            <a:pPr algn="just" eaLnBrk="0" hangingPunct="0">
              <a:spcBef>
                <a:spcPct val="50000"/>
              </a:spcBef>
            </a:pPr>
            <a:endParaRPr lang="es-ES_tradnl" sz="4800" b="1" dirty="0">
              <a:solidFill>
                <a:srgbClr val="000099"/>
              </a:solidFill>
              <a:latin typeface="Trebuchet MS" pitchFamily="34" charset="0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622A54-33E5-46D6-8401-B8C258092208}" type="slidenum">
              <a:rPr lang="es-MX" smtClean="0"/>
              <a:pPr>
                <a:defRPr/>
              </a:pPr>
              <a:t>25</a:t>
            </a:fld>
            <a:endParaRPr lang="es-MX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5336FF-47CA-4C48-A6EF-CFD724CBE989}" type="datetime1">
              <a:rPr lang="es-MX" smtClean="0"/>
              <a:t>23/03/2013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UNIMEX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076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locosxlosbits.com/wp-content/uploads/2012/02/personal-branding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1844675"/>
            <a:ext cx="372427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Clientes internos. Fases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39750" y="1844675"/>
            <a:ext cx="4824413" cy="4616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 eaLnBrk="0" hangingPunct="0">
              <a:spcBef>
                <a:spcPct val="50000"/>
              </a:spcBef>
              <a:buFont typeface="Calibri" pitchFamily="34" charset="0"/>
              <a:buAutoNum type="arabicPeriod"/>
            </a:pPr>
            <a:r>
              <a:rPr lang="es-ES_tradnl" sz="2800" b="1">
                <a:solidFill>
                  <a:srgbClr val="000099"/>
                </a:solidFill>
                <a:latin typeface="Trebuchet MS" pitchFamily="34" charset="0"/>
              </a:rPr>
              <a:t>Determinar quienes son los clientes internos.</a:t>
            </a:r>
          </a:p>
          <a:p>
            <a:pPr marL="514350" indent="-514350" algn="just" eaLnBrk="0" hangingPunct="0">
              <a:spcBef>
                <a:spcPct val="50000"/>
              </a:spcBef>
              <a:buFont typeface="Calibri" pitchFamily="34" charset="0"/>
              <a:buAutoNum type="arabicPeriod"/>
            </a:pPr>
            <a:r>
              <a:rPr lang="es-ES_tradnl" sz="2800" b="1">
                <a:solidFill>
                  <a:srgbClr val="000099"/>
                </a:solidFill>
                <a:latin typeface="Trebuchet MS" pitchFamily="34" charset="0"/>
              </a:rPr>
              <a:t>Aclarar cuales son sus necesidades</a:t>
            </a:r>
          </a:p>
          <a:p>
            <a:pPr marL="514350" indent="-514350" algn="just" eaLnBrk="0" hangingPunct="0">
              <a:spcBef>
                <a:spcPct val="50000"/>
              </a:spcBef>
              <a:buFont typeface="Calibri" pitchFamily="34" charset="0"/>
              <a:buAutoNum type="arabicPeriod"/>
            </a:pPr>
            <a:r>
              <a:rPr lang="es-ES_tradnl" sz="2800" b="1">
                <a:solidFill>
                  <a:srgbClr val="000099"/>
                </a:solidFill>
                <a:latin typeface="Trebuchet MS" pitchFamily="34" charset="0"/>
              </a:rPr>
              <a:t>Medir el índice de satisfacción de sus necesidades</a:t>
            </a:r>
          </a:p>
          <a:p>
            <a:pPr marL="514350" indent="-514350" algn="just" eaLnBrk="0" hangingPunct="0">
              <a:spcBef>
                <a:spcPct val="50000"/>
              </a:spcBef>
              <a:buFont typeface="Calibri" pitchFamily="34" charset="0"/>
              <a:buAutoNum type="arabicPeriod"/>
            </a:pPr>
            <a:r>
              <a:rPr lang="es-ES_tradnl" sz="2800" b="1">
                <a:solidFill>
                  <a:srgbClr val="000099"/>
                </a:solidFill>
                <a:latin typeface="Trebuchet MS" pitchFamily="34" charset="0"/>
              </a:rPr>
              <a:t>Incrementar continuamente el índice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C3197-BE3F-4FEA-8E93-1573A309E5CF}" type="slidenum">
              <a:rPr lang="es-MX" smtClean="0"/>
              <a:pPr>
                <a:defRPr/>
              </a:pPr>
              <a:t>26</a:t>
            </a:fld>
            <a:endParaRPr lang="es-MX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C37412-CBBE-4DAB-9467-EBBBC28BC787}" type="datetime1">
              <a:rPr lang="es-MX" smtClean="0"/>
              <a:t>23/03/2013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UNIMEX</a:t>
            </a:r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Segunda dimensión de calidad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2141537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s-MX" sz="2000" dirty="0" smtClean="0"/>
              <a:t>Calidad interna que consiste en: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s-MX" sz="2000" dirty="0" smtClean="0"/>
              <a:t>Lo mas importante es el cliente.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s-MX" sz="2000" dirty="0" smtClean="0"/>
              <a:t>Medir  y mejorar la calidad de los servicios internos  en todos los niveles.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s-MX" sz="2000" dirty="0" smtClean="0"/>
              <a:t>Medir  y mejorar la calidad interna en los procesos de los servicios más importantes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MX" sz="20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MX" sz="20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MX" sz="2000" dirty="0" smtClean="0"/>
          </a:p>
        </p:txBody>
      </p:sp>
      <p:sp>
        <p:nvSpPr>
          <p:cNvPr id="4" name="3 Triángulo isósceles"/>
          <p:cNvSpPr/>
          <p:nvPr/>
        </p:nvSpPr>
        <p:spPr>
          <a:xfrm rot="10800000">
            <a:off x="3132138" y="4508500"/>
            <a:ext cx="2879725" cy="20891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21509" name="4 CuadroTexto"/>
          <p:cNvSpPr txBox="1">
            <a:spLocks noChangeArrowheads="1"/>
          </p:cNvSpPr>
          <p:nvPr/>
        </p:nvSpPr>
        <p:spPr bwMode="auto">
          <a:xfrm>
            <a:off x="3708400" y="4437063"/>
            <a:ext cx="16557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b="1">
                <a:latin typeface="Constantia" pitchFamily="18" charset="0"/>
              </a:rPr>
              <a:t>PERSONAL</a:t>
            </a:r>
          </a:p>
        </p:txBody>
      </p:sp>
      <p:sp>
        <p:nvSpPr>
          <p:cNvPr id="21510" name="7 CuadroTexto"/>
          <p:cNvSpPr txBox="1">
            <a:spLocks noChangeArrowheads="1"/>
          </p:cNvSpPr>
          <p:nvPr/>
        </p:nvSpPr>
        <p:spPr bwMode="auto">
          <a:xfrm>
            <a:off x="3851275" y="4076700"/>
            <a:ext cx="1657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b="1">
                <a:latin typeface="Constantia" pitchFamily="18" charset="0"/>
              </a:rPr>
              <a:t>CLIENTE</a:t>
            </a:r>
          </a:p>
        </p:txBody>
      </p:sp>
      <p:cxnSp>
        <p:nvCxnSpPr>
          <p:cNvPr id="10" name="9 Conector recto de flecha"/>
          <p:cNvCxnSpPr/>
          <p:nvPr/>
        </p:nvCxnSpPr>
        <p:spPr>
          <a:xfrm>
            <a:off x="4572000" y="4868863"/>
            <a:ext cx="0" cy="1368425"/>
          </a:xfrm>
          <a:prstGeom prst="straightConnector1">
            <a:avLst/>
          </a:prstGeom>
          <a:ln w="34925" cap="sq" cmpd="sng">
            <a:bevel/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6A8BE-F17E-42CE-841B-96F9BDFC93F7}" type="slidenum">
              <a:rPr lang="es-MX" smtClean="0"/>
              <a:pPr>
                <a:defRPr/>
              </a:pPr>
              <a:t>27</a:t>
            </a:fld>
            <a:endParaRPr lang="es-MX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92580D-430E-4375-B31D-692B72416F3E}" type="datetime1">
              <a:rPr lang="es-MX" smtClean="0"/>
              <a:t>23/03/2013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UNIMEX</a:t>
            </a:r>
            <a:endParaRPr lang="es-MX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Título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eaLnBrk="1" hangingPunct="1"/>
            <a:r>
              <a:rPr lang="es-MX" sz="4000" b="1" smtClean="0"/>
              <a:t>Cadena de proveedor-cliente interno</a:t>
            </a: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811570534"/>
              </p:ext>
            </p:extLst>
          </p:nvPr>
        </p:nvGraphicFramePr>
        <p:xfrm>
          <a:off x="1619672" y="1700808"/>
          <a:ext cx="70567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32DF10-D027-4DE5-AB7F-1B48BEADCBB6}" type="slidenum">
              <a:rPr lang="es-MX" smtClean="0"/>
              <a:pPr>
                <a:defRPr/>
              </a:pPr>
              <a:t>28</a:t>
            </a:fld>
            <a:endParaRPr lang="es-MX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91D0DE-F60E-4E12-9D13-D587A351022B}" type="datetime1">
              <a:rPr lang="es-MX" smtClean="0"/>
              <a:t>23/03/2013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UNIMEX</a:t>
            </a:r>
            <a:endParaRPr lang="es-MX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applies.cl/images/calid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3284538"/>
            <a:ext cx="333375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MX" sz="3600" b="1" smtClean="0"/>
              <a:t>Dirección general y sus funciones básicas de servicio</a:t>
            </a:r>
          </a:p>
        </p:txBody>
      </p:sp>
      <p:sp>
        <p:nvSpPr>
          <p:cNvPr id="23556" name="2 Marcador de contenido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2573337"/>
          </a:xfrm>
        </p:spPr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s-MX" smtClean="0"/>
              <a:t>Definir misión de calidad.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s-MX" smtClean="0"/>
              <a:t>Resumir una filosofía de calidad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s-MX" smtClean="0"/>
              <a:t>Realizar planeación estratégica de calidad.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s-MX" smtClean="0"/>
              <a:t>Definir políticas de calidad.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s-MX" smtClean="0"/>
              <a:t>Establecer  objetivos de calidad.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FED039-05EB-41D4-BD87-F9EBC68183CB}" type="slidenum">
              <a:rPr lang="es-MX" smtClean="0"/>
              <a:pPr>
                <a:defRPr/>
              </a:pPr>
              <a:t>29</a:t>
            </a:fld>
            <a:endParaRPr lang="es-MX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A14FF4-C8B3-4AB0-9DA0-4BA1D9794146}" type="datetime1">
              <a:rPr lang="es-MX" smtClean="0"/>
              <a:t>23/03/2013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UNIMEX</a:t>
            </a:r>
            <a:endParaRPr lang="es-MX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MX" sz="4000" b="1" smtClean="0"/>
              <a:t>DIFERENCIA ENTRE COMPRADOR Y CLIENTE</a:t>
            </a:r>
          </a:p>
        </p:txBody>
      </p:sp>
      <p:pic>
        <p:nvPicPr>
          <p:cNvPr id="7171" name="Picture 4" descr="http://4.bp.blogspot.com/-R4TDdvl7mwA/TbtFVBXaVxI/AAAAAAAAABM/jWW-k4IdPPc/s1600/Word-of-Mouth-Marke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773238"/>
            <a:ext cx="7974013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4355976" y="2132856"/>
            <a:ext cx="49885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?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691680" y="1844824"/>
            <a:ext cx="103105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!!!!</a:t>
            </a:r>
          </a:p>
        </p:txBody>
      </p:sp>
      <p:sp>
        <p:nvSpPr>
          <p:cNvPr id="8" name="7 Rectángulo"/>
          <p:cNvSpPr/>
          <p:nvPr/>
        </p:nvSpPr>
        <p:spPr>
          <a:xfrm>
            <a:off x="6588224" y="1844824"/>
            <a:ext cx="103105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!!!!</a:t>
            </a: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A090F7-F9DB-4ABF-A928-69E6202C3668}" type="slidenum">
              <a:rPr lang="es-MX" smtClean="0"/>
              <a:pPr>
                <a:defRPr/>
              </a:pPr>
              <a:t>3</a:t>
            </a:fld>
            <a:endParaRPr lang="es-MX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0EECCF-CA3B-458E-89EB-C12679FAED2C}" type="datetime1">
              <a:rPr lang="es-MX" smtClean="0"/>
              <a:t>23/03/2013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UNIMEX</a:t>
            </a:r>
            <a:endParaRPr lang="es-MX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MX" sz="4000" b="1" smtClean="0"/>
              <a:t/>
            </a:r>
            <a:br>
              <a:rPr lang="es-MX" sz="4000" b="1" smtClean="0"/>
            </a:br>
            <a:r>
              <a:rPr lang="es-MX" sz="3100" b="1" smtClean="0"/>
              <a:t>Sistemas para mejorar calidad interna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es-MX" b="1" dirty="0" smtClean="0"/>
              <a:t>Definir requisitos de puesto</a:t>
            </a:r>
          </a:p>
          <a:p>
            <a:pPr marL="514350" indent="-514350" eaLnBrk="1" fontAlgn="auto" hangingPunct="1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es-MX" b="1" dirty="0" smtClean="0"/>
              <a:t>Definir cada puesto en función de los servicios que presta.</a:t>
            </a:r>
          </a:p>
          <a:p>
            <a:pPr marL="514350" indent="-514350" eaLnBrk="1" fontAlgn="auto" hangingPunct="1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es-MX" b="1" dirty="0" smtClean="0"/>
              <a:t>Establecer sistemas  de medición de clientes internos</a:t>
            </a:r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7698B3-7C2B-4997-AF9A-3A4545909425}" type="slidenum">
              <a:rPr lang="es-MX" smtClean="0"/>
              <a:pPr>
                <a:defRPr/>
              </a:pPr>
              <a:t>30</a:t>
            </a:fld>
            <a:endParaRPr lang="es-MX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7A49CA-6209-476F-9CE5-BAB4BF6141B7}" type="datetime1">
              <a:rPr lang="es-MX" smtClean="0"/>
              <a:t>23/03/2013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UNIMEX</a:t>
            </a:r>
            <a:endParaRPr lang="es-MX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MX" sz="4000" b="1" smtClean="0"/>
              <a:t/>
            </a:r>
            <a:br>
              <a:rPr lang="es-MX" sz="4000" b="1" smtClean="0"/>
            </a:br>
            <a:r>
              <a:rPr lang="es-MX" sz="3100" b="1" smtClean="0"/>
              <a:t>Sistemas para mejorar calidad interna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514350" indent="-514350" eaLnBrk="1" fontAlgn="auto" hangingPunct="1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es-MX" b="1" dirty="0" smtClean="0"/>
              <a:t>Definir requisitos de puesto</a:t>
            </a:r>
          </a:p>
          <a:p>
            <a:pPr eaLnBrk="1" fontAlgn="auto" hangingPunct="1">
              <a:spcAft>
                <a:spcPts val="0"/>
              </a:spcAft>
              <a:buClrTx/>
              <a:defRPr/>
            </a:pPr>
            <a:r>
              <a:rPr lang="es-MX" dirty="0" smtClean="0"/>
              <a:t>Seleccionar las tres funciones mas importantes</a:t>
            </a:r>
          </a:p>
          <a:p>
            <a:pPr eaLnBrk="1" fontAlgn="auto" hangingPunct="1">
              <a:spcAft>
                <a:spcPts val="0"/>
              </a:spcAft>
              <a:buClrTx/>
              <a:defRPr/>
            </a:pPr>
            <a:r>
              <a:rPr lang="es-MX" dirty="0" smtClean="0"/>
              <a:t>Para cada función: requisitos del proveedor y cliente interno.</a:t>
            </a:r>
          </a:p>
          <a:p>
            <a:pPr eaLnBrk="1" fontAlgn="auto" hangingPunct="1">
              <a:spcAft>
                <a:spcPts val="0"/>
              </a:spcAft>
              <a:buClrTx/>
              <a:defRPr/>
            </a:pPr>
            <a:r>
              <a:rPr lang="es-MX" dirty="0" smtClean="0"/>
              <a:t>Negociar con cada cliente y proveedor, los requisitos para cada servicio.</a:t>
            </a:r>
          </a:p>
          <a:p>
            <a:pPr eaLnBrk="1" fontAlgn="auto" hangingPunct="1">
              <a:spcAft>
                <a:spcPts val="0"/>
              </a:spcAft>
              <a:buClrTx/>
              <a:defRPr/>
            </a:pPr>
            <a:r>
              <a:rPr lang="es-MX" dirty="0" smtClean="0"/>
              <a:t>Verificar periódicamente el cumplimiento de los requisitos.</a:t>
            </a:r>
          </a:p>
          <a:p>
            <a:pPr eaLnBrk="1" fontAlgn="auto" hangingPunct="1">
              <a:spcAft>
                <a:spcPts val="0"/>
              </a:spcAft>
              <a:buClrTx/>
              <a:defRPr/>
            </a:pPr>
            <a:r>
              <a:rPr lang="es-MX" dirty="0" smtClean="0"/>
              <a:t>Programa de mejora permanente para incrementar satisfacción de clientes internos</a:t>
            </a:r>
            <a:r>
              <a:rPr lang="es-MX" b="1" dirty="0" smtClean="0"/>
              <a:t>.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7698B3-7C2B-4997-AF9A-3A4545909425}" type="slidenum">
              <a:rPr lang="es-MX" smtClean="0"/>
              <a:pPr>
                <a:defRPr/>
              </a:pPr>
              <a:t>31</a:t>
            </a:fld>
            <a:endParaRPr lang="es-MX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F2DAD3-C799-4C77-83BD-028282AF271B}" type="datetime1">
              <a:rPr lang="es-MX" smtClean="0"/>
              <a:t>23/03/2013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UNIMEX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6752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MX" sz="4000" b="1" smtClean="0"/>
              <a:t/>
            </a:r>
            <a:br>
              <a:rPr lang="es-MX" sz="4000" b="1" smtClean="0"/>
            </a:br>
            <a:r>
              <a:rPr lang="es-MX" sz="3100" b="1" smtClean="0"/>
              <a:t>Sistemas para mejorar calidad interna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es-MX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Definir requisitos de puesto</a:t>
            </a:r>
          </a:p>
          <a:p>
            <a:pPr marL="514350" indent="-514350" eaLnBrk="1" fontAlgn="auto" hangingPunct="1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es-MX" b="1" dirty="0" smtClean="0"/>
              <a:t>Definir cada puesto en función de los servicios que presta.</a:t>
            </a:r>
          </a:p>
          <a:p>
            <a:pPr eaLnBrk="1" fontAlgn="auto" hangingPunct="1">
              <a:spcAft>
                <a:spcPts val="0"/>
              </a:spcAft>
              <a:buClrTx/>
              <a:defRPr/>
            </a:pPr>
            <a:r>
              <a:rPr lang="es-MX" dirty="0" smtClean="0"/>
              <a:t>Especificar áreas de resultados, tipos de servicios y estándares de cada servicio</a:t>
            </a:r>
          </a:p>
          <a:p>
            <a:pPr eaLnBrk="1" fontAlgn="auto" hangingPunct="1">
              <a:spcAft>
                <a:spcPts val="0"/>
              </a:spcAft>
              <a:buClrTx/>
              <a:defRPr/>
            </a:pPr>
            <a:r>
              <a:rPr lang="es-MX" dirty="0" smtClean="0"/>
              <a:t>Negociar con el cliente.</a:t>
            </a:r>
          </a:p>
          <a:p>
            <a:pPr eaLnBrk="1" fontAlgn="auto" hangingPunct="1">
              <a:spcAft>
                <a:spcPts val="0"/>
              </a:spcAft>
              <a:buClrTx/>
              <a:defRPr/>
            </a:pPr>
            <a:r>
              <a:rPr lang="es-MX" dirty="0" smtClean="0"/>
              <a:t>Verificación periódica sobre nivel de satisfacción.</a:t>
            </a:r>
          </a:p>
          <a:p>
            <a:pPr eaLnBrk="1" fontAlgn="auto" hangingPunct="1">
              <a:spcAft>
                <a:spcPts val="0"/>
              </a:spcAft>
              <a:buClrTx/>
              <a:defRPr/>
            </a:pPr>
            <a:endParaRPr lang="es-MX" dirty="0" smtClean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7698B3-7C2B-4997-AF9A-3A4545909425}" type="slidenum">
              <a:rPr lang="es-MX" smtClean="0"/>
              <a:pPr>
                <a:defRPr/>
              </a:pPr>
              <a:t>32</a:t>
            </a:fld>
            <a:endParaRPr lang="es-MX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1E0F6A-6DDF-4C87-88B7-9F56D2ECECC1}" type="datetime1">
              <a:rPr lang="es-MX" smtClean="0"/>
              <a:t>23/03/2013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UNIMEX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6752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MX" sz="4000" b="1" smtClean="0"/>
              <a:t/>
            </a:r>
            <a:br>
              <a:rPr lang="es-MX" sz="4000" b="1" smtClean="0"/>
            </a:br>
            <a:r>
              <a:rPr lang="es-MX" sz="3100" b="1" smtClean="0"/>
              <a:t>Sistemas para mejorar calidad interna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514350" indent="-514350" eaLnBrk="1" fontAlgn="auto" hangingPunct="1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es-MX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Definir requisitos de puesto</a:t>
            </a:r>
          </a:p>
          <a:p>
            <a:pPr marL="514350" indent="-514350" eaLnBrk="1" fontAlgn="auto" hangingPunct="1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es-MX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Definir cada puesto en función de los servicios que presta.</a:t>
            </a:r>
          </a:p>
          <a:p>
            <a:pPr marL="514350" indent="-514350" eaLnBrk="1" fontAlgn="auto" hangingPunct="1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es-MX" b="1" dirty="0" smtClean="0"/>
              <a:t>Establecer sistemas  de medición de clientes internos</a:t>
            </a:r>
            <a:r>
              <a:rPr lang="es-MX" dirty="0" smtClean="0"/>
              <a:t>.</a:t>
            </a:r>
          </a:p>
          <a:p>
            <a:pPr eaLnBrk="1" fontAlgn="auto" hangingPunct="1">
              <a:spcAft>
                <a:spcPts val="0"/>
              </a:spcAft>
              <a:buClrTx/>
              <a:defRPr/>
            </a:pPr>
            <a:r>
              <a:rPr lang="es-MX" dirty="0" smtClean="0"/>
              <a:t>Escoger las funciones de servicio mas importantes.</a:t>
            </a:r>
          </a:p>
          <a:p>
            <a:pPr eaLnBrk="1" fontAlgn="auto" hangingPunct="1">
              <a:spcAft>
                <a:spcPts val="0"/>
              </a:spcAft>
              <a:buClrTx/>
              <a:defRPr/>
            </a:pPr>
            <a:r>
              <a:rPr lang="es-MX" dirty="0" smtClean="0"/>
              <a:t>Elaborar cuestionarios de medición.</a:t>
            </a:r>
          </a:p>
          <a:p>
            <a:pPr eaLnBrk="1" fontAlgn="auto" hangingPunct="1">
              <a:spcAft>
                <a:spcPts val="0"/>
              </a:spcAft>
              <a:buClrTx/>
              <a:defRPr/>
            </a:pPr>
            <a:r>
              <a:rPr lang="es-MX" dirty="0" smtClean="0"/>
              <a:t>Medir los servicios con los clientes y pedir sugerencias para mejorar.</a:t>
            </a:r>
          </a:p>
          <a:p>
            <a:pPr eaLnBrk="1" fontAlgn="auto" hangingPunct="1">
              <a:spcAft>
                <a:spcPts val="0"/>
              </a:spcAft>
              <a:buClrTx/>
              <a:defRPr/>
            </a:pPr>
            <a:r>
              <a:rPr lang="es-MX" dirty="0" smtClean="0"/>
              <a:t>Mejorar continuamente.</a:t>
            </a: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7698B3-7C2B-4997-AF9A-3A4545909425}" type="slidenum">
              <a:rPr lang="es-MX" smtClean="0"/>
              <a:pPr>
                <a:defRPr/>
              </a:pPr>
              <a:t>33</a:t>
            </a:fld>
            <a:endParaRPr lang="es-MX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9CFA79-015E-4193-B942-6B48EA1D3EBB}" type="datetime1">
              <a:rPr lang="es-MX" smtClean="0"/>
              <a:t>23/03/2013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UNIMEX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6752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ectangle 3"/>
          <p:cNvSpPr>
            <a:spLocks noChangeArrowheads="1"/>
          </p:cNvSpPr>
          <p:nvPr/>
        </p:nvSpPr>
        <p:spPr bwMode="auto">
          <a:xfrm>
            <a:off x="250825" y="404813"/>
            <a:ext cx="8893175" cy="1076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E4E4E4"/>
            </a:outerShdw>
          </a:effectLst>
        </p:spPr>
        <p:txBody>
          <a:bodyPr>
            <a:spAutoFit/>
          </a:bodyPr>
          <a:lstStyle/>
          <a:p>
            <a:pPr algn="ctr" defTabSz="762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b="1" i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La calidad interna camino hacia la calidad total</a:t>
            </a:r>
            <a:endParaRPr lang="es-ES_tradnl" sz="3200" b="1" i="1" dirty="0">
              <a:solidFill>
                <a:schemeClr val="bg2">
                  <a:lumMod val="50000"/>
                </a:schemeClr>
              </a:solidFill>
              <a:latin typeface="Trebuchet MS" pitchFamily="34" charset="0"/>
              <a:cs typeface="+mn-cs"/>
            </a:endParaRPr>
          </a:p>
        </p:txBody>
      </p:sp>
      <p:sp>
        <p:nvSpPr>
          <p:cNvPr id="25603" name="164 Triángulo isósceles"/>
          <p:cNvSpPr>
            <a:spLocks noChangeArrowheads="1"/>
          </p:cNvSpPr>
          <p:nvPr/>
        </p:nvSpPr>
        <p:spPr bwMode="auto">
          <a:xfrm rot="10800000">
            <a:off x="2541587" y="1917697"/>
            <a:ext cx="3672681" cy="266382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>
              <a:latin typeface="Constantia" pitchFamily="18" charset="0"/>
            </a:endParaRPr>
          </a:p>
        </p:txBody>
      </p:sp>
      <p:cxnSp>
        <p:nvCxnSpPr>
          <p:cNvPr id="25604" name="175 Conector recto de flecha"/>
          <p:cNvCxnSpPr>
            <a:cxnSpLocks noChangeShapeType="1"/>
            <a:stCxn id="25603" idx="3"/>
          </p:cNvCxnSpPr>
          <p:nvPr/>
        </p:nvCxnSpPr>
        <p:spPr bwMode="auto">
          <a:xfrm flipH="1" flipV="1">
            <a:off x="4341813" y="1485903"/>
            <a:ext cx="36114" cy="43179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5605" name="176 Conector recto de flecha"/>
          <p:cNvCxnSpPr>
            <a:cxnSpLocks noChangeShapeType="1"/>
          </p:cNvCxnSpPr>
          <p:nvPr/>
        </p:nvCxnSpPr>
        <p:spPr bwMode="auto">
          <a:xfrm flipV="1">
            <a:off x="5926138" y="1773238"/>
            <a:ext cx="576262" cy="5762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5606" name="177 Conector recto de flecha"/>
          <p:cNvCxnSpPr>
            <a:cxnSpLocks noChangeShapeType="1"/>
          </p:cNvCxnSpPr>
          <p:nvPr/>
        </p:nvCxnSpPr>
        <p:spPr bwMode="auto">
          <a:xfrm flipH="1" flipV="1">
            <a:off x="2267744" y="2061369"/>
            <a:ext cx="489744" cy="288131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5607" name="179 Conector recto de flecha"/>
          <p:cNvCxnSpPr>
            <a:cxnSpLocks noChangeShapeType="1"/>
          </p:cNvCxnSpPr>
          <p:nvPr/>
        </p:nvCxnSpPr>
        <p:spPr bwMode="auto">
          <a:xfrm>
            <a:off x="4341813" y="4654550"/>
            <a:ext cx="0" cy="3587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5608" name="195 Conector recto de flecha"/>
          <p:cNvCxnSpPr>
            <a:cxnSpLocks noChangeShapeType="1"/>
          </p:cNvCxnSpPr>
          <p:nvPr/>
        </p:nvCxnSpPr>
        <p:spPr bwMode="auto">
          <a:xfrm flipH="1">
            <a:off x="2541588" y="2925763"/>
            <a:ext cx="576262" cy="431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5609" name="196 Conector recto de flecha"/>
          <p:cNvCxnSpPr>
            <a:cxnSpLocks noChangeShapeType="1"/>
          </p:cNvCxnSpPr>
          <p:nvPr/>
        </p:nvCxnSpPr>
        <p:spPr bwMode="auto">
          <a:xfrm flipH="1">
            <a:off x="2109788" y="2638425"/>
            <a:ext cx="800100" cy="1349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5610" name="197 Conector recto de flecha"/>
          <p:cNvCxnSpPr>
            <a:cxnSpLocks noChangeShapeType="1"/>
          </p:cNvCxnSpPr>
          <p:nvPr/>
        </p:nvCxnSpPr>
        <p:spPr bwMode="auto">
          <a:xfrm flipH="1">
            <a:off x="2830513" y="3286125"/>
            <a:ext cx="574675" cy="431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5611" name="198 Conector recto de flecha"/>
          <p:cNvCxnSpPr>
            <a:cxnSpLocks noChangeShapeType="1"/>
          </p:cNvCxnSpPr>
          <p:nvPr/>
        </p:nvCxnSpPr>
        <p:spPr bwMode="auto">
          <a:xfrm flipH="1">
            <a:off x="3046413" y="3502025"/>
            <a:ext cx="576262" cy="431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5612" name="199 Conector recto de flecha"/>
          <p:cNvCxnSpPr>
            <a:cxnSpLocks noChangeShapeType="1"/>
          </p:cNvCxnSpPr>
          <p:nvPr/>
        </p:nvCxnSpPr>
        <p:spPr bwMode="auto">
          <a:xfrm flipH="1">
            <a:off x="3405188" y="3789363"/>
            <a:ext cx="360362" cy="6477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5613" name="205 Conector recto de flecha"/>
          <p:cNvCxnSpPr>
            <a:cxnSpLocks noChangeShapeType="1"/>
          </p:cNvCxnSpPr>
          <p:nvPr/>
        </p:nvCxnSpPr>
        <p:spPr bwMode="auto">
          <a:xfrm>
            <a:off x="4630738" y="4221163"/>
            <a:ext cx="792162" cy="2159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5614" name="208 Conector recto de flecha"/>
          <p:cNvCxnSpPr>
            <a:cxnSpLocks noChangeShapeType="1"/>
          </p:cNvCxnSpPr>
          <p:nvPr/>
        </p:nvCxnSpPr>
        <p:spPr bwMode="auto">
          <a:xfrm>
            <a:off x="5205413" y="3357563"/>
            <a:ext cx="1081087" cy="714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5615" name="209 Conector recto de flecha"/>
          <p:cNvCxnSpPr>
            <a:cxnSpLocks noChangeShapeType="1"/>
          </p:cNvCxnSpPr>
          <p:nvPr/>
        </p:nvCxnSpPr>
        <p:spPr bwMode="auto">
          <a:xfrm flipV="1">
            <a:off x="5565775" y="2781300"/>
            <a:ext cx="936625" cy="730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5616" name="210 Conector recto de flecha"/>
          <p:cNvCxnSpPr>
            <a:cxnSpLocks noChangeShapeType="1"/>
          </p:cNvCxnSpPr>
          <p:nvPr/>
        </p:nvCxnSpPr>
        <p:spPr bwMode="auto">
          <a:xfrm>
            <a:off x="5133975" y="3502025"/>
            <a:ext cx="792163" cy="2159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5617" name="211 Conector recto de flecha"/>
          <p:cNvCxnSpPr>
            <a:cxnSpLocks noChangeShapeType="1"/>
          </p:cNvCxnSpPr>
          <p:nvPr/>
        </p:nvCxnSpPr>
        <p:spPr bwMode="auto">
          <a:xfrm>
            <a:off x="4846638" y="3862388"/>
            <a:ext cx="935037" cy="2873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19" name="218 Rectángulo"/>
          <p:cNvSpPr/>
          <p:nvPr/>
        </p:nvSpPr>
        <p:spPr>
          <a:xfrm>
            <a:off x="6448311" y="3141563"/>
            <a:ext cx="1660199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Tercera dimensión</a:t>
            </a:r>
          </a:p>
        </p:txBody>
      </p:sp>
      <p:sp>
        <p:nvSpPr>
          <p:cNvPr id="33" name="32 CuadroTexto"/>
          <p:cNvSpPr txBox="1"/>
          <p:nvPr/>
        </p:nvSpPr>
        <p:spPr>
          <a:xfrm>
            <a:off x="827088" y="5157788"/>
            <a:ext cx="748982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dirty="0">
                <a:latin typeface="+mn-lt"/>
                <a:cs typeface="+mn-cs"/>
              </a:rPr>
              <a:t>Se mejora la calidad de las personas y  de la empresa, se irradia y llega a la </a:t>
            </a:r>
            <a:r>
              <a:rPr lang="es-MX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calidad total.</a:t>
            </a: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CDBAE-D448-4CE0-94C0-03CE9AEEBE65}" type="slidenum">
              <a:rPr lang="es-MX" smtClean="0"/>
              <a:pPr>
                <a:defRPr/>
              </a:pPr>
              <a:t>34</a:t>
            </a:fld>
            <a:endParaRPr lang="es-MX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987823"/>
            <a:ext cx="1553006" cy="1585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9BDAB7-E2B4-45F8-BABB-B9CCBEFA7063}" type="datetime1">
              <a:rPr lang="es-MX" smtClean="0"/>
              <a:t>23/03/2013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UNIMEX</a:t>
            </a:r>
            <a:endParaRPr lang="es-MX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z="4000" b="1" smtClean="0"/>
              <a:t>Diferencia entre comprador y cliente</a:t>
            </a:r>
          </a:p>
        </p:txBody>
      </p:sp>
      <p:pic>
        <p:nvPicPr>
          <p:cNvPr id="8195" name="Picture 2" descr="http://company.ticketscript.com/images/components/home-slider/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060575"/>
            <a:ext cx="3944938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http://3.bp.blogspot.com/-K0K1gASvhjQ/TWOm8Q9KttI/AAAAAAAAADU/CPAM4bBgWcw/s320/client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2276475"/>
            <a:ext cx="4156075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2267744" y="5229200"/>
            <a:ext cx="487723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Estadísticas =individuos</a:t>
            </a:r>
          </a:p>
        </p:txBody>
      </p:sp>
      <p:cxnSp>
        <p:nvCxnSpPr>
          <p:cNvPr id="11" name="10 Conector recto"/>
          <p:cNvCxnSpPr/>
          <p:nvPr/>
        </p:nvCxnSpPr>
        <p:spPr>
          <a:xfrm flipH="1">
            <a:off x="4787900" y="5157788"/>
            <a:ext cx="144463" cy="7191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B6D6F4-9237-4926-AB97-374A424DAD6B}" type="slidenum">
              <a:rPr lang="es-MX" smtClean="0"/>
              <a:pPr>
                <a:defRPr/>
              </a:pPr>
              <a:t>4</a:t>
            </a:fld>
            <a:endParaRPr lang="es-MX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536120-CF3D-4E29-A97A-769FD3B8E01C}" type="datetime1">
              <a:rPr lang="es-MX" smtClean="0"/>
              <a:t>23/03/2013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UNIMEX</a:t>
            </a:r>
            <a:endParaRPr lang="es-MX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z="4000" b="1" smtClean="0"/>
              <a:t>Diferencia entre comprador y cliente</a:t>
            </a:r>
          </a:p>
        </p:txBody>
      </p:sp>
      <p:pic>
        <p:nvPicPr>
          <p:cNvPr id="9219" name="Picture 2" descr="http://joseocana34.files.wordpress.com/2010/01/utpl-competencia-perfecta1.jpg?w=468&amp;h=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844675"/>
            <a:ext cx="382905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http://www.subastastodo.com/wp-content/uploads/2009/04/compra-y-venta-de-propiedad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1844675"/>
            <a:ext cx="4416425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1918052" y="5467871"/>
            <a:ext cx="4744697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Atención, lealtad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9AD882-A467-45E1-BEA4-A883E2AD9768}" type="slidenum">
              <a:rPr lang="es-MX" smtClean="0"/>
              <a:pPr>
                <a:defRPr/>
              </a:pPr>
              <a:t>5</a:t>
            </a:fld>
            <a:endParaRPr lang="es-MX"/>
          </a:p>
        </p:txBody>
      </p:sp>
      <p:sp>
        <p:nvSpPr>
          <p:cNvPr id="2" name="1 CuadroTexto"/>
          <p:cNvSpPr txBox="1"/>
          <p:nvPr/>
        </p:nvSpPr>
        <p:spPr>
          <a:xfrm>
            <a:off x="395288" y="4778375"/>
            <a:ext cx="3816350" cy="379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Comprador. Lo atiende cualquiera</a:t>
            </a:r>
            <a:endParaRPr lang="es-MX" dirty="0"/>
          </a:p>
        </p:txBody>
      </p:sp>
      <p:sp>
        <p:nvSpPr>
          <p:cNvPr id="3" name="2 CuadroTexto"/>
          <p:cNvSpPr txBox="1"/>
          <p:nvPr/>
        </p:nvSpPr>
        <p:spPr>
          <a:xfrm>
            <a:off x="4644008" y="5147900"/>
            <a:ext cx="4320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Cliente. Un profesional asignado para él.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C722EA-3D95-4E7F-B0B6-EE1349FE83EE}" type="datetime1">
              <a:rPr lang="es-MX" smtClean="0"/>
              <a:t>23/03/2013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UNIMEX</a:t>
            </a:r>
            <a:endParaRPr lang="es-MX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z="4000" b="1" smtClean="0"/>
              <a:t>Diferencia entre comprador y cliente</a:t>
            </a:r>
          </a:p>
        </p:txBody>
      </p:sp>
      <p:graphicFrame>
        <p:nvGraphicFramePr>
          <p:cNvPr id="6" name="5 Diagrama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AD6218-128A-413B-9030-EB32E54A9B5A}" type="slidenum">
              <a:rPr lang="es-MX" smtClean="0"/>
              <a:pPr>
                <a:defRPr/>
              </a:pPr>
              <a:t>6</a:t>
            </a:fld>
            <a:endParaRPr lang="es-MX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892CD9-2D02-4730-BF3B-9F967A41215F}" type="datetime1">
              <a:rPr lang="es-MX" smtClean="0"/>
              <a:t>23/03/2013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UNIMEX</a:t>
            </a:r>
            <a:endParaRPr lang="es-MX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lang="es-MX" sz="4000" b="1" smtClean="0"/>
              <a:t>Diferencia entre comprador y cliente</a:t>
            </a:r>
          </a:p>
        </p:txBody>
      </p:sp>
      <p:pic>
        <p:nvPicPr>
          <p:cNvPr id="11267" name="Picture 2" descr="http://entropy.es/blogs/entrotecno/files/2011/03/ecommerc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989138"/>
            <a:ext cx="21494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http://lanuevaeconomia.com/wp-content/uploads/2011/04/Conectar-compradores-y-vendedores-de-alimentos-frescos-como-idea-de-negoci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2205038"/>
            <a:ext cx="2376487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6" descr="http://www.josecriado.com/wp-content/uploads/2008/08/tienda_virtual_online-289x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2133600"/>
            <a:ext cx="1800225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8" descr="http://4.bp.blogspot.com/_7O8oTjV9rps/S8IEC25QkJI/AAAAAAAAAFY/eBdc8HRU5zM/s1600/vend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688" y="2205038"/>
            <a:ext cx="255270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2" descr="http://cdhg.files.wordpress.com/2011/04/pymes_clientes_potencial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2138" y="4941888"/>
            <a:ext cx="23812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CuadroTexto"/>
          <p:cNvSpPr txBox="1"/>
          <p:nvPr/>
        </p:nvSpPr>
        <p:spPr>
          <a:xfrm>
            <a:off x="250825" y="3860800"/>
            <a:ext cx="194468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>
                <a:latin typeface="+mj-lt"/>
                <a:cs typeface="+mn-cs"/>
              </a:rPr>
              <a:t>Primer contacto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4716463" y="1916113"/>
            <a:ext cx="1943100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>
                <a:latin typeface="+mj-lt"/>
                <a:cs typeface="+mn-cs"/>
              </a:rPr>
              <a:t>Servicio excede expectativas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6804025" y="4076700"/>
            <a:ext cx="216058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>
                <a:latin typeface="+mj-lt"/>
                <a:cs typeface="+mn-cs"/>
              </a:rPr>
              <a:t>Organización éxito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5364163" y="4724400"/>
            <a:ext cx="230346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>
                <a:latin typeface="+mj-lt"/>
                <a:cs typeface="+mn-cs"/>
              </a:rPr>
              <a:t>Regresan y regresan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3276600" y="6165850"/>
            <a:ext cx="19431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>
                <a:latin typeface="+mj-lt"/>
                <a:cs typeface="+mn-cs"/>
              </a:rPr>
              <a:t>Recomiendan</a:t>
            </a:r>
          </a:p>
        </p:txBody>
      </p:sp>
      <p:pic>
        <p:nvPicPr>
          <p:cNvPr id="11277" name="Picture 10" descr="http://www.envapack.com/wp-content/uploads/2008/07/1137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8400" y="3716338"/>
            <a:ext cx="1368425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8 CuadroTexto"/>
          <p:cNvSpPr txBox="1"/>
          <p:nvPr/>
        </p:nvSpPr>
        <p:spPr>
          <a:xfrm>
            <a:off x="2051050" y="2060575"/>
            <a:ext cx="266541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>
                <a:latin typeface="+mj-lt"/>
                <a:cs typeface="+mn-cs"/>
              </a:rPr>
              <a:t>Satisfacción necesidades</a:t>
            </a:r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BF4072-6A6E-4793-848A-187803B3D804}" type="slidenum">
              <a:rPr lang="es-MX" smtClean="0"/>
              <a:pPr>
                <a:defRPr/>
              </a:pPr>
              <a:t>7</a:t>
            </a:fld>
            <a:endParaRPr lang="es-MX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EBF325-107D-412C-825D-05FE073F84D5}" type="datetime1">
              <a:rPr lang="es-MX" smtClean="0"/>
              <a:t>23/03/2013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UNIMEX</a:t>
            </a:r>
            <a:endParaRPr lang="es-MX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lang="es-MX" sz="4000" b="1" smtClean="0"/>
              <a:t>Estrategias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827584" y="1412776"/>
            <a:ext cx="1689309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quiebra</a:t>
            </a:r>
          </a:p>
        </p:txBody>
      </p:sp>
      <p:sp>
        <p:nvSpPr>
          <p:cNvPr id="21" name="20 Rectángulo"/>
          <p:cNvSpPr/>
          <p:nvPr/>
        </p:nvSpPr>
        <p:spPr>
          <a:xfrm>
            <a:off x="6588224" y="1340768"/>
            <a:ext cx="1161088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éxito</a:t>
            </a:r>
          </a:p>
        </p:txBody>
      </p:sp>
      <p:graphicFrame>
        <p:nvGraphicFramePr>
          <p:cNvPr id="23" name="22 Diagrama"/>
          <p:cNvGraphicFramePr/>
          <p:nvPr/>
        </p:nvGraphicFramePr>
        <p:xfrm>
          <a:off x="539552" y="1988840"/>
          <a:ext cx="326402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4" name="23 Diagrama"/>
          <p:cNvGraphicFramePr/>
          <p:nvPr/>
        </p:nvGraphicFramePr>
        <p:xfrm>
          <a:off x="5508104" y="1988840"/>
          <a:ext cx="326402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7D9CF4-9EB7-4602-A615-06C4E4A07D78}" type="slidenum">
              <a:rPr lang="es-MX" smtClean="0"/>
              <a:pPr>
                <a:defRPr/>
              </a:pPr>
              <a:t>8</a:t>
            </a:fld>
            <a:endParaRPr lang="es-MX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CC0838-B740-4D6C-9A08-728CD0CF38F0}" type="datetime1">
              <a:rPr lang="es-MX" smtClean="0"/>
              <a:t>23/03/2013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UNIMEX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4354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 eaLnBrk="1" hangingPunct="1"/>
            <a:r>
              <a:rPr lang="es-MX" dirty="0" smtClean="0"/>
              <a:t>MOMENTOS DE LA VERDAD.</a:t>
            </a:r>
            <a:br>
              <a:rPr lang="es-MX" dirty="0" smtClean="0"/>
            </a:br>
            <a:r>
              <a:rPr lang="es-MX" sz="2400" b="1" dirty="0" smtClean="0"/>
              <a:t>El servicio de calidad está en los detalles</a:t>
            </a:r>
          </a:p>
        </p:txBody>
      </p:sp>
      <p:sp>
        <p:nvSpPr>
          <p:cNvPr id="13315" name="2 Marcador de contenido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1349375"/>
          </a:xfrm>
        </p:spPr>
        <p:txBody>
          <a:bodyPr/>
          <a:lstStyle/>
          <a:p>
            <a:pPr eaLnBrk="1" hangingPunct="1"/>
            <a:r>
              <a:rPr lang="es-MX" dirty="0" smtClean="0"/>
              <a:t>Episodio en el cual el cliente entra en contacto con algún aspecto de la organización y experimenta la calidad del servicio. </a:t>
            </a:r>
            <a:r>
              <a:rPr lang="es-MX" dirty="0" err="1" smtClean="0"/>
              <a:t>Jan</a:t>
            </a:r>
            <a:r>
              <a:rPr lang="es-MX" dirty="0" smtClean="0"/>
              <a:t> </a:t>
            </a:r>
            <a:r>
              <a:rPr lang="es-MX" dirty="0" err="1" smtClean="0"/>
              <a:t>Carlzon</a:t>
            </a:r>
            <a:endParaRPr lang="es-MX" dirty="0" smtClean="0"/>
          </a:p>
        </p:txBody>
      </p:sp>
      <p:pic>
        <p:nvPicPr>
          <p:cNvPr id="13316" name="Picture 2" descr="http://www.gradia.es/wp-content/uploads/2011/06/segmentacion-mercad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357563"/>
            <a:ext cx="3619500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4 CuadroTexto"/>
          <p:cNvSpPr txBox="1">
            <a:spLocks noChangeArrowheads="1"/>
          </p:cNvSpPr>
          <p:nvPr/>
        </p:nvSpPr>
        <p:spPr bwMode="auto">
          <a:xfrm>
            <a:off x="395288" y="5157788"/>
            <a:ext cx="36718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onstantia" pitchFamily="18" charset="0"/>
              </a:rPr>
              <a:t>Proveedor y receptor.- múltiples puntos individuales de contacto </a:t>
            </a:r>
          </a:p>
          <a:p>
            <a:r>
              <a:rPr lang="es-MX">
                <a:latin typeface="Constantia" pitchFamily="18" charset="0"/>
              </a:rPr>
              <a:t>Cada persona de contacto es un fabricante de servicios</a:t>
            </a:r>
          </a:p>
        </p:txBody>
      </p:sp>
      <p:sp>
        <p:nvSpPr>
          <p:cNvPr id="13318" name="5 CuadroTexto"/>
          <p:cNvSpPr txBox="1">
            <a:spLocks noChangeArrowheads="1"/>
          </p:cNvSpPr>
          <p:nvPr/>
        </p:nvSpPr>
        <p:spPr bwMode="auto">
          <a:xfrm>
            <a:off x="3995738" y="3297163"/>
            <a:ext cx="46085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dirty="0">
                <a:latin typeface="Constantia" pitchFamily="18" charset="0"/>
              </a:rPr>
              <a:t>Servicios predecibles.- estandarizados</a:t>
            </a:r>
          </a:p>
          <a:p>
            <a:r>
              <a:rPr lang="es-MX" dirty="0">
                <a:latin typeface="Constantia" pitchFamily="18" charset="0"/>
              </a:rPr>
              <a:t>Servicios  impredecibles.- controlados por personal motivado.</a:t>
            </a:r>
          </a:p>
        </p:txBody>
      </p:sp>
      <p:sp>
        <p:nvSpPr>
          <p:cNvPr id="13319" name="6 CuadroTexto"/>
          <p:cNvSpPr txBox="1">
            <a:spLocks noChangeArrowheads="1"/>
          </p:cNvSpPr>
          <p:nvPr/>
        </p:nvSpPr>
        <p:spPr bwMode="auto">
          <a:xfrm>
            <a:off x="4140200" y="4521299"/>
            <a:ext cx="46085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dirty="0">
                <a:latin typeface="Constantia" pitchFamily="18" charset="0"/>
              </a:rPr>
              <a:t>La compañía existe en la mente del cliente durante estos momentos, al satisfacer una necesidad manifiesta o no. </a:t>
            </a: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7E8C81-B944-42E0-8ADD-55F4873FD2F1}" type="slidenum">
              <a:rPr lang="es-MX" smtClean="0"/>
              <a:pPr>
                <a:defRPr/>
              </a:pPr>
              <a:t>9</a:t>
            </a:fld>
            <a:endParaRPr lang="es-MX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6A5D47-2CDF-4ADB-9E89-79313EBE4953}" type="datetime1">
              <a:rPr lang="es-MX" smtClean="0"/>
              <a:t>23/03/2013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UNIMEX</a:t>
            </a:r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2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480</TotalTime>
  <Words>1207</Words>
  <Application>Microsoft Office PowerPoint</Application>
  <PresentationFormat>Presentación en pantalla (4:3)</PresentationFormat>
  <Paragraphs>311</Paragraphs>
  <Slides>34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5" baseType="lpstr">
      <vt:lpstr>Flujo</vt:lpstr>
      <vt:lpstr>EL CLIENTE</vt:lpstr>
      <vt:lpstr>Indice</vt:lpstr>
      <vt:lpstr>DIFERENCIA ENTRE COMPRADOR Y CLIENTE</vt:lpstr>
      <vt:lpstr>Diferencia entre comprador y cliente</vt:lpstr>
      <vt:lpstr>Diferencia entre comprador y cliente</vt:lpstr>
      <vt:lpstr>Diferencia entre comprador y cliente</vt:lpstr>
      <vt:lpstr>Diferencia entre comprador y cliente</vt:lpstr>
      <vt:lpstr>Estrategias</vt:lpstr>
      <vt:lpstr>MOMENTOS DE LA VERDAD. El servicio de calidad está en los detalles</vt:lpstr>
      <vt:lpstr>Momentos de la verdad</vt:lpstr>
      <vt:lpstr>El ciclo del cliente</vt:lpstr>
      <vt:lpstr>LA SATISFACCION DE CLIENTES</vt:lpstr>
      <vt:lpstr>Sistemas de medición de satisfacción de clientes</vt:lpstr>
      <vt:lpstr>GRUPO FOCUS</vt:lpstr>
      <vt:lpstr>VALOR AGREGADO AL CLIENTE VAC</vt:lpstr>
      <vt:lpstr>VALOR AGREGADO AL CLIENTE VAC</vt:lpstr>
      <vt:lpstr>VALOR AGREGADO AL CLIENTE VAC</vt:lpstr>
      <vt:lpstr>VALOR AGREGADO AL CLIENTE VAC</vt:lpstr>
      <vt:lpstr>VALOR AGREGADO AL CLIENTE VAC</vt:lpstr>
      <vt:lpstr>VALOR AGREGADO AL CLIENTE VAC</vt:lpstr>
      <vt:lpstr>Presentación de PowerPoint</vt:lpstr>
      <vt:lpstr>Proceso:</vt:lpstr>
      <vt:lpstr>Proceso:</vt:lpstr>
      <vt:lpstr>CLIENTES INTERNOS</vt:lpstr>
      <vt:lpstr>CLIENTES INTERNOS</vt:lpstr>
      <vt:lpstr>Clientes internos. Fases</vt:lpstr>
      <vt:lpstr>Segunda dimensión de calidad</vt:lpstr>
      <vt:lpstr>Cadena de proveedor-cliente interno</vt:lpstr>
      <vt:lpstr>Dirección general y sus funciones básicas de servicio</vt:lpstr>
      <vt:lpstr> Sistemas para mejorar calidad interna</vt:lpstr>
      <vt:lpstr> Sistemas para mejorar calidad interna</vt:lpstr>
      <vt:lpstr> Sistemas para mejorar calidad interna</vt:lpstr>
      <vt:lpstr> Sistemas para mejorar calidad interna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CLIENTE</dc:title>
  <dc:creator>Margarita Valle Leon</dc:creator>
  <cp:lastModifiedBy>Margarita</cp:lastModifiedBy>
  <cp:revision>60</cp:revision>
  <dcterms:created xsi:type="dcterms:W3CDTF">2012-03-22T03:36:29Z</dcterms:created>
  <dcterms:modified xsi:type="dcterms:W3CDTF">2013-03-23T09:04:48Z</dcterms:modified>
</cp:coreProperties>
</file>