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BB5573C-CC18-47D1-AF5E-608A77D7B1BA}" type="datetimeFigureOut">
              <a:rPr lang="es-MX" smtClean="0"/>
              <a:t>19/07/2013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4780469-8F96-42EB-90C8-813E3182AC6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573C-CC18-47D1-AF5E-608A77D7B1BA}" type="datetimeFigureOut">
              <a:rPr lang="es-MX" smtClean="0"/>
              <a:t>19/07/2013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0469-8F96-42EB-90C8-813E3182AC6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573C-CC18-47D1-AF5E-608A77D7B1BA}" type="datetimeFigureOut">
              <a:rPr lang="es-MX" smtClean="0"/>
              <a:t>19/07/2013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0469-8F96-42EB-90C8-813E3182AC6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573C-CC18-47D1-AF5E-608A77D7B1BA}" type="datetimeFigureOut">
              <a:rPr lang="es-MX" smtClean="0"/>
              <a:t>19/07/2013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0469-8F96-42EB-90C8-813E3182AC6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573C-CC18-47D1-AF5E-608A77D7B1BA}" type="datetimeFigureOut">
              <a:rPr lang="es-MX" smtClean="0"/>
              <a:t>19/07/2013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0469-8F96-42EB-90C8-813E3182AC6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573C-CC18-47D1-AF5E-608A77D7B1BA}" type="datetimeFigureOut">
              <a:rPr lang="es-MX" smtClean="0"/>
              <a:t>19/07/2013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0469-8F96-42EB-90C8-813E3182AC6D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573C-CC18-47D1-AF5E-608A77D7B1BA}" type="datetimeFigureOut">
              <a:rPr lang="es-MX" smtClean="0"/>
              <a:t>19/07/2013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0469-8F96-42EB-90C8-813E3182AC6D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573C-CC18-47D1-AF5E-608A77D7B1BA}" type="datetimeFigureOut">
              <a:rPr lang="es-MX" smtClean="0"/>
              <a:t>19/07/2013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0469-8F96-42EB-90C8-813E3182AC6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573C-CC18-47D1-AF5E-608A77D7B1BA}" type="datetimeFigureOut">
              <a:rPr lang="es-MX" smtClean="0"/>
              <a:t>19/07/2013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0469-8F96-42EB-90C8-813E3182AC6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BB5573C-CC18-47D1-AF5E-608A77D7B1BA}" type="datetimeFigureOut">
              <a:rPr lang="es-MX" smtClean="0"/>
              <a:t>19/07/2013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4780469-8F96-42EB-90C8-813E3182AC6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BB5573C-CC18-47D1-AF5E-608A77D7B1BA}" type="datetimeFigureOut">
              <a:rPr lang="es-MX" smtClean="0"/>
              <a:t>19/07/2013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4780469-8F96-42EB-90C8-813E3182AC6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BB5573C-CC18-47D1-AF5E-608A77D7B1BA}" type="datetimeFigureOut">
              <a:rPr lang="es-MX" smtClean="0"/>
              <a:t>19/07/2013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4780469-8F96-42EB-90C8-813E3182AC6D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SOMOS%20MUTANTES.pps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EL%20CORAZ&#211;N%20TIENE%20CEREBRO.pptx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6600" dirty="0" smtClean="0"/>
              <a:t>Liderazgo</a:t>
            </a:r>
            <a:endParaRPr lang="es-MX" sz="6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Margarita Valle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eón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547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5B35-B4E4-417C-BF72-360BBE9726C8}" type="datetime1">
              <a:rPr lang="es-MX" smtClean="0"/>
              <a:t>19/07/2013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UNIMEX CAMPUS VERACRUZ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8D-975F-4A82-8DDB-7F8A32D74453}" type="slidenum">
              <a:rPr lang="es-MX" smtClean="0"/>
              <a:pPr/>
              <a:t>10</a:t>
            </a:fld>
            <a:endParaRPr lang="es-MX"/>
          </a:p>
        </p:txBody>
      </p:sp>
      <p:sp>
        <p:nvSpPr>
          <p:cNvPr id="7" name="AutoShape 4" descr="data:image/jpeg;base64,/9j/4AAQSkZJRgABAQAAAQABAAD/2wCEAAkGBxIREBUUEhQVFRUXFBQXFRYVFBQUFBUUFBQWFxQUFRQYHCggGBolHBQUITEhJSksLi4uFx8zODMsNygtLisBCgoKDg0OFxAQGiwcHBwsLCwsLCwsLCwsLCwsLCwsLCwsLCwsLCwsLCwsLCwsLCwsLCwsLCwsLCwsLCwsLCwsLP/AABEIAKgBLAMBEQACEQEDEQH/xAAcAAABBQEBAQAAAAAAAAAAAAAEAQIDBQYHAAj/xAA/EAABAwIEBAQCCAUCBgMAAAABAAIDBBEFEiExBkFRYRMicYGRsRQVFiMyQlKhM2LB0fBykgckQ4Ki4TSy8f/EABoBAAIDAQEAAAAAAAAAAAAAAAABAgMEBQb/xAAyEQACAgEEAQMDAgQGAwAAAAAAAQIRAwQSITETIkFRFDJhBSNxgZGhFUJSsdHwYnLB/9oADAMBAAIRAxEAPwDYhIQoQA4IAcEAOCBihADggByAFCAFsgBbIA9ZAHrIAWyAMvxnxdHQsyts6Zw8rdw3+Z3btzQOji+K4jNUymSVxe89dgOgHIJDoBDEmxpHsiB0KGpkR1kAJdACWQB4s6IAIoq2SB4fE9zHjm02Poeo7IA69wRxw2sAjms2bkRo146joeyYjZpCEQAhQAhKAGkoAaSgBpQAhKAGkoEMKBjCgQxyAIyUAZscZR9QpUFjhxlH1CKCxftnH1CKCxw4yj6hFBY8cZR/qCKCx7eMIz+YIoLNDhtb4ouEhonqaoMGqTZbDG5OkA/XrOoVfkRo+jn8CjHWdQjyIf0k/gIZiYKlvK3gaEfi7RzCW9DWmk/YYMbZ1CPIh/SS+ALGeKWQQuk/EQPKOpOwTU0yM9PKCtnE8VxJ88rpJDme43J6dAOwUijoDFyUAg+koHO5KqU0XQxtj6nDnA7aJLIhyxMEdTEclNSRW4Mb4RTsVDTEU9wtrGujRYbRiYjwKAJYJHMcHNJaQbgjQgjYgoCjrWB8biSFpksHjR3cjmmiD4D/ALWx/qCKFYh4sj6hFBY37WR/qCKCxp4tj/UEUFjDxdH1CKFYw8XR9QigsaeLmdUUOxh4uZ1RQWG4bjzZTYFFBZbyy2bdCAo6jiBrSQrViIbiA8SMT8TDcc7Zw++4ubAqomXg4dDYzbolYFbHw84yAOKYBNbw4cuh0QgA/s287E3QA12AvYASTugDqvCLbRNHZJjQvFJtGVVl+06WgVzRzoyHqfiubbPS7UXeA0Jf53E25K7FFvkxarKo+lGgcyw+QV9HPTtgFRQOdqSfRQcWaIZkiJmDnqUvGyb1KRjuNJskgiB2Fz6nZXYoVyc3XZ97UUZqNlyrm6MCVmnwnBgbFwWTJlNmPCq5NRQULALAKhybNFUHjD2HkhNkWDT8PRPGykpNEHFMF+yMXUp+WQtkSaPh6JvK6TmySigOrwKE8kLJIl44szmJ8P5dWK6Gb5KZ4Pgz08JabFaYyTMcotDWOtupCLPCIPFf4d7E7eoSQn0amk4YFvNe/qpWQB6zh4tOl7dExBI4bzMvYj3SsBtNw0L2dcosCd3C7O6LArqnho5rtvboiwJpOG/LexHdFgR03Dma976IsCw4eo/Clt3QBtq7+GfROPYM5pLCXzO15q7Ll2RK0hJsPIPNUx1NoTL6pq2Ei1kFzC/p0YYboAG+lsL0AT1FazJZACxVUYseyAI6qqjLNLboA1HDNsuiTGiPiv8Ahn0VObo6eg+9HOmNu63dc73PSvhG7oYw2MAdFugqRwsrcpMT6WM2qW7kfjdcE8UocdlJOyuUWkSVEojjLiORKkVpWziWK1pnmfId3Em3Qch8FYlRgnLdKwvBoAXAlVZXwXYY8m1p2WAssLZvLOkFkhMNbJ2QQaJ45E7Ise5wQAM96RKgOdyCQBI3qmMx/ENOM1wtWGXBjzx5KBwWoysPwF//ADMWtvO3X3QDOpS1jWv0KZWeina9p2ugApkjQwaoEgWoq2hwsUDIRiIudUAegrWEG6AHVtS3IPMgRHhtW25F0AiGmcHVFwj2A09f/DPonHsbOYSVWSZ3qVLNHciroPjrmkXKxPE10BNHwnMPzFa7LB7+E5XbuKdjofFwnKPzFKwoX7JS3vmKdiHP4UmP5ilYxRwlJoMxRYjd4DQ+EwDskNHsZoPFaQoTjao26bN43ZmRwlre5Wb6c6v+JcF1DhZDbXKuUDFLUJuwWbAXE7lQeJlsdYl7BFLhLm8ypLG0QyalS9gfiSlc2mldfZjj+yk4lazJJnEGDVTZgReYNvos+Xo1YezYU2yxs2llTNSIsPa1SIjw1FCPOYUAROhKVDsFnj7IHYJUR6aIGY/Ht1qxGbKZuULUjI0EYPGXTxtG5e0D4pkTpbuHJDzKkVjouHpG7EpAT/U0lraoCiB/D0h3JRYEf2af1KLAT7NvHMosKJHYC8ixRYEI4deNiQnYUHYXg5Y65SsDQ1UV2W7JoZhazhfM9ztdSrNyZGgdvDDhzKVoKOngt7KBIcC3skA4Ob2TAUOb2QA4Ob2QMUFvZAEzCOSAHkDmkNWe8qOB8nvKgORdED5Fs1AuSt4kpw+jnb1ifsLn8J2HVA+T5zY0kgDUlRboavo2eA4flaCd+nRYsk7fBvxQ2rkv43sZ+IgKra2Wbg+CoZycPiEbWRbCW1TeqXIEjakIsKFfUhKwoYagdUwIJahltXAe6e1isCkkadQQR2KVNEkykxjDxILj4qcJ7WKcVIw9bCWOIct0JWjBOLiw7hQ2rYNbfet1056c1YVs+gLt7IIHrt7IATM3sgBpc3sgBC5vZADC9vZADDI3sgBhkZ2QA3O3lZAHnFAA7y3snQEJc3simBz0cbP6FPgAtvFEuW9jZAEH2zkvaxQBJJxhI3cFAEf24f0KAJIeN3kjQ7o4A6RgNWZGA9Qogh2M13hNJUJypWbdPh8jozP2sWf6hHU/w0mpuJDI6zQU457Iz0CgrZbMxIqzeZHgQJU4+W8iovLRdDRJgk3EJc1wsdQR21Cj5ib0MV7nLKGny1WQjYn/ANKc3cLOcobMm1+xr3OcAGt369AsySNTZF9VRnV73X63snva6RBwsr6rCY921FuxcFNZH7og8S+SCCKVhGWUkIck+0ChJe5r8HBe0XNysz7LyHHHvY05TqnBK+RO64MrK6pdvLYLSnFexS4zfuEUuGsP8Wpv2DkSyP2QLH8sPbhjGi8Uh7a3/qoOfyiahXRPBI6xD7Gw3HP2UGkTVma4ohAIPdX4GZ9QuCrwiTJK15F8pv8ABaTIzdx8WyHZrlJUV8o87i54NiCigtjncUS2vlKAGN4pkOzSnSEIeJpv0uRwBDJxVIDYg3RwB5/Ektr5TZLgZF9ppDyKOALXh/GnSPs4EIYGvqX2ZfshdgzCVmPOEhaL6FadiStldsHdjj+6jUQtkn1AxjhpfmqC0uZMMaYzokMrosHY2TRqYgitwdhbe2pKAIWYA127UARVGAta0EDn0QBvOGGWjA7JDRBxb/DKpzfadT9P+9HOFzT0psMCoAyME7lbMUKRyNVm3Sos3M5D3VjRlT9yN1EDok4WSWVopOI2eF4dh5SXA99lXONElPd37GPmpyytjP5TfKe1jp7KyLuDRiyL9xM0NQbC6oLjM11Q977a76X/AAjv3V0Eimbd0gaoo5s+XzuF9wTlI0toNArU1RQ4ysuqLCC0izjawzdA62tuouqJyRqxxaXJo+HzlJCzvll1cDceZmfa9kLhirgz9RhBc5wc4/hOQ8i62l+i0QaKZxbRTU1FMZMoztHO5JDRzvcWKv3JmZKSZPTvkbJa2x/LsR1I5FVySovg2aSlfmAKzsuKHi0eVvqrsHZRqOj3DdGGMMrhdx/A3+qMs7dIeDEkrZoeG3mZ7mya2Fwbf51U8L5oWritqkHVuENdsNloOewmnwpvhoA9FhbGu2GqARM6hZtogAGbCGON7DRAx0+GMaxAiHDsLaSdBZDBEVHB4dTZP2A11Z/DPoiPY2c1a0Gd9/1KWok1HgqQTLSgm4WSOVpcgSvx0PcCOS1FpPNxCGtsNUqCyGPGg51wgRJLjwIy80UOyT68ygJ0AyTG8zQLHdFBZvOGTdgPZRGiDitt4zboqc3R09A/WrOexQuzDQ79Fz0nZ6NyVG4p3WYPRbY9HDmvWByVRaefwUHLkuWNNBlHNm6qcXZTkhQPxGwOhHZwslk6K4dmLrLGWMAah+/sbquHuRyx6L5kIeLFVskiCbCmnQhNSYUhG4S0cz6BG5gkkFspAxtgFGUhrsfhos9CRNi4ozz3QxJDJqIPaCnGXyR6YH9WMPX0uVLcxNIniwtoOjR8EnJipImNOGiyjY7M3xFDnAH8wVuN0VZI2hcNmb+Ag6aDolLuy+CDsPd4RLvUK7B3Zn1svQkWtJiehBC0nNsNbiPktZMAOrxO5FgUBYKMSPQoAdBihANwdUBZLVYgS0eVAEFHiRaTcGyAHUUhfMDZIDV1g+7PomgOV1hc2Z9gd1bNWiDQ+GudbYqiWHkKOht4Sj/SFItJBwnH+kIsKHN4Uj/SEWFDxwrH+kIsB32Vj/SEWFDm8Lx/pCLFReUVKGCwQMWqpA/dRasthkcQL6kZ0Ch40X/Vy+SdmGgC1lLaQedvkacKaeQS2Ia1MhzMNA5I2ITztgPEFAPo7zbax+BCjkj6SeHL6kjAsoxmkJ3Fi3uLrHfRsyFhSOslIgg8uBGyiSFaxKwI6puiEgQPSVDWHVWLgkexDEWuNre6HyJcBtMbtVbIsjdCnZIkbKAExUB1D9ECKUR5pW321P7Kd8EfcfPQjxhk5bnkB3Svgth+TV4JgrZIs5GjnOt6A2/utmFVE5+rlc6+Cx+z7eitMtC/UTUWKhpwFvRAUN+oGdEBQ04CzogKEOCNQFETsCb0QA+DCww3CBhkrLiyAKOfBmkk2U9wqBzgjeiNwUboBRJDgEAKAgBbIAVADkAKgBUAeQAqAPIA8gCGsh8SNzD+ZpHxCTVolF00znFVTZfKQQ5lxp8iFz5RpnV3blfyQ0pSkRRZxNVYwprAkKwfFYTk8upB2Uo9ji+TItw17XufnkN73aScoKu3WqDat1kVTR+I9hzPBbyF7FNSpUDirTNjhEZEYuNd7Khg3yElqVisGmBTHYFUmwTEVjQS/S+241IvzUn0C7LGCG7RG0HU893EppWSckuTotFAI42sH5Wge/M/FdBKkcmct0myYhMiIQgBpCAGkJANKYEZQBE5AEbkgIXlAED0AQuKANCCmSoUFIKHXTChQ5AUKHIChcyAocCgR4lACZx1QB7xB1QB7xB1QAucdUANc8IAoMcwsyuzxltyLOBNr22N1RkxbujThzKKpmRbGWPc07tcR8DbRZZqnRri7Vh0b9VSSDIZEUJjJ5NLkgDqVJAitfUQm7c4v1O3xU0mWqDPRTwCwDxcc+XxTpilB9lnFNbYgjsVBldDnyjkoCBJpdU0NFfVvupIAjBsFklYZY3NBzFuV2gIABuD11WiOLdGymWZQlTNRguD+Ec8hDn8rfhb6dT3V+PFtKM2ffwuEXTXhW0Zh2cIoBM4ToBC8IoBpeEUAwvCKAjc8IoLIXSDqigInPCVCI3FIAeSQdUADulHVAyGm4gz7LOstnYnotoZ9cAKXkKvpWxzcWB2TWSxPTNdiuxEhDnQLBYBUcShpVbzJGiGgciJnFbSUlqETf6c0jV4dU52grTF2cnLDa6A8ZrHMvZSRSUD8ZkCfAipqeM3MdlIN0UIjdxyRuCigHN45vyPwRQDX8d+qKHYn237FFCG09cJ7yD8xPx5rDnjUmdHBK4IMa9Z6LiWWqyjQXPJJAUNTSzTO+8kDG/y3cdf2C0RosRKOG2W/wDkO/2t/spUvkmmxk3D8YGk7z6BtvkjgXLI6SiljPlmuOmU3+ahNohKy7ZUXGu6oIkTpLppCBah+ikkDDaHiJsEYZ0v8SV2sGn9COPmy3NhzOJCQnKMU6K97FZxISbK2OnTVoi8tEpx93RP6YXmYn1+U/pheVkT+IyE/pg8rEPER7pfTB5WRu4gcl9Oh+RkcmPuCPAh72Qv4gd3S8CHvZNQ40XPsVCeKkNSNFK/y37LMy0wmKcRZZHN6IoAE8SlFAbAUoYzTYLHtpHe8jlIrZ5XuvbQclU2zXCMV2E4Qx7Rd2t9lLHa7KtQ4vhBVbKbFTk+CrFFWZOslJcVjkzsY4pIhi3HqEl2Sl0dW4f/AIY9F1Mf2nlNX97FxFgJN1YY2VLoWbW1SEZuuwoOl/qmJ9hVTw8wgaAoGPpsDY0ZbBAFZX4A0uuBsgGEjAGmPWyAG/Vggb5dr+11Rnjas06aVOhGvWOjYMfKUmiSGuYXbbpWSIH4VI7mR7qSkK38j2YU8Dc2S3DsUNLdB8UCF1AQhM8JdE6Ig7iXEDmSB8VZFEZMvKjgmR4DgWelz87Lp4skork484NuwU0Zhu2QZSP37grJllNzIrjsbTRtLh3XUwSaiQatlj4TT7Kzcw2kT4R8lLcxbSGekB+CamDiOip2gJOTHRBNC26ExURvhabeqVjoklowGlV7iSRV4e4fSbBOf2jXZvJP4fssLLjmlfS5p3+qAIDh6As6DWO1DeSyy+Dt41SsQwt06JbUS3sNjjFr/BTSKZSdkFawBtlGS4LMUm5GKrRd5I2WKa5O3jfpIomm49QopOycmqOqcP8A8Mei6mPo8pq/vY3FZg0m6sMbKR+ItCBAYxBhPe6KCwubE2WCKAssEw8TtdK4kMuQ0DTNbc36KQdh78DYRoXa+6VAE0mCtba/m9dvdFBRX8a0wFIbAaPbsq832l+n+8wEc/IrH2bXwFxkKEkxphMUjWquiQ+WuFt06YC/TbhKgB3EH1snQWAzzaqcYkGwN8ysUaIXYkMhDg7cggjpomuxZXtxyf4OmYBX+LA1x5t16XG63J2jmwe5WZHjDFopmtiicDIx5zchYjYO23UVkx7qbNX0GacdyRG3h6sjja/IHC1/I4ONvTn7LbjnAxPG4vkAbiTgSCCDfUEG607ERsmOIXT2EWxhxO6WxCRD9ZEnmjaSobNiBRtAZFXGyi4gSzYicpHVQ2jsCwe5qL2KJ9DR0R38P2WBlpzutnyzvQIiNagZ092FAm9lVsR0FqGlQ92Gg8kbRLOyZlDbkntIPLYk2HB3JDimOOZxBDw+w8lDxIu+tmObw8wckeJA9bL5Lijp8gsrUqMeSe52QYjQeImVAUXCRfvoO/8AZMVFjRcHU0ZuWZ3dXHT4BMKQZNglMRYws9hb5IHRmPrSqdI+GigZ4MBynNuddbOJ33VLyScmoro6sdJp8eJSyS5kaujeCxpOhttzB5hXHLkqdBjRogRnuN9KR3ct+arzfYy7B96OYOauemdBobFUlu+ytXJS+B9RUdNilsFvoAfVlPxh5BPpx7o8YeQIjrSRqjxicyGSqvt7lSqhcsSLVQky2KCYhYhEeynWOsTNvwS7ySMPI39nLZido5enlwUdFVUNFJ4ckfiuJOc5Q4jU6a/IKpuEHTPQYoajUeqMtqR0DhuopzFlheCATlBOoadQLHXmr4tVwYdTjyqVzQzH6OlIzTZG/wA+gP8A7ViyuPuZo4XN0lbKSHBKeW5heyQdiLj1CmtQ30wyaacPuiMmwOJn4srfUgfNPzsisTfSEZgcTvw5T6EFLzsHia7QjuH2dE/MyGwYcAb0S8zDahjsAb0R5WG09Dgwa64Ci8jY9pZOb5bKtjM1XYIHPJtulYALsBCdgdHE7eqjaLtjHeOEWG1i+OEWGxnhUtRYbGe+lNRYbGSRS5jZuvomnYnFrsrOJ8fbRBoIzyO1DAbWHVxVeTIod9mzR6GWot3UV7hNRiLoadsszooi63lyvebkXDRYi5U9yjG5cEYadTyuGO5V/IXA+IPGJ+8jeOrMzXN/1Ru1t3CITUhajSvF7Nf9+Q+XiOlZ+KeP/cCfgE3OK7ZXHSZpdRZXVXHdG0GznPPINaRf3Kg88Ea4fpWdvlUjPxYlVMpS+NmWSpqHZBbXK4bgH03Ve+W20uWzW8OGWbbJ3GEeTRcO09RFHkqSC/MSHA3uD103CuxqSXq7OZq5YpTvFwi+Y7RTMhlP+ILz4cbRsXEn0AsP3KqzfYy/T/ejBuYucdAHMSkmRaGupx6KSk0QcUwKWkdyP7KxZCLxoHNO/t8E/IR8RJHAeaTnZJQolMSjZJImgiUGyaHTGxZ3d/QqeMx65/t0bDg+S05b+pn7j/Cr8LOVp36gRs9PRVUskzPEdJK6ws0kNsOvJOTjB3L3O/ghm1CUIOqD6tuFynNnMDrZmubdt2u12ta4Nx7JS8b96NOP6yHFbiDD6kl//JQvqcuhlncS0dmZkKX+hbv4jyY13nkoX7IKrsRsb1WHva/k+G4v/wBzf7oc6+6P9BRw2v2sqa/JJh89a/zQUcbG9ZnEvd7k3TUpvqJXOGnjxkyNv8dE80tYTZ2HRF36g5oHrfdPdP8A0kVDT9rM6CKWhrQWvf4DW5gHRNaScp/nPNTSnfJTknpqaim38gOFYk53jMePPFI4Ec8lzld/nZGOW5tMq1enWOMckepL+5M7E29VdsZg3DPrFpKWxjsmLrhRGVtTiDWmyQAjsTakBDRVspF3eyyRnI9FkxY1wgqTE3NGpTeRorjp4sfR4mZNj6pxyNkcmnUCaaoIG6k5UQjBMIwLDpql2ZxLYv8Ayf6dB3TxxlLl9C1GTHiW2KuX+wfi3EAheKaiYJJzppq1ndx5n5Kc8lPbHshp9HvXlzuo/wC4HU4JBTltRiMxklJBy/lJGwDQLkD2Ci4Rj6sj5NENTlyp4tNGolFxbjX1jLHHTscQ12gI1c42Gw2FvmqsuTyNKJs0el+lhKeR8sueI8Zpo5GwyQuYWBv3seVpZcaFltSP8srZ5IxltaMWDTZckHkjK79n7jfo0YHivp2VbDr4sVg8/wCuPYn0TaXbVijOd7FN438Pr+pCzimijOlCQR1YwH91DywX+Uu+izz7y/3CqfGJaqYVLozHT07HuF/zOy2GvM+mylGbk7qkiE9PDDDxKVzmRYPW4hUTsqHA+ASQWmzW5DsWg6uINtfVKEskpX7BqsWlxY/GvvNwDstJxDO8bsvAD0P7FV5VcGWYXU0YRwXNOiQvTQMjcmRIXFMQ1xRQyIu6KVELEZqeaTJoLjaoMYyZl3s7O/oVfj+1s52vl6UjS8O6VMX/AHD/AMSpYvuOXh+9F7h2DskrXPkaH2bYBwuBqbmxWnam+TrxzzhGougTFqmhpZHQ1FPdrfNE4NuMr9S0ajZxKqm4R4kjp4IajNHyY58+5FAcQnAdSMbTQfkBytc4dbWNgleSX2qkOtLidZ3vl7kk2PYpAMklOJDycGE392aJPJlXDjY1pdFk9UZ0QQxY1L57+GDs0Fjf2Nz8Sl+8/wAEr/T8fHZJM3G7ZQff7r5p/vAn+nd/8kEvD2KRtEnj533BLfEcdRqBYixS8eZc3YfV6KXp2Uv4BWF4hHWPyTDwKxoID2+XNbdpB3/0n2U4TUn8SKs+CWGNw9eN+3wZnFKKdkr2u8rmm7gNsp2e3+X5LdgzKXpl2jlarTRilkx/a/7AVNUPEjRdaGlRiNtG77v2WFlyOc8QVMnjkNOiQyrM8vVAzpU7A1nyCyNUjtwe5lVJSOdqdzyVLi2bFkUQ2goMg781ZCFFOXNuLvCMIM77v/hg/wC49PRXQhufJizajYqj2ybFcXknk+h0FrjSWUaNjbsQCPn8E5TbeyBLBpo4o+fUfyXyMlqqXCIyxn3tQ4eYncnq4/lb23SbjiXyyxY82ulb9MEAYRw/UYhN49XmbGdbHylw5NY38re//wCqEccsj3SNGfV4tLDx4eWXGN8R01B93BGHOboWss1rezndVbPLDHwjJg0WbVeqcqT+RnA+K/WH0h8sbLhzGgZQfJlNmknfW/xRhyeS20LX4fpdkYNgOIcGSskdJRTGEk38O5Db9iOXYhRlgadwdFmH9SxuO3PHd+QY8QYjTeWophJb84ade+Ztx+wUPJkjxKNly0mly848m38BTMVqsSLYRB4UNwZXa6tBuRcgfAKSnLI6qkJ4MOkTm57pext54QGBoFgAAB0AWlI4UpOTbfuRsPI8kCIcSpmvicHbWN/S2qHyCdcnNsRonQvyu1H5XciP7rBmxOLv2OhiyqS/IBIFSWkNkCZFI1SQgV7CpJkR7Y0rHQ5gskSJQ9CTYnKgjwLEA72uexNtPgB8VoklGO04mry75fwL/hmMmqZ2Dif9p/ulhVyM+FetG4wqPzErWb0HzUjHgZ2tdY6Zmg29LoaTJxySj06Fe1MiPfsgBIxogBCgCo4rxJ1NTiVoBtIwEHmCdR2UMktqs1aTAs2TY+OGU1dh8GKRCandknbbXZwI2a8D9nKuUVkVx7NkMuTRy8eRXFldHVGciCq+5q49IpCNJP5XciD+6UZXw+GieTEopzxerG+18GXxGjeyouW5bGz2fodyt1aeR9lvxZVKNPs5Go0/jalDmL9zXQn7seiol2VowmJRg1DrpCIjA3skM2NQTnGhss0uzuY62vklc2xGidEU/wAlhQ0xkIaBvueg5qyMbKMk9pLjdW50rKClOVzheV4/6cdtfcj5jqnOXOyJLTY4xi9Rl6XS+WCV2MR0I+h0DC+bZz7Zjntrp+Z/7BVymsfogrZpxaeWp/fzuo/BNwzwx4WaqriMwu6zzmy8y955u7ck8eKvVPsWr1u+sGn664K/G+NJ53eFSNc1p0BaCZXDsB+EfuoTzybqCL9P+m48S35nb/siy4W4MNxLVjXdsZ116ydfRTxYH3Io1n6kvsw/1/4NpBA1h8oAFtgABp6LSuDjSk5duyN48ykRHMbdJgEhuiSAhndYJgQuZskApZcEHYgj4o9hMwkEodmp5xcsJaCeYBsDfqq007iyrFkadfBW1+APGsZzDodCqZ6df5TfDU/6immhez8TSPUf1VDxSXsXrLF9MhfKFGiVkXiBFBZ4SX219NUbWLcginw+WT8LT6nRWRwyZCWaKLaHDGwNzvOZ/IcgVojCMFZizZ20CNFzc7k3Pus0pWzlt2bPgyksySQjc5QewGtviFowR4s0aePbNXStyABXmomNzsmB5wSGI/ZACjZAHggCGvpWStySNDmncFDSapkseSUJboumc8xXBKnDpfGpszo+2pA5tkbzHf5LJKEsbuPR38OpxauHjy8P/vRZNqYMWgLSPDqGi7erT1aebb7hWXHKvhmSWPJoZ2uYMqIc9UwxvAFbT3Fnf9aMbtPX19ClGTf/ALIllhCHPeKf9mGUEwfFcXFrhzT+Jrhu091apbuTl5sLxyr29mYnG6d/jEjZSKSvIk7oA6+aIFQo0eVoeKEHRPaHlY3Fa5lDA6Td58rG83P5C3TmiUlCNlunxS1GRR9l2VVKfq2lfUTnNV1FzY7gnUN9Be59gql+3Fyl2zoNfV5lihxjgQf8PqTwo5q6fmHWc7fKNZHj1Onso6eNXkkT/Usm6UNPjK6rxOsxSQsiH3d75L2a0cjI7mf8ChKc8rqPRqhg0+ijun38m74V4ebSRW0dI7V7vk0dgtWLEoL8nE1useon/wCK6RdsOitMI7mhDIZxqmIdThJjCDohABTm7rfFDESyjRIBCNEIZieMaExyNqGDQ2D+gcNiexGnsqcqae5GXNFxe5EmHSsnb5HWdzYd/bqFKMky3HNSQtTTO2c2/tcKRYU1Th8ROsY+SW1MkpSQOzCov0X/AHRsiG+RZUtCB+GO3t/dOkRbbD20zrXNmtG5JAACG6IszWKVbXvszVo59T1WbJOzHknuf4GYfSulkaxgu5x+A5k9gq4xcnRWouTpHTqGkETGRt2aNT1PM+5uVuUaVHQhHaqCHFMkTAoAcZAgBmdqAF0QAoagBkm4QA1yBnPuKcCkppxVUgNgbua0Xynmco3aeayZMbi90TuaPVQzY/Dm/kx3jQ4iA+M+DWMFxrYkj/7N/cXUk1k5XDK5QyaR7ZerGwNtfvUFuV7CI6yIcxsJmjqE1L3/AKkMmFP9vtPmL/8AgbW4c02cLOa4Xa4bEHZWnKcXF0wB2HM6IE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6" descr="data:image/jpeg;base64,/9j/4AAQSkZJRgABAQAAAQABAAD/2wCEAAkGBxIREBUUEhQVFRUXFBQXFRYVFBQUFBUUFBQWFxQUFRQYHCggGBolHBQUITEhJSksLi4uFx8zODMsNygtLisBCgoKDg0OFxAQGiwcHBwsLCwsLCwsLCwsLCwsLCwsLCwsLCwsLCwsLCwsLCwsLCwsLCwsLCwsLCwsLCwsLCwsLP/AABEIAKgBLAMBEQACEQEDEQH/xAAcAAABBQEBAQAAAAAAAAAAAAAEAQIDBQYHAAj/xAA/EAABAwIEBAQCCAUCBgMAAAABAAIDBBEFEiExBkFRYRMicYGRsRQVFiMyQlKhM2LB0fBykgckQ4Ki4TSy8f/EABoBAAIDAQEAAAAAAAAAAAAAAAABAgMEBQb/xAAyEQACAgEEAQMDAgQGAwAAAAAAAQIRAwQSITETIkFRFDJhBSNxgZGhFUJSsdHwYnLB/9oADAMBAAIRAxEAPwDYhIQoQA4IAcEAOCBihADggByAFCAFsgBbIA9ZAHrIAWyAMvxnxdHQsyts6Zw8rdw3+Z3btzQOji+K4jNUymSVxe89dgOgHIJDoBDEmxpHsiB0KGpkR1kAJdACWQB4s6IAIoq2SB4fE9zHjm02Poeo7IA69wRxw2sAjms2bkRo146joeyYjZpCEQAhQAhKAGkoAaSgBpQAhKAGkoEMKBjCgQxyAIyUAZscZR9QpUFjhxlH1CKCxftnH1CKCxw4yj6hFBY8cZR/qCKCx7eMIz+YIoLNDhtb4ouEhonqaoMGqTZbDG5OkA/XrOoVfkRo+jn8CjHWdQjyIf0k/gIZiYKlvK3gaEfi7RzCW9DWmk/YYMbZ1CPIh/SS+ALGeKWQQuk/EQPKOpOwTU0yM9PKCtnE8VxJ88rpJDme43J6dAOwUijoDFyUAg+koHO5KqU0XQxtj6nDnA7aJLIhyxMEdTEclNSRW4Mb4RTsVDTEU9wtrGujRYbRiYjwKAJYJHMcHNJaQbgjQgjYgoCjrWB8biSFpksHjR3cjmmiD4D/ALWx/qCKFYh4sj6hFBY37WR/qCKCxp4tj/UEUFjDxdH1CKFYw8XR9QigsaeLmdUUOxh4uZ1RQWG4bjzZTYFFBZbyy2bdCAo6jiBrSQrViIbiA8SMT8TDcc7Zw++4ubAqomXg4dDYzbolYFbHw84yAOKYBNbw4cuh0QgA/s287E3QA12AvYASTugDqvCLbRNHZJjQvFJtGVVl+06WgVzRzoyHqfiubbPS7UXeA0Jf53E25K7FFvkxarKo+lGgcyw+QV9HPTtgFRQOdqSfRQcWaIZkiJmDnqUvGyb1KRjuNJskgiB2Fz6nZXYoVyc3XZ97UUZqNlyrm6MCVmnwnBgbFwWTJlNmPCq5NRQULALAKhybNFUHjD2HkhNkWDT8PRPGykpNEHFMF+yMXUp+WQtkSaPh6JvK6TmySigOrwKE8kLJIl44szmJ8P5dWK6Gb5KZ4Pgz08JabFaYyTMcotDWOtupCLPCIPFf4d7E7eoSQn0amk4YFvNe/qpWQB6zh4tOl7dExBI4bzMvYj3SsBtNw0L2dcosCd3C7O6LArqnho5rtvboiwJpOG/LexHdFgR03Dma976IsCw4eo/Clt3QBtq7+GfROPYM5pLCXzO15q7Ll2RK0hJsPIPNUx1NoTL6pq2Ei1kFzC/p0YYboAG+lsL0AT1FazJZACxVUYseyAI6qqjLNLboA1HDNsuiTGiPiv8Ahn0VObo6eg+9HOmNu63dc73PSvhG7oYw2MAdFugqRwsrcpMT6WM2qW7kfjdcE8UocdlJOyuUWkSVEojjLiORKkVpWziWK1pnmfId3Em3Qch8FYlRgnLdKwvBoAXAlVZXwXYY8m1p2WAssLZvLOkFkhMNbJ2QQaJ45E7Ise5wQAM96RKgOdyCQBI3qmMx/ENOM1wtWGXBjzx5KBwWoysPwF//ADMWtvO3X3QDOpS1jWv0KZWeina9p2ugApkjQwaoEgWoq2hwsUDIRiIudUAegrWEG6AHVtS3IPMgRHhtW25F0AiGmcHVFwj2A09f/DPonHsbOYSVWSZ3qVLNHciroPjrmkXKxPE10BNHwnMPzFa7LB7+E5XbuKdjofFwnKPzFKwoX7JS3vmKdiHP4UmP5ilYxRwlJoMxRYjd4DQ+EwDskNHsZoPFaQoTjao26bN43ZmRwlre5Wb6c6v+JcF1DhZDbXKuUDFLUJuwWbAXE7lQeJlsdYl7BFLhLm8ypLG0QyalS9gfiSlc2mldfZjj+yk4lazJJnEGDVTZgReYNvos+Xo1YezYU2yxs2llTNSIsPa1SIjw1FCPOYUAROhKVDsFnj7IHYJUR6aIGY/Ht1qxGbKZuULUjI0EYPGXTxtG5e0D4pkTpbuHJDzKkVjouHpG7EpAT/U0lraoCiB/D0h3JRYEf2af1KLAT7NvHMosKJHYC8ixRYEI4deNiQnYUHYXg5Y65SsDQ1UV2W7JoZhazhfM9ztdSrNyZGgdvDDhzKVoKOngt7KBIcC3skA4Ob2TAUOb2QA4Ob2QMUFvZAEzCOSAHkDmkNWe8qOB8nvKgORdED5Fs1AuSt4kpw+jnb1ifsLn8J2HVA+T5zY0kgDUlRboavo2eA4flaCd+nRYsk7fBvxQ2rkv43sZ+IgKra2Wbg+CoZycPiEbWRbCW1TeqXIEjakIsKFfUhKwoYagdUwIJahltXAe6e1isCkkadQQR2KVNEkykxjDxILj4qcJ7WKcVIw9bCWOIct0JWjBOLiw7hQ2rYNbfet1056c1YVs+gLt7IIHrt7IATM3sgBpc3sgBC5vZADC9vZADDI3sgBhkZ2QA3O3lZAHnFAA7y3snQEJc3simBz0cbP6FPgAtvFEuW9jZAEH2zkvaxQBJJxhI3cFAEf24f0KAJIeN3kjQ7o4A6RgNWZGA9Qogh2M13hNJUJypWbdPh8jozP2sWf6hHU/w0mpuJDI6zQU457Iz0CgrZbMxIqzeZHgQJU4+W8iovLRdDRJgk3EJc1wsdQR21Cj5ib0MV7nLKGny1WQjYn/ANKc3cLOcobMm1+xr3OcAGt369AsySNTZF9VRnV73X63snva6RBwsr6rCY921FuxcFNZH7og8S+SCCKVhGWUkIck+0ChJe5r8HBe0XNysz7LyHHHvY05TqnBK+RO64MrK6pdvLYLSnFexS4zfuEUuGsP8Wpv2DkSyP2QLH8sPbhjGi8Uh7a3/qoOfyiahXRPBI6xD7Gw3HP2UGkTVma4ohAIPdX4GZ9QuCrwiTJK15F8pv8ABaTIzdx8WyHZrlJUV8o87i54NiCigtjncUS2vlKAGN4pkOzSnSEIeJpv0uRwBDJxVIDYg3RwB5/Ektr5TZLgZF9ppDyKOALXh/GnSPs4EIYGvqX2ZfshdgzCVmPOEhaL6FadiStldsHdjj+6jUQtkn1AxjhpfmqC0uZMMaYzokMrosHY2TRqYgitwdhbe2pKAIWYA127UARVGAta0EDn0QBvOGGWjA7JDRBxb/DKpzfadT9P+9HOFzT0psMCoAyME7lbMUKRyNVm3Sos3M5D3VjRlT9yN1EDok4WSWVopOI2eF4dh5SXA99lXONElPd37GPmpyytjP5TfKe1jp7KyLuDRiyL9xM0NQbC6oLjM11Q977a76X/AAjv3V0Eimbd0gaoo5s+XzuF9wTlI0toNArU1RQ4ysuqLCC0izjawzdA62tuouqJyRqxxaXJo+HzlJCzvll1cDceZmfa9kLhirgz9RhBc5wc4/hOQ8i62l+i0QaKZxbRTU1FMZMoztHO5JDRzvcWKv3JmZKSZPTvkbJa2x/LsR1I5FVySovg2aSlfmAKzsuKHi0eVvqrsHZRqOj3DdGGMMrhdx/A3+qMs7dIeDEkrZoeG3mZ7mya2Fwbf51U8L5oWritqkHVuENdsNloOewmnwpvhoA9FhbGu2GqARM6hZtogAGbCGON7DRAx0+GMaxAiHDsLaSdBZDBEVHB4dTZP2A11Z/DPoiPY2c1a0Gd9/1KWok1HgqQTLSgm4WSOVpcgSvx0PcCOS1FpPNxCGtsNUqCyGPGg51wgRJLjwIy80UOyT68ygJ0AyTG8zQLHdFBZvOGTdgPZRGiDitt4zboqc3R09A/WrOexQuzDQ79Fz0nZ6NyVG4p3WYPRbY9HDmvWByVRaefwUHLkuWNNBlHNm6qcXZTkhQPxGwOhHZwslk6K4dmLrLGWMAah+/sbquHuRyx6L5kIeLFVskiCbCmnQhNSYUhG4S0cz6BG5gkkFspAxtgFGUhrsfhos9CRNi4ozz3QxJDJqIPaCnGXyR6YH9WMPX0uVLcxNIniwtoOjR8EnJipImNOGiyjY7M3xFDnAH8wVuN0VZI2hcNmb+Ag6aDolLuy+CDsPd4RLvUK7B3Zn1svQkWtJiehBC0nNsNbiPktZMAOrxO5FgUBYKMSPQoAdBihANwdUBZLVYgS0eVAEFHiRaTcGyAHUUhfMDZIDV1g+7PomgOV1hc2Z9gd1bNWiDQ+GudbYqiWHkKOht4Sj/SFItJBwnH+kIsKHN4Uj/SEWFDxwrH+kIsB32Vj/SEWFDm8Lx/pCLFReUVKGCwQMWqpA/dRasthkcQL6kZ0Ch40X/Vy+SdmGgC1lLaQedvkacKaeQS2Ia1MhzMNA5I2ITztgPEFAPo7zbax+BCjkj6SeHL6kjAsoxmkJ3Fi3uLrHfRsyFhSOslIgg8uBGyiSFaxKwI6puiEgQPSVDWHVWLgkexDEWuNre6HyJcBtMbtVbIsjdCnZIkbKAExUB1D9ECKUR5pW321P7Kd8EfcfPQjxhk5bnkB3Svgth+TV4JgrZIs5GjnOt6A2/utmFVE5+rlc6+Cx+z7eitMtC/UTUWKhpwFvRAUN+oGdEBQ04CzogKEOCNQFETsCb0QA+DCww3CBhkrLiyAKOfBmkk2U9wqBzgjeiNwUboBRJDgEAKAgBbIAVADkAKgBUAeQAqAPIA8gCGsh8SNzD+ZpHxCTVolF00znFVTZfKQQ5lxp8iFz5RpnV3blfyQ0pSkRRZxNVYwprAkKwfFYTk8upB2Uo9ji+TItw17XufnkN73aScoKu3WqDat1kVTR+I9hzPBbyF7FNSpUDirTNjhEZEYuNd7Khg3yElqVisGmBTHYFUmwTEVjQS/S+241IvzUn0C7LGCG7RG0HU893EppWSckuTotFAI42sH5Wge/M/FdBKkcmct0myYhMiIQgBpCAGkJANKYEZQBE5AEbkgIXlAED0AQuKANCCmSoUFIKHXTChQ5AUKHIChcyAocCgR4lACZx1QB7xB1QB7xB1QAucdUANc8IAoMcwsyuzxltyLOBNr22N1RkxbujThzKKpmRbGWPc07tcR8DbRZZqnRri7Vh0b9VSSDIZEUJjJ5NLkgDqVJAitfUQm7c4v1O3xU0mWqDPRTwCwDxcc+XxTpilB9lnFNbYgjsVBldDnyjkoCBJpdU0NFfVvupIAjBsFklYZY3NBzFuV2gIABuD11WiOLdGymWZQlTNRguD+Ec8hDn8rfhb6dT3V+PFtKM2ffwuEXTXhW0Zh2cIoBM4ToBC8IoBpeEUAwvCKAjc8IoLIXSDqigInPCVCI3FIAeSQdUADulHVAyGm4gz7LOstnYnotoZ9cAKXkKvpWxzcWB2TWSxPTNdiuxEhDnQLBYBUcShpVbzJGiGgciJnFbSUlqETf6c0jV4dU52grTF2cnLDa6A8ZrHMvZSRSUD8ZkCfAipqeM3MdlIN0UIjdxyRuCigHN45vyPwRQDX8d+qKHYn237FFCG09cJ7yD8xPx5rDnjUmdHBK4IMa9Z6LiWWqyjQXPJJAUNTSzTO+8kDG/y3cdf2C0RosRKOG2W/wDkO/2t/spUvkmmxk3D8YGk7z6BtvkjgXLI6SiljPlmuOmU3+ahNohKy7ZUXGu6oIkTpLppCBah+ikkDDaHiJsEYZ0v8SV2sGn9COPmy3NhzOJCQnKMU6K97FZxISbK2OnTVoi8tEpx93RP6YXmYn1+U/pheVkT+IyE/pg8rEPER7pfTB5WRu4gcl9Oh+RkcmPuCPAh72Qv4gd3S8CHvZNQ40XPsVCeKkNSNFK/y37LMy0wmKcRZZHN6IoAE8SlFAbAUoYzTYLHtpHe8jlIrZ5XuvbQclU2zXCMV2E4Qx7Rd2t9lLHa7KtQ4vhBVbKbFTk+CrFFWZOslJcVjkzsY4pIhi3HqEl2Sl0dW4f/AIY9F1Mf2nlNX97FxFgJN1YY2VLoWbW1SEZuuwoOl/qmJ9hVTw8wgaAoGPpsDY0ZbBAFZX4A0uuBsgGEjAGmPWyAG/Vggb5dr+11Rnjas06aVOhGvWOjYMfKUmiSGuYXbbpWSIH4VI7mR7qSkK38j2YU8Dc2S3DsUNLdB8UCF1AQhM8JdE6Ig7iXEDmSB8VZFEZMvKjgmR4DgWelz87Lp4skork484NuwU0Zhu2QZSP37grJllNzIrjsbTRtLh3XUwSaiQatlj4TT7Kzcw2kT4R8lLcxbSGekB+CamDiOip2gJOTHRBNC26ExURvhabeqVjoklowGlV7iSRV4e4fSbBOf2jXZvJP4fssLLjmlfS5p3+qAIDh6As6DWO1DeSyy+Dt41SsQwt06JbUS3sNjjFr/BTSKZSdkFawBtlGS4LMUm5GKrRd5I2WKa5O3jfpIomm49QopOycmqOqcP8A8Mei6mPo8pq/vY3FZg0m6sMbKR+ItCBAYxBhPe6KCwubE2WCKAssEw8TtdK4kMuQ0DTNbc36KQdh78DYRoXa+6VAE0mCtba/m9dvdFBRX8a0wFIbAaPbsq832l+n+8wEc/IrH2bXwFxkKEkxphMUjWquiQ+WuFt06YC/TbhKgB3EH1snQWAzzaqcYkGwN8ysUaIXYkMhDg7cggjpomuxZXtxyf4OmYBX+LA1x5t16XG63J2jmwe5WZHjDFopmtiicDIx5zchYjYO23UVkx7qbNX0GacdyRG3h6sjja/IHC1/I4ONvTn7LbjnAxPG4vkAbiTgSCCDfUEG607ERsmOIXT2EWxhxO6WxCRD9ZEnmjaSobNiBRtAZFXGyi4gSzYicpHVQ2jsCwe5qL2KJ9DR0R38P2WBlpzutnyzvQIiNagZ092FAm9lVsR0FqGlQ92Gg8kbRLOyZlDbkntIPLYk2HB3JDimOOZxBDw+w8lDxIu+tmObw8wckeJA9bL5Lijp8gsrUqMeSe52QYjQeImVAUXCRfvoO/8AZMVFjRcHU0ZuWZ3dXHT4BMKQZNglMRYws9hb5IHRmPrSqdI+GigZ4MBynNuddbOJ33VLyScmoro6sdJp8eJSyS5kaujeCxpOhttzB5hXHLkqdBjRogRnuN9KR3ct+arzfYy7B96OYOauemdBobFUlu+ytXJS+B9RUdNilsFvoAfVlPxh5BPpx7o8YeQIjrSRqjxicyGSqvt7lSqhcsSLVQky2KCYhYhEeynWOsTNvwS7ySMPI39nLZido5enlwUdFVUNFJ4ckfiuJOc5Q4jU6a/IKpuEHTPQYoajUeqMtqR0DhuopzFlheCATlBOoadQLHXmr4tVwYdTjyqVzQzH6OlIzTZG/wA+gP8A7ViyuPuZo4XN0lbKSHBKeW5heyQdiLj1CmtQ30wyaacPuiMmwOJn4srfUgfNPzsisTfSEZgcTvw5T6EFLzsHia7QjuH2dE/MyGwYcAb0S8zDahjsAb0R5WG09Dgwa64Ci8jY9pZOb5bKtjM1XYIHPJtulYALsBCdgdHE7eqjaLtjHeOEWG1i+OEWGxnhUtRYbGe+lNRYbGSRS5jZuvomnYnFrsrOJ8fbRBoIzyO1DAbWHVxVeTIod9mzR6GWot3UV7hNRiLoadsszooi63lyvebkXDRYi5U9yjG5cEYadTyuGO5V/IXA+IPGJ+8jeOrMzXN/1Ru1t3CITUhajSvF7Nf9+Q+XiOlZ+KeP/cCfgE3OK7ZXHSZpdRZXVXHdG0GznPPINaRf3Kg88Ea4fpWdvlUjPxYlVMpS+NmWSpqHZBbXK4bgH03Ve+W20uWzW8OGWbbJ3GEeTRcO09RFHkqSC/MSHA3uD103CuxqSXq7OZq5YpTvFwi+Y7RTMhlP+ILz4cbRsXEn0AsP3KqzfYy/T/ejBuYucdAHMSkmRaGupx6KSk0QcUwKWkdyP7KxZCLxoHNO/t8E/IR8RJHAeaTnZJQolMSjZJImgiUGyaHTGxZ3d/QqeMx65/t0bDg+S05b+pn7j/Cr8LOVp36gRs9PRVUskzPEdJK6ws0kNsOvJOTjB3L3O/ghm1CUIOqD6tuFynNnMDrZmubdt2u12ta4Nx7JS8b96NOP6yHFbiDD6kl//JQvqcuhlncS0dmZkKX+hbv4jyY13nkoX7IKrsRsb1WHva/k+G4v/wBzf7oc6+6P9BRw2v2sqa/JJh89a/zQUcbG9ZnEvd7k3TUpvqJXOGnjxkyNv8dE80tYTZ2HRF36g5oHrfdPdP8A0kVDT9rM6CKWhrQWvf4DW5gHRNaScp/nPNTSnfJTknpqaim38gOFYk53jMePPFI4Ec8lzld/nZGOW5tMq1enWOMckepL+5M7E29VdsZg3DPrFpKWxjsmLrhRGVtTiDWmyQAjsTakBDRVspF3eyyRnI9FkxY1wgqTE3NGpTeRorjp4sfR4mZNj6pxyNkcmnUCaaoIG6k5UQjBMIwLDpql2ZxLYv8Ayf6dB3TxxlLl9C1GTHiW2KuX+wfi3EAheKaiYJJzppq1ndx5n5Kc8lPbHshp9HvXlzuo/wC4HU4JBTltRiMxklJBy/lJGwDQLkD2Ci4Rj6sj5NENTlyp4tNGolFxbjX1jLHHTscQ12gI1c42Gw2FvmqsuTyNKJs0el+lhKeR8sueI8Zpo5GwyQuYWBv3seVpZcaFltSP8srZ5IxltaMWDTZckHkjK79n7jfo0YHivp2VbDr4sVg8/wCuPYn0TaXbVijOd7FN438Pr+pCzimijOlCQR1YwH91DywX+Uu+izz7y/3CqfGJaqYVLozHT07HuF/zOy2GvM+mylGbk7qkiE9PDDDxKVzmRYPW4hUTsqHA+ASQWmzW5DsWg6uINtfVKEskpX7BqsWlxY/GvvNwDstJxDO8bsvAD0P7FV5VcGWYXU0YRwXNOiQvTQMjcmRIXFMQ1xRQyIu6KVELEZqeaTJoLjaoMYyZl3s7O/oVfj+1s52vl6UjS8O6VMX/AHD/AMSpYvuOXh+9F7h2DskrXPkaH2bYBwuBqbmxWnam+TrxzzhGougTFqmhpZHQ1FPdrfNE4NuMr9S0ajZxKqm4R4kjp4IajNHyY58+5FAcQnAdSMbTQfkBytc4dbWNgleSX2qkOtLidZ3vl7kk2PYpAMklOJDycGE392aJPJlXDjY1pdFk9UZ0QQxY1L57+GDs0Fjf2Nz8Sl+8/wAEr/T8fHZJM3G7ZQff7r5p/vAn+nd/8kEvD2KRtEnj533BLfEcdRqBYixS8eZc3YfV6KXp2Uv4BWF4hHWPyTDwKxoID2+XNbdpB3/0n2U4TUn8SKs+CWGNw9eN+3wZnFKKdkr2u8rmm7gNsp2e3+X5LdgzKXpl2jlarTRilkx/a/7AVNUPEjRdaGlRiNtG77v2WFlyOc8QVMnjkNOiQyrM8vVAzpU7A1nyCyNUjtwe5lVJSOdqdzyVLi2bFkUQ2goMg781ZCFFOXNuLvCMIM77v/hg/wC49PRXQhufJizajYqj2ybFcXknk+h0FrjSWUaNjbsQCPn8E5TbeyBLBpo4o+fUfyXyMlqqXCIyxn3tQ4eYncnq4/lb23SbjiXyyxY82ulb9MEAYRw/UYhN49XmbGdbHylw5NY38re//wCqEccsj3SNGfV4tLDx4eWXGN8R01B93BGHOboWss1rezndVbPLDHwjJg0WbVeqcqT+RnA+K/WH0h8sbLhzGgZQfJlNmknfW/xRhyeS20LX4fpdkYNgOIcGSskdJRTGEk38O5Db9iOXYhRlgadwdFmH9SxuO3PHd+QY8QYjTeWophJb84ade+Ztx+wUPJkjxKNly0mly848m38BTMVqsSLYRB4UNwZXa6tBuRcgfAKSnLI6qkJ4MOkTm57pext54QGBoFgAAB0AWlI4UpOTbfuRsPI8kCIcSpmvicHbWN/S2qHyCdcnNsRonQvyu1H5XciP7rBmxOLv2OhiyqS/IBIFSWkNkCZFI1SQgV7CpJkR7Y0rHQ5gskSJQ9CTYnKgjwLEA72uexNtPgB8VoklGO04mry75fwL/hmMmqZ2Dif9p/ulhVyM+FetG4wqPzErWb0HzUjHgZ2tdY6Zmg29LoaTJxySj06Fe1MiPfsgBIxogBCgCo4rxJ1NTiVoBtIwEHmCdR2UMktqs1aTAs2TY+OGU1dh8GKRCandknbbXZwI2a8D9nKuUVkVx7NkMuTRy8eRXFldHVGciCq+5q49IpCNJP5XciD+6UZXw+GieTEopzxerG+18GXxGjeyouW5bGz2fodyt1aeR9lvxZVKNPs5Go0/jalDmL9zXQn7seiol2VowmJRg1DrpCIjA3skM2NQTnGhss0uzuY62vklc2xGidEU/wAlhQ0xkIaBvueg5qyMbKMk9pLjdW50rKClOVzheV4/6cdtfcj5jqnOXOyJLTY4xi9Rl6XS+WCV2MR0I+h0DC+bZz7Zjntrp+Z/7BVymsfogrZpxaeWp/fzuo/BNwzwx4WaqriMwu6zzmy8y955u7ck8eKvVPsWr1u+sGn664K/G+NJ53eFSNc1p0BaCZXDsB+EfuoTzybqCL9P+m48S35nb/siy4W4MNxLVjXdsZ116ydfRTxYH3Io1n6kvsw/1/4NpBA1h8oAFtgABp6LSuDjSk5duyN48ykRHMbdJgEhuiSAhndYJgQuZskApZcEHYgj4o9hMwkEodmp5xcsJaCeYBsDfqq007iyrFkadfBW1+APGsZzDodCqZ6df5TfDU/6immhez8TSPUf1VDxSXsXrLF9MhfKFGiVkXiBFBZ4SX219NUbWLcginw+WT8LT6nRWRwyZCWaKLaHDGwNzvOZ/IcgVojCMFZizZ20CNFzc7k3Pus0pWzlt2bPgyksySQjc5QewGtviFowR4s0aePbNXStyABXmomNzsmB5wSGI/ZACjZAHggCGvpWStySNDmncFDSapkseSUJboumc8xXBKnDpfGpszo+2pA5tkbzHf5LJKEsbuPR38OpxauHjy8P/vRZNqYMWgLSPDqGi7erT1aebb7hWXHKvhmSWPJoZ2uYMqIc9UwxvAFbT3Fnf9aMbtPX19ClGTf/ALIllhCHPeKf9mGUEwfFcXFrhzT+Jrhu091apbuTl5sLxyr29mYnG6d/jEjZSKSvIk7oA6+aIFQo0eVoeKEHRPaHlY3Fa5lDA6Td58rG83P5C3TmiUlCNlunxS1GRR9l2VVKfq2lfUTnNV1FzY7gnUN9Be59gql+3Fyl2zoNfV5lihxjgQf8PqTwo5q6fmHWc7fKNZHj1Onso6eNXkkT/Usm6UNPjK6rxOsxSQsiH3d75L2a0cjI7mf8ChKc8rqPRqhg0+ijun38m74V4ebSRW0dI7V7vk0dgtWLEoL8nE1useon/wCK6RdsOitMI7mhDIZxqmIdThJjCDohABTm7rfFDESyjRIBCNEIZieMaExyNqGDQ2D+gcNiexGnsqcqae5GXNFxe5EmHSsnb5HWdzYd/bqFKMky3HNSQtTTO2c2/tcKRYU1Th8ROsY+SW1MkpSQOzCov0X/AHRsiG+RZUtCB+GO3t/dOkRbbD20zrXNmtG5JAACG6IszWKVbXvszVo59T1WbJOzHknuf4GYfSulkaxgu5x+A5k9gq4xcnRWouTpHTqGkETGRt2aNT1PM+5uVuUaVHQhHaqCHFMkTAoAcZAgBmdqAF0QAoagBkm4QA1yBnPuKcCkppxVUgNgbua0Xynmco3aeayZMbi90TuaPVQzY/Dm/kx3jQ4iA+M+DWMFxrYkj/7N/cXUk1k5XDK5QyaR7ZerGwNtfvUFuV7CI6yIcxsJmjqE1L3/AKkMmFP9vtPmL/8AgbW4c02cLOa4Xa4bEHZWnKcXF0wB2HM6IE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8" descr="data:image/jpeg;base64,/9j/4AAQSkZJRgABAQAAAQABAAD/2wCEAAkGBxQSEhQUEhQUFRUXFRUVFBQUFBQUFRQVFBQWFxQUFBUYHCggGBolHBQUITEhJSkrLi4uFx8zODMsNygtLisBCgoKDg0OFxAQFywcHBwsLCwsLCwsLCwsLCwsLCwsLCwsLCwsLCwsLCwsLCwsLCwsLCwsLCwsLCwsLCwsLCwsLP/AABEIALcBEwMBEQACEQEDEQH/xAAcAAABBQEBAQAAAAAAAAAAAAAEAQIDBQYABwj/xAA9EAABAwIEBAMECQIFBQAAAAABAAIDBBEFITFRBhJBYRNxkSKBofAHFCMyQlKxwdHh8RUkM2KSFnKCsuL/xAAbAQADAQEBAQEAAAAAAAAAAAAAAQIDBAUGB//EAC8RAAICAQQBBAEDAwQDAAAAAAABAhEDBBIhMRMFIkFRYRQycUKBoQYjUsEVsdH/2gAMAwEAAhEDEQA/ANLT0TbZrjUT2JZXZMMPCe0nysX6i0I2oflYJNShQ0axmyvqKcKGjphNk9FSAFOKIy5CzdBey0aOZToR1KAlVDU2xWU90UDmIYRdFDUmPdSgo2gptEkVKGhUlRLm2cKMa2RtDyPo57AEmCbHfV8rooN3JELXQU1wEPjFlVGaZByAlSaXRKyIXTohyGY3I2CCSQ2HK0kdzbIKqMZZGkeNYFQuqJjzXIvzPJ/T3lGSW2Jx4475Wz0COka0aBcMpHpRiRzUnML/ALJWU0ZvGMIG2ufz6fFawnRzZMaZi8QpeQnLK5+C7YTs4MkKAXRFa2YuJGWpk0MsmB1kWA1yAOAQA4lACXQAtkgG2QFn0RDOeq4kz6CUCzhfcK7MGqB55bXUtmkY2D+NcXSs028lbVTZrJs64Q4CaWqyCpMznj5DoqrNWpGEsfA+pmQ2KESWlemiZo6qtqhjgNpp0JlSgOlqRdDkKONj2VIsnYnjdgnjXcos12Ug4Tjlsrvgw28lfI/NZtnTGPA6oqrBNyFDHbIqOdKLLyYwp9TmFTkYrHwZT6TcV+yjhGriXHyblY+q0i7ODU+3gj4Sw/w4QT952Z/Zc2aVsvBCol22O5XO2da4HCK4zBQJshmpWuBvY5eiZLRi8dwA3cYxzdr3W8MlHPkxX0Y6qont+8CLdF1RyI45YpIgdTHsf3VKZLxsQ0DraJ+RE+FkLoLK1KyHGiJwVEkZCBCJgKgDgUAKkI93pZuZeenZ9TOFF3BJYLVM45K2CVrrqJG2JUVb581nZ2KAJUz5KJM3x47I6StSjI0yYKChXWVbjHwWEf4iHWzVbyP07QZDVqlIxliFnrUOQRwlZJigadVlvo646ZyRF/iJKW80/T0c3FbalG8HpbCKevBzuqUjOeBoL+v5aqt5h4AOoxADqpczeGnbAJsU5lDnZ0x0u0kgxCyamTPT2OfindG8S0pmsUkNVWMb0aGj9yfiuqDqFnzmtV6hx+jeQM5QBZccnyaxXAYwBQaD7BUSNMQQAJPACgAGeijOoHnbNFk0VkmDwg38MX3zVbmLYgOswZjgbZdtR6dFSkxOCZSVHDWzvdZbLKzGWBMpMQwVzNBfyWsM32c+TT/RUPh6WN10KRzOIO9hCpMzqhiYClACXQM9poKqxXlRkfZZsRdMrBZa7jieJgdbXCyzlI3xYWVD6pZtnfHEVdbW3yCzlI7cWGuWQ01RypJmk4Jk761DkQsJFHWOBQpM0eKLQfHixVbznelQ2bFHHS6HMqGmiuwF0jib5qDoUYpUStldsU7ZLjEa/nPQpDW1D4fEGgKdsUtj7CBLLsU7ZltxkckMrkqbLU8cRGUEmyNrG80Psk+oSFPayPNjHtw2RGxkvUYwvhTCSJp5HjMEMad8ruI+C6r9iR8pqlepnJfJpSSDuFzyGkTxuUopkhaDpqqEPbsgCCoahggSRiQMFkaFQA8uWqoCunOaLCivq2c2iSZDVmdxPDze9tdR/C6IZPg5smP5KCvhscl1Y5WjiyRpgNlqZHXTEIgZ67Fh7+68hQZ91LPANZSP7qtrMPLAa7DHndLYylqIoYcAe7W6XibNFrooVvDJ2R4AfqJMzhjsn4CX6iTM4X7J+Ah+pMmZwwNk/AS/UWSt4YGyfgJfqLJm8MjZPwEP1F/ZK3hobJrAS/UJfZK3hwbJ+Eh6+X2St4dGyfhRL10vskbw8Nk/CiXrZfZK3ABsn4US9ZL7JG4CNk/EiHrJfY9uBjZHiQnq39kgwUbJ+JE/qn9jjhLQCTYAZknon40T+pf2ZwYtE55YwjXyXPkslT3Ow9kfVczRuhj4raIGMDrHNMROHIEQSOQMCmddIYLNpmmIDe5MQLKEACEW6IEV9c7JVEiRmMShvouzE6ODKimdHZdKZyNEZCpCGEJjPqhuEDZc2w9P9QyVuFDZGwPOyRuFjZPYifOx7cNGyNovOyQYcNk9ovMx4w8bI2h5mPFCNk9pPmY8UQ2RtDyscKMbIoXlY4Ug2RQeVjhSDZOifIxwpQig8g4UwRQeRiinCKFvFFOE6FvY7wAig3s7wEULcxfBRQbmCYvRh8MjToWm/cbKZ9MqEuUeT49wsW/a0ps4ZmP81tjuuOM11I654muYkvC/FjHnwpvYkBsebLMdDsUp4q5QYs1un2a5zQRcZrGjrQO+NIZG8JCoHljuigBnxkJ0IHkO/wDROgA5WBFCBpGIGwGqdZIRR1061jEwmyhqpf6fwuqCOObKuR11ujmkQOKokZdMdH2TyBTRqOEaKCxeQIoBwaigHcqKA6yKAWyKA4BFAOsmByAFQByAFsgBbIA5AHIA5AHIAExapbHE9zzZoabk6DLqpn0yo9o8Vr+N2slc3mAAvnyud5G7dAuFYm+TveeMeAOuqaes9okNk6SsNxfoHdfX1TW6H8EvZk/kvuGcQlYfCmz/ACPGYcsZtPlGsNy4Zqg7LNRZsNfZAA8oSAGkNkxUC1DQVRJXSszQMHlKQytqhdJEtGcxDU31XRA5chRzuN10xOSQBKFsjFkJKYhEAfZiDUcgDkAKErAW6LAVFgciwFBRYC3RYHXRYHIsBUWAt0WAqVgciwORYHIA5AFZxFLywPH5hy+uqyyuom2GNzR4tiWDtBktG0cwubX5rA39kX7LnjJnVOKp0iv4S4aE9U90dmxAud1PI035WBxzve3fJdMXuXK4OTbT4fJrYKQwv8M5gG7Tt8/uuLLGuUehDrk0FQ/2ctViaFbNX8rSeoQkTJ0VEvGMLSQ4kFarFJ9GTzJPkiHFlO78afikvgXni/knGNwkfeCNjK3obJWsePYIv0zQ1Q00AylZs0sHcQUgKnFaQm1he2q0hKjKcbM7iVGR0I2uunHM48uNlNO0jVdMWcsk0QkKiTkAfZN1JqKEAKgBwQByAFCAFJQA0vQA3xEDoc16AHgoAXmQOjuZAUOBQA5BJyAOQM5AjP8AFD/ut7En9Fy6h9I7dJHtmOr6Br7XB3yyN7bhc25o6ttsAqYbCzS/y5nfyq3t8AoJcklFAAb53ORBcSOmdj5BTJ8DXLJ6us5b3GWn9VC4NGuDPVOJWuEzKRV1L4SCZGXvpYarRbl0zKSi+0VkTKOU29ph7Fpv8c/ct08qOZwxN10WMHD0J/05neRIv/xIUvK/lGiwL4Yx+ByRm7Xc3cZeuaW9MaxOIn117cntd52OfmVLimXGbXYeycO0120/VZuJruHPCkYFWU/MFUXRLVmaxLDxYnQjfQ+i6ceTk48uLgzhFjmuxHC0IgD7JspNRUAOAQAqAFAQA4BACEIAgldZA0CPmU2USMnRYUSiZFjoTx0WVtFbNdCJaCoyqIZI1OhDkUByKA5FAZjHXfau7AD4f1XDnfuPT0q9hSuNjmuezpcSCdt7lO/ojaCEcvmp7NIqjO4zWHQFOin0VMDLk3z6qonPJDsSYJGWORsALW9D2Wi7syKHEMPaAQ9trxsbG/MNY8SAk263bzDP81+i6IZObaOXPAOw7C6nwjIPtYgB53GvIett1bimrIhOSf2SUmLvHUuHVpye3+feuaUKOuOWy3gnbILjr82WXRrw0J9WA0FtrICjnsUsZHKMigClxU2afm61x9mGV0jFTjNegujzH2MuqFR9lAJUajkAKAgByAOQByAOQAJUKSkVVRLYrNs2jCyEVHdKy9gprcktxaxkcdUSUk7G40WVIStUc8y0iVoxYQExCoA5AHIAy+Ki8r/P9AvOzfvZ6un/AGIrJGLBnQyCfRNCoqcRlyyVIszM8dykIZDBY+9CE0T1VFduQ3VpmEokEQ5mcrum4vfsndC2poIfUTBvKHjlsALG37LTy32zPx10jM12Hvc/m0O436Kt6IcG3fQZRsc3X3/yspcm0VRbwuuM1BVCnRICCYIGUmMR8zVpjdMwyq0Y2eIjJd6dnmNUK2kcc7H4I3oeyX0fYgVFCoAcEAKgDkAcgBSgAOoChlxM1ijT0WM0deMrW1BGqyujo22SQkvVLkmXBcUNItYxOecy6poVojmkw9jVSIHpgcgBUAIgDL1ecjz/ALj+q8zI/cz1sP7EBTsWSNkwKViui0Z+uZnZFDKgjNIVBLIuv6ppCDOTJUZtAT4LEkfJSJokbTtcO9kxEJotggVEZpN0ykhoy+dUiqEIspJYPM7JIRUYgzmFgri+TOaKWmoOYXNrfFbvJRyxxX2GMwV1vvOHZT5fwaeH8n06F3HEKgBwQAqAOQByAHFAAlSoZUShrgs5HTBlPLBcrJxOpSpFjhtKtIowyTNFTwLZI5Gw6NllRBIgDkAKgDkAIgDIyP8Aad/3H9V5U/3M9jH+1DHusEkaAFbVNAHknZdGaqqsFxRbKS4K6rivchBaiOwuUm7T0zTMpqmWTAhkNE7YbpEjRAAmNIikdbRA9oE8oCkiGRAmCTEm6CGDPJ6pMVgNQMj8+iaIkS0FMMr+9NslIvo6UWGSRoqPagvUPJFQA5qAFQByAOQBzikwBJ3KSkU9c4KGbwAKeO5UpGrkXlJBZaJHPORbQsWiMSVAHcwQAgkG4QBG+rYNXD1StFKEn0gebGIW6yNHvCW5F+Gf0Dy8R07Rcytt5hUuTNqnTKEzNN3A+ycwdwTcLypfuZ60P2ohllCSNolXVx3aenfXJNouLtmCxfDZXHKZ7TfItcW5XyuBkVpGSXwE8W5dh0cjhG1r3eJIPxNbbm2JA6qZcvgqD2KpOywwqjLfadlfpsgiUrfBaBmiiwCA3JFkMglaE7HZXSkXPkmFsicEEtg8j/kIE2DSapEAswQIEJzTEwqBwBF/P3oF8hL/AKwTdrmBvQWvl5oLPdwvUPIFQAoQA5AHIA5ACOSYAVSFLLRUTw3Kk0TJ6WnsgGw8TsZ95wHvVWkSoSl0gGs4up4wfbBPZZy1EI/J2YfS9Rl6iZPFPpEcbiNtu5XLPW/8Ue1g/wBPLvJIzk3Fk7z/AKpHksv1eQ9Beh6WugRmM1DXX8Z+fdP9XNh/4bTJ/tIqjE5HG7pHH3lYPLJ/J2w0mGHUUZfEcSe959p1h3K9jR4PbukfIesaxPLshxQC+pcdSfVd1JHhOTfJ7VhNaPqcDj1iZ/6rwc3E2j2sXMEx8ddG4eyTohI6oQtEVRUWy6H9EGnjpcFdiNOHWyTRDi0DU0Yb0VGbDmOB+bKWikwpjlmyWx18kEEExyt2TCyuljzv1/XsnYWQyBMQO8pAwORyCASWVMALmzz+bJkhWGuBLi8a6X2TKjGyzBZ39Sg08bPcLr0DxR10AKCgBUALdACgoAUoAglYkykUWL4xDALuIJ2CylkjHs68Gky5nUUYnEuNpXE+HZrfiuSeqf8ASfQ6b0KK5ysz02KyP+88n3rllklLtnuYtJhxr2xQKZVB0XQwvBRQ7A6uO2YVJkSVC01RzAg6hNoUZWOlkswnsiKuSQsktuNsyznr6fGqikfl+om5ZJP8jSVRlZ65wVUCWhiafw3Yf/Fx/ay8LWRrM/ye1pZXiRDxDRvH2kLix4yBGdwOhGhCIqkjuxq1QPSY+XACQhknUOBDTbq12Ytoc7WVuF8oTzvE6mv7/AVUPlaOYtcQcr2u08xsAHNyN9Pep8bRf6jFP5IfrzSLOu099FLQnBPlOyRs1zkb7f3UmbVBsc1lLIsk8U5j580iWRSS+9AgcPTGweaRMQJIdv6JACShFkgkxTQmAPerJXY6JyRoQvxB1zY5dFLPTx6dSim2fSy9M+VHBACoAcEAcgBUBRX12OwRA88jQdrhZSywj2zqxaPNk/bEwvEXHPOC2H/kuTLqb4ifQaL0ZRallMPVVTpDdziT3K5G2+z6GGKEFUVQKXbpGlkL3EaIC6OFVbXRFD3Dw8O0KBXfQj33FiigbK9j7PstK9phuqVBFY/7M+SMX70LUy/2ZfwZq6+mXR+YyfLGgoJPTPounvDKz8kgd7nt/lq8n1CNTTPV0Erg19GulIBIdpfI6jPp2XNCf2etFWior8IZJexsDqOi0Ts0b+1ZSS4A5n3Xi2tjm3LcFWpNGE8OKf8ATQBVUEhIvKSR1uSbbEkm4z0Tcr7Ihgjj5i2Po6eQPuZABsBmfeFnJxSKlbNTCPYz1tquZsxIZn2+CABvEJKEF0I5+WXqeqqyrAsQr2Ri7z5DqrhByfBllyRgrZTf9SsvaxAWz00jkWshYU2oa4XboVzyi4umdUZqStAlXLbLdOKBgzW5JsaRHWTBjCe1h5lXijulRGae2DZRR1OS3nh9zN9PrWsceT63AXRR4ooCKGOARQChFAUnEPEkVK3PN/Ro1WGXNGH8no6L07JqXxwvs83xjjKomuObkbs3+V58885fg+q03pGDCuVbM66Uu1JJ7rFnpxhFcJEUoIQmNwrog8VMizi5IYzxN0xWRTDqEAwc3GbT7lf8kO1ygiKbnHdS1RSkmDVDcwdlUXxRlkXKZJM67D5Jw4kic3uxSX4M4V9JHpH5pkVSaOBVEm4+iio/zMzPzRNd/wAH/wD2vN9QXCZ6Hp75aPUainDhmvLPVTopaihN8iVVmscjRXVNA/rn7ympsflA/wDDTfNPcyHkYQyJrel1LZk3ZPHMpJBah5JVIVkTNfnJMB8hvqgZgseqS+Z2wyC9LBGonjaqbc6+iqeVscwVhteWG3Q9FllxqSOjBmcHXwXjBf2ivPfHB6q55FckWUuPz6MHmV3aWH9Rw6yXUSpBXTJcnPBtRPsO6gVigoAXmCAspOKOIG0sZzu8/dCwz5lBfk9H0/Qy1M/weP4hXOleXvNyfmwXlOTk7Z91hwxxQUYrhA4HMobOhKwaYFqZEk4k0bwQBe+STQ4yb7Aqxls1SM5xoZDKhoEx0rLhCBohjf0KbRKfwRyjlNxomuQfBE/2TzNVrnhmcvb7kEcwe1RVMu1JEEbrXBVfky+0yjmFnEd19Bgluxpn55rsfjzzj+SO61OQ030dVPJXN/3Rvb+h/ZcWuXsO7Qups9lZLca9NF5B64NIM73+O/ZAWQyvBQDZXVBTJASzO/XfsgRKGWCKECTHNAkQc6YyF9Rbr70xWYrF2WkPdejgdxPI1ManZXzHlNrZrc5hkd75pDNLTP8AZC8zIvcz2cT9qHSyAC5Uo3im3Rl6yTmcT3Xq4Y1BHk6uV5X+BjGZLOc/czqw6duCZ9VnEhutaOGxpxQbooLB67HWxsLjnsBqT0AWWbIscbZ1aPTS1GRRXXyZWfA3zA1VdJ4MfRurrdB2XnPG5e/I6PqMerhhrT6WO6X2RUdRDK4QUdIyS+r5syQNXE9ApjKMnthG/wCTXNiywg82ozNfhBNRwTG9pLSIXi9+V3iRXHnmFrLSqStcHJi9ZyY5JSW5fnhmXxnBJYRaVuR+69ubHeRXHPHLG+T39NrMWpXtfP18meYSw2PuS7Nl7WETAObcKVwXL3Iq26kLRnOu6CYpLqaLTB6ptjdVH6Ilxyc11xZFUNOwcOsbHRXVqzLdTpnNdyO7I/cib2S/BLUM/EEov4Lmr5KPEMnX3Xr6Kfto+L9cxVmU/sHuu6zxCegqzFLHI3VrgfMdR6Ern1K3QOnSP/cSPYKDGWyMBaen9x7rrxGqPala7D4KkHXe57ndBCYPPPa+fkgpsBfVa3PoE6Ise6QW2QANNVJBYHLVjqmIr6mvA6ppCK+bECdFe0VldVRl+fULbHPYc+bFvRVuafEu4LsU0zzpY5RCvBBNk5OkKKt0y1DbBeZJ2z2oKkisxKruDbQfErSEbaR0xXjxyyP6Kcr1H7UfOpOcv5Do2WAXmSlbbPrcWJRgkes0uNF/Vey4JHxqnYY+qIBJOSiVRVs1xwlOSjHtj56wQRtlkF5HZxRn8I/ORuvHz5edz/sfXaDRWvFHhf1P/o1gmpcTpxHz52B5QbPY4dbdVrcM0as4HDUen53OuP8ADKx/DstHA9tG3xJZMnykhrg3Zg0WUsMoQahy38nVD1HHqs0XqHtjHpfFgDqOahw5xEUjppS4uABd4YItd1r9EoqWPF1yzTLPFq9YqklGP+TOcIcT8n+XqftKd/skOzMZOVx2/RZYsleyfKZ6Gs0d/wC9h9s488fIPxlgH1eXlGbSOaJ+7dr7hZZMfjlXwdmh1a1eHd1JdmagqOU56HI9ipcbOqMq7I61nK4FOPKIyLa7EDrFILJpBcIQ3yV4fY2WlWYKVOjqjdOIsq4sQHmb5I6YJ74k1M+4spkqKhK0VuKw5eS69LkqR4vrOm34m18FWCvYR8WzrpTVxaKxy2yTLiir3x2cw2uMx0PmF48o8tH1u1ZYJs0dDxVpzgg+o92yhwOeWnkuVyWhxSN4BDu+vX9f7qdrMJWu0DyYhbqFSRlZDNiQtkfilQwf6w933Wl36eqOECTBpRKdRZP2g0yNlJuSjcKmStgslY0iN8aLFQwwg9FW5htTA6ocrhZdmGW6J5+phtlaI6urLrAafOqwnCmetooqcU2VtYcgNytdPG5lepz2Ytq+SOFt3eS31EqVHm+m4d+Xc+kFXXCfROR6lw7QeyCvbnI+KxxLyhpGz1DYtWR+3Kehto1ebmy75bF8dnv6TT+DD55Ll8R/+mUx/EDNM950uQ0bNBsAvJnLdJs+y0eFYsUV8/JoMGh+p0MlW7KSYeHDu1p1d78z7gtorx43P5fR5upyfqtXHTr9seWTcH1EzI31Ms7208eRafa8R35W3/ZVp5SinOT4RHqmLDKUcOOCc5f4RMPpQe4uHgNtfK7ze3fLVN61/wDEyh/p2DSvI7/gqoIqGvnu8OppHG5aHNDZPIka+hRHx5X9MeX9XoIUvfH/ANGn46pGPoiWkEwlpBBvYCwcPQrbUwTx2vg8/wBIzzx6qpcbzx+vj/EPf/K4I/R9dkXycD4kfdvyCjph++APEck2RHoIicoaLBKxljfdawfBhkVOxgNwn8guUMgNinLozxOm0OYbOSfKLXEiari5mqYSplZsanBpmZmYWuIXuYcm6KZ+fa3TvDlcWddbnEF0z8rLzM8Nsz6b0/NvwpfRICsjuTHtcpL4l2OLyep9SiyXhg10NDyLXJyzDtk+yXjiltkuPs12CYy2Qcr7B2/R3l3WMo0cuTE49coJq3hTFHMwAuCsgglq2N6hPaxpN9IggqfFeGRtLnONgB86K1C2U8ckrfBt6f6OpnsuX8pt0H8roWBHG86TKmq+jKoBNn38wtYQ2sjUZoZI0lRW1PAVW0fdB9QllhfRr6fqY41UijruFasOzhJttmr08dqtmfqGdZZJRBG4VMwe1E8E/wC0rDM25HoaBQhj75Y0wuH4T6FY8nobo/Z6UzFfCha1v33DI7Ddd+szeOPHbPD9G0H6nJb/AGrsN4JxxtNUES35ZByuda5BvkfivJwZds/d8n1XqeieXAlj4cOQ/HeApOfxICHxOdzcpPK5rSbkC+R6qp6Zp2ujDS+swcNmXiSX9jY4xh1O+FrJ2/Zss5oBcLWFvw9l2ThBxSl0j5/Bqc+PNKWN+6R59xRxHHK1tNTM5IIzllbmIy02815+fKpJRjwkfVemaKcJPNmdzl/gyEvsP7FYLk9V+1lhQ4NJVvEcIBda+ZDQBuT/AAqxQcpUjHV58eHHvn0bCqpPqWFSxPPM9xLXEXsXPPTsAF3zj48LR8xhy/qtfGcVSX/R53qLLzz6ztAVC7lkLTocv4WslcbObE6m4CH2XEKfgrp0OY7NIdiVWbQVUeycnQK0q2ZJjR95P4IXEySUZqYm0+7C482rN9my6KbFqe45hqF26XLTo8D1nSLJj3rtFU1y9dM+NaJYpLFY54bo2dmgzPHkr4YWV5x9G+RLpiUhwepo0U67HgoL3DfLLyQQ0v4JDUyfmPqUUjJ4k/hEZe86n4quBLHX9KEDSUcDqX8Htf0WcECJomlsXuz7NGwXTjhR42r1Dk9qfB6sGAC1lqcDIXRjZXRDZE+naeiKFuIX4fGfwj0RQ7BpcDid+EeinaWsjQG7hWE/gb6BLYivLL7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10" descr="data:image/jpeg;base64,/9j/4AAQSkZJRgABAQAAAQABAAD/2wCEAAkGBxQSEhQUEhQUFRUXFRUVFBQUFBQUFRQVFBQWFxQUFBUYHCggGBolHBQUITEhJSkrLi4uFx8zODMsNygtLisBCgoKDg0OFxAQFywcHBwsLCwsLCwsLCwsLCwsLCwsLCwsLCwsLCwsLCwsLCwsLCwsLCwsLCwsLCwsLCwsLCwsLP/AABEIALcBEwMBEQACEQEDEQH/xAAcAAABBQEBAQAAAAAAAAAAAAAEAQIDBQYABwj/xAA9EAABAwIEBAMECQIFBQAAAAABAAIDBBEFITFRBhJBYRNxkSKBofAHFCMyQlKxwdHh8RUkM2KSFnKCsuL/xAAbAQADAQEBAQEAAAAAAAAAAAAAAQIDBAUGB//EAC8RAAICAQQBBAEDAwQDAAAAAAABAhEDBBIhMRMFIkFRYRQycUKBoQYjUsEVsdH/2gAMAwEAAhEDEQA/ANLT0TbZrjUT2JZXZMMPCe0nysX6i0I2oflYJNShQ0axmyvqKcKGjphNk9FSAFOKIy5CzdBey0aOZToR1KAlVDU2xWU90UDmIYRdFDUmPdSgo2gptEkVKGhUlRLm2cKMa2RtDyPo57AEmCbHfV8rooN3JELXQU1wEPjFlVGaZByAlSaXRKyIXTohyGY3I2CCSQ2HK0kdzbIKqMZZGkeNYFQuqJjzXIvzPJ/T3lGSW2Jx4475Wz0COka0aBcMpHpRiRzUnML/ALJWU0ZvGMIG2ufz6fFawnRzZMaZi8QpeQnLK5+C7YTs4MkKAXRFa2YuJGWpk0MsmB1kWA1yAOAQA4lACXQAtkgG2QFn0RDOeq4kz6CUCzhfcK7MGqB55bXUtmkY2D+NcXSs028lbVTZrJs64Q4CaWqyCpMznj5DoqrNWpGEsfA+pmQ2KESWlemiZo6qtqhjgNpp0JlSgOlqRdDkKONj2VIsnYnjdgnjXcos12Ug4Tjlsrvgw28lfI/NZtnTGPA6oqrBNyFDHbIqOdKLLyYwp9TmFTkYrHwZT6TcV+yjhGriXHyblY+q0i7ODU+3gj4Sw/w4QT952Z/Zc2aVsvBCol22O5XO2da4HCK4zBQJshmpWuBvY5eiZLRi8dwA3cYxzdr3W8MlHPkxX0Y6qont+8CLdF1RyI45YpIgdTHsf3VKZLxsQ0DraJ+RE+FkLoLK1KyHGiJwVEkZCBCJgKgDgUAKkI93pZuZeenZ9TOFF3BJYLVM45K2CVrrqJG2JUVb581nZ2KAJUz5KJM3x47I6StSjI0yYKChXWVbjHwWEf4iHWzVbyP07QZDVqlIxliFnrUOQRwlZJigadVlvo646ZyRF/iJKW80/T0c3FbalG8HpbCKevBzuqUjOeBoL+v5aqt5h4AOoxADqpczeGnbAJsU5lDnZ0x0u0kgxCyamTPT2OfindG8S0pmsUkNVWMb0aGj9yfiuqDqFnzmtV6hx+jeQM5QBZccnyaxXAYwBQaD7BUSNMQQAJPACgAGeijOoHnbNFk0VkmDwg38MX3zVbmLYgOswZjgbZdtR6dFSkxOCZSVHDWzvdZbLKzGWBMpMQwVzNBfyWsM32c+TT/RUPh6WN10KRzOIO9hCpMzqhiYClACXQM9poKqxXlRkfZZsRdMrBZa7jieJgdbXCyzlI3xYWVD6pZtnfHEVdbW3yCzlI7cWGuWQ01RypJmk4Jk761DkQsJFHWOBQpM0eKLQfHixVbznelQ2bFHHS6HMqGmiuwF0jib5qDoUYpUStldsU7ZLjEa/nPQpDW1D4fEGgKdsUtj7CBLLsU7ZltxkckMrkqbLU8cRGUEmyNrG80Psk+oSFPayPNjHtw2RGxkvUYwvhTCSJp5HjMEMad8ruI+C6r9iR8pqlepnJfJpSSDuFzyGkTxuUopkhaDpqqEPbsgCCoahggSRiQMFkaFQA8uWqoCunOaLCivq2c2iSZDVmdxPDze9tdR/C6IZPg5smP5KCvhscl1Y5WjiyRpgNlqZHXTEIgZ67Fh7+68hQZ91LPANZSP7qtrMPLAa7DHndLYylqIoYcAe7W6XibNFrooVvDJ2R4AfqJMzhjsn4CX6iTM4X7J+Ah+pMmZwwNk/AS/UWSt4YGyfgJfqLJm8MjZPwEP1F/ZK3hobJrAS/UJfZK3hwbJ+Eh6+X2St4dGyfhRL10vskbw8Nk/CiXrZfZK3ABsn4US9ZL7JG4CNk/EiHrJfY9uBjZHiQnq39kgwUbJ+JE/qn9jjhLQCTYAZknon40T+pf2ZwYtE55YwjXyXPkslT3Ow9kfVczRuhj4raIGMDrHNMROHIEQSOQMCmddIYLNpmmIDe5MQLKEACEW6IEV9c7JVEiRmMShvouzE6ODKimdHZdKZyNEZCpCGEJjPqhuEDZc2w9P9QyVuFDZGwPOyRuFjZPYifOx7cNGyNovOyQYcNk9ovMx4w8bI2h5mPFCNk9pPmY8UQ2RtDyscKMbIoXlY4Ug2RQeVjhSDZOifIxwpQig8g4UwRQeRiinCKFvFFOE6FvY7wAig3s7wEULcxfBRQbmCYvRh8MjToWm/cbKZ9MqEuUeT49wsW/a0ps4ZmP81tjuuOM11I654muYkvC/FjHnwpvYkBsebLMdDsUp4q5QYs1un2a5zQRcZrGjrQO+NIZG8JCoHljuigBnxkJ0IHkO/wDROgA5WBFCBpGIGwGqdZIRR1061jEwmyhqpf6fwuqCOObKuR11ujmkQOKokZdMdH2TyBTRqOEaKCxeQIoBwaigHcqKA6yKAWyKA4BFAOsmByAFQByAFsgBbIA5AHIA5AHIAExapbHE9zzZoabk6DLqpn0yo9o8Vr+N2slc3mAAvnyud5G7dAuFYm+TveeMeAOuqaes9okNk6SsNxfoHdfX1TW6H8EvZk/kvuGcQlYfCmz/ACPGYcsZtPlGsNy4Zqg7LNRZsNfZAA8oSAGkNkxUC1DQVRJXSszQMHlKQytqhdJEtGcxDU31XRA5chRzuN10xOSQBKFsjFkJKYhEAfZiDUcgDkAKErAW6LAVFgciwFBRYC3RYHXRYHIsBUWAt0WAqVgciwORYHIA5AFZxFLywPH5hy+uqyyuom2GNzR4tiWDtBktG0cwubX5rA39kX7LnjJnVOKp0iv4S4aE9U90dmxAud1PI035WBxzve3fJdMXuXK4OTbT4fJrYKQwv8M5gG7Tt8/uuLLGuUehDrk0FQ/2ctViaFbNX8rSeoQkTJ0VEvGMLSQ4kFarFJ9GTzJPkiHFlO78afikvgXni/knGNwkfeCNjK3obJWsePYIv0zQ1Q00AylZs0sHcQUgKnFaQm1he2q0hKjKcbM7iVGR0I2uunHM48uNlNO0jVdMWcsk0QkKiTkAfZN1JqKEAKgBwQByAFCAFJQA0vQA3xEDoc16AHgoAXmQOjuZAUOBQA5BJyAOQM5AjP8AFD/ut7En9Fy6h9I7dJHtmOr6Br7XB3yyN7bhc25o6ttsAqYbCzS/y5nfyq3t8AoJcklFAAb53ORBcSOmdj5BTJ8DXLJ6us5b3GWn9VC4NGuDPVOJWuEzKRV1L4SCZGXvpYarRbl0zKSi+0VkTKOU29ph7Fpv8c/ct08qOZwxN10WMHD0J/05neRIv/xIUvK/lGiwL4Yx+ByRm7Xc3cZeuaW9MaxOIn117cntd52OfmVLimXGbXYeycO0120/VZuJruHPCkYFWU/MFUXRLVmaxLDxYnQjfQ+i6ceTk48uLgzhFjmuxHC0IgD7JspNRUAOAQAqAFAQA4BACEIAgldZA0CPmU2USMnRYUSiZFjoTx0WVtFbNdCJaCoyqIZI1OhDkUByKA5FAZjHXfau7AD4f1XDnfuPT0q9hSuNjmuezpcSCdt7lO/ojaCEcvmp7NIqjO4zWHQFOin0VMDLk3z6qonPJDsSYJGWORsALW9D2Wi7syKHEMPaAQ9trxsbG/MNY8SAk263bzDP81+i6IZObaOXPAOw7C6nwjIPtYgB53GvIett1bimrIhOSf2SUmLvHUuHVpye3+feuaUKOuOWy3gnbILjr82WXRrw0J9WA0FtrICjnsUsZHKMigClxU2afm61x9mGV0jFTjNegujzH2MuqFR9lAJUajkAKAgByAOQByAOQAJUKSkVVRLYrNs2jCyEVHdKy9gprcktxaxkcdUSUk7G40WVIStUc8y0iVoxYQExCoA5AHIAy+Ki8r/P9AvOzfvZ6un/AGIrJGLBnQyCfRNCoqcRlyyVIszM8dykIZDBY+9CE0T1VFduQ3VpmEokEQ5mcrum4vfsndC2poIfUTBvKHjlsALG37LTy32zPx10jM12Hvc/m0O436Kt6IcG3fQZRsc3X3/yspcm0VRbwuuM1BVCnRICCYIGUmMR8zVpjdMwyq0Y2eIjJd6dnmNUK2kcc7H4I3oeyX0fYgVFCoAcEAKgDkAcgBSgAOoChlxM1ijT0WM0deMrW1BGqyujo22SQkvVLkmXBcUNItYxOecy6poVojmkw9jVSIHpgcgBUAIgDL1ecjz/ALj+q8zI/cz1sP7EBTsWSNkwKViui0Z+uZnZFDKgjNIVBLIuv6ppCDOTJUZtAT4LEkfJSJokbTtcO9kxEJotggVEZpN0ykhoy+dUiqEIspJYPM7JIRUYgzmFgri+TOaKWmoOYXNrfFbvJRyxxX2GMwV1vvOHZT5fwaeH8n06F3HEKgBwQAqAOQByAHFAAlSoZUShrgs5HTBlPLBcrJxOpSpFjhtKtIowyTNFTwLZI5Gw6NllRBIgDkAKgDkAIgDIyP8Aad/3H9V5U/3M9jH+1DHusEkaAFbVNAHknZdGaqqsFxRbKS4K6rivchBaiOwuUm7T0zTMpqmWTAhkNE7YbpEjRAAmNIikdbRA9oE8oCkiGRAmCTEm6CGDPJ6pMVgNQMj8+iaIkS0FMMr+9NslIvo6UWGSRoqPagvUPJFQA5qAFQByAOQBzikwBJ3KSkU9c4KGbwAKeO5UpGrkXlJBZaJHPORbQsWiMSVAHcwQAgkG4QBG+rYNXD1StFKEn0gebGIW6yNHvCW5F+Gf0Dy8R07Rcytt5hUuTNqnTKEzNN3A+ycwdwTcLypfuZ60P2ohllCSNolXVx3aenfXJNouLtmCxfDZXHKZ7TfItcW5XyuBkVpGSXwE8W5dh0cjhG1r3eJIPxNbbm2JA6qZcvgqD2KpOywwqjLfadlfpsgiUrfBaBmiiwCA3JFkMglaE7HZXSkXPkmFsicEEtg8j/kIE2DSapEAswQIEJzTEwqBwBF/P3oF8hL/AKwTdrmBvQWvl5oLPdwvUPIFQAoQA5AHIA5ACOSYAVSFLLRUTw3Kk0TJ6WnsgGw8TsZ95wHvVWkSoSl0gGs4up4wfbBPZZy1EI/J2YfS9Rl6iZPFPpEcbiNtu5XLPW/8Ue1g/wBPLvJIzk3Fk7z/AKpHksv1eQ9Beh6WugRmM1DXX8Z+fdP9XNh/4bTJ/tIqjE5HG7pHH3lYPLJ/J2w0mGHUUZfEcSe959p1h3K9jR4PbukfIesaxPLshxQC+pcdSfVd1JHhOTfJ7VhNaPqcDj1iZ/6rwc3E2j2sXMEx8ddG4eyTohI6oQtEVRUWy6H9EGnjpcFdiNOHWyTRDi0DU0Yb0VGbDmOB+bKWikwpjlmyWx18kEEExyt2TCyuljzv1/XsnYWQyBMQO8pAwORyCASWVMALmzz+bJkhWGuBLi8a6X2TKjGyzBZ39Sg08bPcLr0DxR10AKCgBUALdACgoAUoAglYkykUWL4xDALuIJ2CylkjHs68Gky5nUUYnEuNpXE+HZrfiuSeqf8ASfQ6b0KK5ysz02KyP+88n3rllklLtnuYtJhxr2xQKZVB0XQwvBRQ7A6uO2YVJkSVC01RzAg6hNoUZWOlkswnsiKuSQsktuNsyznr6fGqikfl+om5ZJP8jSVRlZ65wVUCWhiafw3Yf/Fx/ay8LWRrM/ye1pZXiRDxDRvH2kLix4yBGdwOhGhCIqkjuxq1QPSY+XACQhknUOBDTbq12Ytoc7WVuF8oTzvE6mv7/AVUPlaOYtcQcr2u08xsAHNyN9Pep8bRf6jFP5IfrzSLOu099FLQnBPlOyRs1zkb7f3UmbVBsc1lLIsk8U5j580iWRSS+9AgcPTGweaRMQJIdv6JACShFkgkxTQmAPerJXY6JyRoQvxB1zY5dFLPTx6dSim2fSy9M+VHBACoAcEAcgBUBRX12OwRA88jQdrhZSywj2zqxaPNk/bEwvEXHPOC2H/kuTLqb4ifQaL0ZRallMPVVTpDdziT3K5G2+z6GGKEFUVQKXbpGlkL3EaIC6OFVbXRFD3Dw8O0KBXfQj33FiigbK9j7PstK9phuqVBFY/7M+SMX70LUy/2ZfwZq6+mXR+YyfLGgoJPTPounvDKz8kgd7nt/lq8n1CNTTPV0Erg19GulIBIdpfI6jPp2XNCf2etFWior8IZJexsDqOi0Ts0b+1ZSS4A5n3Xi2tjm3LcFWpNGE8OKf8ATQBVUEhIvKSR1uSbbEkm4z0Tcr7Ihgjj5i2Po6eQPuZABsBmfeFnJxSKlbNTCPYz1tquZsxIZn2+CABvEJKEF0I5+WXqeqqyrAsQr2Ri7z5DqrhByfBllyRgrZTf9SsvaxAWz00jkWshYU2oa4XboVzyi4umdUZqStAlXLbLdOKBgzW5JsaRHWTBjCe1h5lXijulRGae2DZRR1OS3nh9zN9PrWsceT63AXRR4ooCKGOARQChFAUnEPEkVK3PN/Ro1WGXNGH8no6L07JqXxwvs83xjjKomuObkbs3+V58885fg+q03pGDCuVbM66Uu1JJ7rFnpxhFcJEUoIQmNwrog8VMizi5IYzxN0xWRTDqEAwc3GbT7lf8kO1ygiKbnHdS1RSkmDVDcwdlUXxRlkXKZJM67D5Jw4kic3uxSX4M4V9JHpH5pkVSaOBVEm4+iio/zMzPzRNd/wAH/wD2vN9QXCZ6Hp75aPUainDhmvLPVTopaihN8iVVmscjRXVNA/rn7ympsflA/wDDTfNPcyHkYQyJrel1LZk3ZPHMpJBah5JVIVkTNfnJMB8hvqgZgseqS+Z2wyC9LBGonjaqbc6+iqeVscwVhteWG3Q9FllxqSOjBmcHXwXjBf2ivPfHB6q55FckWUuPz6MHmV3aWH9Rw6yXUSpBXTJcnPBtRPsO6gVigoAXmCAspOKOIG0sZzu8/dCwz5lBfk9H0/Qy1M/weP4hXOleXvNyfmwXlOTk7Z91hwxxQUYrhA4HMobOhKwaYFqZEk4k0bwQBe+STQ4yb7Aqxls1SM5xoZDKhoEx0rLhCBohjf0KbRKfwRyjlNxomuQfBE/2TzNVrnhmcvb7kEcwe1RVMu1JEEbrXBVfky+0yjmFnEd19Bgluxpn55rsfjzzj+SO61OQ030dVPJXN/3Rvb+h/ZcWuXsO7Qups9lZLca9NF5B64NIM73+O/ZAWQyvBQDZXVBTJASzO/XfsgRKGWCKECTHNAkQc6YyF9Rbr70xWYrF2WkPdejgdxPI1ManZXzHlNrZrc5hkd75pDNLTP8AZC8zIvcz2cT9qHSyAC5Uo3im3Rl6yTmcT3Xq4Y1BHk6uV5X+BjGZLOc/czqw6duCZ9VnEhutaOGxpxQbooLB67HWxsLjnsBqT0AWWbIscbZ1aPTS1GRRXXyZWfA3zA1VdJ4MfRurrdB2XnPG5e/I6PqMerhhrT6WO6X2RUdRDK4QUdIyS+r5syQNXE9ApjKMnthG/wCTXNiywg82ozNfhBNRwTG9pLSIXi9+V3iRXHnmFrLSqStcHJi9ZyY5JSW5fnhmXxnBJYRaVuR+69ubHeRXHPHLG+T39NrMWpXtfP18meYSw2PuS7Nl7WETAObcKVwXL3Iq26kLRnOu6CYpLqaLTB6ptjdVH6Ilxyc11xZFUNOwcOsbHRXVqzLdTpnNdyO7I/cib2S/BLUM/EEov4Lmr5KPEMnX3Xr6Kfto+L9cxVmU/sHuu6zxCegqzFLHI3VrgfMdR6Ern1K3QOnSP/cSPYKDGWyMBaen9x7rrxGqPala7D4KkHXe57ndBCYPPPa+fkgpsBfVa3PoE6Ise6QW2QANNVJBYHLVjqmIr6mvA6ppCK+bECdFe0VldVRl+fULbHPYc+bFvRVuafEu4LsU0zzpY5RCvBBNk5OkKKt0y1DbBeZJ2z2oKkisxKruDbQfErSEbaR0xXjxyyP6Kcr1H7UfOpOcv5Do2WAXmSlbbPrcWJRgkes0uNF/Vey4JHxqnYY+qIBJOSiVRVs1xwlOSjHtj56wQRtlkF5HZxRn8I/ORuvHz5edz/sfXaDRWvFHhf1P/o1gmpcTpxHz52B5QbPY4dbdVrcM0as4HDUen53OuP8ADKx/DstHA9tG3xJZMnykhrg3Zg0WUsMoQahy38nVD1HHqs0XqHtjHpfFgDqOahw5xEUjppS4uABd4YItd1r9EoqWPF1yzTLPFq9YqklGP+TOcIcT8n+XqftKd/skOzMZOVx2/RZYsleyfKZ6Gs0d/wC9h9s488fIPxlgH1eXlGbSOaJ+7dr7hZZMfjlXwdmh1a1eHd1JdmagqOU56HI9ipcbOqMq7I61nK4FOPKIyLa7EDrFILJpBcIQ3yV4fY2WlWYKVOjqjdOIsq4sQHmb5I6YJ74k1M+4spkqKhK0VuKw5eS69LkqR4vrOm34m18FWCvYR8WzrpTVxaKxy2yTLiir3x2cw2uMx0PmF48o8tH1u1ZYJs0dDxVpzgg+o92yhwOeWnkuVyWhxSN4BDu+vX9f7qdrMJWu0DyYhbqFSRlZDNiQtkfilQwf6w933Wl36eqOECTBpRKdRZP2g0yNlJuSjcKmStgslY0iN8aLFQwwg9FW5htTA6ocrhZdmGW6J5+phtlaI6urLrAafOqwnCmetooqcU2VtYcgNytdPG5lepz2Ytq+SOFt3eS31EqVHm+m4d+Xc+kFXXCfROR6lw7QeyCvbnI+KxxLyhpGz1DYtWR+3Kehto1ebmy75bF8dnv6TT+DD55Ll8R/+mUx/EDNM950uQ0bNBsAvJnLdJs+y0eFYsUV8/JoMGh+p0MlW7KSYeHDu1p1d78z7gtorx43P5fR5upyfqtXHTr9seWTcH1EzI31Ms7208eRafa8R35W3/ZVp5SinOT4RHqmLDKUcOOCc5f4RMPpQe4uHgNtfK7ze3fLVN61/wDEyh/p2DSvI7/gqoIqGvnu8OppHG5aHNDZPIka+hRHx5X9MeX9XoIUvfH/ANGn46pGPoiWkEwlpBBvYCwcPQrbUwTx2vg8/wBIzzx6qpcbzx+vj/EPf/K4I/R9dkXycD4kfdvyCjph++APEck2RHoIicoaLBKxljfdawfBhkVOxgNwn8guUMgNinLozxOm0OYbOSfKLXEiari5mqYSplZsanBpmZmYWuIXuYcm6KZ+fa3TvDlcWddbnEF0z8rLzM8Nsz6b0/NvwpfRICsjuTHtcpL4l2OLyep9SiyXhg10NDyLXJyzDtk+yXjiltkuPs12CYy2Qcr7B2/R3l3WMo0cuTE49coJq3hTFHMwAuCsgglq2N6hPaxpN9IggqfFeGRtLnONgB86K1C2U8ckrfBt6f6OpnsuX8pt0H8roWBHG86TKmq+jKoBNn38wtYQ2sjUZoZI0lRW1PAVW0fdB9QllhfRr6fqY41UijruFasOzhJttmr08dqtmfqGdZZJRBG4VMwe1E8E/wC0rDM25HoaBQhj75Y0wuH4T6FY8nobo/Z6UzFfCha1v33DI7Ddd+szeOPHbPD9G0H6nJb/AGrsN4JxxtNUES35ZByuda5BvkfivJwZds/d8n1XqeieXAlj4cOQ/HeApOfxICHxOdzcpPK5rSbkC+R6qp6Zp2ujDS+swcNmXiSX9jY4xh1O+FrJ2/Zss5oBcLWFvw9l2ThBxSl0j5/Bqc+PNKWN+6R59xRxHHK1tNTM5IIzllbmIy02815+fKpJRjwkfVemaKcJPNmdzl/gyEvsP7FYLk9V+1lhQ4NJVvEcIBda+ZDQBuT/AAqxQcpUjHV58eHHvn0bCqpPqWFSxPPM9xLXEXsXPPTsAF3zj48LR8xhy/qtfGcVSX/R53qLLzz6ztAVC7lkLTocv4WslcbObE6m4CH2XEKfgrp0OY7NIdiVWbQVUeycnQK0q2ZJjR95P4IXEySUZqYm0+7C482rN9my6KbFqe45hqF26XLTo8D1nSLJj3rtFU1y9dM+NaJYpLFY54bo2dmgzPHkr4YWV5x9G+RLpiUhwepo0U67HgoL3DfLLyQQ0v4JDUyfmPqUUjJ4k/hEZe86n4quBLHX9KEDSUcDqX8Htf0WcECJomlsXuz7NGwXTjhR42r1Dk9qfB6sGAC1lqcDIXRjZXRDZE+naeiKFuIX4fGfwj0RQ7BpcDid+EeinaWsjQG7hWE/gb6BLYivLL7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228" name="Picture 12" descr="Javier &quot;Chicharito&quot; Hernánd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331640" y="980728"/>
            <a:ext cx="629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Sabes quien es Javier Hernández?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3335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5B35-B4E4-417C-BF72-360BBE9726C8}" type="datetime1">
              <a:rPr lang="es-MX" smtClean="0"/>
              <a:t>19/07/2013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UNIMEX CAMPUS VERACRUZ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8D-975F-4A82-8DDB-7F8A32D74453}" type="slidenum">
              <a:rPr lang="es-MX" smtClean="0"/>
              <a:pPr/>
              <a:t>11</a:t>
            </a:fld>
            <a:endParaRPr lang="es-MX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764705"/>
            <a:ext cx="7311528" cy="490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799"/>
            <a:ext cx="4320480" cy="234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9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5B35-B4E4-417C-BF72-360BBE9726C8}" type="datetime1">
              <a:rPr lang="es-MX" smtClean="0"/>
              <a:t>19/07/2013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UNIMEX CAMPUS VERACRUZ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8D-975F-4A82-8DDB-7F8A32D74453}" type="slidenum">
              <a:rPr lang="es-MX" smtClean="0"/>
              <a:pPr/>
              <a:t>12</a:t>
            </a:fld>
            <a:endParaRPr lang="es-MX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042988"/>
            <a:ext cx="71723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3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5B35-B4E4-417C-BF72-360BBE9726C8}" type="datetime1">
              <a:rPr lang="es-MX" smtClean="0"/>
              <a:t>19/07/2013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UNIMEX CAMPUS VERACRUZ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8D-975F-4A82-8DDB-7F8A32D74453}" type="slidenum">
              <a:rPr lang="es-MX" smtClean="0"/>
              <a:pPr/>
              <a:t>13</a:t>
            </a:fld>
            <a:endParaRPr lang="es-MX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090613"/>
            <a:ext cx="70199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9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5B35-B4E4-417C-BF72-360BBE9726C8}" type="datetime1">
              <a:rPr lang="es-MX" smtClean="0"/>
              <a:t>19/07/2013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UNIMEX CAMPUS VERACRUZ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8D-975F-4A82-8DDB-7F8A32D74453}" type="slidenum">
              <a:rPr lang="es-MX" smtClean="0"/>
              <a:pPr/>
              <a:t>14</a:t>
            </a:fld>
            <a:endParaRPr lang="es-MX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100138"/>
            <a:ext cx="71342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569171" y="5805264"/>
            <a:ext cx="1213821" cy="365125"/>
          </a:xfrm>
        </p:spPr>
        <p:txBody>
          <a:bodyPr/>
          <a:lstStyle/>
          <a:p>
            <a:fld id="{BFE55B35-B4E4-417C-BF72-360BBE9726C8}" type="datetime1">
              <a:rPr lang="es-MX" smtClean="0"/>
              <a:t>19/07/2013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UNIMEX CAMPUS VERACRUZ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8D-975F-4A82-8DDB-7F8A32D74453}" type="slidenum">
              <a:rPr lang="es-MX" smtClean="0"/>
              <a:pPr/>
              <a:t>15</a:t>
            </a:fld>
            <a:endParaRPr lang="es-MX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071563"/>
            <a:ext cx="70770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4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42988"/>
            <a:ext cx="70580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014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764704"/>
            <a:ext cx="7153275" cy="478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764705"/>
            <a:ext cx="7115175" cy="460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14413" y="764705"/>
            <a:ext cx="485373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</a:rPr>
              <a:t>b. </a:t>
            </a:r>
            <a:r>
              <a:rPr lang="es-MX" sz="2800" b="1" dirty="0" smtClean="0">
                <a:solidFill>
                  <a:schemeClr val="bg1">
                    <a:lumMod val="95000"/>
                  </a:schemeClr>
                </a:solidFill>
                <a:hlinkClick r:id="rId2" action="ppaction://hlinkpres?slideindex=1&amp;slidetitle="/>
              </a:rPr>
              <a:t>Capacidad emocional</a:t>
            </a:r>
            <a:endParaRPr lang="es-MX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764704"/>
            <a:ext cx="7115175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14413" y="764705"/>
            <a:ext cx="485373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</a:rPr>
              <a:t>b. </a:t>
            </a:r>
            <a:r>
              <a:rPr lang="es-MX" sz="2800" b="1" dirty="0" smtClean="0">
                <a:solidFill>
                  <a:schemeClr val="bg1">
                    <a:lumMod val="95000"/>
                  </a:schemeClr>
                </a:solidFill>
                <a:hlinkClick r:id="rId3" action="ppaction://hlinkpres?slideindex=1&amp;slidetitle="/>
              </a:rPr>
              <a:t>Capacidad emocional</a:t>
            </a:r>
            <a:endParaRPr lang="es-MX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4D24-AA1F-44C9-B53D-26AEA204F542}" type="datetime1">
              <a:rPr lang="es-MX" smtClean="0"/>
              <a:t>19/07/2013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UNIMEX CAMPUS VERACRUZ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8D-975F-4A82-8DDB-7F8A32D74453}" type="slidenum">
              <a:rPr lang="es-MX" smtClean="0"/>
              <a:pPr/>
              <a:t>2</a:t>
            </a:fld>
            <a:endParaRPr lang="es-MX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3" y="620688"/>
            <a:ext cx="7665801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835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836713"/>
            <a:ext cx="7134225" cy="475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9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764704"/>
            <a:ext cx="7153275" cy="487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9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836712"/>
            <a:ext cx="7077075" cy="480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99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836713"/>
            <a:ext cx="7115175" cy="494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20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4D24-AA1F-44C9-B53D-26AEA204F542}" type="datetime1">
              <a:rPr lang="es-MX" smtClean="0"/>
              <a:t>19/07/2013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UNIMEX CAMPUS VERACRUZ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8D-975F-4A82-8DDB-7F8A32D74453}" type="slidenum">
              <a:rPr lang="es-MX" smtClean="0"/>
              <a:pPr/>
              <a:t>3</a:t>
            </a:fld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7"/>
            <a:ext cx="756084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36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4D24-AA1F-44C9-B53D-26AEA204F542}" type="datetime1">
              <a:rPr lang="es-MX" smtClean="0"/>
              <a:t>19/07/2013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UNIMEX CAMPUS VERACRUZ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8D-975F-4A82-8DDB-7F8A32D74453}" type="slidenum">
              <a:rPr lang="es-MX" smtClean="0"/>
              <a:pPr/>
              <a:t>4</a:t>
            </a:fld>
            <a:endParaRPr lang="es-MX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814388"/>
            <a:ext cx="71532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05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5B35-B4E4-417C-BF72-360BBE9726C8}" type="datetime1">
              <a:rPr lang="es-MX" smtClean="0"/>
              <a:t>19/07/2013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UNIMEX CAMPUS VERACRUZ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8D-975F-4A82-8DDB-7F8A32D74453}" type="slidenum">
              <a:rPr lang="es-MX" smtClean="0"/>
              <a:pPr/>
              <a:t>5</a:t>
            </a:fld>
            <a:endParaRPr lang="es-MX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881063"/>
            <a:ext cx="72104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4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5B35-B4E4-417C-BF72-360BBE9726C8}" type="datetime1">
              <a:rPr lang="es-MX" smtClean="0"/>
              <a:t>19/07/2013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UNIMEX CAMPUS VERACRUZ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8D-975F-4A82-8DDB-7F8A32D74453}" type="slidenum">
              <a:rPr lang="es-MX" smtClean="0"/>
              <a:pPr/>
              <a:t>6</a:t>
            </a:fld>
            <a:endParaRPr lang="es-MX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862013"/>
            <a:ext cx="71342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06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5B35-B4E4-417C-BF72-360BBE9726C8}" type="datetime1">
              <a:rPr lang="es-MX" smtClean="0"/>
              <a:t>19/07/2013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UNIMEX CAMPUS VERACRUZ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8D-975F-4A82-8DDB-7F8A32D74453}" type="slidenum">
              <a:rPr lang="es-MX" smtClean="0"/>
              <a:pPr/>
              <a:t>7</a:t>
            </a:fld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814388"/>
            <a:ext cx="72104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73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5B35-B4E4-417C-BF72-360BBE9726C8}" type="datetime1">
              <a:rPr lang="es-MX" smtClean="0"/>
              <a:t>19/07/2013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UNIMEX CAMPUS VERACRUZ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8D-975F-4A82-8DDB-7F8A32D74453}" type="slidenum">
              <a:rPr lang="es-MX" smtClean="0"/>
              <a:pPr/>
              <a:t>8</a:t>
            </a:fld>
            <a:endParaRPr lang="es-MX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890588"/>
            <a:ext cx="71723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53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5B35-B4E4-417C-BF72-360BBE9726C8}" type="datetime1">
              <a:rPr lang="es-MX" smtClean="0"/>
              <a:t>19/07/2013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UNIMEX CAMPUS VERACRUZ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8D-975F-4A82-8DDB-7F8A32D74453}" type="slidenum">
              <a:rPr lang="es-MX" smtClean="0"/>
              <a:pPr/>
              <a:t>9</a:t>
            </a:fld>
            <a:endParaRPr lang="es-MX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871538"/>
            <a:ext cx="71913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482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77</TotalTime>
  <Words>88</Words>
  <Application>Microsoft Office PowerPoint</Application>
  <PresentationFormat>Presentación en pantalla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Chincheta</vt:lpstr>
      <vt:lpstr>Liderazgo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Creatividad y Liderazgo</dc:title>
  <dc:creator>Margarita</dc:creator>
  <cp:lastModifiedBy>Margarita</cp:lastModifiedBy>
  <cp:revision>32</cp:revision>
  <dcterms:created xsi:type="dcterms:W3CDTF">2013-04-06T01:49:03Z</dcterms:created>
  <dcterms:modified xsi:type="dcterms:W3CDTF">2013-07-20T04:49:05Z</dcterms:modified>
</cp:coreProperties>
</file>