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34"/>
  </p:notesMasterIdLst>
  <p:handoutMasterIdLst>
    <p:handoutMasterId r:id="rId35"/>
  </p:handoutMasterIdLst>
  <p:sldIdLst>
    <p:sldId id="257" r:id="rId2"/>
    <p:sldId id="306" r:id="rId3"/>
    <p:sldId id="307" r:id="rId4"/>
    <p:sldId id="258" r:id="rId5"/>
    <p:sldId id="259" r:id="rId6"/>
    <p:sldId id="260" r:id="rId7"/>
    <p:sldId id="261" r:id="rId8"/>
    <p:sldId id="304" r:id="rId9"/>
    <p:sldId id="262" r:id="rId10"/>
    <p:sldId id="266" r:id="rId11"/>
    <p:sldId id="267" r:id="rId12"/>
    <p:sldId id="274" r:id="rId13"/>
    <p:sldId id="275" r:id="rId14"/>
    <p:sldId id="276" r:id="rId15"/>
    <p:sldId id="277" r:id="rId16"/>
    <p:sldId id="278" r:id="rId17"/>
    <p:sldId id="282" r:id="rId18"/>
    <p:sldId id="283" r:id="rId19"/>
    <p:sldId id="284" r:id="rId20"/>
    <p:sldId id="285" r:id="rId21"/>
    <p:sldId id="286" r:id="rId22"/>
    <p:sldId id="302" r:id="rId23"/>
    <p:sldId id="288" r:id="rId24"/>
    <p:sldId id="289" r:id="rId25"/>
    <p:sldId id="290" r:id="rId26"/>
    <p:sldId id="291" r:id="rId27"/>
    <p:sldId id="296" r:id="rId28"/>
    <p:sldId id="297" r:id="rId29"/>
    <p:sldId id="298" r:id="rId30"/>
    <p:sldId id="299" r:id="rId31"/>
    <p:sldId id="300" r:id="rId32"/>
    <p:sldId id="301" r:id="rId3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7E0000"/>
    <a:srgbClr val="F6ECE2"/>
    <a:srgbClr val="E8D1BA"/>
    <a:srgbClr val="E4E4E4"/>
    <a:srgbClr val="F5F5F5"/>
    <a:srgbClr val="A7E200"/>
    <a:srgbClr val="8D8A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4" autoAdjust="0"/>
  </p:normalViewPr>
  <p:slideViewPr>
    <p:cSldViewPr>
      <p:cViewPr>
        <p:scale>
          <a:sx n="75" d="100"/>
          <a:sy n="75" d="100"/>
        </p:scale>
        <p:origin x="-1014"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3" d="100"/>
          <a:sy n="53" d="100"/>
        </p:scale>
        <p:origin x="-122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
          </a:p>
        </p:txBody>
      </p:sp>
      <p:sp>
        <p:nvSpPr>
          <p:cNvPr id="542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D8826EBD-C2C7-46FB-8593-266C7101E01E}" type="datetime1">
              <a:rPr lang="es-ES"/>
              <a:pPr>
                <a:defRPr/>
              </a:pPr>
              <a:t>01/03/2012</a:t>
            </a:fld>
            <a:endParaRPr lang="es-ES"/>
          </a:p>
        </p:txBody>
      </p:sp>
      <p:sp>
        <p:nvSpPr>
          <p:cNvPr id="542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
          </a:p>
        </p:txBody>
      </p:sp>
      <p:sp>
        <p:nvSpPr>
          <p:cNvPr id="542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1FDD178-D7A5-47CC-BCEE-CA80F263CFB4}"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4F3B4CE4-18C9-43EB-A9BF-E85838CD2DA2}" type="datetime1">
              <a:rPr lang="es-ES"/>
              <a:pPr>
                <a:defRPr/>
              </a:pPr>
              <a:t>01/03/2012</a:t>
            </a:fld>
            <a:endParaRPr lang="es-ES"/>
          </a:p>
        </p:txBody>
      </p:sp>
      <p:sp>
        <p:nvSpPr>
          <p:cNvPr id="358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F48A294-F9A5-4D6F-B86C-F1CD2B337C28}" type="slidenum">
              <a:rPr lang="es-ES"/>
              <a:pPr>
                <a:defRPr/>
              </a:pPr>
              <a:t>‹Nº›</a:t>
            </a:fld>
            <a:endParaRPr lang="es-E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a:ln/>
        </p:spPr>
      </p:sp>
      <p:sp>
        <p:nvSpPr>
          <p:cNvPr id="36867" name="2 Marcador de notas"/>
          <p:cNvSpPr>
            <a:spLocks noGrp="1"/>
          </p:cNvSpPr>
          <p:nvPr>
            <p:ph type="body" idx="1"/>
          </p:nvPr>
        </p:nvSpPr>
        <p:spPr>
          <a:noFill/>
          <a:ln/>
        </p:spPr>
        <p:txBody>
          <a:bodyPr/>
          <a:lstStyle/>
          <a:p>
            <a:pPr eaLnBrk="1" hangingPunct="1"/>
            <a:endParaRPr lang="es-MX" smtClean="0"/>
          </a:p>
        </p:txBody>
      </p:sp>
      <p:sp>
        <p:nvSpPr>
          <p:cNvPr id="36868" name="3 Marcador de fecha"/>
          <p:cNvSpPr>
            <a:spLocks noGrp="1"/>
          </p:cNvSpPr>
          <p:nvPr>
            <p:ph type="dt" sz="quarter" idx="1"/>
          </p:nvPr>
        </p:nvSpPr>
        <p:spPr>
          <a:noFill/>
        </p:spPr>
        <p:txBody>
          <a:bodyPr/>
          <a:lstStyle/>
          <a:p>
            <a:fld id="{83F263F2-970C-45F3-8A54-641C8F2A6F8F}" type="datetime1">
              <a:rPr lang="es-ES"/>
              <a:pPr/>
              <a:t>01/03/2012</a:t>
            </a:fld>
            <a:endParaRPr lang="es-ES"/>
          </a:p>
        </p:txBody>
      </p:sp>
      <p:sp>
        <p:nvSpPr>
          <p:cNvPr id="36869" name="4 Marcador de número de diapositiva"/>
          <p:cNvSpPr>
            <a:spLocks noGrp="1"/>
          </p:cNvSpPr>
          <p:nvPr>
            <p:ph type="sldNum" sz="quarter" idx="5"/>
          </p:nvPr>
        </p:nvSpPr>
        <p:spPr>
          <a:noFill/>
        </p:spPr>
        <p:txBody>
          <a:bodyPr/>
          <a:lstStyle/>
          <a:p>
            <a:fld id="{CADBDDC4-4469-4588-8F8D-F2EF2500EC45}" type="slidenum">
              <a:rPr lang="es-ES"/>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a:ln/>
        </p:spPr>
      </p:sp>
      <p:sp>
        <p:nvSpPr>
          <p:cNvPr id="46083" name="2 Marcador de notas"/>
          <p:cNvSpPr>
            <a:spLocks noGrp="1"/>
          </p:cNvSpPr>
          <p:nvPr>
            <p:ph type="body" idx="1"/>
          </p:nvPr>
        </p:nvSpPr>
        <p:spPr>
          <a:noFill/>
          <a:ln/>
        </p:spPr>
        <p:txBody>
          <a:bodyPr/>
          <a:lstStyle/>
          <a:p>
            <a:pPr eaLnBrk="1" hangingPunct="1"/>
            <a:endParaRPr lang="es-MX" smtClean="0"/>
          </a:p>
        </p:txBody>
      </p:sp>
      <p:sp>
        <p:nvSpPr>
          <p:cNvPr id="46084" name="3 Marcador de fecha"/>
          <p:cNvSpPr>
            <a:spLocks noGrp="1"/>
          </p:cNvSpPr>
          <p:nvPr>
            <p:ph type="dt" sz="quarter" idx="1"/>
          </p:nvPr>
        </p:nvSpPr>
        <p:spPr>
          <a:noFill/>
        </p:spPr>
        <p:txBody>
          <a:bodyPr/>
          <a:lstStyle/>
          <a:p>
            <a:fld id="{D74DC1AF-C83B-4EAC-AF11-CB2FC0751FD5}" type="datetime1">
              <a:rPr lang="es-ES"/>
              <a:pPr/>
              <a:t>01/03/2012</a:t>
            </a:fld>
            <a:endParaRPr lang="es-ES"/>
          </a:p>
        </p:txBody>
      </p:sp>
      <p:sp>
        <p:nvSpPr>
          <p:cNvPr id="46085" name="4 Marcador de número de diapositiva"/>
          <p:cNvSpPr>
            <a:spLocks noGrp="1"/>
          </p:cNvSpPr>
          <p:nvPr>
            <p:ph type="sldNum" sz="quarter" idx="5"/>
          </p:nvPr>
        </p:nvSpPr>
        <p:spPr>
          <a:noFill/>
        </p:spPr>
        <p:txBody>
          <a:bodyPr/>
          <a:lstStyle/>
          <a:p>
            <a:fld id="{40DCC495-F23C-48ED-B646-E0CC1C18C281}" type="slidenum">
              <a:rPr lang="es-ES"/>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a:ln/>
        </p:spPr>
      </p:sp>
      <p:sp>
        <p:nvSpPr>
          <p:cNvPr id="47107" name="2 Marcador de notas"/>
          <p:cNvSpPr>
            <a:spLocks noGrp="1"/>
          </p:cNvSpPr>
          <p:nvPr>
            <p:ph type="body" idx="1"/>
          </p:nvPr>
        </p:nvSpPr>
        <p:spPr>
          <a:noFill/>
          <a:ln/>
        </p:spPr>
        <p:txBody>
          <a:bodyPr/>
          <a:lstStyle/>
          <a:p>
            <a:pPr eaLnBrk="1" hangingPunct="1"/>
            <a:endParaRPr lang="es-MX" smtClean="0"/>
          </a:p>
        </p:txBody>
      </p:sp>
      <p:sp>
        <p:nvSpPr>
          <p:cNvPr id="47108" name="3 Marcador de fecha"/>
          <p:cNvSpPr>
            <a:spLocks noGrp="1"/>
          </p:cNvSpPr>
          <p:nvPr>
            <p:ph type="dt" sz="quarter" idx="1"/>
          </p:nvPr>
        </p:nvSpPr>
        <p:spPr>
          <a:noFill/>
        </p:spPr>
        <p:txBody>
          <a:bodyPr/>
          <a:lstStyle/>
          <a:p>
            <a:fld id="{DA56B6AE-9522-4C1F-ABE1-FFD61711D93E}" type="datetime1">
              <a:rPr lang="es-ES"/>
              <a:pPr/>
              <a:t>01/03/2012</a:t>
            </a:fld>
            <a:endParaRPr lang="es-ES"/>
          </a:p>
        </p:txBody>
      </p:sp>
      <p:sp>
        <p:nvSpPr>
          <p:cNvPr id="47109" name="4 Marcador de número de diapositiva"/>
          <p:cNvSpPr>
            <a:spLocks noGrp="1"/>
          </p:cNvSpPr>
          <p:nvPr>
            <p:ph type="sldNum" sz="quarter" idx="5"/>
          </p:nvPr>
        </p:nvSpPr>
        <p:spPr>
          <a:noFill/>
        </p:spPr>
        <p:txBody>
          <a:bodyPr/>
          <a:lstStyle/>
          <a:p>
            <a:fld id="{BFDC2682-DE09-40B5-9B20-8BFECCD71BF1}" type="slidenum">
              <a:rPr lang="es-ES"/>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a:ln/>
        </p:spPr>
      </p:sp>
      <p:sp>
        <p:nvSpPr>
          <p:cNvPr id="48131" name="2 Marcador de notas"/>
          <p:cNvSpPr>
            <a:spLocks noGrp="1"/>
          </p:cNvSpPr>
          <p:nvPr>
            <p:ph type="body" idx="1"/>
          </p:nvPr>
        </p:nvSpPr>
        <p:spPr>
          <a:noFill/>
          <a:ln/>
        </p:spPr>
        <p:txBody>
          <a:bodyPr/>
          <a:lstStyle/>
          <a:p>
            <a:pPr eaLnBrk="1" hangingPunct="1"/>
            <a:endParaRPr lang="es-MX" smtClean="0"/>
          </a:p>
        </p:txBody>
      </p:sp>
      <p:sp>
        <p:nvSpPr>
          <p:cNvPr id="48132" name="3 Marcador de fecha"/>
          <p:cNvSpPr>
            <a:spLocks noGrp="1"/>
          </p:cNvSpPr>
          <p:nvPr>
            <p:ph type="dt" sz="quarter" idx="1"/>
          </p:nvPr>
        </p:nvSpPr>
        <p:spPr>
          <a:noFill/>
        </p:spPr>
        <p:txBody>
          <a:bodyPr/>
          <a:lstStyle/>
          <a:p>
            <a:fld id="{751C524B-3061-49B0-B2A0-C922CE7AD151}" type="datetime1">
              <a:rPr lang="es-ES"/>
              <a:pPr/>
              <a:t>01/03/2012</a:t>
            </a:fld>
            <a:endParaRPr lang="es-ES"/>
          </a:p>
        </p:txBody>
      </p:sp>
      <p:sp>
        <p:nvSpPr>
          <p:cNvPr id="48133" name="4 Marcador de número de diapositiva"/>
          <p:cNvSpPr>
            <a:spLocks noGrp="1"/>
          </p:cNvSpPr>
          <p:nvPr>
            <p:ph type="sldNum" sz="quarter" idx="5"/>
          </p:nvPr>
        </p:nvSpPr>
        <p:spPr>
          <a:noFill/>
        </p:spPr>
        <p:txBody>
          <a:bodyPr/>
          <a:lstStyle/>
          <a:p>
            <a:fld id="{A800B06F-4F01-4CD1-BD0D-3B05AEBC3CCC}" type="slidenum">
              <a:rPr lang="es-ES"/>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a:ln/>
        </p:spPr>
      </p:sp>
      <p:sp>
        <p:nvSpPr>
          <p:cNvPr id="49155" name="2 Marcador de notas"/>
          <p:cNvSpPr>
            <a:spLocks noGrp="1"/>
          </p:cNvSpPr>
          <p:nvPr>
            <p:ph type="body" idx="1"/>
          </p:nvPr>
        </p:nvSpPr>
        <p:spPr>
          <a:noFill/>
          <a:ln/>
        </p:spPr>
        <p:txBody>
          <a:bodyPr/>
          <a:lstStyle/>
          <a:p>
            <a:pPr eaLnBrk="1" hangingPunct="1"/>
            <a:endParaRPr lang="es-MX" smtClean="0"/>
          </a:p>
        </p:txBody>
      </p:sp>
      <p:sp>
        <p:nvSpPr>
          <p:cNvPr id="49156" name="3 Marcador de fecha"/>
          <p:cNvSpPr>
            <a:spLocks noGrp="1"/>
          </p:cNvSpPr>
          <p:nvPr>
            <p:ph type="dt" sz="quarter" idx="1"/>
          </p:nvPr>
        </p:nvSpPr>
        <p:spPr>
          <a:noFill/>
        </p:spPr>
        <p:txBody>
          <a:bodyPr/>
          <a:lstStyle/>
          <a:p>
            <a:fld id="{721E9ADE-F516-4906-97BD-355BB2C52C15}" type="datetime1">
              <a:rPr lang="es-ES"/>
              <a:pPr/>
              <a:t>01/03/2012</a:t>
            </a:fld>
            <a:endParaRPr lang="es-ES"/>
          </a:p>
        </p:txBody>
      </p:sp>
      <p:sp>
        <p:nvSpPr>
          <p:cNvPr id="49157" name="4 Marcador de número de diapositiva"/>
          <p:cNvSpPr>
            <a:spLocks noGrp="1"/>
          </p:cNvSpPr>
          <p:nvPr>
            <p:ph type="sldNum" sz="quarter" idx="5"/>
          </p:nvPr>
        </p:nvSpPr>
        <p:spPr>
          <a:noFill/>
        </p:spPr>
        <p:txBody>
          <a:bodyPr/>
          <a:lstStyle/>
          <a:p>
            <a:fld id="{13406673-278D-476C-BF01-78181D1A1D5C}" type="slidenum">
              <a:rPr lang="es-ES"/>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a:ln/>
        </p:spPr>
      </p:sp>
      <p:sp>
        <p:nvSpPr>
          <p:cNvPr id="50179" name="2 Marcador de notas"/>
          <p:cNvSpPr>
            <a:spLocks noGrp="1"/>
          </p:cNvSpPr>
          <p:nvPr>
            <p:ph type="body" idx="1"/>
          </p:nvPr>
        </p:nvSpPr>
        <p:spPr>
          <a:noFill/>
          <a:ln/>
        </p:spPr>
        <p:txBody>
          <a:bodyPr/>
          <a:lstStyle/>
          <a:p>
            <a:pPr eaLnBrk="1" hangingPunct="1"/>
            <a:endParaRPr lang="es-MX" smtClean="0"/>
          </a:p>
        </p:txBody>
      </p:sp>
      <p:sp>
        <p:nvSpPr>
          <p:cNvPr id="50180" name="3 Marcador de fecha"/>
          <p:cNvSpPr>
            <a:spLocks noGrp="1"/>
          </p:cNvSpPr>
          <p:nvPr>
            <p:ph type="dt" sz="quarter" idx="1"/>
          </p:nvPr>
        </p:nvSpPr>
        <p:spPr>
          <a:noFill/>
        </p:spPr>
        <p:txBody>
          <a:bodyPr/>
          <a:lstStyle/>
          <a:p>
            <a:fld id="{AD6C6045-A74D-4CD2-9B79-6E5E99A9781A}" type="datetime1">
              <a:rPr lang="es-ES"/>
              <a:pPr/>
              <a:t>01/03/2012</a:t>
            </a:fld>
            <a:endParaRPr lang="es-ES"/>
          </a:p>
        </p:txBody>
      </p:sp>
      <p:sp>
        <p:nvSpPr>
          <p:cNvPr id="50181" name="4 Marcador de número de diapositiva"/>
          <p:cNvSpPr>
            <a:spLocks noGrp="1"/>
          </p:cNvSpPr>
          <p:nvPr>
            <p:ph type="sldNum" sz="quarter" idx="5"/>
          </p:nvPr>
        </p:nvSpPr>
        <p:spPr>
          <a:noFill/>
        </p:spPr>
        <p:txBody>
          <a:bodyPr/>
          <a:lstStyle/>
          <a:p>
            <a:fld id="{EDF72BD2-1B83-4783-943B-4B4350381429}" type="slidenum">
              <a:rPr lang="es-ES"/>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a:ln/>
        </p:spPr>
      </p:sp>
      <p:sp>
        <p:nvSpPr>
          <p:cNvPr id="51203" name="2 Marcador de notas"/>
          <p:cNvSpPr>
            <a:spLocks noGrp="1"/>
          </p:cNvSpPr>
          <p:nvPr>
            <p:ph type="body" idx="1"/>
          </p:nvPr>
        </p:nvSpPr>
        <p:spPr>
          <a:noFill/>
          <a:ln/>
        </p:spPr>
        <p:txBody>
          <a:bodyPr/>
          <a:lstStyle/>
          <a:p>
            <a:pPr eaLnBrk="1" hangingPunct="1"/>
            <a:endParaRPr lang="es-MX" smtClean="0"/>
          </a:p>
        </p:txBody>
      </p:sp>
      <p:sp>
        <p:nvSpPr>
          <p:cNvPr id="51204" name="3 Marcador de fecha"/>
          <p:cNvSpPr>
            <a:spLocks noGrp="1"/>
          </p:cNvSpPr>
          <p:nvPr>
            <p:ph type="dt" sz="quarter" idx="1"/>
          </p:nvPr>
        </p:nvSpPr>
        <p:spPr>
          <a:noFill/>
        </p:spPr>
        <p:txBody>
          <a:bodyPr/>
          <a:lstStyle/>
          <a:p>
            <a:fld id="{CBB0B1C9-91F2-42C8-A4B5-5920D342ADBB}" type="datetime1">
              <a:rPr lang="es-ES"/>
              <a:pPr/>
              <a:t>01/03/2012</a:t>
            </a:fld>
            <a:endParaRPr lang="es-ES"/>
          </a:p>
        </p:txBody>
      </p:sp>
      <p:sp>
        <p:nvSpPr>
          <p:cNvPr id="51205" name="4 Marcador de número de diapositiva"/>
          <p:cNvSpPr>
            <a:spLocks noGrp="1"/>
          </p:cNvSpPr>
          <p:nvPr>
            <p:ph type="sldNum" sz="quarter" idx="5"/>
          </p:nvPr>
        </p:nvSpPr>
        <p:spPr>
          <a:noFill/>
        </p:spPr>
        <p:txBody>
          <a:bodyPr/>
          <a:lstStyle/>
          <a:p>
            <a:fld id="{89692BFF-A56B-427A-8699-134B7BFB43B8}" type="slidenum">
              <a:rPr lang="es-ES"/>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a:ln/>
        </p:spPr>
      </p:sp>
      <p:sp>
        <p:nvSpPr>
          <p:cNvPr id="52227" name="2 Marcador de notas"/>
          <p:cNvSpPr>
            <a:spLocks noGrp="1"/>
          </p:cNvSpPr>
          <p:nvPr>
            <p:ph type="body" idx="1"/>
          </p:nvPr>
        </p:nvSpPr>
        <p:spPr>
          <a:noFill/>
          <a:ln/>
        </p:spPr>
        <p:txBody>
          <a:bodyPr/>
          <a:lstStyle/>
          <a:p>
            <a:pPr eaLnBrk="1" hangingPunct="1"/>
            <a:endParaRPr lang="es-MX" smtClean="0"/>
          </a:p>
        </p:txBody>
      </p:sp>
      <p:sp>
        <p:nvSpPr>
          <p:cNvPr id="52228" name="3 Marcador de fecha"/>
          <p:cNvSpPr>
            <a:spLocks noGrp="1"/>
          </p:cNvSpPr>
          <p:nvPr>
            <p:ph type="dt" sz="quarter" idx="1"/>
          </p:nvPr>
        </p:nvSpPr>
        <p:spPr>
          <a:noFill/>
        </p:spPr>
        <p:txBody>
          <a:bodyPr/>
          <a:lstStyle/>
          <a:p>
            <a:fld id="{10A09DB0-226F-4A0A-A04C-02A2BA749A3C}" type="datetime1">
              <a:rPr lang="es-ES"/>
              <a:pPr/>
              <a:t>01/03/2012</a:t>
            </a:fld>
            <a:endParaRPr lang="es-ES"/>
          </a:p>
        </p:txBody>
      </p:sp>
      <p:sp>
        <p:nvSpPr>
          <p:cNvPr id="52229" name="4 Marcador de número de diapositiva"/>
          <p:cNvSpPr>
            <a:spLocks noGrp="1"/>
          </p:cNvSpPr>
          <p:nvPr>
            <p:ph type="sldNum" sz="quarter" idx="5"/>
          </p:nvPr>
        </p:nvSpPr>
        <p:spPr>
          <a:noFill/>
        </p:spPr>
        <p:txBody>
          <a:bodyPr/>
          <a:lstStyle/>
          <a:p>
            <a:fld id="{2CC9D81C-390B-44F1-81C7-CFF906A5D8BD}" type="slidenum">
              <a:rPr lang="es-ES"/>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a:ln/>
        </p:spPr>
      </p:sp>
      <p:sp>
        <p:nvSpPr>
          <p:cNvPr id="53251" name="2 Marcador de notas"/>
          <p:cNvSpPr>
            <a:spLocks noGrp="1"/>
          </p:cNvSpPr>
          <p:nvPr>
            <p:ph type="body" idx="1"/>
          </p:nvPr>
        </p:nvSpPr>
        <p:spPr>
          <a:noFill/>
          <a:ln/>
        </p:spPr>
        <p:txBody>
          <a:bodyPr/>
          <a:lstStyle/>
          <a:p>
            <a:pPr eaLnBrk="1" hangingPunct="1"/>
            <a:endParaRPr lang="es-MX" smtClean="0"/>
          </a:p>
        </p:txBody>
      </p:sp>
      <p:sp>
        <p:nvSpPr>
          <p:cNvPr id="53252" name="3 Marcador de fecha"/>
          <p:cNvSpPr>
            <a:spLocks noGrp="1"/>
          </p:cNvSpPr>
          <p:nvPr>
            <p:ph type="dt" sz="quarter" idx="1"/>
          </p:nvPr>
        </p:nvSpPr>
        <p:spPr>
          <a:noFill/>
        </p:spPr>
        <p:txBody>
          <a:bodyPr/>
          <a:lstStyle/>
          <a:p>
            <a:fld id="{5660B3C6-11F2-470A-8A89-E6020B99411E}" type="datetime1">
              <a:rPr lang="es-ES"/>
              <a:pPr/>
              <a:t>01/03/2012</a:t>
            </a:fld>
            <a:endParaRPr lang="es-ES"/>
          </a:p>
        </p:txBody>
      </p:sp>
      <p:sp>
        <p:nvSpPr>
          <p:cNvPr id="53253" name="4 Marcador de número de diapositiva"/>
          <p:cNvSpPr>
            <a:spLocks noGrp="1"/>
          </p:cNvSpPr>
          <p:nvPr>
            <p:ph type="sldNum" sz="quarter" idx="5"/>
          </p:nvPr>
        </p:nvSpPr>
        <p:spPr>
          <a:noFill/>
        </p:spPr>
        <p:txBody>
          <a:bodyPr/>
          <a:lstStyle/>
          <a:p>
            <a:fld id="{0C7F56D1-A084-4580-AD66-4E48AB11C5C9}" type="slidenum">
              <a:rPr lang="es-ES"/>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a:ln/>
        </p:spPr>
      </p:sp>
      <p:sp>
        <p:nvSpPr>
          <p:cNvPr id="54275" name="2 Marcador de notas"/>
          <p:cNvSpPr>
            <a:spLocks noGrp="1"/>
          </p:cNvSpPr>
          <p:nvPr>
            <p:ph type="body" idx="1"/>
          </p:nvPr>
        </p:nvSpPr>
        <p:spPr>
          <a:noFill/>
          <a:ln/>
        </p:spPr>
        <p:txBody>
          <a:bodyPr/>
          <a:lstStyle/>
          <a:p>
            <a:pPr eaLnBrk="1" hangingPunct="1"/>
            <a:endParaRPr lang="es-MX" smtClean="0"/>
          </a:p>
        </p:txBody>
      </p:sp>
      <p:sp>
        <p:nvSpPr>
          <p:cNvPr id="54276" name="3 Marcador de fecha"/>
          <p:cNvSpPr>
            <a:spLocks noGrp="1"/>
          </p:cNvSpPr>
          <p:nvPr>
            <p:ph type="dt" sz="quarter" idx="1"/>
          </p:nvPr>
        </p:nvSpPr>
        <p:spPr>
          <a:noFill/>
        </p:spPr>
        <p:txBody>
          <a:bodyPr/>
          <a:lstStyle/>
          <a:p>
            <a:fld id="{9B5CBDA9-F79F-4A36-89E4-D041EA52D1ED}" type="datetime1">
              <a:rPr lang="es-ES"/>
              <a:pPr/>
              <a:t>01/03/2012</a:t>
            </a:fld>
            <a:endParaRPr lang="es-ES"/>
          </a:p>
        </p:txBody>
      </p:sp>
      <p:sp>
        <p:nvSpPr>
          <p:cNvPr id="54277" name="4 Marcador de número de diapositiva"/>
          <p:cNvSpPr>
            <a:spLocks noGrp="1"/>
          </p:cNvSpPr>
          <p:nvPr>
            <p:ph type="sldNum" sz="quarter" idx="5"/>
          </p:nvPr>
        </p:nvSpPr>
        <p:spPr>
          <a:noFill/>
        </p:spPr>
        <p:txBody>
          <a:bodyPr/>
          <a:lstStyle/>
          <a:p>
            <a:fld id="{FDEA96D6-B53F-426F-B05C-612162BD7A78}" type="slidenum">
              <a:rPr lang="es-ES"/>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a:ln/>
        </p:spPr>
      </p:sp>
      <p:sp>
        <p:nvSpPr>
          <p:cNvPr id="55299" name="2 Marcador de notas"/>
          <p:cNvSpPr>
            <a:spLocks noGrp="1"/>
          </p:cNvSpPr>
          <p:nvPr>
            <p:ph type="body" idx="1"/>
          </p:nvPr>
        </p:nvSpPr>
        <p:spPr>
          <a:noFill/>
          <a:ln/>
        </p:spPr>
        <p:txBody>
          <a:bodyPr/>
          <a:lstStyle/>
          <a:p>
            <a:pPr eaLnBrk="1" hangingPunct="1"/>
            <a:endParaRPr lang="es-MX" smtClean="0"/>
          </a:p>
        </p:txBody>
      </p:sp>
      <p:sp>
        <p:nvSpPr>
          <p:cNvPr id="55300" name="3 Marcador de fecha"/>
          <p:cNvSpPr>
            <a:spLocks noGrp="1"/>
          </p:cNvSpPr>
          <p:nvPr>
            <p:ph type="dt" sz="quarter" idx="1"/>
          </p:nvPr>
        </p:nvSpPr>
        <p:spPr>
          <a:noFill/>
        </p:spPr>
        <p:txBody>
          <a:bodyPr/>
          <a:lstStyle/>
          <a:p>
            <a:fld id="{1A6B4E08-3732-42D7-BC4D-DA9AFE105FEF}" type="datetime1">
              <a:rPr lang="es-ES"/>
              <a:pPr/>
              <a:t>01/03/2012</a:t>
            </a:fld>
            <a:endParaRPr lang="es-ES"/>
          </a:p>
        </p:txBody>
      </p:sp>
      <p:sp>
        <p:nvSpPr>
          <p:cNvPr id="55301" name="4 Marcador de número de diapositiva"/>
          <p:cNvSpPr>
            <a:spLocks noGrp="1"/>
          </p:cNvSpPr>
          <p:nvPr>
            <p:ph type="sldNum" sz="quarter" idx="5"/>
          </p:nvPr>
        </p:nvSpPr>
        <p:spPr>
          <a:noFill/>
        </p:spPr>
        <p:txBody>
          <a:bodyPr/>
          <a:lstStyle/>
          <a:p>
            <a:fld id="{863F1836-9EF5-4433-9B1A-0179EE00E79A}" type="slidenum">
              <a:rPr lang="es-ES"/>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a:ln/>
        </p:spPr>
      </p:sp>
      <p:sp>
        <p:nvSpPr>
          <p:cNvPr id="37891" name="2 Marcador de notas"/>
          <p:cNvSpPr>
            <a:spLocks noGrp="1"/>
          </p:cNvSpPr>
          <p:nvPr>
            <p:ph type="body" idx="1"/>
          </p:nvPr>
        </p:nvSpPr>
        <p:spPr>
          <a:noFill/>
          <a:ln/>
        </p:spPr>
        <p:txBody>
          <a:bodyPr/>
          <a:lstStyle/>
          <a:p>
            <a:pPr eaLnBrk="1" hangingPunct="1"/>
            <a:endParaRPr lang="es-MX" smtClean="0"/>
          </a:p>
        </p:txBody>
      </p:sp>
      <p:sp>
        <p:nvSpPr>
          <p:cNvPr id="37892" name="3 Marcador de fecha"/>
          <p:cNvSpPr>
            <a:spLocks noGrp="1"/>
          </p:cNvSpPr>
          <p:nvPr>
            <p:ph type="dt" sz="quarter" idx="1"/>
          </p:nvPr>
        </p:nvSpPr>
        <p:spPr>
          <a:noFill/>
        </p:spPr>
        <p:txBody>
          <a:bodyPr/>
          <a:lstStyle/>
          <a:p>
            <a:fld id="{0C530799-AA5C-4133-8B3B-16BF1E830C33}" type="datetime1">
              <a:rPr lang="es-ES"/>
              <a:pPr/>
              <a:t>01/03/2012</a:t>
            </a:fld>
            <a:endParaRPr lang="es-ES"/>
          </a:p>
        </p:txBody>
      </p:sp>
      <p:sp>
        <p:nvSpPr>
          <p:cNvPr id="37893" name="4 Marcador de número de diapositiva"/>
          <p:cNvSpPr>
            <a:spLocks noGrp="1"/>
          </p:cNvSpPr>
          <p:nvPr>
            <p:ph type="sldNum" sz="quarter" idx="5"/>
          </p:nvPr>
        </p:nvSpPr>
        <p:spPr>
          <a:noFill/>
        </p:spPr>
        <p:txBody>
          <a:bodyPr/>
          <a:lstStyle/>
          <a:p>
            <a:fld id="{C1C32651-D25E-4D8D-81E7-B69E764283AA}" type="slidenum">
              <a:rPr lang="es-ES"/>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a:ln/>
        </p:spPr>
        <p:txBody>
          <a:bodyPr/>
          <a:lstStyle/>
          <a:p>
            <a:pPr eaLnBrk="1" hangingPunct="1"/>
            <a:endParaRPr lang="es-MX" smtClean="0"/>
          </a:p>
        </p:txBody>
      </p:sp>
      <p:sp>
        <p:nvSpPr>
          <p:cNvPr id="56324" name="3 Marcador de fecha"/>
          <p:cNvSpPr>
            <a:spLocks noGrp="1"/>
          </p:cNvSpPr>
          <p:nvPr>
            <p:ph type="dt" sz="quarter" idx="1"/>
          </p:nvPr>
        </p:nvSpPr>
        <p:spPr>
          <a:noFill/>
        </p:spPr>
        <p:txBody>
          <a:bodyPr/>
          <a:lstStyle/>
          <a:p>
            <a:fld id="{5F23EABC-3199-4884-AE94-F43C06BD80DE}" type="datetime1">
              <a:rPr lang="es-ES"/>
              <a:pPr/>
              <a:t>01/03/2012</a:t>
            </a:fld>
            <a:endParaRPr lang="es-ES"/>
          </a:p>
        </p:txBody>
      </p:sp>
      <p:sp>
        <p:nvSpPr>
          <p:cNvPr id="56325" name="4 Marcador de número de diapositiva"/>
          <p:cNvSpPr>
            <a:spLocks noGrp="1"/>
          </p:cNvSpPr>
          <p:nvPr>
            <p:ph type="sldNum" sz="quarter" idx="5"/>
          </p:nvPr>
        </p:nvSpPr>
        <p:spPr>
          <a:noFill/>
        </p:spPr>
        <p:txBody>
          <a:bodyPr/>
          <a:lstStyle/>
          <a:p>
            <a:fld id="{12DBDC83-3FF1-46C9-9377-7C0FA2FE951B}" type="slidenum">
              <a:rPr lang="es-ES"/>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ln/>
        </p:spPr>
      </p:sp>
      <p:sp>
        <p:nvSpPr>
          <p:cNvPr id="57347" name="2 Marcador de notas"/>
          <p:cNvSpPr>
            <a:spLocks noGrp="1"/>
          </p:cNvSpPr>
          <p:nvPr>
            <p:ph type="body" idx="1"/>
          </p:nvPr>
        </p:nvSpPr>
        <p:spPr>
          <a:noFill/>
          <a:ln/>
        </p:spPr>
        <p:txBody>
          <a:bodyPr/>
          <a:lstStyle/>
          <a:p>
            <a:pPr eaLnBrk="1" hangingPunct="1"/>
            <a:endParaRPr lang="es-MX" smtClean="0"/>
          </a:p>
        </p:txBody>
      </p:sp>
      <p:sp>
        <p:nvSpPr>
          <p:cNvPr id="57348" name="3 Marcador de fecha"/>
          <p:cNvSpPr>
            <a:spLocks noGrp="1"/>
          </p:cNvSpPr>
          <p:nvPr>
            <p:ph type="dt" sz="quarter" idx="1"/>
          </p:nvPr>
        </p:nvSpPr>
        <p:spPr>
          <a:noFill/>
        </p:spPr>
        <p:txBody>
          <a:bodyPr/>
          <a:lstStyle/>
          <a:p>
            <a:fld id="{D3311ADA-7CA1-4271-AC15-55D7DFE122B0}" type="datetime1">
              <a:rPr lang="es-ES"/>
              <a:pPr/>
              <a:t>01/03/2012</a:t>
            </a:fld>
            <a:endParaRPr lang="es-ES"/>
          </a:p>
        </p:txBody>
      </p:sp>
      <p:sp>
        <p:nvSpPr>
          <p:cNvPr id="57349" name="4 Marcador de número de diapositiva"/>
          <p:cNvSpPr>
            <a:spLocks noGrp="1"/>
          </p:cNvSpPr>
          <p:nvPr>
            <p:ph type="sldNum" sz="quarter" idx="5"/>
          </p:nvPr>
        </p:nvSpPr>
        <p:spPr>
          <a:noFill/>
        </p:spPr>
        <p:txBody>
          <a:bodyPr/>
          <a:lstStyle/>
          <a:p>
            <a:fld id="{D20935EE-0DDD-4976-83BF-4FCC3C91E3DA}" type="slidenum">
              <a:rPr lang="es-ES"/>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a:ln/>
        </p:spPr>
      </p:sp>
      <p:sp>
        <p:nvSpPr>
          <p:cNvPr id="58371" name="2 Marcador de notas"/>
          <p:cNvSpPr>
            <a:spLocks noGrp="1"/>
          </p:cNvSpPr>
          <p:nvPr>
            <p:ph type="body" idx="1"/>
          </p:nvPr>
        </p:nvSpPr>
        <p:spPr>
          <a:noFill/>
          <a:ln/>
        </p:spPr>
        <p:txBody>
          <a:bodyPr/>
          <a:lstStyle/>
          <a:p>
            <a:pPr eaLnBrk="1" hangingPunct="1"/>
            <a:endParaRPr lang="es-MX" smtClean="0"/>
          </a:p>
        </p:txBody>
      </p:sp>
      <p:sp>
        <p:nvSpPr>
          <p:cNvPr id="58372" name="3 Marcador de fecha"/>
          <p:cNvSpPr>
            <a:spLocks noGrp="1"/>
          </p:cNvSpPr>
          <p:nvPr>
            <p:ph type="dt" sz="quarter" idx="1"/>
          </p:nvPr>
        </p:nvSpPr>
        <p:spPr>
          <a:noFill/>
        </p:spPr>
        <p:txBody>
          <a:bodyPr/>
          <a:lstStyle/>
          <a:p>
            <a:fld id="{D812F9DF-A3D1-4E88-8F47-D34ADE05C0BE}" type="datetime1">
              <a:rPr lang="es-ES"/>
              <a:pPr/>
              <a:t>01/03/2012</a:t>
            </a:fld>
            <a:endParaRPr lang="es-ES"/>
          </a:p>
        </p:txBody>
      </p:sp>
      <p:sp>
        <p:nvSpPr>
          <p:cNvPr id="58373" name="4 Marcador de número de diapositiva"/>
          <p:cNvSpPr>
            <a:spLocks noGrp="1"/>
          </p:cNvSpPr>
          <p:nvPr>
            <p:ph type="sldNum" sz="quarter" idx="5"/>
          </p:nvPr>
        </p:nvSpPr>
        <p:spPr>
          <a:noFill/>
        </p:spPr>
        <p:txBody>
          <a:bodyPr/>
          <a:lstStyle/>
          <a:p>
            <a:fld id="{552C7EAA-3889-48A4-A646-FA9DB343569F}" type="slidenum">
              <a:rPr lang="es-ES"/>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ln/>
        </p:spPr>
      </p:sp>
      <p:sp>
        <p:nvSpPr>
          <p:cNvPr id="59395" name="2 Marcador de notas"/>
          <p:cNvSpPr>
            <a:spLocks noGrp="1"/>
          </p:cNvSpPr>
          <p:nvPr>
            <p:ph type="body" idx="1"/>
          </p:nvPr>
        </p:nvSpPr>
        <p:spPr>
          <a:noFill/>
          <a:ln/>
        </p:spPr>
        <p:txBody>
          <a:bodyPr/>
          <a:lstStyle/>
          <a:p>
            <a:pPr eaLnBrk="1" hangingPunct="1"/>
            <a:endParaRPr lang="es-MX" smtClean="0"/>
          </a:p>
        </p:txBody>
      </p:sp>
      <p:sp>
        <p:nvSpPr>
          <p:cNvPr id="59396" name="3 Marcador de fecha"/>
          <p:cNvSpPr>
            <a:spLocks noGrp="1"/>
          </p:cNvSpPr>
          <p:nvPr>
            <p:ph type="dt" sz="quarter" idx="1"/>
          </p:nvPr>
        </p:nvSpPr>
        <p:spPr>
          <a:noFill/>
        </p:spPr>
        <p:txBody>
          <a:bodyPr/>
          <a:lstStyle/>
          <a:p>
            <a:fld id="{B6448E27-7E66-456D-9F60-812976341C14}" type="datetime1">
              <a:rPr lang="es-ES"/>
              <a:pPr/>
              <a:t>01/03/2012</a:t>
            </a:fld>
            <a:endParaRPr lang="es-ES"/>
          </a:p>
        </p:txBody>
      </p:sp>
      <p:sp>
        <p:nvSpPr>
          <p:cNvPr id="59397" name="4 Marcador de número de diapositiva"/>
          <p:cNvSpPr>
            <a:spLocks noGrp="1"/>
          </p:cNvSpPr>
          <p:nvPr>
            <p:ph type="sldNum" sz="quarter" idx="5"/>
          </p:nvPr>
        </p:nvSpPr>
        <p:spPr>
          <a:noFill/>
        </p:spPr>
        <p:txBody>
          <a:bodyPr/>
          <a:lstStyle/>
          <a:p>
            <a:fld id="{0DCCA299-1B04-453F-ABFB-498DF6B4A71F}" type="slidenum">
              <a:rPr lang="es-ES"/>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a:ln/>
        </p:spPr>
      </p:sp>
      <p:sp>
        <p:nvSpPr>
          <p:cNvPr id="60419" name="2 Marcador de notas"/>
          <p:cNvSpPr>
            <a:spLocks noGrp="1"/>
          </p:cNvSpPr>
          <p:nvPr>
            <p:ph type="body" idx="1"/>
          </p:nvPr>
        </p:nvSpPr>
        <p:spPr>
          <a:noFill/>
          <a:ln/>
        </p:spPr>
        <p:txBody>
          <a:bodyPr/>
          <a:lstStyle/>
          <a:p>
            <a:pPr eaLnBrk="1" hangingPunct="1"/>
            <a:endParaRPr lang="es-MX" smtClean="0"/>
          </a:p>
        </p:txBody>
      </p:sp>
      <p:sp>
        <p:nvSpPr>
          <p:cNvPr id="60420" name="3 Marcador de fecha"/>
          <p:cNvSpPr>
            <a:spLocks noGrp="1"/>
          </p:cNvSpPr>
          <p:nvPr>
            <p:ph type="dt" sz="quarter" idx="1"/>
          </p:nvPr>
        </p:nvSpPr>
        <p:spPr>
          <a:noFill/>
        </p:spPr>
        <p:txBody>
          <a:bodyPr/>
          <a:lstStyle/>
          <a:p>
            <a:fld id="{98621F0D-36EF-4268-9C2A-A97175DAA69F}" type="datetime1">
              <a:rPr lang="es-ES"/>
              <a:pPr/>
              <a:t>01/03/2012</a:t>
            </a:fld>
            <a:endParaRPr lang="es-ES"/>
          </a:p>
        </p:txBody>
      </p:sp>
      <p:sp>
        <p:nvSpPr>
          <p:cNvPr id="60421" name="4 Marcador de número de diapositiva"/>
          <p:cNvSpPr>
            <a:spLocks noGrp="1"/>
          </p:cNvSpPr>
          <p:nvPr>
            <p:ph type="sldNum" sz="quarter" idx="5"/>
          </p:nvPr>
        </p:nvSpPr>
        <p:spPr>
          <a:noFill/>
        </p:spPr>
        <p:txBody>
          <a:bodyPr/>
          <a:lstStyle/>
          <a:p>
            <a:fld id="{F927640A-56AF-415B-9863-42D1748278FD}" type="slidenum">
              <a:rPr lang="es-ES"/>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p:cNvSpPr>
            <a:spLocks noGrp="1" noRot="1" noChangeAspect="1" noTextEdit="1"/>
          </p:cNvSpPr>
          <p:nvPr>
            <p:ph type="sldImg"/>
          </p:nvPr>
        </p:nvSpPr>
        <p:spPr>
          <a:ln/>
        </p:spPr>
      </p:sp>
      <p:sp>
        <p:nvSpPr>
          <p:cNvPr id="61443" name="2 Marcador de notas"/>
          <p:cNvSpPr>
            <a:spLocks noGrp="1"/>
          </p:cNvSpPr>
          <p:nvPr>
            <p:ph type="body" idx="1"/>
          </p:nvPr>
        </p:nvSpPr>
        <p:spPr>
          <a:noFill/>
          <a:ln/>
        </p:spPr>
        <p:txBody>
          <a:bodyPr/>
          <a:lstStyle/>
          <a:p>
            <a:pPr eaLnBrk="1" hangingPunct="1"/>
            <a:endParaRPr lang="es-MX" smtClean="0"/>
          </a:p>
        </p:txBody>
      </p:sp>
      <p:sp>
        <p:nvSpPr>
          <p:cNvPr id="61444" name="3 Marcador de fecha"/>
          <p:cNvSpPr>
            <a:spLocks noGrp="1"/>
          </p:cNvSpPr>
          <p:nvPr>
            <p:ph type="dt" sz="quarter" idx="1"/>
          </p:nvPr>
        </p:nvSpPr>
        <p:spPr>
          <a:noFill/>
        </p:spPr>
        <p:txBody>
          <a:bodyPr/>
          <a:lstStyle/>
          <a:p>
            <a:fld id="{A5C36EF2-0720-4BBD-9C68-4E05567FB303}" type="datetime1">
              <a:rPr lang="es-ES"/>
              <a:pPr/>
              <a:t>01/03/2012</a:t>
            </a:fld>
            <a:endParaRPr lang="es-ES"/>
          </a:p>
        </p:txBody>
      </p:sp>
      <p:sp>
        <p:nvSpPr>
          <p:cNvPr id="61445" name="4 Marcador de número de diapositiva"/>
          <p:cNvSpPr>
            <a:spLocks noGrp="1"/>
          </p:cNvSpPr>
          <p:nvPr>
            <p:ph type="sldNum" sz="quarter" idx="5"/>
          </p:nvPr>
        </p:nvSpPr>
        <p:spPr>
          <a:noFill/>
        </p:spPr>
        <p:txBody>
          <a:bodyPr/>
          <a:lstStyle/>
          <a:p>
            <a:fld id="{1EDD3D88-E124-490A-BF3F-977A5BF258BF}" type="slidenum">
              <a:rPr lang="es-ES"/>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noFill/>
          <a:ln/>
        </p:spPr>
        <p:txBody>
          <a:bodyPr/>
          <a:lstStyle/>
          <a:p>
            <a:pPr eaLnBrk="1" hangingPunct="1"/>
            <a:endParaRPr lang="es-MX" smtClean="0"/>
          </a:p>
        </p:txBody>
      </p:sp>
      <p:sp>
        <p:nvSpPr>
          <p:cNvPr id="62468" name="3 Marcador de fecha"/>
          <p:cNvSpPr>
            <a:spLocks noGrp="1"/>
          </p:cNvSpPr>
          <p:nvPr>
            <p:ph type="dt" sz="quarter" idx="1"/>
          </p:nvPr>
        </p:nvSpPr>
        <p:spPr>
          <a:noFill/>
        </p:spPr>
        <p:txBody>
          <a:bodyPr/>
          <a:lstStyle/>
          <a:p>
            <a:fld id="{5B8BF5B7-8FE2-4BC7-B37D-C70DFDFE531C}" type="datetime1">
              <a:rPr lang="es-ES"/>
              <a:pPr/>
              <a:t>01/03/2012</a:t>
            </a:fld>
            <a:endParaRPr lang="es-ES"/>
          </a:p>
        </p:txBody>
      </p:sp>
      <p:sp>
        <p:nvSpPr>
          <p:cNvPr id="62469" name="4 Marcador de número de diapositiva"/>
          <p:cNvSpPr>
            <a:spLocks noGrp="1"/>
          </p:cNvSpPr>
          <p:nvPr>
            <p:ph type="sldNum" sz="quarter" idx="5"/>
          </p:nvPr>
        </p:nvSpPr>
        <p:spPr>
          <a:noFill/>
        </p:spPr>
        <p:txBody>
          <a:bodyPr/>
          <a:lstStyle/>
          <a:p>
            <a:fld id="{1F623D4E-52D9-4FC0-89C4-B0677B721B34}" type="slidenum">
              <a:rPr lang="es-ES"/>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Marcador de imagen de diapositiva"/>
          <p:cNvSpPr>
            <a:spLocks noGrp="1" noRot="1" noChangeAspect="1" noTextEdit="1"/>
          </p:cNvSpPr>
          <p:nvPr>
            <p:ph type="sldImg"/>
          </p:nvPr>
        </p:nvSpPr>
        <p:spPr>
          <a:ln/>
        </p:spPr>
      </p:sp>
      <p:sp>
        <p:nvSpPr>
          <p:cNvPr id="63491" name="2 Marcador de notas"/>
          <p:cNvSpPr>
            <a:spLocks noGrp="1"/>
          </p:cNvSpPr>
          <p:nvPr>
            <p:ph type="body" idx="1"/>
          </p:nvPr>
        </p:nvSpPr>
        <p:spPr>
          <a:noFill/>
          <a:ln/>
        </p:spPr>
        <p:txBody>
          <a:bodyPr/>
          <a:lstStyle/>
          <a:p>
            <a:pPr eaLnBrk="1" hangingPunct="1"/>
            <a:endParaRPr lang="es-MX" smtClean="0"/>
          </a:p>
        </p:txBody>
      </p:sp>
      <p:sp>
        <p:nvSpPr>
          <p:cNvPr id="63492" name="3 Marcador de fecha"/>
          <p:cNvSpPr>
            <a:spLocks noGrp="1"/>
          </p:cNvSpPr>
          <p:nvPr>
            <p:ph type="dt" sz="quarter" idx="1"/>
          </p:nvPr>
        </p:nvSpPr>
        <p:spPr>
          <a:noFill/>
        </p:spPr>
        <p:txBody>
          <a:bodyPr/>
          <a:lstStyle/>
          <a:p>
            <a:fld id="{10200FC7-D533-406A-84B1-873AEB84FE5D}" type="datetime1">
              <a:rPr lang="es-ES"/>
              <a:pPr/>
              <a:t>01/03/2012</a:t>
            </a:fld>
            <a:endParaRPr lang="es-ES"/>
          </a:p>
        </p:txBody>
      </p:sp>
      <p:sp>
        <p:nvSpPr>
          <p:cNvPr id="63493" name="4 Marcador de número de diapositiva"/>
          <p:cNvSpPr>
            <a:spLocks noGrp="1"/>
          </p:cNvSpPr>
          <p:nvPr>
            <p:ph type="sldNum" sz="quarter" idx="5"/>
          </p:nvPr>
        </p:nvSpPr>
        <p:spPr>
          <a:noFill/>
        </p:spPr>
        <p:txBody>
          <a:bodyPr/>
          <a:lstStyle/>
          <a:p>
            <a:fld id="{2572E4F2-C2C9-4A42-8F5B-A677E90DC02B}" type="slidenum">
              <a:rPr lang="es-ES"/>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a:ln/>
        </p:spPr>
      </p:sp>
      <p:sp>
        <p:nvSpPr>
          <p:cNvPr id="64515" name="2 Marcador de notas"/>
          <p:cNvSpPr>
            <a:spLocks noGrp="1"/>
          </p:cNvSpPr>
          <p:nvPr>
            <p:ph type="body" idx="1"/>
          </p:nvPr>
        </p:nvSpPr>
        <p:spPr>
          <a:noFill/>
          <a:ln/>
        </p:spPr>
        <p:txBody>
          <a:bodyPr/>
          <a:lstStyle/>
          <a:p>
            <a:pPr eaLnBrk="1" hangingPunct="1"/>
            <a:endParaRPr lang="es-MX" smtClean="0"/>
          </a:p>
        </p:txBody>
      </p:sp>
      <p:sp>
        <p:nvSpPr>
          <p:cNvPr id="64516" name="3 Marcador de fecha"/>
          <p:cNvSpPr>
            <a:spLocks noGrp="1"/>
          </p:cNvSpPr>
          <p:nvPr>
            <p:ph type="dt" sz="quarter" idx="1"/>
          </p:nvPr>
        </p:nvSpPr>
        <p:spPr>
          <a:noFill/>
        </p:spPr>
        <p:txBody>
          <a:bodyPr/>
          <a:lstStyle/>
          <a:p>
            <a:fld id="{02653664-8EDC-4A62-9244-25A4A3466BED}" type="datetime1">
              <a:rPr lang="es-ES"/>
              <a:pPr/>
              <a:t>01/03/2012</a:t>
            </a:fld>
            <a:endParaRPr lang="es-ES"/>
          </a:p>
        </p:txBody>
      </p:sp>
      <p:sp>
        <p:nvSpPr>
          <p:cNvPr id="64517" name="4 Marcador de número de diapositiva"/>
          <p:cNvSpPr>
            <a:spLocks noGrp="1"/>
          </p:cNvSpPr>
          <p:nvPr>
            <p:ph type="sldNum" sz="quarter" idx="5"/>
          </p:nvPr>
        </p:nvSpPr>
        <p:spPr>
          <a:noFill/>
        </p:spPr>
        <p:txBody>
          <a:bodyPr/>
          <a:lstStyle/>
          <a:p>
            <a:fld id="{08A3C18B-6421-43FF-BB0A-5EDF3CF6C440}" type="slidenum">
              <a:rPr lang="es-ES"/>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Marcador de imagen de diapositiva"/>
          <p:cNvSpPr>
            <a:spLocks noGrp="1" noRot="1" noChangeAspect="1" noTextEdit="1"/>
          </p:cNvSpPr>
          <p:nvPr>
            <p:ph type="sldImg"/>
          </p:nvPr>
        </p:nvSpPr>
        <p:spPr>
          <a:ln/>
        </p:spPr>
      </p:sp>
      <p:sp>
        <p:nvSpPr>
          <p:cNvPr id="65539" name="2 Marcador de notas"/>
          <p:cNvSpPr>
            <a:spLocks noGrp="1"/>
          </p:cNvSpPr>
          <p:nvPr>
            <p:ph type="body" idx="1"/>
          </p:nvPr>
        </p:nvSpPr>
        <p:spPr>
          <a:noFill/>
          <a:ln/>
        </p:spPr>
        <p:txBody>
          <a:bodyPr/>
          <a:lstStyle/>
          <a:p>
            <a:pPr eaLnBrk="1" hangingPunct="1"/>
            <a:endParaRPr lang="es-MX" smtClean="0"/>
          </a:p>
        </p:txBody>
      </p:sp>
      <p:sp>
        <p:nvSpPr>
          <p:cNvPr id="65540" name="3 Marcador de fecha"/>
          <p:cNvSpPr>
            <a:spLocks noGrp="1"/>
          </p:cNvSpPr>
          <p:nvPr>
            <p:ph type="dt" sz="quarter" idx="1"/>
          </p:nvPr>
        </p:nvSpPr>
        <p:spPr>
          <a:noFill/>
        </p:spPr>
        <p:txBody>
          <a:bodyPr/>
          <a:lstStyle/>
          <a:p>
            <a:fld id="{73ABCFEE-3463-46E9-B726-179277B59E14}" type="datetime1">
              <a:rPr lang="es-ES"/>
              <a:pPr/>
              <a:t>01/03/2012</a:t>
            </a:fld>
            <a:endParaRPr lang="es-ES"/>
          </a:p>
        </p:txBody>
      </p:sp>
      <p:sp>
        <p:nvSpPr>
          <p:cNvPr id="65541" name="4 Marcador de número de diapositiva"/>
          <p:cNvSpPr>
            <a:spLocks noGrp="1"/>
          </p:cNvSpPr>
          <p:nvPr>
            <p:ph type="sldNum" sz="quarter" idx="5"/>
          </p:nvPr>
        </p:nvSpPr>
        <p:spPr>
          <a:noFill/>
        </p:spPr>
        <p:txBody>
          <a:bodyPr/>
          <a:lstStyle/>
          <a:p>
            <a:fld id="{9FDF2444-A446-428C-9356-5F97EC32DA45}" type="slidenum">
              <a:rPr lang="es-ES"/>
              <a:pPr/>
              <a:t>29</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a:ln/>
        </p:spPr>
      </p:sp>
      <p:sp>
        <p:nvSpPr>
          <p:cNvPr id="38915" name="2 Marcador de notas"/>
          <p:cNvSpPr>
            <a:spLocks noGrp="1"/>
          </p:cNvSpPr>
          <p:nvPr>
            <p:ph type="body" idx="1"/>
          </p:nvPr>
        </p:nvSpPr>
        <p:spPr>
          <a:noFill/>
          <a:ln/>
        </p:spPr>
        <p:txBody>
          <a:bodyPr/>
          <a:lstStyle/>
          <a:p>
            <a:pPr eaLnBrk="1" hangingPunct="1"/>
            <a:endParaRPr lang="es-MX" smtClean="0"/>
          </a:p>
        </p:txBody>
      </p:sp>
      <p:sp>
        <p:nvSpPr>
          <p:cNvPr id="38916" name="3 Marcador de fecha"/>
          <p:cNvSpPr>
            <a:spLocks noGrp="1"/>
          </p:cNvSpPr>
          <p:nvPr>
            <p:ph type="dt" sz="quarter" idx="1"/>
          </p:nvPr>
        </p:nvSpPr>
        <p:spPr>
          <a:noFill/>
        </p:spPr>
        <p:txBody>
          <a:bodyPr/>
          <a:lstStyle/>
          <a:p>
            <a:fld id="{3F2E4F02-3766-44E7-BA4F-BD7786758FB1}" type="datetime1">
              <a:rPr lang="es-ES"/>
              <a:pPr/>
              <a:t>01/03/2012</a:t>
            </a:fld>
            <a:endParaRPr lang="es-ES"/>
          </a:p>
        </p:txBody>
      </p:sp>
      <p:sp>
        <p:nvSpPr>
          <p:cNvPr id="38917" name="4 Marcador de número de diapositiva"/>
          <p:cNvSpPr>
            <a:spLocks noGrp="1"/>
          </p:cNvSpPr>
          <p:nvPr>
            <p:ph type="sldNum" sz="quarter" idx="5"/>
          </p:nvPr>
        </p:nvSpPr>
        <p:spPr>
          <a:noFill/>
        </p:spPr>
        <p:txBody>
          <a:bodyPr/>
          <a:lstStyle/>
          <a:p>
            <a:fld id="{4E2766A3-2C9C-4A67-AA72-5A28B1D9F45A}" type="slidenum">
              <a:rPr lang="es-ES"/>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p:cNvSpPr>
            <a:spLocks noGrp="1" noRot="1" noChangeAspect="1" noTextEdit="1"/>
          </p:cNvSpPr>
          <p:nvPr>
            <p:ph type="sldImg"/>
          </p:nvPr>
        </p:nvSpPr>
        <p:spPr>
          <a:ln/>
        </p:spPr>
      </p:sp>
      <p:sp>
        <p:nvSpPr>
          <p:cNvPr id="66563" name="2 Marcador de notas"/>
          <p:cNvSpPr>
            <a:spLocks noGrp="1"/>
          </p:cNvSpPr>
          <p:nvPr>
            <p:ph type="body" idx="1"/>
          </p:nvPr>
        </p:nvSpPr>
        <p:spPr>
          <a:noFill/>
          <a:ln/>
        </p:spPr>
        <p:txBody>
          <a:bodyPr/>
          <a:lstStyle/>
          <a:p>
            <a:pPr eaLnBrk="1" hangingPunct="1"/>
            <a:endParaRPr lang="es-MX" smtClean="0"/>
          </a:p>
        </p:txBody>
      </p:sp>
      <p:sp>
        <p:nvSpPr>
          <p:cNvPr id="66564" name="3 Marcador de fecha"/>
          <p:cNvSpPr>
            <a:spLocks noGrp="1"/>
          </p:cNvSpPr>
          <p:nvPr>
            <p:ph type="dt" sz="quarter" idx="1"/>
          </p:nvPr>
        </p:nvSpPr>
        <p:spPr>
          <a:noFill/>
        </p:spPr>
        <p:txBody>
          <a:bodyPr/>
          <a:lstStyle/>
          <a:p>
            <a:fld id="{ED0AD497-5050-4ECE-9292-40824AE7C745}" type="datetime1">
              <a:rPr lang="es-ES"/>
              <a:pPr/>
              <a:t>01/03/2012</a:t>
            </a:fld>
            <a:endParaRPr lang="es-ES"/>
          </a:p>
        </p:txBody>
      </p:sp>
      <p:sp>
        <p:nvSpPr>
          <p:cNvPr id="66565" name="4 Marcador de número de diapositiva"/>
          <p:cNvSpPr>
            <a:spLocks noGrp="1"/>
          </p:cNvSpPr>
          <p:nvPr>
            <p:ph type="sldNum" sz="quarter" idx="5"/>
          </p:nvPr>
        </p:nvSpPr>
        <p:spPr>
          <a:noFill/>
        </p:spPr>
        <p:txBody>
          <a:bodyPr/>
          <a:lstStyle/>
          <a:p>
            <a:fld id="{AA396A49-D29D-4A86-9C6C-A00BDC6D244C}" type="slidenum">
              <a:rPr lang="es-ES"/>
              <a:pPr/>
              <a:t>30</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a:ln/>
        </p:spPr>
      </p:sp>
      <p:sp>
        <p:nvSpPr>
          <p:cNvPr id="67587" name="2 Marcador de notas"/>
          <p:cNvSpPr>
            <a:spLocks noGrp="1"/>
          </p:cNvSpPr>
          <p:nvPr>
            <p:ph type="body" idx="1"/>
          </p:nvPr>
        </p:nvSpPr>
        <p:spPr>
          <a:noFill/>
          <a:ln/>
        </p:spPr>
        <p:txBody>
          <a:bodyPr/>
          <a:lstStyle/>
          <a:p>
            <a:pPr eaLnBrk="1" hangingPunct="1"/>
            <a:endParaRPr lang="es-MX" smtClean="0"/>
          </a:p>
        </p:txBody>
      </p:sp>
      <p:sp>
        <p:nvSpPr>
          <p:cNvPr id="67588" name="3 Marcador de fecha"/>
          <p:cNvSpPr>
            <a:spLocks noGrp="1"/>
          </p:cNvSpPr>
          <p:nvPr>
            <p:ph type="dt" sz="quarter" idx="1"/>
          </p:nvPr>
        </p:nvSpPr>
        <p:spPr>
          <a:noFill/>
        </p:spPr>
        <p:txBody>
          <a:bodyPr/>
          <a:lstStyle/>
          <a:p>
            <a:fld id="{18AC2E82-5088-4004-8687-B4CB0D591B51}" type="datetime1">
              <a:rPr lang="es-ES"/>
              <a:pPr/>
              <a:t>01/03/2012</a:t>
            </a:fld>
            <a:endParaRPr lang="es-ES"/>
          </a:p>
        </p:txBody>
      </p:sp>
      <p:sp>
        <p:nvSpPr>
          <p:cNvPr id="67589" name="4 Marcador de número de diapositiva"/>
          <p:cNvSpPr>
            <a:spLocks noGrp="1"/>
          </p:cNvSpPr>
          <p:nvPr>
            <p:ph type="sldNum" sz="quarter" idx="5"/>
          </p:nvPr>
        </p:nvSpPr>
        <p:spPr>
          <a:noFill/>
        </p:spPr>
        <p:txBody>
          <a:bodyPr/>
          <a:lstStyle/>
          <a:p>
            <a:fld id="{48730EC7-3E5E-4B83-B597-7A65951AABCA}" type="slidenum">
              <a:rPr lang="es-ES"/>
              <a:pPr/>
              <a:t>31</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a:ln/>
        </p:spPr>
      </p:sp>
      <p:sp>
        <p:nvSpPr>
          <p:cNvPr id="68611" name="2 Marcador de notas"/>
          <p:cNvSpPr>
            <a:spLocks noGrp="1"/>
          </p:cNvSpPr>
          <p:nvPr>
            <p:ph type="body" idx="1"/>
          </p:nvPr>
        </p:nvSpPr>
        <p:spPr>
          <a:noFill/>
          <a:ln/>
        </p:spPr>
        <p:txBody>
          <a:bodyPr/>
          <a:lstStyle/>
          <a:p>
            <a:pPr eaLnBrk="1" hangingPunct="1"/>
            <a:endParaRPr lang="es-MX" smtClean="0"/>
          </a:p>
        </p:txBody>
      </p:sp>
      <p:sp>
        <p:nvSpPr>
          <p:cNvPr id="68612" name="3 Marcador de fecha"/>
          <p:cNvSpPr>
            <a:spLocks noGrp="1"/>
          </p:cNvSpPr>
          <p:nvPr>
            <p:ph type="dt" sz="quarter" idx="1"/>
          </p:nvPr>
        </p:nvSpPr>
        <p:spPr>
          <a:noFill/>
        </p:spPr>
        <p:txBody>
          <a:bodyPr/>
          <a:lstStyle/>
          <a:p>
            <a:fld id="{58355F3F-5905-48E4-BC71-C5FA2DC71574}" type="datetime1">
              <a:rPr lang="es-ES"/>
              <a:pPr/>
              <a:t>01/03/2012</a:t>
            </a:fld>
            <a:endParaRPr lang="es-ES"/>
          </a:p>
        </p:txBody>
      </p:sp>
      <p:sp>
        <p:nvSpPr>
          <p:cNvPr id="68613" name="4 Marcador de número de diapositiva"/>
          <p:cNvSpPr>
            <a:spLocks noGrp="1"/>
          </p:cNvSpPr>
          <p:nvPr>
            <p:ph type="sldNum" sz="quarter" idx="5"/>
          </p:nvPr>
        </p:nvSpPr>
        <p:spPr>
          <a:noFill/>
        </p:spPr>
        <p:txBody>
          <a:bodyPr/>
          <a:lstStyle/>
          <a:p>
            <a:fld id="{4B7C776C-CCB8-4F57-A378-7358BFEA619A}" type="slidenum">
              <a:rPr lang="es-ES"/>
              <a:pPr/>
              <a:t>32</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pPr eaLnBrk="1" hangingPunct="1"/>
            <a:endParaRPr lang="es-MX" smtClean="0"/>
          </a:p>
        </p:txBody>
      </p:sp>
      <p:sp>
        <p:nvSpPr>
          <p:cNvPr id="39940" name="3 Marcador de fecha"/>
          <p:cNvSpPr>
            <a:spLocks noGrp="1"/>
          </p:cNvSpPr>
          <p:nvPr>
            <p:ph type="dt" sz="quarter" idx="1"/>
          </p:nvPr>
        </p:nvSpPr>
        <p:spPr>
          <a:noFill/>
        </p:spPr>
        <p:txBody>
          <a:bodyPr/>
          <a:lstStyle/>
          <a:p>
            <a:fld id="{86CBD287-56F8-4F1A-A23E-796090731941}" type="datetime1">
              <a:rPr lang="es-ES"/>
              <a:pPr/>
              <a:t>01/03/2012</a:t>
            </a:fld>
            <a:endParaRPr lang="es-ES"/>
          </a:p>
        </p:txBody>
      </p:sp>
      <p:sp>
        <p:nvSpPr>
          <p:cNvPr id="39941" name="4 Marcador de número de diapositiva"/>
          <p:cNvSpPr>
            <a:spLocks noGrp="1"/>
          </p:cNvSpPr>
          <p:nvPr>
            <p:ph type="sldNum" sz="quarter" idx="5"/>
          </p:nvPr>
        </p:nvSpPr>
        <p:spPr>
          <a:noFill/>
        </p:spPr>
        <p:txBody>
          <a:bodyPr/>
          <a:lstStyle/>
          <a:p>
            <a:fld id="{BE4AC04A-8793-417A-8743-A53E1164E5E7}" type="slidenum">
              <a:rPr lang="es-ES"/>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a:ln/>
        </p:spPr>
      </p:sp>
      <p:sp>
        <p:nvSpPr>
          <p:cNvPr id="40963" name="2 Marcador de notas"/>
          <p:cNvSpPr>
            <a:spLocks noGrp="1"/>
          </p:cNvSpPr>
          <p:nvPr>
            <p:ph type="body" idx="1"/>
          </p:nvPr>
        </p:nvSpPr>
        <p:spPr>
          <a:noFill/>
          <a:ln/>
        </p:spPr>
        <p:txBody>
          <a:bodyPr/>
          <a:lstStyle/>
          <a:p>
            <a:pPr eaLnBrk="1" hangingPunct="1"/>
            <a:endParaRPr lang="es-MX" smtClean="0"/>
          </a:p>
        </p:txBody>
      </p:sp>
      <p:sp>
        <p:nvSpPr>
          <p:cNvPr id="40964" name="3 Marcador de fecha"/>
          <p:cNvSpPr>
            <a:spLocks noGrp="1"/>
          </p:cNvSpPr>
          <p:nvPr>
            <p:ph type="dt" sz="quarter" idx="1"/>
          </p:nvPr>
        </p:nvSpPr>
        <p:spPr>
          <a:noFill/>
        </p:spPr>
        <p:txBody>
          <a:bodyPr/>
          <a:lstStyle/>
          <a:p>
            <a:fld id="{F58CB49E-645D-4E75-876B-5D00EE4F1A35}" type="datetime1">
              <a:rPr lang="es-ES"/>
              <a:pPr/>
              <a:t>01/03/2012</a:t>
            </a:fld>
            <a:endParaRPr lang="es-ES"/>
          </a:p>
        </p:txBody>
      </p:sp>
      <p:sp>
        <p:nvSpPr>
          <p:cNvPr id="40965" name="4 Marcador de número de diapositiva"/>
          <p:cNvSpPr>
            <a:spLocks noGrp="1"/>
          </p:cNvSpPr>
          <p:nvPr>
            <p:ph type="sldNum" sz="quarter" idx="5"/>
          </p:nvPr>
        </p:nvSpPr>
        <p:spPr>
          <a:noFill/>
        </p:spPr>
        <p:txBody>
          <a:bodyPr/>
          <a:lstStyle/>
          <a:p>
            <a:fld id="{839A3424-5ADC-4072-9481-8417845C86DC}" type="slidenum">
              <a:rPr lang="es-ES"/>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a:ln/>
        </p:spPr>
      </p:sp>
      <p:sp>
        <p:nvSpPr>
          <p:cNvPr id="41987" name="2 Marcador de notas"/>
          <p:cNvSpPr>
            <a:spLocks noGrp="1"/>
          </p:cNvSpPr>
          <p:nvPr>
            <p:ph type="body" idx="1"/>
          </p:nvPr>
        </p:nvSpPr>
        <p:spPr>
          <a:noFill/>
          <a:ln/>
        </p:spPr>
        <p:txBody>
          <a:bodyPr/>
          <a:lstStyle/>
          <a:p>
            <a:pPr eaLnBrk="1" hangingPunct="1"/>
            <a:endParaRPr lang="es-MX" smtClean="0"/>
          </a:p>
        </p:txBody>
      </p:sp>
      <p:sp>
        <p:nvSpPr>
          <p:cNvPr id="41988" name="3 Marcador de fecha"/>
          <p:cNvSpPr>
            <a:spLocks noGrp="1"/>
          </p:cNvSpPr>
          <p:nvPr>
            <p:ph type="dt" sz="quarter" idx="1"/>
          </p:nvPr>
        </p:nvSpPr>
        <p:spPr>
          <a:noFill/>
        </p:spPr>
        <p:txBody>
          <a:bodyPr/>
          <a:lstStyle/>
          <a:p>
            <a:fld id="{870592F3-5EF8-4DE6-8700-7DD8BCC0CF96}" type="datetime1">
              <a:rPr lang="es-ES"/>
              <a:pPr/>
              <a:t>01/03/2012</a:t>
            </a:fld>
            <a:endParaRPr lang="es-ES"/>
          </a:p>
        </p:txBody>
      </p:sp>
      <p:sp>
        <p:nvSpPr>
          <p:cNvPr id="41989" name="4 Marcador de número de diapositiva"/>
          <p:cNvSpPr>
            <a:spLocks noGrp="1"/>
          </p:cNvSpPr>
          <p:nvPr>
            <p:ph type="sldNum" sz="quarter" idx="5"/>
          </p:nvPr>
        </p:nvSpPr>
        <p:spPr>
          <a:noFill/>
        </p:spPr>
        <p:txBody>
          <a:bodyPr/>
          <a:lstStyle/>
          <a:p>
            <a:fld id="{7CC83F04-7303-44FE-B1E2-62E766C90ACB}" type="slidenum">
              <a:rPr lang="es-ES"/>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a:ln/>
        </p:spPr>
      </p:sp>
      <p:sp>
        <p:nvSpPr>
          <p:cNvPr id="43011" name="2 Marcador de notas"/>
          <p:cNvSpPr>
            <a:spLocks noGrp="1"/>
          </p:cNvSpPr>
          <p:nvPr>
            <p:ph type="body" idx="1"/>
          </p:nvPr>
        </p:nvSpPr>
        <p:spPr>
          <a:noFill/>
          <a:ln/>
        </p:spPr>
        <p:txBody>
          <a:bodyPr/>
          <a:lstStyle/>
          <a:p>
            <a:pPr eaLnBrk="1" hangingPunct="1"/>
            <a:endParaRPr lang="es-MX" smtClean="0"/>
          </a:p>
        </p:txBody>
      </p:sp>
      <p:sp>
        <p:nvSpPr>
          <p:cNvPr id="43012" name="3 Marcador de fecha"/>
          <p:cNvSpPr>
            <a:spLocks noGrp="1"/>
          </p:cNvSpPr>
          <p:nvPr>
            <p:ph type="dt" sz="quarter" idx="1"/>
          </p:nvPr>
        </p:nvSpPr>
        <p:spPr>
          <a:noFill/>
        </p:spPr>
        <p:txBody>
          <a:bodyPr/>
          <a:lstStyle/>
          <a:p>
            <a:fld id="{92493FCC-8F32-415B-AD73-7BF756909DCA}" type="datetime1">
              <a:rPr lang="es-ES"/>
              <a:pPr/>
              <a:t>01/03/2012</a:t>
            </a:fld>
            <a:endParaRPr lang="es-ES"/>
          </a:p>
        </p:txBody>
      </p:sp>
      <p:sp>
        <p:nvSpPr>
          <p:cNvPr id="43013" name="4 Marcador de número de diapositiva"/>
          <p:cNvSpPr>
            <a:spLocks noGrp="1"/>
          </p:cNvSpPr>
          <p:nvPr>
            <p:ph type="sldNum" sz="quarter" idx="5"/>
          </p:nvPr>
        </p:nvSpPr>
        <p:spPr>
          <a:noFill/>
        </p:spPr>
        <p:txBody>
          <a:bodyPr/>
          <a:lstStyle/>
          <a:p>
            <a:fld id="{37E3323F-9AA8-437B-976D-599DC834D37B}" type="slidenum">
              <a:rPr lang="es-ES"/>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noFill/>
          <a:ln/>
        </p:spPr>
        <p:txBody>
          <a:bodyPr/>
          <a:lstStyle/>
          <a:p>
            <a:pPr eaLnBrk="1" hangingPunct="1"/>
            <a:endParaRPr lang="es-MX" smtClean="0"/>
          </a:p>
        </p:txBody>
      </p:sp>
      <p:sp>
        <p:nvSpPr>
          <p:cNvPr id="44036" name="3 Marcador de fecha"/>
          <p:cNvSpPr>
            <a:spLocks noGrp="1"/>
          </p:cNvSpPr>
          <p:nvPr>
            <p:ph type="dt" sz="quarter" idx="1"/>
          </p:nvPr>
        </p:nvSpPr>
        <p:spPr>
          <a:noFill/>
        </p:spPr>
        <p:txBody>
          <a:bodyPr/>
          <a:lstStyle/>
          <a:p>
            <a:fld id="{05DE068D-A8F9-4984-94FC-4049F9E3FF1F}" type="datetime1">
              <a:rPr lang="es-ES"/>
              <a:pPr/>
              <a:t>01/03/2012</a:t>
            </a:fld>
            <a:endParaRPr lang="es-ES"/>
          </a:p>
        </p:txBody>
      </p:sp>
      <p:sp>
        <p:nvSpPr>
          <p:cNvPr id="44037" name="4 Marcador de número de diapositiva"/>
          <p:cNvSpPr>
            <a:spLocks noGrp="1"/>
          </p:cNvSpPr>
          <p:nvPr>
            <p:ph type="sldNum" sz="quarter" idx="5"/>
          </p:nvPr>
        </p:nvSpPr>
        <p:spPr>
          <a:noFill/>
        </p:spPr>
        <p:txBody>
          <a:bodyPr/>
          <a:lstStyle/>
          <a:p>
            <a:fld id="{084A2CD3-47B2-4ED0-8923-3C2C90D27825}" type="slidenum">
              <a:rPr lang="es-ES"/>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87C3995A-4A67-4CE3-91BF-F93230C56FDD}" type="datetime1">
              <a:rPr lang="es-ES"/>
              <a:pPr/>
              <a:t>01/03/2012</a:t>
            </a:fld>
            <a:endParaRPr lang="es-ES"/>
          </a:p>
        </p:txBody>
      </p:sp>
      <p:sp>
        <p:nvSpPr>
          <p:cNvPr id="45059" name="Rectangle 7"/>
          <p:cNvSpPr>
            <a:spLocks noGrp="1" noChangeArrowheads="1"/>
          </p:cNvSpPr>
          <p:nvPr>
            <p:ph type="sldNum" sz="quarter" idx="5"/>
          </p:nvPr>
        </p:nvSpPr>
        <p:spPr>
          <a:noFill/>
        </p:spPr>
        <p:txBody>
          <a:bodyPr/>
          <a:lstStyle/>
          <a:p>
            <a:fld id="{7FE7D4EA-CB90-4A7E-893D-9F1BF059BFA6}" type="slidenum">
              <a:rPr lang="es-ES"/>
              <a:pPr/>
              <a:t>9</a:t>
            </a:fld>
            <a:endParaRPr lang="es-ES"/>
          </a:p>
        </p:txBody>
      </p:sp>
      <p:sp>
        <p:nvSpPr>
          <p:cNvPr id="45060" name="Rectangle 2"/>
          <p:cNvSpPr>
            <a:spLocks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a:defRPr/>
            </a:pPr>
            <a:endParaRPr lang="es-MX" sz="240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a:defRPr/>
              </a:pPr>
              <a:endParaRPr lang="es-MX" sz="240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s-MX" sz="240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a:defRPr/>
              </a:pPr>
              <a:endParaRPr lang="es-MX" sz="240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s-MX" sz="240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s-MX"/>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a:defRPr/>
              </a:pPr>
              <a:endParaRPr lang="es-MX" sz="2400"/>
            </a:p>
          </p:txBody>
        </p:sp>
      </p:grpSp>
      <p:sp>
        <p:nvSpPr>
          <p:cNvPr id="348163" name="Rectangle 3"/>
          <p:cNvSpPr>
            <a:spLocks noGrp="1" noChangeArrowheads="1"/>
          </p:cNvSpPr>
          <p:nvPr>
            <p:ph type="ctrTitle"/>
          </p:nvPr>
        </p:nvSpPr>
        <p:spPr>
          <a:xfrm>
            <a:off x="762000" y="1371600"/>
            <a:ext cx="7696200" cy="2057400"/>
          </a:xfrm>
        </p:spPr>
        <p:txBody>
          <a:bodyPr/>
          <a:lstStyle>
            <a:lvl1pPr>
              <a:defRPr sz="5400"/>
            </a:lvl1pPr>
          </a:lstStyle>
          <a:p>
            <a:r>
              <a:rPr lang="es-ES"/>
              <a:t>Haga clic para cambiar el estilo de título	</a:t>
            </a:r>
          </a:p>
        </p:txBody>
      </p:sp>
      <p:sp>
        <p:nvSpPr>
          <p:cNvPr id="34816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s-ES"/>
              <a:t>Haga clic para modificar el estilo de subtítulo del patrón</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s-ES"/>
          </a:p>
        </p:txBody>
      </p:sp>
      <p:sp>
        <p:nvSpPr>
          <p:cNvPr id="13" name="Rectangle 6"/>
          <p:cNvSpPr>
            <a:spLocks noGrp="1" noChangeArrowheads="1"/>
          </p:cNvSpPr>
          <p:nvPr>
            <p:ph type="ftr" sz="quarter" idx="11"/>
          </p:nvPr>
        </p:nvSpPr>
        <p:spPr/>
        <p:txBody>
          <a:bodyPr/>
          <a:lstStyle>
            <a:lvl1pPr>
              <a:defRPr smtClean="0"/>
            </a:lvl1pPr>
          </a:lstStyle>
          <a:p>
            <a:pPr>
              <a:defRPr/>
            </a:pPr>
            <a:r>
              <a:rPr lang="es-ES"/>
              <a:t>pagina</a:t>
            </a:r>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B5ED5F03-8B67-4AB8-A6BE-BEB85FA4EB32}" type="slidenum">
              <a:rPr lang="es-ES"/>
              <a:pPr>
                <a:defRPr/>
              </a:pPr>
              <a:t>‹Nº›</a:t>
            </a:fld>
            <a:endParaRPr lang="es-E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6" name="Rectangle 6"/>
          <p:cNvSpPr>
            <a:spLocks noGrp="1" noChangeArrowheads="1"/>
          </p:cNvSpPr>
          <p:nvPr>
            <p:ph type="sldNum" sz="quarter" idx="12"/>
          </p:nvPr>
        </p:nvSpPr>
        <p:spPr>
          <a:ln/>
        </p:spPr>
        <p:txBody>
          <a:bodyPr/>
          <a:lstStyle>
            <a:lvl1pPr>
              <a:defRPr/>
            </a:lvl1pPr>
          </a:lstStyle>
          <a:p>
            <a:pPr>
              <a:defRPr/>
            </a:pPr>
            <a:fld id="{92A6E6EC-91C4-4B9C-9361-358BD3935F48}" type="slidenum">
              <a:rPr lang="es-ES"/>
              <a:pPr>
                <a:defRPr/>
              </a:pPr>
              <a:t>‹Nº›</a:t>
            </a:fld>
            <a:endParaRPr lang="es-E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0"/>
            <a:ext cx="2057400" cy="5597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533400"/>
            <a:ext cx="6019800" cy="5597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6" name="Rectangle 6"/>
          <p:cNvSpPr>
            <a:spLocks noGrp="1" noChangeArrowheads="1"/>
          </p:cNvSpPr>
          <p:nvPr>
            <p:ph type="sldNum" sz="quarter" idx="12"/>
          </p:nvPr>
        </p:nvSpPr>
        <p:spPr>
          <a:ln/>
        </p:spPr>
        <p:txBody>
          <a:bodyPr/>
          <a:lstStyle>
            <a:lvl1pPr>
              <a:defRPr/>
            </a:lvl1pPr>
          </a:lstStyle>
          <a:p>
            <a:pPr>
              <a:defRPr/>
            </a:pPr>
            <a:fld id="{5D64B6B1-EAAB-4B67-B564-E25C2FC0A83E}" type="slidenum">
              <a:rPr lang="es-ES"/>
              <a:pPr>
                <a:defRPr/>
              </a:pPr>
              <a:t>‹Nº›</a:t>
            </a:fld>
            <a:endParaRPr lang="es-E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6" name="Rectangle 6"/>
          <p:cNvSpPr>
            <a:spLocks noGrp="1" noChangeArrowheads="1"/>
          </p:cNvSpPr>
          <p:nvPr>
            <p:ph type="sldNum" sz="quarter" idx="12"/>
          </p:nvPr>
        </p:nvSpPr>
        <p:spPr>
          <a:ln/>
        </p:spPr>
        <p:txBody>
          <a:bodyPr/>
          <a:lstStyle>
            <a:lvl1pPr>
              <a:defRPr/>
            </a:lvl1pPr>
          </a:lstStyle>
          <a:p>
            <a:pPr>
              <a:defRPr/>
            </a:pPr>
            <a:fld id="{FC5FB3C2-9596-4208-92BF-F86708C040A8}" type="slidenum">
              <a:rPr lang="es-ES"/>
              <a:pPr>
                <a:defRPr/>
              </a:pPr>
              <a:t>‹Nº›</a:t>
            </a:fld>
            <a:endParaRPr lang="es-E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6" name="Rectangle 6"/>
          <p:cNvSpPr>
            <a:spLocks noGrp="1" noChangeArrowheads="1"/>
          </p:cNvSpPr>
          <p:nvPr>
            <p:ph type="sldNum" sz="quarter" idx="12"/>
          </p:nvPr>
        </p:nvSpPr>
        <p:spPr>
          <a:ln/>
        </p:spPr>
        <p:txBody>
          <a:bodyPr/>
          <a:lstStyle>
            <a:lvl1pPr>
              <a:defRPr/>
            </a:lvl1pPr>
          </a:lstStyle>
          <a:p>
            <a:pPr>
              <a:defRPr/>
            </a:pPr>
            <a:fld id="{C7F3441D-D986-40B3-9824-D819C10C292E}" type="slidenum">
              <a:rPr lang="es-ES"/>
              <a:pPr>
                <a:defRPr/>
              </a:pPr>
              <a:t>‹Nº›</a:t>
            </a:fld>
            <a:endParaRPr lang="es-E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7" name="Rectangle 6"/>
          <p:cNvSpPr>
            <a:spLocks noGrp="1" noChangeArrowheads="1"/>
          </p:cNvSpPr>
          <p:nvPr>
            <p:ph type="sldNum" sz="quarter" idx="12"/>
          </p:nvPr>
        </p:nvSpPr>
        <p:spPr>
          <a:ln/>
        </p:spPr>
        <p:txBody>
          <a:bodyPr/>
          <a:lstStyle>
            <a:lvl1pPr>
              <a:defRPr/>
            </a:lvl1pPr>
          </a:lstStyle>
          <a:p>
            <a:pPr>
              <a:defRPr/>
            </a:pPr>
            <a:fld id="{23019780-EBE1-439C-B9A1-1FE81219339D}" type="slidenum">
              <a:rPr lang="es-ES"/>
              <a:pPr>
                <a:defRPr/>
              </a:pPr>
              <a:t>‹Nº›</a:t>
            </a:fld>
            <a:endParaRPr lang="es-E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9" name="Rectangle 6"/>
          <p:cNvSpPr>
            <a:spLocks noGrp="1" noChangeArrowheads="1"/>
          </p:cNvSpPr>
          <p:nvPr>
            <p:ph type="sldNum" sz="quarter" idx="12"/>
          </p:nvPr>
        </p:nvSpPr>
        <p:spPr>
          <a:ln/>
        </p:spPr>
        <p:txBody>
          <a:bodyPr/>
          <a:lstStyle>
            <a:lvl1pPr>
              <a:defRPr/>
            </a:lvl1pPr>
          </a:lstStyle>
          <a:p>
            <a:pPr>
              <a:defRPr/>
            </a:pPr>
            <a:fld id="{22DBB085-04D6-49F5-9800-7E04F0723E0A}" type="slidenum">
              <a:rPr lang="es-ES"/>
              <a:pPr>
                <a:defRPr/>
              </a:pPr>
              <a:t>‹Nº›</a:t>
            </a:fld>
            <a:endParaRPr lang="es-E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5" name="Rectangle 6"/>
          <p:cNvSpPr>
            <a:spLocks noGrp="1" noChangeArrowheads="1"/>
          </p:cNvSpPr>
          <p:nvPr>
            <p:ph type="sldNum" sz="quarter" idx="12"/>
          </p:nvPr>
        </p:nvSpPr>
        <p:spPr>
          <a:ln/>
        </p:spPr>
        <p:txBody>
          <a:bodyPr/>
          <a:lstStyle>
            <a:lvl1pPr>
              <a:defRPr/>
            </a:lvl1pPr>
          </a:lstStyle>
          <a:p>
            <a:pPr>
              <a:defRPr/>
            </a:pPr>
            <a:fld id="{B27B03A8-CE21-4737-A3DB-CDD21C00B5B9}" type="slidenum">
              <a:rPr lang="es-ES"/>
              <a:pPr>
                <a:defRPr/>
              </a:pPr>
              <a:t>‹Nº›</a:t>
            </a:fld>
            <a:endParaRPr lang="es-E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4" name="Rectangle 6"/>
          <p:cNvSpPr>
            <a:spLocks noGrp="1" noChangeArrowheads="1"/>
          </p:cNvSpPr>
          <p:nvPr>
            <p:ph type="sldNum" sz="quarter" idx="12"/>
          </p:nvPr>
        </p:nvSpPr>
        <p:spPr>
          <a:ln/>
        </p:spPr>
        <p:txBody>
          <a:bodyPr/>
          <a:lstStyle>
            <a:lvl1pPr>
              <a:defRPr/>
            </a:lvl1pPr>
          </a:lstStyle>
          <a:p>
            <a:pPr>
              <a:defRPr/>
            </a:pPr>
            <a:fld id="{976AEF6D-167C-4C65-AA39-3A146286B9EE}" type="slidenum">
              <a:rPr lang="es-ES"/>
              <a:pPr>
                <a:defRPr/>
              </a:pPr>
              <a:t>‹Nº›</a:t>
            </a:fld>
            <a:endParaRPr lang="es-E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7" name="Rectangle 6"/>
          <p:cNvSpPr>
            <a:spLocks noGrp="1" noChangeArrowheads="1"/>
          </p:cNvSpPr>
          <p:nvPr>
            <p:ph type="sldNum" sz="quarter" idx="12"/>
          </p:nvPr>
        </p:nvSpPr>
        <p:spPr>
          <a:ln/>
        </p:spPr>
        <p:txBody>
          <a:bodyPr/>
          <a:lstStyle>
            <a:lvl1pPr>
              <a:defRPr/>
            </a:lvl1pPr>
          </a:lstStyle>
          <a:p>
            <a:pPr>
              <a:defRPr/>
            </a:pPr>
            <a:fld id="{D6F7DE57-B598-4C04-AAB3-2D0F6CF2808E}" type="slidenum">
              <a:rPr lang="es-ES"/>
              <a:pPr>
                <a:defRPr/>
              </a:pPr>
              <a:t>‹Nº›</a:t>
            </a:fld>
            <a:endParaRPr lang="es-E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r>
              <a:rPr lang="es-ES"/>
              <a:t>pagina</a:t>
            </a:r>
          </a:p>
        </p:txBody>
      </p:sp>
      <p:sp>
        <p:nvSpPr>
          <p:cNvPr id="7" name="Rectangle 6"/>
          <p:cNvSpPr>
            <a:spLocks noGrp="1" noChangeArrowheads="1"/>
          </p:cNvSpPr>
          <p:nvPr>
            <p:ph type="sldNum" sz="quarter" idx="12"/>
          </p:nvPr>
        </p:nvSpPr>
        <p:spPr>
          <a:ln/>
        </p:spPr>
        <p:txBody>
          <a:bodyPr/>
          <a:lstStyle>
            <a:lvl1pPr>
              <a:defRPr/>
            </a:lvl1pPr>
          </a:lstStyle>
          <a:p>
            <a:pPr>
              <a:defRPr/>
            </a:pPr>
            <a:fld id="{24AD7575-5B00-4FE3-844F-6D45AF8CDFB7}" type="slidenum">
              <a:rPr lang="es-ES"/>
              <a:pPr>
                <a:defRPr/>
              </a:pPr>
              <a:t>‹Nº›</a:t>
            </a:fld>
            <a:endParaRPr lang="es-E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ECE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4714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endParaRPr lang="es-ES"/>
          </a:p>
        </p:txBody>
      </p:sp>
      <p:sp>
        <p:nvSpPr>
          <p:cNvPr id="3471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r>
              <a:rPr lang="es-ES"/>
              <a:t>pagina</a:t>
            </a:r>
          </a:p>
        </p:txBody>
      </p:sp>
      <p:sp>
        <p:nvSpPr>
          <p:cNvPr id="34714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atin typeface="Arial" charset="0"/>
              </a:defRPr>
            </a:lvl1pPr>
          </a:lstStyle>
          <a:p>
            <a:pPr>
              <a:defRPr/>
            </a:pPr>
            <a:fld id="{B27FFA17-21B5-40EF-8BF0-C4CE19127B77}" type="slidenum">
              <a:rPr lang="es-ES"/>
              <a:pPr>
                <a:defRPr/>
              </a:pPr>
              <a:t>‹Nº›</a:t>
            </a:fld>
            <a:endParaRPr lang="es-ES"/>
          </a:p>
        </p:txBody>
      </p:sp>
      <p:grpSp>
        <p:nvGrpSpPr>
          <p:cNvPr id="1031" name="Group 7"/>
          <p:cNvGrpSpPr>
            <a:grpSpLocks/>
          </p:cNvGrpSpPr>
          <p:nvPr/>
        </p:nvGrpSpPr>
        <p:grpSpPr bwMode="auto">
          <a:xfrm>
            <a:off x="279400" y="152400"/>
            <a:ext cx="8686800" cy="1600200"/>
            <a:chOff x="176" y="96"/>
            <a:chExt cx="5472" cy="1008"/>
          </a:xfrm>
        </p:grpSpPr>
        <p:sp>
          <p:nvSpPr>
            <p:cNvPr id="34714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s-MX"/>
            </a:p>
          </p:txBody>
        </p:sp>
        <p:sp>
          <p:nvSpPr>
            <p:cNvPr id="34714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s-MX" sz="2400"/>
            </a:p>
          </p:txBody>
        </p:sp>
        <p:sp>
          <p:nvSpPr>
            <p:cNvPr id="34714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s-MX" sz="2400"/>
            </a:p>
          </p:txBody>
        </p:sp>
        <p:sp>
          <p:nvSpPr>
            <p:cNvPr id="34714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s-MX" sz="2400"/>
            </a:p>
          </p:txBody>
        </p:sp>
        <p:sp>
          <p:nvSpPr>
            <p:cNvPr id="34714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s-MX" sz="2400"/>
            </a:p>
          </p:txBody>
        </p:sp>
      </p:grpSp>
    </p:spTree>
  </p:cSld>
  <p:clrMap bg1="lt1" tx1="dk1" bg2="lt2" tx2="dk2" accent1="accent1" accent2="accent2" accent3="accent3" accent4="accent4" accent5="accent5" accent6="accent6" hlink="hlink" folHlink="folHlink"/>
  <p:sldLayoutIdLst>
    <p:sldLayoutId id="2147483927" r:id="rId1"/>
    <p:sldLayoutId id="2147483926" r:id="rId2"/>
    <p:sldLayoutId id="2147483925" r:id="rId3"/>
    <p:sldLayoutId id="2147483924" r:id="rId4"/>
    <p:sldLayoutId id="2147483923" r:id="rId5"/>
    <p:sldLayoutId id="2147483922" r:id="rId6"/>
    <p:sldLayoutId id="2147483921" r:id="rId7"/>
    <p:sldLayoutId id="2147483920" r:id="rId8"/>
    <p:sldLayoutId id="2147483919" r:id="rId9"/>
    <p:sldLayoutId id="2147483918" r:id="rId10"/>
    <p:sldLayoutId id="2147483917" r:id="rId11"/>
  </p:sldLayoutIdLst>
  <p:transition>
    <p:random/>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12"/>
          </p:nvPr>
        </p:nvSpPr>
        <p:spPr>
          <a:noFill/>
        </p:spPr>
        <p:txBody>
          <a:bodyPr/>
          <a:lstStyle/>
          <a:p>
            <a:fld id="{37FB0636-2723-44A8-8F0D-8733663FCA07}" type="slidenum">
              <a:rPr lang="es-ES"/>
              <a:pPr/>
              <a:t>1</a:t>
            </a:fld>
            <a:endParaRPr lang="es-ES"/>
          </a:p>
        </p:txBody>
      </p:sp>
      <p:pic>
        <p:nvPicPr>
          <p:cNvPr id="3077" name="Picture 5" descr="BD06990_"/>
          <p:cNvPicPr>
            <a:picLocks noChangeAspect="1" noChangeArrowheads="1"/>
          </p:cNvPicPr>
          <p:nvPr/>
        </p:nvPicPr>
        <p:blipFill>
          <a:blip r:embed="rId3" cstate="print"/>
          <a:srcRect/>
          <a:stretch>
            <a:fillRect/>
          </a:stretch>
        </p:blipFill>
        <p:spPr bwMode="auto">
          <a:xfrm>
            <a:off x="2555875" y="2492375"/>
            <a:ext cx="3960813" cy="3357563"/>
          </a:xfrm>
          <a:prstGeom prst="rect">
            <a:avLst/>
          </a:prstGeom>
          <a:noFill/>
          <a:ln w="9525">
            <a:noFill/>
            <a:miter lim="800000"/>
            <a:headEnd/>
            <a:tailEnd/>
          </a:ln>
        </p:spPr>
      </p:pic>
      <p:sp>
        <p:nvSpPr>
          <p:cNvPr id="3076" name="Rectangle 6"/>
          <p:cNvSpPr>
            <a:spLocks noGrp="1" noChangeArrowheads="1"/>
          </p:cNvSpPr>
          <p:nvPr>
            <p:ph type="ctrTitle"/>
          </p:nvPr>
        </p:nvSpPr>
        <p:spPr>
          <a:xfrm>
            <a:off x="900113" y="1341438"/>
            <a:ext cx="7772400" cy="1103312"/>
          </a:xfrm>
        </p:spPr>
        <p:txBody>
          <a:bodyPr/>
          <a:lstStyle/>
          <a:p>
            <a:pPr algn="ctr" eaLnBrk="1" hangingPunct="1"/>
            <a:r>
              <a:rPr lang="es-MX" sz="4400" b="1" smtClean="0">
                <a:solidFill>
                  <a:srgbClr val="E45C00"/>
                </a:solidFill>
              </a:rPr>
              <a:t/>
            </a:r>
            <a:br>
              <a:rPr lang="es-MX" sz="4400" b="1" smtClean="0">
                <a:solidFill>
                  <a:srgbClr val="E45C00"/>
                </a:solidFill>
              </a:rPr>
            </a:br>
            <a:r>
              <a:rPr lang="es-MX" sz="4400" b="1" smtClean="0">
                <a:solidFill>
                  <a:srgbClr val="E45C00"/>
                </a:solidFill>
              </a:rPr>
              <a:t/>
            </a:r>
            <a:br>
              <a:rPr lang="es-MX" sz="4400" b="1" smtClean="0">
                <a:solidFill>
                  <a:srgbClr val="E45C00"/>
                </a:solidFill>
              </a:rPr>
            </a:br>
            <a:r>
              <a:rPr lang="es-MX" sz="4400" b="1" smtClean="0">
                <a:solidFill>
                  <a:srgbClr val="E45C00"/>
                </a:solidFill>
              </a:rPr>
              <a:t/>
            </a:r>
            <a:br>
              <a:rPr lang="es-MX" sz="4400" b="1" smtClean="0">
                <a:solidFill>
                  <a:srgbClr val="E45C00"/>
                </a:solidFill>
              </a:rPr>
            </a:br>
            <a:r>
              <a:rPr lang="es-MX" sz="4400" b="1" smtClean="0">
                <a:solidFill>
                  <a:srgbClr val="E45C00"/>
                </a:solidFill>
              </a:rPr>
              <a:t>LA VISITA DOMICILIARIA Y MEDIOS DE DEFENSA</a:t>
            </a:r>
            <a:endParaRPr lang="es-ES" sz="4400" b="1" smtClean="0">
              <a:solidFill>
                <a:srgbClr val="E45C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dissolve">
                                      <p:cBhvr>
                                        <p:cTn id="7"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5 Marcador de número de diapositiva"/>
          <p:cNvSpPr>
            <a:spLocks noGrp="1"/>
          </p:cNvSpPr>
          <p:nvPr>
            <p:ph type="sldNum" sz="quarter" idx="12"/>
          </p:nvPr>
        </p:nvSpPr>
        <p:spPr>
          <a:noFill/>
        </p:spPr>
        <p:txBody>
          <a:bodyPr/>
          <a:lstStyle/>
          <a:p>
            <a:fld id="{54F00090-C0EC-4221-B98E-498900F986AD}" type="slidenum">
              <a:rPr lang="es-ES"/>
              <a:pPr/>
              <a:t>10</a:t>
            </a:fld>
            <a:endParaRPr lang="es-ES"/>
          </a:p>
        </p:txBody>
      </p:sp>
      <p:sp>
        <p:nvSpPr>
          <p:cNvPr id="12291" name="Rectangle 3"/>
          <p:cNvSpPr>
            <a:spLocks noGrp="1" noChangeArrowheads="1"/>
          </p:cNvSpPr>
          <p:nvPr>
            <p:ph type="body" idx="1"/>
          </p:nvPr>
        </p:nvSpPr>
        <p:spPr>
          <a:xfrm>
            <a:off x="611188" y="1844675"/>
            <a:ext cx="8229600" cy="4752975"/>
          </a:xfrm>
        </p:spPr>
        <p:txBody>
          <a:bodyPr/>
          <a:lstStyle/>
          <a:p>
            <a:pPr marL="0" indent="0" algn="just" eaLnBrk="1" hangingPunct="1">
              <a:lnSpc>
                <a:spcPct val="80000"/>
              </a:lnSpc>
              <a:buFont typeface="Wingdings" pitchFamily="2" charset="2"/>
              <a:buNone/>
            </a:pPr>
            <a:r>
              <a:rPr lang="es-MX" sz="2000" smtClean="0">
                <a:solidFill>
                  <a:srgbClr val="7E0000"/>
                </a:solidFill>
              </a:rPr>
              <a:t>Es el punto medular, donde la autoridad fiscal requiere al contribuyente a efecto de comprobar si éste ha cumplido sus obligaciones fiscales como son la presentación de declaraciones provisionales y, acto seguido se le pide la contabilidad para analizar en detalle si coinciden los resultados plasmados en su declaración con la existente en la contabilidad.</a:t>
            </a:r>
          </a:p>
          <a:p>
            <a:pPr marL="0" indent="0" algn="just" eaLnBrk="1" hangingPunct="1">
              <a:lnSpc>
                <a:spcPct val="80000"/>
              </a:lnSpc>
              <a:buFont typeface="Wingdings" pitchFamily="2" charset="2"/>
              <a:buNone/>
            </a:pPr>
            <a:endParaRPr lang="es-MX" sz="2000" smtClean="0">
              <a:solidFill>
                <a:srgbClr val="7E0000"/>
              </a:solidFill>
            </a:endParaRPr>
          </a:p>
          <a:p>
            <a:pPr marL="0" indent="0" algn="just" eaLnBrk="1" hangingPunct="1">
              <a:lnSpc>
                <a:spcPct val="80000"/>
              </a:lnSpc>
              <a:buFont typeface="Wingdings" pitchFamily="2" charset="2"/>
              <a:buNone/>
            </a:pPr>
            <a:r>
              <a:rPr lang="es-MX" sz="2000" smtClean="0">
                <a:solidFill>
                  <a:srgbClr val="7E0000"/>
                </a:solidFill>
              </a:rPr>
              <a:t>La revisión puede ser muy detallada al buscar omisiones al compulsar a los proveedores del contribuyente, es decir, si éste ha presentado, por ejemplo, cuatro facturas de determinado proveedor y al requerírsele los movimientos relacionados con el contribuyente resulta que en realidad son 10 facturas por un monto mucho mayor o que el proveedor no exista y las deducciones resulten falsas o no permisibles por no reunir los requisitos exigidos en las leyes, el resultado de la auditoría en actas posteriores resultará en </a:t>
            </a:r>
            <a:r>
              <a:rPr lang="es-MX" sz="2000" b="1" smtClean="0">
                <a:solidFill>
                  <a:srgbClr val="7E0000"/>
                </a:solidFill>
              </a:rPr>
              <a:t>omisiones de ingresos y posible defraudación fiscal.</a:t>
            </a:r>
          </a:p>
          <a:p>
            <a:pPr marL="0" indent="0" algn="just" eaLnBrk="1" hangingPunct="1">
              <a:lnSpc>
                <a:spcPct val="80000"/>
              </a:lnSpc>
              <a:buFont typeface="Wingdings" pitchFamily="2" charset="2"/>
              <a:buNone/>
            </a:pPr>
            <a:endParaRPr lang="es-MX" sz="2000" b="1" smtClean="0">
              <a:solidFill>
                <a:srgbClr val="7E0000"/>
              </a:solidFill>
            </a:endParaRPr>
          </a:p>
          <a:p>
            <a:pPr marL="0" indent="0" algn="just" eaLnBrk="1" hangingPunct="1">
              <a:lnSpc>
                <a:spcPct val="80000"/>
              </a:lnSpc>
              <a:buFont typeface="Wingdings" pitchFamily="2" charset="2"/>
              <a:buNone/>
            </a:pPr>
            <a:r>
              <a:rPr lang="es-MX" sz="2000" smtClean="0">
                <a:solidFill>
                  <a:srgbClr val="7E0000"/>
                </a:solidFill>
              </a:rPr>
              <a:t>La revisión fiscal puede llevarse a cabo mediante la emisión de una o varias actas parciales de visita.</a:t>
            </a:r>
            <a:endParaRPr lang="es-ES" sz="2000" smtClean="0">
              <a:solidFill>
                <a:srgbClr val="7E0000"/>
              </a:solidFill>
            </a:endParaRPr>
          </a:p>
        </p:txBody>
      </p:sp>
      <p:sp>
        <p:nvSpPr>
          <p:cNvPr id="12294" name="Rectangle 6"/>
          <p:cNvSpPr>
            <a:spLocks noGrp="1" noChangeArrowheads="1"/>
          </p:cNvSpPr>
          <p:nvPr>
            <p:ph type="title"/>
          </p:nvPr>
        </p:nvSpPr>
        <p:spPr>
          <a:xfrm>
            <a:off x="468313" y="620713"/>
            <a:ext cx="8229600" cy="681037"/>
          </a:xfrm>
          <a:noFill/>
        </p:spPr>
        <p:txBody>
          <a:bodyPr anchor="ctr"/>
          <a:lstStyle/>
          <a:p>
            <a:pPr eaLnBrk="1" hangingPunct="1"/>
            <a:r>
              <a:rPr lang="es-MX" sz="4800" b="1" smtClean="0">
                <a:solidFill>
                  <a:srgbClr val="E45C00"/>
                </a:solidFill>
                <a:latin typeface="Rockwell" pitchFamily="18" charset="0"/>
              </a:rPr>
              <a:t>ACTAS PARCIALES.</a:t>
            </a:r>
            <a:endParaRPr lang="es-ES" sz="5400" b="1" smtClean="0">
              <a:solidFill>
                <a:srgbClr val="E45C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2294"/>
                                        </p:tgtEl>
                                        <p:attrNameLst>
                                          <p:attrName>style.visibility</p:attrName>
                                        </p:attrNameLst>
                                      </p:cBhvr>
                                      <p:to>
                                        <p:strVal val="visible"/>
                                      </p:to>
                                    </p:set>
                                    <p:anim calcmode="lin" valueType="num">
                                      <p:cBhvr>
                                        <p:cTn id="7" dur="1000" fill="hold"/>
                                        <p:tgtEl>
                                          <p:spTgt spid="12294"/>
                                        </p:tgtEl>
                                        <p:attrNameLst>
                                          <p:attrName>ppt_w</p:attrName>
                                        </p:attrNameLst>
                                      </p:cBhvr>
                                      <p:tavLst>
                                        <p:tav tm="0">
                                          <p:val>
                                            <p:fltVal val="0"/>
                                          </p:val>
                                        </p:tav>
                                        <p:tav tm="100000">
                                          <p:val>
                                            <p:strVal val="#ppt_w"/>
                                          </p:val>
                                        </p:tav>
                                      </p:tavLst>
                                    </p:anim>
                                    <p:anim calcmode="lin" valueType="num">
                                      <p:cBhvr>
                                        <p:cTn id="8" dur="1000" fill="hold"/>
                                        <p:tgtEl>
                                          <p:spTgt spid="12294"/>
                                        </p:tgtEl>
                                        <p:attrNameLst>
                                          <p:attrName>ppt_h</p:attrName>
                                        </p:attrNameLst>
                                      </p:cBhvr>
                                      <p:tavLst>
                                        <p:tav tm="0">
                                          <p:val>
                                            <p:fltVal val="0"/>
                                          </p:val>
                                        </p:tav>
                                        <p:tav tm="100000">
                                          <p:val>
                                            <p:strVal val="#ppt_h"/>
                                          </p:val>
                                        </p:tav>
                                      </p:tavLst>
                                    </p:anim>
                                    <p:anim calcmode="lin" valueType="num">
                                      <p:cBhvr>
                                        <p:cTn id="9" dur="1000" fill="hold"/>
                                        <p:tgtEl>
                                          <p:spTgt spid="122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29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8" presetClass="entr" presetSubtype="3" fill="hold" grpId="0" nodeType="after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strips(upRight)">
                                      <p:cBhvr>
                                        <p:cTn id="14" dur="500"/>
                                        <p:tgtEl>
                                          <p:spTgt spid="12291">
                                            <p:txEl>
                                              <p:pRg st="0" end="0"/>
                                            </p:txEl>
                                          </p:spTgt>
                                        </p:tgtEl>
                                      </p:cBhvr>
                                    </p:animEffect>
                                  </p:childTnLst>
                                </p:cTn>
                              </p:par>
                            </p:childTnLst>
                          </p:cTn>
                        </p:par>
                        <p:par>
                          <p:cTn id="15" fill="hold">
                            <p:stCondLst>
                              <p:cond delay="1500"/>
                            </p:stCondLst>
                            <p:childTnLst>
                              <p:par>
                                <p:cTn id="16" presetID="18" presetClass="entr" presetSubtype="3" fill="hold" grpId="0" nodeType="afterEffect">
                                  <p:stCondLst>
                                    <p:cond delay="0"/>
                                  </p:stCondLst>
                                  <p:childTnLst>
                                    <p:set>
                                      <p:cBhvr>
                                        <p:cTn id="17" dur="1" fill="hold">
                                          <p:stCondLst>
                                            <p:cond delay="0"/>
                                          </p:stCondLst>
                                        </p:cTn>
                                        <p:tgtEl>
                                          <p:spTgt spid="12291">
                                            <p:txEl>
                                              <p:pRg st="2" end="2"/>
                                            </p:txEl>
                                          </p:spTgt>
                                        </p:tgtEl>
                                        <p:attrNameLst>
                                          <p:attrName>style.visibility</p:attrName>
                                        </p:attrNameLst>
                                      </p:cBhvr>
                                      <p:to>
                                        <p:strVal val="visible"/>
                                      </p:to>
                                    </p:set>
                                    <p:animEffect transition="in" filter="strips(upRight)">
                                      <p:cBhvr>
                                        <p:cTn id="18" dur="500"/>
                                        <p:tgtEl>
                                          <p:spTgt spid="12291">
                                            <p:txEl>
                                              <p:pRg st="2" end="2"/>
                                            </p:txEl>
                                          </p:spTgt>
                                        </p:tgtEl>
                                      </p:cBhvr>
                                    </p:animEffect>
                                  </p:childTnLst>
                                </p:cTn>
                              </p:par>
                            </p:childTnLst>
                          </p:cTn>
                        </p:par>
                        <p:par>
                          <p:cTn id="19" fill="hold">
                            <p:stCondLst>
                              <p:cond delay="2000"/>
                            </p:stCondLst>
                            <p:childTnLst>
                              <p:par>
                                <p:cTn id="20" presetID="18" presetClass="entr" presetSubtype="3" fill="hold" grpId="0" nodeType="afterEffect">
                                  <p:stCondLst>
                                    <p:cond delay="0"/>
                                  </p:stCondLst>
                                  <p:childTnLst>
                                    <p:set>
                                      <p:cBhvr>
                                        <p:cTn id="21" dur="1" fill="hold">
                                          <p:stCondLst>
                                            <p:cond delay="0"/>
                                          </p:stCondLst>
                                        </p:cTn>
                                        <p:tgtEl>
                                          <p:spTgt spid="12291">
                                            <p:txEl>
                                              <p:pRg st="4" end="4"/>
                                            </p:txEl>
                                          </p:spTgt>
                                        </p:tgtEl>
                                        <p:attrNameLst>
                                          <p:attrName>style.visibility</p:attrName>
                                        </p:attrNameLst>
                                      </p:cBhvr>
                                      <p:to>
                                        <p:strVal val="visible"/>
                                      </p:to>
                                    </p:set>
                                    <p:animEffect transition="in" filter="strips(upRight)">
                                      <p:cBhvr>
                                        <p:cTn id="22"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advAuto="0"/>
      <p:bldP spid="1229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5 Marcador de número de diapositiva"/>
          <p:cNvSpPr>
            <a:spLocks noGrp="1"/>
          </p:cNvSpPr>
          <p:nvPr>
            <p:ph type="sldNum" sz="quarter" idx="12"/>
          </p:nvPr>
        </p:nvSpPr>
        <p:spPr>
          <a:noFill/>
        </p:spPr>
        <p:txBody>
          <a:bodyPr/>
          <a:lstStyle/>
          <a:p>
            <a:fld id="{653EA3A5-2451-4EB8-A808-F37A8D9275EF}" type="slidenum">
              <a:rPr lang="es-ES"/>
              <a:pPr/>
              <a:t>11</a:t>
            </a:fld>
            <a:endParaRPr lang="es-ES"/>
          </a:p>
        </p:txBody>
      </p:sp>
      <p:sp>
        <p:nvSpPr>
          <p:cNvPr id="13315" name="Rectangle 3"/>
          <p:cNvSpPr>
            <a:spLocks noGrp="1" noChangeArrowheads="1"/>
          </p:cNvSpPr>
          <p:nvPr>
            <p:ph type="body" idx="1"/>
          </p:nvPr>
        </p:nvSpPr>
        <p:spPr>
          <a:xfrm>
            <a:off x="684213" y="1989138"/>
            <a:ext cx="8064500" cy="4114800"/>
          </a:xfrm>
        </p:spPr>
        <p:txBody>
          <a:bodyPr/>
          <a:lstStyle/>
          <a:p>
            <a:pPr marL="0" indent="0" algn="just" eaLnBrk="1" hangingPunct="1">
              <a:lnSpc>
                <a:spcPct val="80000"/>
              </a:lnSpc>
              <a:buFont typeface="Wingdings" pitchFamily="2" charset="2"/>
              <a:buNone/>
            </a:pPr>
            <a:r>
              <a:rPr lang="es-MX" sz="2400" smtClean="0">
                <a:solidFill>
                  <a:srgbClr val="990000"/>
                </a:solidFill>
              </a:rPr>
              <a:t>Se dice que es la terminación de la visita. en este momento la autoridad fiscal analiza lo encontrado dentro de la revisión, a efecto de determinar la situación legal del contribuyente.</a:t>
            </a:r>
          </a:p>
          <a:p>
            <a:pPr marL="0" indent="0" algn="just" eaLnBrk="1" hangingPunct="1">
              <a:lnSpc>
                <a:spcPct val="80000"/>
              </a:lnSpc>
              <a:buFont typeface="Wingdings" pitchFamily="2" charset="2"/>
              <a:buNone/>
            </a:pPr>
            <a:endParaRPr lang="es-MX" sz="2400" smtClean="0">
              <a:solidFill>
                <a:srgbClr val="990000"/>
              </a:solidFill>
            </a:endParaRPr>
          </a:p>
          <a:p>
            <a:pPr marL="0" indent="0" algn="just" eaLnBrk="1" hangingPunct="1">
              <a:lnSpc>
                <a:spcPct val="80000"/>
              </a:lnSpc>
              <a:buFont typeface="Wingdings" pitchFamily="2" charset="2"/>
              <a:buNone/>
            </a:pPr>
            <a:r>
              <a:rPr lang="es-MX" sz="2400" smtClean="0">
                <a:solidFill>
                  <a:srgbClr val="990000"/>
                </a:solidFill>
              </a:rPr>
              <a:t>Sin embargo, no debe perderse de vista que aun cuando los visitadores asientan los hechos en las actas de visita y ante ellos se presentan los documentos, libros y registros, son solamente auxiliares de las autoridades fiscales y no deciden en definitiva la situación del contribuyente visitado, ya que las actas que levantan son analizadas y calificadas por las autoridades competentes para, en su caso, liquidar un crédito fiscal o dictar otra resolución en su caso.</a:t>
            </a:r>
            <a:endParaRPr lang="es-ES" sz="2400" smtClean="0">
              <a:solidFill>
                <a:srgbClr val="990000"/>
              </a:solidFill>
            </a:endParaRPr>
          </a:p>
        </p:txBody>
      </p:sp>
      <p:sp>
        <p:nvSpPr>
          <p:cNvPr id="13318" name="Rectangle 6"/>
          <p:cNvSpPr>
            <a:spLocks noGrp="1" noChangeArrowheads="1"/>
          </p:cNvSpPr>
          <p:nvPr>
            <p:ph type="title"/>
          </p:nvPr>
        </p:nvSpPr>
        <p:spPr>
          <a:xfrm>
            <a:off x="755650" y="871538"/>
            <a:ext cx="7915275" cy="788987"/>
          </a:xfrm>
          <a:noFill/>
        </p:spPr>
        <p:txBody>
          <a:bodyPr anchor="ctr"/>
          <a:lstStyle/>
          <a:p>
            <a:pPr eaLnBrk="1" hangingPunct="1"/>
            <a:r>
              <a:rPr lang="es-MX" sz="3600" b="1" smtClean="0">
                <a:solidFill>
                  <a:srgbClr val="E45C00"/>
                </a:solidFill>
                <a:latin typeface="Rockwell" pitchFamily="18" charset="0"/>
              </a:rPr>
              <a:t>ULTIMA ACTA PARCIAL (FINAL)</a:t>
            </a:r>
            <a:endParaRPr lang="es-ES" sz="3600" b="1" smtClean="0">
              <a:solidFill>
                <a:srgbClr val="E45C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1000" fill="hold"/>
                                        <p:tgtEl>
                                          <p:spTgt spid="13318"/>
                                        </p:tgtEl>
                                        <p:attrNameLst>
                                          <p:attrName>ppt_w</p:attrName>
                                        </p:attrNameLst>
                                      </p:cBhvr>
                                      <p:tavLst>
                                        <p:tav tm="0">
                                          <p:val>
                                            <p:fltVal val="0"/>
                                          </p:val>
                                        </p:tav>
                                        <p:tav tm="100000">
                                          <p:val>
                                            <p:strVal val="#ppt_w"/>
                                          </p:val>
                                        </p:tav>
                                      </p:tavLst>
                                    </p:anim>
                                    <p:anim calcmode="lin" valueType="num">
                                      <p:cBhvr>
                                        <p:cTn id="8" dur="1000" fill="hold"/>
                                        <p:tgtEl>
                                          <p:spTgt spid="13318"/>
                                        </p:tgtEl>
                                        <p:attrNameLst>
                                          <p:attrName>ppt_h</p:attrName>
                                        </p:attrNameLst>
                                      </p:cBhvr>
                                      <p:tavLst>
                                        <p:tav tm="0">
                                          <p:val>
                                            <p:fltVal val="0"/>
                                          </p:val>
                                        </p:tav>
                                        <p:tav tm="100000">
                                          <p:val>
                                            <p:strVal val="#ppt_h"/>
                                          </p:val>
                                        </p:tav>
                                      </p:tavLst>
                                    </p:anim>
                                    <p:anim calcmode="lin" valueType="num">
                                      <p:cBhvr>
                                        <p:cTn id="9" dur="1000" fill="hold"/>
                                        <p:tgtEl>
                                          <p:spTgt spid="133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8" presetClass="entr" presetSubtype="12" fill="hold" grpId="0" nodeType="after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strips(downLeft)">
                                      <p:cBhvr>
                                        <p:cTn id="14" dur="500"/>
                                        <p:tgtEl>
                                          <p:spTgt spid="13315">
                                            <p:txEl>
                                              <p:pRg st="0" end="0"/>
                                            </p:txEl>
                                          </p:spTgt>
                                        </p:tgtEl>
                                      </p:cBhvr>
                                    </p:animEffect>
                                  </p:childTnLst>
                                </p:cTn>
                              </p:par>
                            </p:childTnLst>
                          </p:cTn>
                        </p:par>
                        <p:par>
                          <p:cTn id="15" fill="hold">
                            <p:stCondLst>
                              <p:cond delay="1500"/>
                            </p:stCondLst>
                            <p:childTnLst>
                              <p:par>
                                <p:cTn id="16" presetID="18" presetClass="entr" presetSubtype="12" fill="hold" grpId="0" nodeType="afterEffect">
                                  <p:stCondLst>
                                    <p:cond delay="0"/>
                                  </p:stCondLst>
                                  <p:childTnLst>
                                    <p:set>
                                      <p:cBhvr>
                                        <p:cTn id="17" dur="1" fill="hold">
                                          <p:stCondLst>
                                            <p:cond delay="0"/>
                                          </p:stCondLst>
                                        </p:cTn>
                                        <p:tgtEl>
                                          <p:spTgt spid="13315">
                                            <p:txEl>
                                              <p:pRg st="2" end="2"/>
                                            </p:txEl>
                                          </p:spTgt>
                                        </p:tgtEl>
                                        <p:attrNameLst>
                                          <p:attrName>style.visibility</p:attrName>
                                        </p:attrNameLst>
                                      </p:cBhvr>
                                      <p:to>
                                        <p:strVal val="visible"/>
                                      </p:to>
                                    </p:set>
                                    <p:animEffect transition="in" filter="strips(downLeft)">
                                      <p:cBhvr>
                                        <p:cTn id="18"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0"/>
      <p:bldP spid="1331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12"/>
          </p:nvPr>
        </p:nvSpPr>
        <p:spPr>
          <a:noFill/>
        </p:spPr>
        <p:txBody>
          <a:bodyPr/>
          <a:lstStyle/>
          <a:p>
            <a:fld id="{28C112A5-8CEB-4EB3-A3B0-EE40D6832A09}" type="slidenum">
              <a:rPr lang="es-ES"/>
              <a:pPr/>
              <a:t>12</a:t>
            </a:fld>
            <a:endParaRPr lang="es-ES"/>
          </a:p>
        </p:txBody>
      </p:sp>
      <p:pic>
        <p:nvPicPr>
          <p:cNvPr id="20485" name="Picture 5" descr="BD06663_"/>
          <p:cNvPicPr>
            <a:picLocks noChangeAspect="1" noChangeArrowheads="1"/>
          </p:cNvPicPr>
          <p:nvPr/>
        </p:nvPicPr>
        <p:blipFill>
          <a:blip r:embed="rId3" cstate="print">
            <a:lum bright="64000" contrast="-46000"/>
          </a:blip>
          <a:srcRect/>
          <a:stretch>
            <a:fillRect/>
          </a:stretch>
        </p:blipFill>
        <p:spPr bwMode="auto">
          <a:xfrm>
            <a:off x="2362200" y="1447800"/>
            <a:ext cx="4953000" cy="4953000"/>
          </a:xfrm>
          <a:prstGeom prst="rect">
            <a:avLst/>
          </a:prstGeom>
          <a:noFill/>
          <a:ln w="9525">
            <a:noFill/>
            <a:miter lim="800000"/>
            <a:headEnd/>
            <a:tailEnd/>
          </a:ln>
        </p:spPr>
      </p:pic>
      <p:sp>
        <p:nvSpPr>
          <p:cNvPr id="20482" name="Rectangle 2"/>
          <p:cNvSpPr>
            <a:spLocks noGrp="1" noChangeArrowheads="1"/>
          </p:cNvSpPr>
          <p:nvPr>
            <p:ph type="ctrTitle"/>
          </p:nvPr>
        </p:nvSpPr>
        <p:spPr>
          <a:xfrm>
            <a:off x="539750" y="4005263"/>
            <a:ext cx="7772400" cy="1263650"/>
          </a:xfrm>
        </p:spPr>
        <p:txBody>
          <a:bodyPr/>
          <a:lstStyle/>
          <a:p>
            <a:pPr eaLnBrk="1" hangingPunct="1"/>
            <a:r>
              <a:rPr lang="es-MX" sz="7200" b="1" smtClean="0">
                <a:solidFill>
                  <a:srgbClr val="E45C00"/>
                </a:solidFill>
                <a:latin typeface="Monotype Corsiva" pitchFamily="66" charset="0"/>
              </a:rPr>
              <a:t>MEDIOS DE DEFENSA ANTE LA VISITA DOMICILIARIA</a:t>
            </a:r>
            <a:endParaRPr lang="es-ES" sz="7200" b="1" smtClean="0">
              <a:solidFill>
                <a:srgbClr val="E45C00"/>
              </a:solidFill>
              <a:latin typeface="Monotype Corsiva" pitchFamily="66"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randombar(vertical)">
                                      <p:cBhvr>
                                        <p:cTn id="7" dur="500"/>
                                        <p:tgtEl>
                                          <p:spTgt spid="2048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482"/>
                                        </p:tgtEl>
                                        <p:attrNameLst>
                                          <p:attrName>style.visibility</p:attrName>
                                        </p:attrNameLst>
                                      </p:cBhvr>
                                      <p:to>
                                        <p:strVal val="visible"/>
                                      </p:to>
                                    </p:set>
                                    <p:animEffect transition="in" filter="dissolve">
                                      <p:cBhvr>
                                        <p:cTn id="11"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5 Marcador de número de diapositiva"/>
          <p:cNvSpPr>
            <a:spLocks noGrp="1"/>
          </p:cNvSpPr>
          <p:nvPr>
            <p:ph type="sldNum" sz="quarter" idx="12"/>
          </p:nvPr>
        </p:nvSpPr>
        <p:spPr>
          <a:noFill/>
        </p:spPr>
        <p:txBody>
          <a:bodyPr/>
          <a:lstStyle/>
          <a:p>
            <a:fld id="{B893A102-73E7-4669-9510-AA640711BE51}" type="slidenum">
              <a:rPr lang="es-ES"/>
              <a:pPr/>
              <a:t>13</a:t>
            </a:fld>
            <a:endParaRPr lang="es-ES"/>
          </a:p>
        </p:txBody>
      </p:sp>
      <p:sp>
        <p:nvSpPr>
          <p:cNvPr id="21506" name="Rectangle 2"/>
          <p:cNvSpPr>
            <a:spLocks noGrp="1" noChangeArrowheads="1"/>
          </p:cNvSpPr>
          <p:nvPr>
            <p:ph type="title"/>
          </p:nvPr>
        </p:nvSpPr>
        <p:spPr>
          <a:xfrm>
            <a:off x="533400" y="1373188"/>
            <a:ext cx="7772400" cy="531812"/>
          </a:xfrm>
        </p:spPr>
        <p:txBody>
          <a:bodyPr/>
          <a:lstStyle/>
          <a:p>
            <a:pPr eaLnBrk="1" hangingPunct="1"/>
            <a:r>
              <a:rPr lang="es-MX" smtClean="0">
                <a:solidFill>
                  <a:srgbClr val="E45C00"/>
                </a:solidFill>
                <a:latin typeface="Rockwell Extra Bold" pitchFamily="18" charset="0"/>
              </a:rPr>
              <a:t>MEDIOS DE DEFENSA.-</a:t>
            </a:r>
            <a:endParaRPr lang="es-ES" smtClean="0">
              <a:solidFill>
                <a:srgbClr val="E45C00"/>
              </a:solidFill>
              <a:latin typeface="Rockwell Extra Bold" pitchFamily="18" charset="0"/>
            </a:endParaRPr>
          </a:p>
        </p:txBody>
      </p:sp>
      <p:sp>
        <p:nvSpPr>
          <p:cNvPr id="21507" name="Rectangle 3"/>
          <p:cNvSpPr>
            <a:spLocks noGrp="1" noChangeArrowheads="1"/>
          </p:cNvSpPr>
          <p:nvPr>
            <p:ph type="body" idx="1"/>
          </p:nvPr>
        </p:nvSpPr>
        <p:spPr>
          <a:xfrm>
            <a:off x="533400" y="2286000"/>
            <a:ext cx="7772400" cy="4114800"/>
          </a:xfrm>
        </p:spPr>
        <p:txBody>
          <a:bodyPr/>
          <a:lstStyle/>
          <a:p>
            <a:pPr marL="609600" indent="-609600" eaLnBrk="1" hangingPunct="1">
              <a:lnSpc>
                <a:spcPct val="80000"/>
              </a:lnSpc>
              <a:buFontTx/>
              <a:buAutoNum type="arabicPeriod"/>
            </a:pPr>
            <a:r>
              <a:rPr lang="es-MX" sz="2000" b="1" smtClean="0">
                <a:solidFill>
                  <a:srgbClr val="669900"/>
                </a:solidFill>
              </a:rPr>
              <a:t>GARANTIAS INDIVIDUALES</a:t>
            </a:r>
          </a:p>
          <a:p>
            <a:pPr marL="609600" indent="-609600" eaLnBrk="1" hangingPunct="1">
              <a:lnSpc>
                <a:spcPct val="80000"/>
              </a:lnSpc>
              <a:buFontTx/>
              <a:buAutoNum type="arabicPeriod"/>
            </a:pPr>
            <a:r>
              <a:rPr lang="es-MX" sz="2000" b="1" smtClean="0">
                <a:solidFill>
                  <a:srgbClr val="669900"/>
                </a:solidFill>
              </a:rPr>
              <a:t>PROCEDIMIENTOS ADMINSTRATIVOS DE EJECUCION</a:t>
            </a:r>
          </a:p>
          <a:p>
            <a:pPr marL="609600" indent="-609600" eaLnBrk="1" hangingPunct="1">
              <a:lnSpc>
                <a:spcPct val="80000"/>
              </a:lnSpc>
              <a:buFontTx/>
              <a:buAutoNum type="arabicPeriod"/>
            </a:pPr>
            <a:r>
              <a:rPr lang="es-MX" sz="2000" b="1" smtClean="0">
                <a:solidFill>
                  <a:srgbClr val="669900"/>
                </a:solidFill>
              </a:rPr>
              <a:t>JUICIO DE NULIDAD</a:t>
            </a:r>
          </a:p>
          <a:p>
            <a:pPr marL="609600" indent="-609600" eaLnBrk="1" hangingPunct="1">
              <a:lnSpc>
                <a:spcPct val="80000"/>
              </a:lnSpc>
              <a:buFontTx/>
              <a:buAutoNum type="arabicPeriod"/>
            </a:pPr>
            <a:r>
              <a:rPr lang="es-MX" sz="2000" b="1" smtClean="0">
                <a:solidFill>
                  <a:srgbClr val="669900"/>
                </a:solidFill>
              </a:rPr>
              <a:t>JUICIO DE AMPARO</a:t>
            </a:r>
          </a:p>
          <a:p>
            <a:pPr marL="609600" indent="-609600" eaLnBrk="1" hangingPunct="1">
              <a:lnSpc>
                <a:spcPct val="80000"/>
              </a:lnSpc>
              <a:buFontTx/>
              <a:buAutoNum type="arabicPeriod"/>
            </a:pPr>
            <a:r>
              <a:rPr lang="es-MX" sz="2000" b="1" smtClean="0">
                <a:solidFill>
                  <a:srgbClr val="669900"/>
                </a:solidFill>
              </a:rPr>
              <a:t>RECURSOS DE REVOCACION</a:t>
            </a:r>
          </a:p>
          <a:p>
            <a:pPr marL="609600" indent="-609600" eaLnBrk="1" hangingPunct="1">
              <a:lnSpc>
                <a:spcPct val="80000"/>
              </a:lnSpc>
              <a:buFontTx/>
              <a:buAutoNum type="arabicPeriod"/>
            </a:pPr>
            <a:r>
              <a:rPr lang="es-MX" sz="2000" b="1" smtClean="0">
                <a:solidFill>
                  <a:srgbClr val="669900"/>
                </a:solidFill>
              </a:rPr>
              <a:t>CADUCIDAD</a:t>
            </a:r>
          </a:p>
          <a:p>
            <a:pPr marL="609600" indent="-609600" eaLnBrk="1" hangingPunct="1">
              <a:lnSpc>
                <a:spcPct val="80000"/>
              </a:lnSpc>
              <a:buFontTx/>
              <a:buAutoNum type="arabicPeriod"/>
            </a:pPr>
            <a:r>
              <a:rPr lang="es-MX" sz="2000" b="1" smtClean="0">
                <a:solidFill>
                  <a:srgbClr val="669900"/>
                </a:solidFill>
              </a:rPr>
              <a:t>PRESCRIPCION</a:t>
            </a:r>
          </a:p>
          <a:p>
            <a:pPr marL="609600" indent="-609600" eaLnBrk="1" hangingPunct="1">
              <a:lnSpc>
                <a:spcPct val="80000"/>
              </a:lnSpc>
              <a:buFontTx/>
              <a:buAutoNum type="arabicPeriod"/>
            </a:pPr>
            <a:r>
              <a:rPr lang="es-MX" sz="2000" b="1" smtClean="0">
                <a:solidFill>
                  <a:srgbClr val="669900"/>
                </a:solidFill>
              </a:rPr>
              <a:t>INCOMPETENCIA DE LA AUTORIDAD</a:t>
            </a:r>
          </a:p>
          <a:p>
            <a:pPr marL="609600" indent="-609600" eaLnBrk="1" hangingPunct="1">
              <a:lnSpc>
                <a:spcPct val="80000"/>
              </a:lnSpc>
              <a:buFontTx/>
              <a:buAutoNum type="arabicPeriod"/>
            </a:pPr>
            <a:r>
              <a:rPr lang="es-MX" sz="2000" b="1" smtClean="0">
                <a:solidFill>
                  <a:srgbClr val="669900"/>
                </a:solidFill>
              </a:rPr>
              <a:t>AUSENCIA DE FUNDAMENTO Y MOTIVO</a:t>
            </a:r>
          </a:p>
          <a:p>
            <a:pPr marL="609600" indent="-609600" eaLnBrk="1" hangingPunct="1">
              <a:lnSpc>
                <a:spcPct val="80000"/>
              </a:lnSpc>
              <a:buFontTx/>
              <a:buAutoNum type="arabicPeriod"/>
            </a:pPr>
            <a:r>
              <a:rPr lang="es-MX" sz="2000" b="1" smtClean="0">
                <a:solidFill>
                  <a:srgbClr val="669900"/>
                </a:solidFill>
              </a:rPr>
              <a:t>VICIOS DE PROCEDIMIENTO</a:t>
            </a:r>
          </a:p>
          <a:p>
            <a:pPr marL="609600" indent="-609600" eaLnBrk="1" hangingPunct="1">
              <a:lnSpc>
                <a:spcPct val="80000"/>
              </a:lnSpc>
              <a:buFontTx/>
              <a:buAutoNum type="arabicPeriod"/>
            </a:pPr>
            <a:r>
              <a:rPr lang="es-MX" sz="2000" b="1" smtClean="0">
                <a:solidFill>
                  <a:srgbClr val="669900"/>
                </a:solidFill>
              </a:rPr>
              <a:t>DESVIO DE PODER</a:t>
            </a:r>
            <a:br>
              <a:rPr lang="es-MX" sz="2000" b="1" smtClean="0">
                <a:solidFill>
                  <a:srgbClr val="669900"/>
                </a:solidFill>
              </a:rPr>
            </a:br>
            <a:endParaRPr lang="es-ES" sz="2000" b="1" smtClean="0">
              <a:solidFill>
                <a:srgbClr val="6699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500"/>
                                        <p:tgtEl>
                                          <p:spTgt spid="21506"/>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 calcmode="lin" valueType="num">
                                      <p:cBhvr>
                                        <p:cTn id="11"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1507">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1507">
                                            <p:txEl>
                                              <p:pRg st="1" end="1"/>
                                            </p:txEl>
                                          </p:spTgt>
                                        </p:tgtEl>
                                        <p:attrNameLst>
                                          <p:attrName>style.visibility</p:attrName>
                                        </p:attrNameLst>
                                      </p:cBhvr>
                                      <p:to>
                                        <p:strVal val="visible"/>
                                      </p:to>
                                    </p:set>
                                    <p:anim calcmode="lin" valueType="num">
                                      <p:cBhvr>
                                        <p:cTn id="16"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21507">
                                            <p:txEl>
                                              <p:pRg st="1" end="1"/>
                                            </p:txEl>
                                          </p:spTgt>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21507">
                                            <p:txEl>
                                              <p:pRg st="2" end="2"/>
                                            </p:txEl>
                                          </p:spTgt>
                                        </p:tgtEl>
                                        <p:attrNameLst>
                                          <p:attrName>style.visibility</p:attrName>
                                        </p:attrNameLst>
                                      </p:cBhvr>
                                      <p:to>
                                        <p:strVal val="visible"/>
                                      </p:to>
                                    </p:set>
                                    <p:anim calcmode="lin" valueType="num">
                                      <p:cBhvr>
                                        <p:cTn id="21"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1507">
                                            <p:txEl>
                                              <p:pRg st="2" end="2"/>
                                            </p:txEl>
                                          </p:spTgt>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21507">
                                            <p:txEl>
                                              <p:pRg st="3" end="3"/>
                                            </p:txEl>
                                          </p:spTgt>
                                        </p:tgtEl>
                                        <p:attrNameLst>
                                          <p:attrName>style.visibility</p:attrName>
                                        </p:attrNameLst>
                                      </p:cBhvr>
                                      <p:to>
                                        <p:strVal val="visible"/>
                                      </p:to>
                                    </p:set>
                                    <p:anim calcmode="lin" valueType="num">
                                      <p:cBhvr>
                                        <p:cTn id="26"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1507">
                                            <p:txEl>
                                              <p:pRg st="3" end="3"/>
                                            </p:txEl>
                                          </p:spTgt>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 calcmode="lin" valueType="num">
                                      <p:cBhvr>
                                        <p:cTn id="31"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1507">
                                            <p:txEl>
                                              <p:pRg st="4" end="4"/>
                                            </p:txEl>
                                          </p:spTgt>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23" presetClass="entr" presetSubtype="16" fill="hold" grpId="0" nodeType="afterEffect">
                                  <p:stCondLst>
                                    <p:cond delay="0"/>
                                  </p:stCondLst>
                                  <p:childTnLst>
                                    <p:set>
                                      <p:cBhvr>
                                        <p:cTn id="35" dur="1" fill="hold">
                                          <p:stCondLst>
                                            <p:cond delay="0"/>
                                          </p:stCondLst>
                                        </p:cTn>
                                        <p:tgtEl>
                                          <p:spTgt spid="21507">
                                            <p:txEl>
                                              <p:pRg st="5" end="5"/>
                                            </p:txEl>
                                          </p:spTgt>
                                        </p:tgtEl>
                                        <p:attrNameLst>
                                          <p:attrName>style.visibility</p:attrName>
                                        </p:attrNameLst>
                                      </p:cBhvr>
                                      <p:to>
                                        <p:strVal val="visible"/>
                                      </p:to>
                                    </p:set>
                                    <p:anim calcmode="lin" valueType="num">
                                      <p:cBhvr>
                                        <p:cTn id="36" dur="5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21507">
                                            <p:txEl>
                                              <p:pRg st="5" end="5"/>
                                            </p:txEl>
                                          </p:spTgt>
                                        </p:tgtEl>
                                        <p:attrNameLst>
                                          <p:attrName>ppt_h</p:attrName>
                                        </p:attrNameLst>
                                      </p:cBhvr>
                                      <p:tavLst>
                                        <p:tav tm="0">
                                          <p:val>
                                            <p:fltVal val="0"/>
                                          </p:val>
                                        </p:tav>
                                        <p:tav tm="100000">
                                          <p:val>
                                            <p:strVal val="#ppt_h"/>
                                          </p:val>
                                        </p:tav>
                                      </p:tavLst>
                                    </p:anim>
                                  </p:childTnLst>
                                </p:cTn>
                              </p:par>
                            </p:childTnLst>
                          </p:cTn>
                        </p:par>
                        <p:par>
                          <p:cTn id="38" fill="hold">
                            <p:stCondLst>
                              <p:cond delay="3500"/>
                            </p:stCondLst>
                            <p:childTnLst>
                              <p:par>
                                <p:cTn id="39" presetID="23" presetClass="entr" presetSubtype="16" fill="hold" grpId="0" nodeType="afterEffect">
                                  <p:stCondLst>
                                    <p:cond delay="0"/>
                                  </p:stCondLst>
                                  <p:childTnLst>
                                    <p:set>
                                      <p:cBhvr>
                                        <p:cTn id="40" dur="1" fill="hold">
                                          <p:stCondLst>
                                            <p:cond delay="0"/>
                                          </p:stCondLst>
                                        </p:cTn>
                                        <p:tgtEl>
                                          <p:spTgt spid="21507">
                                            <p:txEl>
                                              <p:pRg st="6" end="6"/>
                                            </p:txEl>
                                          </p:spTgt>
                                        </p:tgtEl>
                                        <p:attrNameLst>
                                          <p:attrName>style.visibility</p:attrName>
                                        </p:attrNameLst>
                                      </p:cBhvr>
                                      <p:to>
                                        <p:strVal val="visible"/>
                                      </p:to>
                                    </p:set>
                                    <p:anim calcmode="lin" valueType="num">
                                      <p:cBhvr>
                                        <p:cTn id="41" dur="500" fill="hold"/>
                                        <p:tgtEl>
                                          <p:spTgt spid="21507">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21507">
                                            <p:txEl>
                                              <p:pRg st="6" end="6"/>
                                            </p:txEl>
                                          </p:spTgt>
                                        </p:tgtEl>
                                        <p:attrNameLst>
                                          <p:attrName>ppt_h</p:attrName>
                                        </p:attrNameLst>
                                      </p:cBhvr>
                                      <p:tavLst>
                                        <p:tav tm="0">
                                          <p:val>
                                            <p:fltVal val="0"/>
                                          </p:val>
                                        </p:tav>
                                        <p:tav tm="100000">
                                          <p:val>
                                            <p:strVal val="#ppt_h"/>
                                          </p:val>
                                        </p:tav>
                                      </p:tavLst>
                                    </p:anim>
                                  </p:childTnLst>
                                </p:cTn>
                              </p:par>
                            </p:childTnLst>
                          </p:cTn>
                        </p:par>
                        <p:par>
                          <p:cTn id="43" fill="hold">
                            <p:stCondLst>
                              <p:cond delay="4000"/>
                            </p:stCondLst>
                            <p:childTnLst>
                              <p:par>
                                <p:cTn id="44" presetID="23" presetClass="entr" presetSubtype="16" fill="hold" grpId="0" nodeType="afterEffect">
                                  <p:stCondLst>
                                    <p:cond delay="0"/>
                                  </p:stCondLst>
                                  <p:childTnLst>
                                    <p:set>
                                      <p:cBhvr>
                                        <p:cTn id="45" dur="1" fill="hold">
                                          <p:stCondLst>
                                            <p:cond delay="0"/>
                                          </p:stCondLst>
                                        </p:cTn>
                                        <p:tgtEl>
                                          <p:spTgt spid="21507">
                                            <p:txEl>
                                              <p:pRg st="7" end="7"/>
                                            </p:txEl>
                                          </p:spTgt>
                                        </p:tgtEl>
                                        <p:attrNameLst>
                                          <p:attrName>style.visibility</p:attrName>
                                        </p:attrNameLst>
                                      </p:cBhvr>
                                      <p:to>
                                        <p:strVal val="visible"/>
                                      </p:to>
                                    </p:set>
                                    <p:anim calcmode="lin" valueType="num">
                                      <p:cBhvr>
                                        <p:cTn id="46" dur="500" fill="hold"/>
                                        <p:tgtEl>
                                          <p:spTgt spid="21507">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21507">
                                            <p:txEl>
                                              <p:pRg st="7" end="7"/>
                                            </p:txEl>
                                          </p:spTgt>
                                        </p:tgtEl>
                                        <p:attrNameLst>
                                          <p:attrName>ppt_h</p:attrName>
                                        </p:attrNameLst>
                                      </p:cBhvr>
                                      <p:tavLst>
                                        <p:tav tm="0">
                                          <p:val>
                                            <p:fltVal val="0"/>
                                          </p:val>
                                        </p:tav>
                                        <p:tav tm="100000">
                                          <p:val>
                                            <p:strVal val="#ppt_h"/>
                                          </p:val>
                                        </p:tav>
                                      </p:tavLst>
                                    </p:anim>
                                  </p:childTnLst>
                                </p:cTn>
                              </p:par>
                            </p:childTnLst>
                          </p:cTn>
                        </p:par>
                        <p:par>
                          <p:cTn id="48" fill="hold">
                            <p:stCondLst>
                              <p:cond delay="4500"/>
                            </p:stCondLst>
                            <p:childTnLst>
                              <p:par>
                                <p:cTn id="49" presetID="23" presetClass="entr" presetSubtype="16" fill="hold" grpId="0" nodeType="afterEffect">
                                  <p:stCondLst>
                                    <p:cond delay="0"/>
                                  </p:stCondLst>
                                  <p:childTnLst>
                                    <p:set>
                                      <p:cBhvr>
                                        <p:cTn id="50" dur="1" fill="hold">
                                          <p:stCondLst>
                                            <p:cond delay="0"/>
                                          </p:stCondLst>
                                        </p:cTn>
                                        <p:tgtEl>
                                          <p:spTgt spid="21507">
                                            <p:txEl>
                                              <p:pRg st="8" end="8"/>
                                            </p:txEl>
                                          </p:spTgt>
                                        </p:tgtEl>
                                        <p:attrNameLst>
                                          <p:attrName>style.visibility</p:attrName>
                                        </p:attrNameLst>
                                      </p:cBhvr>
                                      <p:to>
                                        <p:strVal val="visible"/>
                                      </p:to>
                                    </p:set>
                                    <p:anim calcmode="lin" valueType="num">
                                      <p:cBhvr>
                                        <p:cTn id="51" dur="500" fill="hold"/>
                                        <p:tgtEl>
                                          <p:spTgt spid="21507">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21507">
                                            <p:txEl>
                                              <p:pRg st="8" end="8"/>
                                            </p:txEl>
                                          </p:spTgt>
                                        </p:tgtEl>
                                        <p:attrNameLst>
                                          <p:attrName>ppt_h</p:attrName>
                                        </p:attrNameLst>
                                      </p:cBhvr>
                                      <p:tavLst>
                                        <p:tav tm="0">
                                          <p:val>
                                            <p:fltVal val="0"/>
                                          </p:val>
                                        </p:tav>
                                        <p:tav tm="100000">
                                          <p:val>
                                            <p:strVal val="#ppt_h"/>
                                          </p:val>
                                        </p:tav>
                                      </p:tavLst>
                                    </p:anim>
                                  </p:childTnLst>
                                </p:cTn>
                              </p:par>
                            </p:childTnLst>
                          </p:cTn>
                        </p:par>
                        <p:par>
                          <p:cTn id="53" fill="hold">
                            <p:stCondLst>
                              <p:cond delay="5000"/>
                            </p:stCondLst>
                            <p:childTnLst>
                              <p:par>
                                <p:cTn id="54" presetID="23" presetClass="entr" presetSubtype="16" fill="hold" grpId="0" nodeType="afterEffect">
                                  <p:stCondLst>
                                    <p:cond delay="0"/>
                                  </p:stCondLst>
                                  <p:childTnLst>
                                    <p:set>
                                      <p:cBhvr>
                                        <p:cTn id="55" dur="1" fill="hold">
                                          <p:stCondLst>
                                            <p:cond delay="0"/>
                                          </p:stCondLst>
                                        </p:cTn>
                                        <p:tgtEl>
                                          <p:spTgt spid="21507">
                                            <p:txEl>
                                              <p:pRg st="9" end="9"/>
                                            </p:txEl>
                                          </p:spTgt>
                                        </p:tgtEl>
                                        <p:attrNameLst>
                                          <p:attrName>style.visibility</p:attrName>
                                        </p:attrNameLst>
                                      </p:cBhvr>
                                      <p:to>
                                        <p:strVal val="visible"/>
                                      </p:to>
                                    </p:set>
                                    <p:anim calcmode="lin" valueType="num">
                                      <p:cBhvr>
                                        <p:cTn id="56" dur="500" fill="hold"/>
                                        <p:tgtEl>
                                          <p:spTgt spid="21507">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21507">
                                            <p:txEl>
                                              <p:pRg st="9" end="9"/>
                                            </p:txEl>
                                          </p:spTgt>
                                        </p:tgtEl>
                                        <p:attrNameLst>
                                          <p:attrName>ppt_h</p:attrName>
                                        </p:attrNameLst>
                                      </p:cBhvr>
                                      <p:tavLst>
                                        <p:tav tm="0">
                                          <p:val>
                                            <p:fltVal val="0"/>
                                          </p:val>
                                        </p:tav>
                                        <p:tav tm="100000">
                                          <p:val>
                                            <p:strVal val="#ppt_h"/>
                                          </p:val>
                                        </p:tav>
                                      </p:tavLst>
                                    </p:anim>
                                  </p:childTnLst>
                                </p:cTn>
                              </p:par>
                            </p:childTnLst>
                          </p:cTn>
                        </p:par>
                        <p:par>
                          <p:cTn id="58" fill="hold">
                            <p:stCondLst>
                              <p:cond delay="5500"/>
                            </p:stCondLst>
                            <p:childTnLst>
                              <p:par>
                                <p:cTn id="59" presetID="23" presetClass="entr" presetSubtype="16" fill="hold" grpId="0" nodeType="afterEffect">
                                  <p:stCondLst>
                                    <p:cond delay="0"/>
                                  </p:stCondLst>
                                  <p:childTnLst>
                                    <p:set>
                                      <p:cBhvr>
                                        <p:cTn id="60" dur="1" fill="hold">
                                          <p:stCondLst>
                                            <p:cond delay="0"/>
                                          </p:stCondLst>
                                        </p:cTn>
                                        <p:tgtEl>
                                          <p:spTgt spid="21507">
                                            <p:txEl>
                                              <p:pRg st="10" end="10"/>
                                            </p:txEl>
                                          </p:spTgt>
                                        </p:tgtEl>
                                        <p:attrNameLst>
                                          <p:attrName>style.visibility</p:attrName>
                                        </p:attrNameLst>
                                      </p:cBhvr>
                                      <p:to>
                                        <p:strVal val="visible"/>
                                      </p:to>
                                    </p:set>
                                    <p:anim calcmode="lin" valueType="num">
                                      <p:cBhvr>
                                        <p:cTn id="61" dur="500" fill="hold"/>
                                        <p:tgtEl>
                                          <p:spTgt spid="21507">
                                            <p:txEl>
                                              <p:pRg st="10" end="10"/>
                                            </p:txEl>
                                          </p:spTgt>
                                        </p:tgtEl>
                                        <p:attrNameLst>
                                          <p:attrName>ppt_w</p:attrName>
                                        </p:attrNameLst>
                                      </p:cBhvr>
                                      <p:tavLst>
                                        <p:tav tm="0">
                                          <p:val>
                                            <p:fltVal val="0"/>
                                          </p:val>
                                        </p:tav>
                                        <p:tav tm="100000">
                                          <p:val>
                                            <p:strVal val="#ppt_w"/>
                                          </p:val>
                                        </p:tav>
                                      </p:tavLst>
                                    </p:anim>
                                    <p:anim calcmode="lin" valueType="num">
                                      <p:cBhvr>
                                        <p:cTn id="62" dur="500" fill="hold"/>
                                        <p:tgtEl>
                                          <p:spTgt spid="21507">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5 Marcador de número de diapositiva"/>
          <p:cNvSpPr>
            <a:spLocks noGrp="1"/>
          </p:cNvSpPr>
          <p:nvPr>
            <p:ph type="sldNum" sz="quarter" idx="12"/>
          </p:nvPr>
        </p:nvSpPr>
        <p:spPr>
          <a:noFill/>
        </p:spPr>
        <p:txBody>
          <a:bodyPr/>
          <a:lstStyle/>
          <a:p>
            <a:fld id="{034897AE-F8AC-44C3-A39A-830D3A191191}" type="slidenum">
              <a:rPr lang="es-ES"/>
              <a:pPr/>
              <a:t>14</a:t>
            </a:fld>
            <a:endParaRPr lang="es-ES"/>
          </a:p>
        </p:txBody>
      </p:sp>
      <p:sp>
        <p:nvSpPr>
          <p:cNvPr id="22530" name="Rectangle 2"/>
          <p:cNvSpPr>
            <a:spLocks noGrp="1" noChangeArrowheads="1"/>
          </p:cNvSpPr>
          <p:nvPr>
            <p:ph type="title"/>
          </p:nvPr>
        </p:nvSpPr>
        <p:spPr>
          <a:xfrm>
            <a:off x="533400" y="1276350"/>
            <a:ext cx="8305800" cy="628650"/>
          </a:xfrm>
        </p:spPr>
        <p:txBody>
          <a:bodyPr/>
          <a:lstStyle/>
          <a:p>
            <a:pPr eaLnBrk="1" hangingPunct="1"/>
            <a:r>
              <a:rPr lang="es-MX" sz="4800" b="1" smtClean="0">
                <a:solidFill>
                  <a:srgbClr val="E45C00"/>
                </a:solidFill>
                <a:latin typeface="OCR A Extended" pitchFamily="50" charset="0"/>
              </a:rPr>
              <a:t>GARANTIAS INDIVIDUALES</a:t>
            </a:r>
            <a:endParaRPr lang="es-ES" sz="4800" b="1" smtClean="0">
              <a:solidFill>
                <a:srgbClr val="E45C00"/>
              </a:solidFill>
            </a:endParaRPr>
          </a:p>
        </p:txBody>
      </p:sp>
      <p:sp>
        <p:nvSpPr>
          <p:cNvPr id="22531" name="Rectangle 3"/>
          <p:cNvSpPr>
            <a:spLocks noGrp="1" noChangeArrowheads="1"/>
          </p:cNvSpPr>
          <p:nvPr>
            <p:ph type="body" idx="1"/>
          </p:nvPr>
        </p:nvSpPr>
        <p:spPr>
          <a:xfrm>
            <a:off x="539750" y="1844675"/>
            <a:ext cx="8215313" cy="4321175"/>
          </a:xfrm>
        </p:spPr>
        <p:txBody>
          <a:bodyPr/>
          <a:lstStyle/>
          <a:p>
            <a:pPr marL="0" indent="0" algn="just" eaLnBrk="1" hangingPunct="1">
              <a:lnSpc>
                <a:spcPct val="90000"/>
              </a:lnSpc>
              <a:buFont typeface="Wingdings" pitchFamily="2" charset="2"/>
              <a:buNone/>
            </a:pPr>
            <a:r>
              <a:rPr lang="es-MX" sz="2800" b="1" smtClean="0">
                <a:solidFill>
                  <a:srgbClr val="808000"/>
                </a:solidFill>
              </a:rPr>
              <a:t>Son los derechos que tiene toda persona por el simple hecho de serlo, reconocidas y protegidas por nuestra Constitución Política; contenidas en la parte denominada “Dogmática” comprendida en los artículos 1o. al 29, aunque existen otras en diversos artículos constitucionales, como en la fracción IV del artículo 31 Constitucional donde se exige que las contribuciones sean equitativas, proporcionales y estén establecidas en leyes conocidas también como garantías de justicia fiscal. </a:t>
            </a:r>
            <a:endParaRPr lang="es-ES" sz="2800" b="1" smtClean="0">
              <a:solidFill>
                <a:srgbClr val="808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p:cTn id="12" dur="500" fill="hold"/>
                                        <p:tgtEl>
                                          <p:spTgt spid="22531">
                                            <p:txEl>
                                              <p:pRg st="0" end="0"/>
                                            </p:txEl>
                                          </p:spTgt>
                                        </p:tgtEl>
                                        <p:attrNameLst>
                                          <p:attrName>ppt_w</p:attrName>
                                        </p:attrNameLst>
                                      </p:cBhvr>
                                      <p:tavLst>
                                        <p:tav tm="0">
                                          <p:val>
                                            <p:strVal val="4*#ppt_w"/>
                                          </p:val>
                                        </p:tav>
                                        <p:tav tm="100000">
                                          <p:val>
                                            <p:strVal val="#ppt_w"/>
                                          </p:val>
                                        </p:tav>
                                      </p:tavLst>
                                    </p:anim>
                                    <p:anim calcmode="lin" valueType="num">
                                      <p:cBhvr>
                                        <p:cTn id="13" dur="500" fill="hold"/>
                                        <p:tgtEl>
                                          <p:spTgt spid="22531">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5 Marcador de número de diapositiva"/>
          <p:cNvSpPr>
            <a:spLocks noGrp="1"/>
          </p:cNvSpPr>
          <p:nvPr>
            <p:ph type="sldNum" sz="quarter" idx="12"/>
          </p:nvPr>
        </p:nvSpPr>
        <p:spPr>
          <a:noFill/>
        </p:spPr>
        <p:txBody>
          <a:bodyPr/>
          <a:lstStyle/>
          <a:p>
            <a:fld id="{DDECD415-BB26-4CCC-91B3-2048F26ADF05}" type="slidenum">
              <a:rPr lang="es-ES"/>
              <a:pPr/>
              <a:t>15</a:t>
            </a:fld>
            <a:endParaRPr lang="es-ES"/>
          </a:p>
        </p:txBody>
      </p:sp>
      <p:sp>
        <p:nvSpPr>
          <p:cNvPr id="23554" name="Rectangle 2"/>
          <p:cNvSpPr>
            <a:spLocks noGrp="1" noChangeArrowheads="1"/>
          </p:cNvSpPr>
          <p:nvPr>
            <p:ph type="title"/>
          </p:nvPr>
        </p:nvSpPr>
        <p:spPr>
          <a:xfrm>
            <a:off x="395288" y="857250"/>
            <a:ext cx="8424862" cy="971550"/>
          </a:xfrm>
        </p:spPr>
        <p:txBody>
          <a:bodyPr/>
          <a:lstStyle/>
          <a:p>
            <a:pPr eaLnBrk="1" hangingPunct="1"/>
            <a:r>
              <a:rPr lang="es-MX" sz="3200" b="1" smtClean="0">
                <a:solidFill>
                  <a:srgbClr val="E45C00"/>
                </a:solidFill>
                <a:latin typeface="Rockwell Extra Bold" pitchFamily="18" charset="0"/>
              </a:rPr>
              <a:t>PROCEDIMIENTO ADMINISTRATIVO DE EJECUCION.-</a:t>
            </a:r>
            <a:endParaRPr lang="es-ES" sz="3200" b="1" smtClean="0">
              <a:solidFill>
                <a:srgbClr val="E45C00"/>
              </a:solidFill>
              <a:latin typeface="Rockwell Extra Bold" pitchFamily="18" charset="0"/>
            </a:endParaRPr>
          </a:p>
        </p:txBody>
      </p:sp>
      <p:sp>
        <p:nvSpPr>
          <p:cNvPr id="23555" name="Rectangle 3"/>
          <p:cNvSpPr>
            <a:spLocks noGrp="1" noChangeArrowheads="1"/>
          </p:cNvSpPr>
          <p:nvPr>
            <p:ph type="body" idx="1"/>
          </p:nvPr>
        </p:nvSpPr>
        <p:spPr>
          <a:xfrm>
            <a:off x="250825" y="1844675"/>
            <a:ext cx="8424863" cy="4114800"/>
          </a:xfrm>
        </p:spPr>
        <p:txBody>
          <a:bodyPr/>
          <a:lstStyle/>
          <a:p>
            <a:pPr marL="0" indent="0" algn="just" eaLnBrk="1" hangingPunct="1">
              <a:buFont typeface="Wingdings" pitchFamily="2" charset="2"/>
              <a:buNone/>
            </a:pPr>
            <a:r>
              <a:rPr lang="es-MX" sz="2800" b="1" smtClean="0">
                <a:solidFill>
                  <a:srgbClr val="808000"/>
                </a:solidFill>
              </a:rPr>
              <a:t>Es la forma legal en que el fisco federal hace efectivos los cobros de los créditos fiscales, cuando no se hubieren cubierto o garantizado dentro de los plazos de ley. Este procedimiento hace al fisco federal un acreedor privilegiado, porque sin necesidad de acudir a ningún tribunal cobra directa y coactivamente sus créditos.</a:t>
            </a:r>
          </a:p>
          <a:p>
            <a:pPr marL="0" indent="0" eaLnBrk="1" hangingPunct="1">
              <a:buFont typeface="Wingdings" pitchFamily="2" charset="2"/>
              <a:buNone/>
            </a:pPr>
            <a:r>
              <a:rPr lang="es-MX" sz="2800" b="1" smtClean="0">
                <a:solidFill>
                  <a:srgbClr val="808000"/>
                </a:solidFill>
              </a:rPr>
              <a:t>    </a:t>
            </a:r>
            <a:endParaRPr lang="es-ES" sz="2800" b="1" smtClean="0">
              <a:solidFill>
                <a:srgbClr val="808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horizontal)">
                                      <p:cBhvr>
                                        <p:cTn id="7" dur="500"/>
                                        <p:tgtEl>
                                          <p:spTgt spid="23554"/>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 calcmode="lin" valueType="num">
                                      <p:cBhvr additive="base">
                                        <p:cTn id="11"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3555">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3" fill="hold" grpId="0" nodeType="afterEffect">
                                  <p:stCondLst>
                                    <p:cond delay="0"/>
                                  </p:stCondLst>
                                  <p:childTnLst>
                                    <p:set>
                                      <p:cBhvr>
                                        <p:cTn id="15" dur="1" fill="hold">
                                          <p:stCondLst>
                                            <p:cond delay="0"/>
                                          </p:stCondLst>
                                        </p:cTn>
                                        <p:tgtEl>
                                          <p:spTgt spid="23555">
                                            <p:txEl>
                                              <p:pRg st="1" end="1"/>
                                            </p:txEl>
                                          </p:spTgt>
                                        </p:tgtEl>
                                        <p:attrNameLst>
                                          <p:attrName>style.visibility</p:attrName>
                                        </p:attrNameLst>
                                      </p:cBhvr>
                                      <p:to>
                                        <p:strVal val="visible"/>
                                      </p:to>
                                    </p:set>
                                    <p:anim calcmode="lin" valueType="num">
                                      <p:cBhvr additive="base">
                                        <p:cTn id="16"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2355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a:spLocks noGrp="1"/>
          </p:cNvSpPr>
          <p:nvPr>
            <p:ph type="sldNum" sz="quarter" idx="12"/>
          </p:nvPr>
        </p:nvSpPr>
        <p:spPr>
          <a:noFill/>
        </p:spPr>
        <p:txBody>
          <a:bodyPr/>
          <a:lstStyle/>
          <a:p>
            <a:fld id="{1CE5847E-8CC8-4946-A05D-C21E1938BDD3}" type="slidenum">
              <a:rPr lang="es-ES"/>
              <a:pPr/>
              <a:t>16</a:t>
            </a:fld>
            <a:endParaRPr lang="es-ES"/>
          </a:p>
        </p:txBody>
      </p:sp>
      <p:sp>
        <p:nvSpPr>
          <p:cNvPr id="24578" name="Rectangle 2"/>
          <p:cNvSpPr>
            <a:spLocks noGrp="1" noChangeArrowheads="1"/>
          </p:cNvSpPr>
          <p:nvPr>
            <p:ph type="title"/>
          </p:nvPr>
        </p:nvSpPr>
        <p:spPr>
          <a:xfrm>
            <a:off x="250825" y="260350"/>
            <a:ext cx="8569325" cy="1143000"/>
          </a:xfrm>
        </p:spPr>
        <p:txBody>
          <a:bodyPr/>
          <a:lstStyle/>
          <a:p>
            <a:pPr eaLnBrk="1" hangingPunct="1"/>
            <a:r>
              <a:rPr lang="es-MX" sz="2800" b="1" smtClean="0">
                <a:solidFill>
                  <a:srgbClr val="E45C00"/>
                </a:solidFill>
                <a:latin typeface="Rockwell Extra Bold" pitchFamily="18" charset="0"/>
              </a:rPr>
              <a:t>SUSPENSIÓN DEL PROCEDIMIENTO.-</a:t>
            </a:r>
            <a:endParaRPr lang="es-ES" sz="2800" b="1" smtClean="0">
              <a:solidFill>
                <a:srgbClr val="E45C00"/>
              </a:solidFill>
              <a:latin typeface="Rockwell Extra Bold" pitchFamily="18" charset="0"/>
            </a:endParaRPr>
          </a:p>
        </p:txBody>
      </p:sp>
      <p:sp>
        <p:nvSpPr>
          <p:cNvPr id="24579" name="Rectangle 3"/>
          <p:cNvSpPr>
            <a:spLocks noGrp="1" noChangeArrowheads="1"/>
          </p:cNvSpPr>
          <p:nvPr>
            <p:ph type="body" idx="1"/>
          </p:nvPr>
        </p:nvSpPr>
        <p:spPr>
          <a:xfrm>
            <a:off x="468313" y="1844675"/>
            <a:ext cx="8351837" cy="4103688"/>
          </a:xfrm>
        </p:spPr>
        <p:txBody>
          <a:bodyPr/>
          <a:lstStyle/>
          <a:p>
            <a:pPr marL="0" indent="0" algn="just" eaLnBrk="1" hangingPunct="1">
              <a:buFont typeface="Wingdings" pitchFamily="2" charset="2"/>
              <a:buNone/>
            </a:pPr>
            <a:r>
              <a:rPr lang="es-MX" sz="2400" b="1" smtClean="0">
                <a:solidFill>
                  <a:srgbClr val="8D8A00"/>
                </a:solidFill>
              </a:rPr>
              <a:t>Los particulares pueden solicitar la suspensión del procedimiento administrativo de ejecución, si otorga garantías suficientes para ello y acredita la impugnación que hubiere realizado en contra del documento que contenga el crédito que se intenta cobrar. También procede solicitarlo cuando se esté tramitando la condonación de multas.</a:t>
            </a:r>
            <a:endParaRPr lang="es-ES" sz="2400" b="1" smtClean="0">
              <a:solidFill>
                <a:srgbClr val="8D8A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ppt_w</p:attrName>
                                        </p:attrNameLst>
                                      </p:cBhvr>
                                      <p:tavLst>
                                        <p:tav tm="0">
                                          <p:val>
                                            <p:fltVal val="0"/>
                                          </p:val>
                                        </p:tav>
                                        <p:tav tm="100000">
                                          <p:val>
                                            <p:strVal val="#ppt_w"/>
                                          </p:val>
                                        </p:tav>
                                      </p:tavLst>
                                    </p:anim>
                                    <p:anim calcmode="lin" valueType="num">
                                      <p:cBhvr>
                                        <p:cTn id="8" dur="1000" fill="hold"/>
                                        <p:tgtEl>
                                          <p:spTgt spid="24578"/>
                                        </p:tgtEl>
                                        <p:attrNameLst>
                                          <p:attrName>ppt_h</p:attrName>
                                        </p:attrNameLst>
                                      </p:cBhvr>
                                      <p:tavLst>
                                        <p:tav tm="0">
                                          <p:val>
                                            <p:fltVal val="0"/>
                                          </p:val>
                                        </p:tav>
                                        <p:tav tm="100000">
                                          <p:val>
                                            <p:strVal val="#ppt_h"/>
                                          </p:val>
                                        </p:tav>
                                      </p:tavLst>
                                    </p:anim>
                                    <p:anim calcmode="lin" valueType="num">
                                      <p:cBhvr>
                                        <p:cTn id="9" dur="1000" fill="hold"/>
                                        <p:tgtEl>
                                          <p:spTgt spid="245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57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wipe(up)">
                                      <p:cBhvr>
                                        <p:cTn id="14" dur="500"/>
                                        <p:tgtEl>
                                          <p:spTgt spid="24579">
                                            <p:txEl>
                                              <p:pRg st="0" end="0"/>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5 Marcador de número de diapositiva"/>
          <p:cNvSpPr>
            <a:spLocks noGrp="1"/>
          </p:cNvSpPr>
          <p:nvPr>
            <p:ph type="sldNum" sz="quarter" idx="12"/>
          </p:nvPr>
        </p:nvSpPr>
        <p:spPr>
          <a:noFill/>
        </p:spPr>
        <p:txBody>
          <a:bodyPr/>
          <a:lstStyle/>
          <a:p>
            <a:fld id="{1F02D24B-F92C-4F0D-8D5F-2C156FF02E8E}" type="slidenum">
              <a:rPr lang="es-ES"/>
              <a:pPr/>
              <a:t>17</a:t>
            </a:fld>
            <a:endParaRPr lang="es-ES"/>
          </a:p>
        </p:txBody>
      </p:sp>
      <p:sp>
        <p:nvSpPr>
          <p:cNvPr id="28674" name="Rectangle 2"/>
          <p:cNvSpPr>
            <a:spLocks noGrp="1" noChangeArrowheads="1"/>
          </p:cNvSpPr>
          <p:nvPr>
            <p:ph type="title"/>
          </p:nvPr>
        </p:nvSpPr>
        <p:spPr>
          <a:xfrm>
            <a:off x="533400" y="1373188"/>
            <a:ext cx="7772400" cy="531812"/>
          </a:xfrm>
        </p:spPr>
        <p:txBody>
          <a:bodyPr/>
          <a:lstStyle/>
          <a:p>
            <a:pPr eaLnBrk="1" hangingPunct="1"/>
            <a:r>
              <a:rPr lang="es-MX" smtClean="0">
                <a:solidFill>
                  <a:srgbClr val="E45C00"/>
                </a:solidFill>
                <a:latin typeface="Rockwell Extra Bold" pitchFamily="18" charset="0"/>
              </a:rPr>
              <a:t>JUICIO DE NULIDAD</a:t>
            </a:r>
            <a:endParaRPr lang="es-ES" smtClean="0">
              <a:solidFill>
                <a:srgbClr val="E45C00"/>
              </a:solidFill>
              <a:latin typeface="Rockwell Extra Bold" pitchFamily="18" charset="0"/>
            </a:endParaRPr>
          </a:p>
        </p:txBody>
      </p:sp>
      <p:sp>
        <p:nvSpPr>
          <p:cNvPr id="28675" name="Rectangle 3"/>
          <p:cNvSpPr>
            <a:spLocks noGrp="1" noChangeArrowheads="1"/>
          </p:cNvSpPr>
          <p:nvPr>
            <p:ph type="body" idx="1"/>
          </p:nvPr>
        </p:nvSpPr>
        <p:spPr>
          <a:xfrm>
            <a:off x="323850" y="1989138"/>
            <a:ext cx="8496300" cy="4248150"/>
          </a:xfrm>
        </p:spPr>
        <p:txBody>
          <a:bodyPr/>
          <a:lstStyle/>
          <a:p>
            <a:pPr marL="0" indent="0" algn="just" eaLnBrk="1" hangingPunct="1">
              <a:buFont typeface="Wingdings" pitchFamily="2" charset="2"/>
              <a:buNone/>
            </a:pPr>
            <a:r>
              <a:rPr lang="es-MX" sz="2800" b="1" smtClean="0">
                <a:solidFill>
                  <a:srgbClr val="808000"/>
                </a:solidFill>
              </a:rPr>
              <a:t>El juicio de nulidad se presenta ante el Tribunal Fiscal de la Federación y el escrito de la demanda debe presentarse dentro de los 45 días siguientes a aquel en que haya surtido sus efectos la notificación de la resolución impugnada.</a:t>
            </a:r>
          </a:p>
          <a:p>
            <a:pPr marL="0" indent="0" algn="just" eaLnBrk="1" hangingPunct="1">
              <a:buFont typeface="Wingdings" pitchFamily="2" charset="2"/>
              <a:buNone/>
            </a:pPr>
            <a:r>
              <a:rPr lang="es-MX" sz="2800" b="1" smtClean="0">
                <a:solidFill>
                  <a:srgbClr val="808000"/>
                </a:solidFill>
              </a:rPr>
              <a:t>El artículo 11 de la Ley Orgánica del Tribunal Fiscal de la Federación establece cuáles son los juicios que conoce el Tribunal y son aquellos que se promueven en contra de las resoluciones definitivas.</a:t>
            </a:r>
            <a:endParaRPr lang="es-ES" sz="2800" b="1" smtClean="0">
              <a:solidFill>
                <a:srgbClr val="808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500" fill="hold"/>
                                        <p:tgtEl>
                                          <p:spTgt spid="28674"/>
                                        </p:tgtEl>
                                        <p:attrNameLst>
                                          <p:attrName>ppt_w</p:attrName>
                                        </p:attrNameLst>
                                      </p:cBhvr>
                                      <p:tavLst>
                                        <p:tav tm="0">
                                          <p:val>
                                            <p:fltVal val="0"/>
                                          </p:val>
                                        </p:tav>
                                        <p:tav tm="100000">
                                          <p:val>
                                            <p:strVal val="#ppt_w"/>
                                          </p:val>
                                        </p:tav>
                                      </p:tavLst>
                                    </p:anim>
                                    <p:anim calcmode="lin" valueType="num">
                                      <p:cBhvr>
                                        <p:cTn id="8" dur="500" fill="hold"/>
                                        <p:tgtEl>
                                          <p:spTgt spid="2867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5" presetClass="entr" presetSubtype="0" fill="hold" grpId="0" nodeType="after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 calcmode="lin" valueType="num">
                                      <p:cBhvr>
                                        <p:cTn id="12" dur="10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867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867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867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500"/>
                            </p:stCondLst>
                            <p:childTnLst>
                              <p:par>
                                <p:cTn id="17" presetID="15" presetClass="entr" presetSubtype="0" fill="hold" grpId="0" nodeType="after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p:cTn id="19" dur="10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28675">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2867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867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5 Marcador de número de diapositiva"/>
          <p:cNvSpPr>
            <a:spLocks noGrp="1"/>
          </p:cNvSpPr>
          <p:nvPr>
            <p:ph type="sldNum" sz="quarter" idx="12"/>
          </p:nvPr>
        </p:nvSpPr>
        <p:spPr>
          <a:noFill/>
        </p:spPr>
        <p:txBody>
          <a:bodyPr/>
          <a:lstStyle/>
          <a:p>
            <a:fld id="{6C12EE78-9D32-4331-B707-74F5E9F705AB}" type="slidenum">
              <a:rPr lang="es-ES"/>
              <a:pPr/>
              <a:t>18</a:t>
            </a:fld>
            <a:endParaRPr lang="es-ES"/>
          </a:p>
        </p:txBody>
      </p:sp>
      <p:sp>
        <p:nvSpPr>
          <p:cNvPr id="29698" name="Rectangle 2"/>
          <p:cNvSpPr>
            <a:spLocks noGrp="1" noChangeArrowheads="1"/>
          </p:cNvSpPr>
          <p:nvPr>
            <p:ph type="title"/>
          </p:nvPr>
        </p:nvSpPr>
        <p:spPr>
          <a:xfrm>
            <a:off x="533400" y="1373188"/>
            <a:ext cx="7772400" cy="531812"/>
          </a:xfrm>
        </p:spPr>
        <p:txBody>
          <a:bodyPr/>
          <a:lstStyle/>
          <a:p>
            <a:pPr eaLnBrk="1" hangingPunct="1"/>
            <a:r>
              <a:rPr lang="es-MX" smtClean="0">
                <a:solidFill>
                  <a:srgbClr val="E45C00"/>
                </a:solidFill>
                <a:latin typeface="Rockwell Extra Bold" pitchFamily="18" charset="0"/>
              </a:rPr>
              <a:t>JUICIO DE AMPARO</a:t>
            </a:r>
            <a:endParaRPr lang="es-ES" smtClean="0">
              <a:solidFill>
                <a:srgbClr val="E45C00"/>
              </a:solidFill>
              <a:latin typeface="Rockwell Extra Bold" pitchFamily="18" charset="0"/>
            </a:endParaRPr>
          </a:p>
        </p:txBody>
      </p:sp>
      <p:sp>
        <p:nvSpPr>
          <p:cNvPr id="29699" name="Rectangle 3"/>
          <p:cNvSpPr>
            <a:spLocks noGrp="1" noChangeArrowheads="1"/>
          </p:cNvSpPr>
          <p:nvPr>
            <p:ph type="body" idx="1"/>
          </p:nvPr>
        </p:nvSpPr>
        <p:spPr>
          <a:xfrm>
            <a:off x="304800" y="2057400"/>
            <a:ext cx="8588375" cy="4324350"/>
          </a:xfrm>
        </p:spPr>
        <p:txBody>
          <a:bodyPr/>
          <a:lstStyle/>
          <a:p>
            <a:pPr marL="0" indent="0" algn="just" eaLnBrk="1" hangingPunct="1">
              <a:lnSpc>
                <a:spcPct val="90000"/>
              </a:lnSpc>
              <a:buFont typeface="Wingdings" pitchFamily="2" charset="2"/>
              <a:buNone/>
            </a:pPr>
            <a:r>
              <a:rPr lang="es-MX" sz="2400" b="1" smtClean="0">
                <a:solidFill>
                  <a:srgbClr val="808000"/>
                </a:solidFill>
              </a:rPr>
              <a:t>El juicio de amparo es un medio de defensa de los particulares en materia fiscal, en teoría jurídica el amparo tiene por objeto esencial que las cosas vuelvan al estado que tenían antes de la violación de garantías y por tanto, la restitución en el goce de la garantía violada para el quejoso. La técnica procesal del amparo, es sumamente difícil y complicada; pero en contra, los beneficios que se obtienen de una demanda de amparo bien fundada y desde luego, llevado el procedimiento en forma correcta como medio de defensa del que gozan los contribuyentes.</a:t>
            </a:r>
            <a:endParaRPr lang="es-ES" sz="2400" b="1" smtClean="0">
              <a:solidFill>
                <a:srgbClr val="808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0-#ppt_w/2"/>
                                          </p:val>
                                        </p:tav>
                                        <p:tav tm="100000">
                                          <p:val>
                                            <p:strVal val="#ppt_x"/>
                                          </p:val>
                                        </p:tav>
                                      </p:tavLst>
                                    </p:anim>
                                    <p:anim calcmode="lin" valueType="num">
                                      <p:cBhvr additive="base">
                                        <p:cTn id="8" dur="500" fill="hold"/>
                                        <p:tgtEl>
                                          <p:spTgt spid="2969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 calcmode="lin" valueType="num">
                                      <p:cBhvr additive="base">
                                        <p:cTn id="12" dur="500" fill="hold"/>
                                        <p:tgtEl>
                                          <p:spTgt spid="2969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2"/>
          </p:nvPr>
        </p:nvSpPr>
        <p:spPr>
          <a:noFill/>
        </p:spPr>
        <p:txBody>
          <a:bodyPr/>
          <a:lstStyle/>
          <a:p>
            <a:fld id="{35224406-31FE-43E8-88FF-8FE4C4ACB27C}" type="slidenum">
              <a:rPr lang="es-ES"/>
              <a:pPr/>
              <a:t>19</a:t>
            </a:fld>
            <a:endParaRPr lang="es-ES"/>
          </a:p>
        </p:txBody>
      </p:sp>
      <p:sp>
        <p:nvSpPr>
          <p:cNvPr id="30722" name="Rectangle 2"/>
          <p:cNvSpPr>
            <a:spLocks noGrp="1" noChangeArrowheads="1"/>
          </p:cNvSpPr>
          <p:nvPr>
            <p:ph type="title"/>
          </p:nvPr>
        </p:nvSpPr>
        <p:spPr>
          <a:xfrm>
            <a:off x="539750" y="836613"/>
            <a:ext cx="7993063" cy="971550"/>
          </a:xfrm>
        </p:spPr>
        <p:txBody>
          <a:bodyPr/>
          <a:lstStyle/>
          <a:p>
            <a:pPr eaLnBrk="1" hangingPunct="1"/>
            <a:r>
              <a:rPr lang="es-MX" sz="3600" b="1" smtClean="0">
                <a:solidFill>
                  <a:srgbClr val="E45C00"/>
                </a:solidFill>
                <a:latin typeface="Rockwell Extra Bold" pitchFamily="18" charset="0"/>
              </a:rPr>
              <a:t>RECURSO DE REVOCACION Art.116-128 CFF</a:t>
            </a:r>
            <a:endParaRPr lang="es-ES" sz="3600" b="1" smtClean="0">
              <a:solidFill>
                <a:srgbClr val="E45C00"/>
              </a:solidFill>
              <a:latin typeface="Rockwell Extra Bold" pitchFamily="18" charset="0"/>
            </a:endParaRPr>
          </a:p>
        </p:txBody>
      </p:sp>
      <p:sp>
        <p:nvSpPr>
          <p:cNvPr id="30723" name="Rectangle 3"/>
          <p:cNvSpPr>
            <a:spLocks noGrp="1" noChangeArrowheads="1"/>
          </p:cNvSpPr>
          <p:nvPr>
            <p:ph type="body" idx="1"/>
          </p:nvPr>
        </p:nvSpPr>
        <p:spPr>
          <a:xfrm>
            <a:off x="395288" y="2057400"/>
            <a:ext cx="8353425" cy="4114800"/>
          </a:xfrm>
        </p:spPr>
        <p:txBody>
          <a:bodyPr/>
          <a:lstStyle/>
          <a:p>
            <a:pPr marL="0" indent="0" algn="just" eaLnBrk="1" hangingPunct="1">
              <a:buFont typeface="Wingdings" pitchFamily="2" charset="2"/>
              <a:buNone/>
            </a:pPr>
            <a:r>
              <a:rPr lang="es-MX" sz="2800" b="1" smtClean="0">
                <a:solidFill>
                  <a:srgbClr val="808000"/>
                </a:solidFill>
              </a:rPr>
              <a:t>Los recursos son medios de impugnación que otorga la ley a las partes y a los terceros para que obtengan, mediante ellos, la </a:t>
            </a:r>
            <a:r>
              <a:rPr lang="es-MX" sz="2800" b="1" u="sng" smtClean="0">
                <a:solidFill>
                  <a:srgbClr val="808000"/>
                </a:solidFill>
              </a:rPr>
              <a:t>revocación</a:t>
            </a:r>
            <a:r>
              <a:rPr lang="es-MX" sz="2800" b="1" smtClean="0">
                <a:solidFill>
                  <a:srgbClr val="808000"/>
                </a:solidFill>
              </a:rPr>
              <a:t> o </a:t>
            </a:r>
            <a:r>
              <a:rPr lang="es-MX" sz="2800" b="1" u="sng" smtClean="0">
                <a:solidFill>
                  <a:srgbClr val="808000"/>
                </a:solidFill>
              </a:rPr>
              <a:t>modificación</a:t>
            </a:r>
            <a:r>
              <a:rPr lang="es-MX" sz="2800" b="1" smtClean="0">
                <a:solidFill>
                  <a:srgbClr val="808000"/>
                </a:solidFill>
              </a:rPr>
              <a:t> de una resolución.</a:t>
            </a:r>
          </a:p>
          <a:p>
            <a:pPr marL="0" indent="0" algn="just" eaLnBrk="1" hangingPunct="1">
              <a:buFont typeface="Wingdings" pitchFamily="2" charset="2"/>
              <a:buNone/>
            </a:pPr>
            <a:r>
              <a:rPr lang="es-MX" sz="2800" b="1" smtClean="0">
                <a:solidFill>
                  <a:srgbClr val="808000"/>
                </a:solidFill>
              </a:rPr>
              <a:t>Son los medios más frecuentes, por los cuales se procede a la impugnación de las resoluciones judiciales.</a:t>
            </a:r>
            <a:endParaRPr lang="es-ES" sz="2800" b="1" smtClean="0">
              <a:solidFill>
                <a:srgbClr val="808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randombar(vertical)">
                                      <p:cBhvr>
                                        <p:cTn id="7" dur="500"/>
                                        <p:tgtEl>
                                          <p:spTgt spid="30722"/>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randombar(vertical)">
                                      <p:cBhvr>
                                        <p:cTn id="11" dur="500"/>
                                        <p:tgtEl>
                                          <p:spTgt spid="30723">
                                            <p:txEl>
                                              <p:pRg st="0" end="0"/>
                                            </p:txEl>
                                          </p:spTgt>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Effect transition="in" filter="randombar(vertical)">
                                      <p:cBhvr>
                                        <p:cTn id="15"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Marcador de número de diapositiva"/>
          <p:cNvSpPr>
            <a:spLocks noGrp="1"/>
          </p:cNvSpPr>
          <p:nvPr>
            <p:ph type="sldNum" sz="quarter" idx="12"/>
          </p:nvPr>
        </p:nvSpPr>
        <p:spPr>
          <a:noFill/>
        </p:spPr>
        <p:txBody>
          <a:bodyPr/>
          <a:lstStyle/>
          <a:p>
            <a:fld id="{D98386BE-E0D9-4110-BB92-B3BF19A6E0A8}" type="slidenum">
              <a:rPr lang="es-ES"/>
              <a:pPr/>
              <a:t>2</a:t>
            </a:fld>
            <a:endParaRPr lang="es-ES"/>
          </a:p>
        </p:txBody>
      </p:sp>
      <p:sp>
        <p:nvSpPr>
          <p:cNvPr id="4099" name="Rectangle 2"/>
          <p:cNvSpPr>
            <a:spLocks noGrp="1" noChangeArrowheads="1"/>
          </p:cNvSpPr>
          <p:nvPr>
            <p:ph type="title"/>
          </p:nvPr>
        </p:nvSpPr>
        <p:spPr>
          <a:xfrm>
            <a:off x="468313" y="404813"/>
            <a:ext cx="8229600" cy="1143000"/>
          </a:xfrm>
        </p:spPr>
        <p:txBody>
          <a:bodyPr/>
          <a:lstStyle/>
          <a:p>
            <a:pPr eaLnBrk="1" hangingPunct="1"/>
            <a:r>
              <a:rPr lang="es-MX" sz="2800" b="1" smtClean="0">
                <a:solidFill>
                  <a:srgbClr val="990000"/>
                </a:solidFill>
                <a:latin typeface="Rockwell Extra Bold" pitchFamily="18" charset="0"/>
              </a:rPr>
              <a:t>ORDEN DE VISITA DOMICILIARIA.-</a:t>
            </a:r>
            <a:endParaRPr lang="es-ES" sz="2800" b="1" smtClean="0">
              <a:solidFill>
                <a:srgbClr val="990000"/>
              </a:solidFill>
              <a:latin typeface="Rockwell Extra Bold" pitchFamily="18" charset="0"/>
            </a:endParaRPr>
          </a:p>
        </p:txBody>
      </p:sp>
      <p:sp>
        <p:nvSpPr>
          <p:cNvPr id="4100" name="Rectangle 3"/>
          <p:cNvSpPr>
            <a:spLocks noGrp="1" noChangeArrowheads="1"/>
          </p:cNvSpPr>
          <p:nvPr>
            <p:ph type="body" idx="1"/>
          </p:nvPr>
        </p:nvSpPr>
        <p:spPr>
          <a:xfrm>
            <a:off x="457200" y="1828800"/>
            <a:ext cx="8435975" cy="4479925"/>
          </a:xfrm>
        </p:spPr>
        <p:txBody>
          <a:bodyPr/>
          <a:lstStyle/>
          <a:p>
            <a:pPr marL="0" indent="0" eaLnBrk="1" hangingPunct="1">
              <a:buFont typeface="Wingdings" pitchFamily="2" charset="2"/>
              <a:buNone/>
            </a:pPr>
            <a:r>
              <a:rPr lang="es-MX" sz="2600" b="1" smtClean="0">
                <a:solidFill>
                  <a:srgbClr val="808000"/>
                </a:solidFill>
              </a:rPr>
              <a:t>La visita domiciliaria es la principal facultad de comprobación con la cuentan las autoridades fiscales, en términos del artículo 16 de la Constitución Política de los Estados Unidos Mexicanos. Dicha facultad consiste, en esencia, en revisar en la residencia de los contribuyentes las particularidades relativas a las obligaciones fiscales a las que se encuentran sujetos, ya sea formales o materiales.</a:t>
            </a:r>
            <a:endParaRPr lang="es-ES" sz="2600" b="1" smtClean="0">
              <a:solidFill>
                <a:srgbClr val="808000"/>
              </a:solidFill>
            </a:endParaRP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5 Marcador de número de diapositiva"/>
          <p:cNvSpPr>
            <a:spLocks noGrp="1"/>
          </p:cNvSpPr>
          <p:nvPr>
            <p:ph type="sldNum" sz="quarter" idx="12"/>
          </p:nvPr>
        </p:nvSpPr>
        <p:spPr>
          <a:noFill/>
        </p:spPr>
        <p:txBody>
          <a:bodyPr/>
          <a:lstStyle/>
          <a:p>
            <a:fld id="{13F75886-1A6C-4674-B362-DCEE351AB9E9}" type="slidenum">
              <a:rPr lang="es-ES"/>
              <a:pPr/>
              <a:t>20</a:t>
            </a:fld>
            <a:endParaRPr lang="es-ES"/>
          </a:p>
        </p:txBody>
      </p:sp>
      <p:sp>
        <p:nvSpPr>
          <p:cNvPr id="31746" name="Rectangle 2"/>
          <p:cNvSpPr>
            <a:spLocks noGrp="1" noChangeArrowheads="1"/>
          </p:cNvSpPr>
          <p:nvPr>
            <p:ph type="title"/>
          </p:nvPr>
        </p:nvSpPr>
        <p:spPr>
          <a:xfrm>
            <a:off x="611188" y="476250"/>
            <a:ext cx="7762875" cy="1296988"/>
          </a:xfrm>
        </p:spPr>
        <p:txBody>
          <a:bodyPr/>
          <a:lstStyle/>
          <a:p>
            <a:pPr eaLnBrk="1" hangingPunct="1"/>
            <a:r>
              <a:rPr lang="es-MX" sz="4000" b="1" smtClean="0">
                <a:solidFill>
                  <a:srgbClr val="E45C00"/>
                </a:solidFill>
                <a:latin typeface="Rockwell Extra Bold" pitchFamily="18" charset="0"/>
              </a:rPr>
              <a:t>CADUCIDAD Art. 67 CFF</a:t>
            </a:r>
            <a:endParaRPr lang="es-ES" sz="4000" b="1" smtClean="0">
              <a:solidFill>
                <a:srgbClr val="E45C00"/>
              </a:solidFill>
              <a:latin typeface="Rockwell Extra Bold" pitchFamily="18" charset="0"/>
            </a:endParaRPr>
          </a:p>
        </p:txBody>
      </p:sp>
      <p:sp>
        <p:nvSpPr>
          <p:cNvPr id="31747"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es-MX" sz="2800" b="1" smtClean="0">
                <a:solidFill>
                  <a:srgbClr val="8D8A00"/>
                </a:solidFill>
              </a:rPr>
              <a:t>Si una resolución es emitida después del plazo que la ley otorga, cinco años por regla general, será ilegal por haber operado la caducidad de las facultades de la autoridad fiscal. La caducidad es la extinción de las facultades del fisco para determinar contribuciones omitidas y sus accesorios, así como para imponer sanciones por infracciones a dichas disposiciones.</a:t>
            </a:r>
            <a:endParaRPr lang="es-ES" sz="2800" b="1" smtClean="0">
              <a:solidFill>
                <a:srgbClr val="8D8A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anim calcmode="lin" valueType="num">
                                      <p:cBhvr>
                                        <p:cTn id="9" dur="500" fill="hold"/>
                                        <p:tgtEl>
                                          <p:spTgt spid="31746"/>
                                        </p:tgtEl>
                                        <p:attrNameLst>
                                          <p:attrName>ppt_x</p:attrName>
                                        </p:attrNameLst>
                                      </p:cBhvr>
                                      <p:tavLst>
                                        <p:tav tm="0">
                                          <p:val>
                                            <p:fltVal val="0.5"/>
                                          </p:val>
                                        </p:tav>
                                        <p:tav tm="100000">
                                          <p:val>
                                            <p:strVal val="#ppt_x"/>
                                          </p:val>
                                        </p:tav>
                                      </p:tavLst>
                                    </p:anim>
                                    <p:anim calcmode="lin" valueType="num">
                                      <p:cBhvr>
                                        <p:cTn id="10" dur="500" fill="hold"/>
                                        <p:tgtEl>
                                          <p:spTgt spid="31746"/>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31747">
                                            <p:txEl>
                                              <p:pRg st="0" end="0"/>
                                            </p:txEl>
                                          </p:spTgt>
                                        </p:tgtEl>
                                        <p:attrNameLst>
                                          <p:attrName>style.visibility</p:attrName>
                                        </p:attrNameLst>
                                      </p:cBhvr>
                                      <p:to>
                                        <p:strVal val="visible"/>
                                      </p:to>
                                    </p:set>
                                    <p:animEffect transition="in" filter="barn(outVertical)">
                                      <p:cBhvr>
                                        <p:cTn id="14"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5 Marcador de número de diapositiva"/>
          <p:cNvSpPr>
            <a:spLocks noGrp="1"/>
          </p:cNvSpPr>
          <p:nvPr>
            <p:ph type="sldNum" sz="quarter" idx="12"/>
          </p:nvPr>
        </p:nvSpPr>
        <p:spPr>
          <a:noFill/>
        </p:spPr>
        <p:txBody>
          <a:bodyPr/>
          <a:lstStyle/>
          <a:p>
            <a:fld id="{AAD26A8B-7F7E-4795-AF5C-E6645B86D208}" type="slidenum">
              <a:rPr lang="es-ES"/>
              <a:pPr/>
              <a:t>21</a:t>
            </a:fld>
            <a:endParaRPr lang="es-ES"/>
          </a:p>
        </p:txBody>
      </p:sp>
      <p:sp>
        <p:nvSpPr>
          <p:cNvPr id="32770" name="Rectangle 2"/>
          <p:cNvSpPr>
            <a:spLocks noGrp="1" noChangeArrowheads="1"/>
          </p:cNvSpPr>
          <p:nvPr>
            <p:ph type="title"/>
          </p:nvPr>
        </p:nvSpPr>
        <p:spPr>
          <a:xfrm>
            <a:off x="539750" y="908050"/>
            <a:ext cx="7767638" cy="739775"/>
          </a:xfrm>
        </p:spPr>
        <p:txBody>
          <a:bodyPr/>
          <a:lstStyle/>
          <a:p>
            <a:pPr eaLnBrk="1" hangingPunct="1"/>
            <a:r>
              <a:rPr lang="es-MX" b="1" smtClean="0">
                <a:solidFill>
                  <a:srgbClr val="E45C00"/>
                </a:solidFill>
                <a:latin typeface="Rockwell Extra Bold" pitchFamily="18" charset="0"/>
              </a:rPr>
              <a:t>PRESCRIPCION.-</a:t>
            </a:r>
            <a:endParaRPr lang="es-ES" b="1" smtClean="0">
              <a:solidFill>
                <a:srgbClr val="E45C00"/>
              </a:solidFill>
              <a:latin typeface="Rockwell Extra Bold" pitchFamily="18" charset="0"/>
            </a:endParaRPr>
          </a:p>
        </p:txBody>
      </p:sp>
      <p:sp>
        <p:nvSpPr>
          <p:cNvPr id="32771" name="Rectangle 3"/>
          <p:cNvSpPr>
            <a:spLocks noGrp="1" noChangeArrowheads="1"/>
          </p:cNvSpPr>
          <p:nvPr>
            <p:ph type="body" idx="1"/>
          </p:nvPr>
        </p:nvSpPr>
        <p:spPr>
          <a:xfrm>
            <a:off x="539750" y="1844675"/>
            <a:ext cx="8208963" cy="3910013"/>
          </a:xfrm>
        </p:spPr>
        <p:txBody>
          <a:bodyPr/>
          <a:lstStyle/>
          <a:p>
            <a:pPr marL="0" indent="0" algn="just" eaLnBrk="1" hangingPunct="1">
              <a:lnSpc>
                <a:spcPct val="80000"/>
              </a:lnSpc>
              <a:buFont typeface="Wingdings" pitchFamily="2" charset="2"/>
              <a:buNone/>
            </a:pPr>
            <a:r>
              <a:rPr lang="es-MX" sz="2000" b="1" smtClean="0">
                <a:solidFill>
                  <a:srgbClr val="8D8A00"/>
                </a:solidFill>
              </a:rPr>
              <a:t>Esta figura no debe confundirse con la caducidad, porque esta última es la pérdida de las facultades de la autoridad por no haberlas ejercido en tiempo y, en cambio, la prescripción es la extinción de crédito fiscal que fue determinado en tiempo, pero no cobrado ni requerido su pago en el término de cinco años.</a:t>
            </a:r>
          </a:p>
          <a:p>
            <a:pPr marL="0" indent="0" algn="just" eaLnBrk="1" hangingPunct="1">
              <a:lnSpc>
                <a:spcPct val="80000"/>
              </a:lnSpc>
              <a:buFont typeface="Wingdings" pitchFamily="2" charset="2"/>
              <a:buNone/>
            </a:pPr>
            <a:endParaRPr lang="es-MX" sz="2000" b="1" smtClean="0">
              <a:solidFill>
                <a:srgbClr val="8D8A00"/>
              </a:solidFill>
            </a:endParaRPr>
          </a:p>
          <a:p>
            <a:pPr marL="0" indent="0" algn="just" eaLnBrk="1" hangingPunct="1">
              <a:lnSpc>
                <a:spcPct val="80000"/>
              </a:lnSpc>
              <a:buFont typeface="Wingdings" pitchFamily="2" charset="2"/>
              <a:buNone/>
            </a:pPr>
            <a:r>
              <a:rPr lang="es-MX" sz="2000" b="1" smtClean="0">
                <a:solidFill>
                  <a:srgbClr val="8D8A00"/>
                </a:solidFill>
              </a:rPr>
              <a:t>La prescripción sí está sujeta a interrupción cada vez que se efectúe una gestión de cobro por parte de la autoridad y que sea conocido por el particular. Cuando esto ocurra se inicia de nueva cuenta el plazo de cinco años. </a:t>
            </a:r>
          </a:p>
          <a:p>
            <a:pPr marL="0" indent="0" algn="just" eaLnBrk="1" hangingPunct="1">
              <a:lnSpc>
                <a:spcPct val="80000"/>
              </a:lnSpc>
              <a:buFont typeface="Wingdings" pitchFamily="2" charset="2"/>
              <a:buNone/>
            </a:pPr>
            <a:endParaRPr lang="es-MX" sz="2000" b="1" smtClean="0">
              <a:solidFill>
                <a:srgbClr val="8D8A00"/>
              </a:solidFill>
            </a:endParaRPr>
          </a:p>
          <a:p>
            <a:pPr marL="0" indent="0" algn="just" eaLnBrk="1" hangingPunct="1">
              <a:lnSpc>
                <a:spcPct val="80000"/>
              </a:lnSpc>
              <a:buFont typeface="Wingdings" pitchFamily="2" charset="2"/>
              <a:buNone/>
            </a:pPr>
            <a:r>
              <a:rPr lang="es-MX" sz="2000" b="1" smtClean="0">
                <a:solidFill>
                  <a:srgbClr val="8D8A00"/>
                </a:solidFill>
              </a:rPr>
              <a:t>La diferencia entre la interrupción y la suspensión es que en aquélla se reinician los cómputos y en ésta se continúan cuando cesa el motivo que le dio origen. También se interrumpe el cómputo cuando el deudor hace reconocimiento expreso o tácito de la existencia del crédito.</a:t>
            </a:r>
            <a:endParaRPr lang="es-ES" sz="2000" b="1" smtClean="0">
              <a:solidFill>
                <a:srgbClr val="8D8A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2771">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 calcmode="lin" valueType="num">
                                      <p:cBhvr>
                                        <p:cTn id="12" dur="5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2771">
                                            <p:txEl>
                                              <p:pRg st="2" end="2"/>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32771">
                                            <p:txEl>
                                              <p:pRg st="4" end="4"/>
                                            </p:txEl>
                                          </p:spTgt>
                                        </p:tgtEl>
                                        <p:attrNameLst>
                                          <p:attrName>style.visibility</p:attrName>
                                        </p:attrNameLst>
                                      </p:cBhvr>
                                      <p:to>
                                        <p:strVal val="visible"/>
                                      </p:to>
                                    </p:set>
                                    <p:anim calcmode="lin" valueType="num">
                                      <p:cBhvr>
                                        <p:cTn id="17" dur="500" fill="hold"/>
                                        <p:tgtEl>
                                          <p:spTgt spid="32771">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2771">
                                            <p:txEl>
                                              <p:pRg st="4" end="4"/>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32770"/>
                                        </p:tgtEl>
                                        <p:attrNameLst>
                                          <p:attrName>style.visibility</p:attrName>
                                        </p:attrNameLst>
                                      </p:cBhvr>
                                      <p:to>
                                        <p:strVal val="visible"/>
                                      </p:to>
                                    </p:set>
                                    <p:anim calcmode="lin" valueType="num">
                                      <p:cBhvr>
                                        <p:cTn id="22" dur="500" fill="hold"/>
                                        <p:tgtEl>
                                          <p:spTgt spid="32770"/>
                                        </p:tgtEl>
                                        <p:attrNameLst>
                                          <p:attrName>ppt_w</p:attrName>
                                        </p:attrNameLst>
                                      </p:cBhvr>
                                      <p:tavLst>
                                        <p:tav tm="0">
                                          <p:val>
                                            <p:fltVal val="0"/>
                                          </p:val>
                                        </p:tav>
                                        <p:tav tm="100000">
                                          <p:val>
                                            <p:strVal val="#ppt_w"/>
                                          </p:val>
                                        </p:tav>
                                      </p:tavLst>
                                    </p:anim>
                                    <p:anim calcmode="lin" valueType="num">
                                      <p:cBhvr>
                                        <p:cTn id="23" dur="500" fill="hold"/>
                                        <p:tgtEl>
                                          <p:spTgt spid="3277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5 Marcador de número de diapositiva"/>
          <p:cNvSpPr>
            <a:spLocks noGrp="1"/>
          </p:cNvSpPr>
          <p:nvPr>
            <p:ph type="sldNum" sz="quarter" idx="12"/>
          </p:nvPr>
        </p:nvSpPr>
        <p:spPr>
          <a:noFill/>
        </p:spPr>
        <p:txBody>
          <a:bodyPr/>
          <a:lstStyle/>
          <a:p>
            <a:fld id="{D1AAC097-399A-4E3C-B59A-DA38A1A9F841}" type="slidenum">
              <a:rPr lang="es-ES"/>
              <a:pPr/>
              <a:t>22</a:t>
            </a:fld>
            <a:endParaRPr lang="es-ES"/>
          </a:p>
        </p:txBody>
      </p:sp>
      <p:sp>
        <p:nvSpPr>
          <p:cNvPr id="24579" name="Rectangle 2"/>
          <p:cNvSpPr>
            <a:spLocks noGrp="1" noChangeArrowheads="1"/>
          </p:cNvSpPr>
          <p:nvPr>
            <p:ph type="title"/>
          </p:nvPr>
        </p:nvSpPr>
        <p:spPr>
          <a:xfrm>
            <a:off x="539750" y="549275"/>
            <a:ext cx="8447088" cy="1284288"/>
          </a:xfrm>
        </p:spPr>
        <p:txBody>
          <a:bodyPr/>
          <a:lstStyle/>
          <a:p>
            <a:pPr eaLnBrk="1" hangingPunct="1"/>
            <a:r>
              <a:rPr lang="es-ES_tradnl" sz="3600" b="1" smtClean="0">
                <a:solidFill>
                  <a:schemeClr val="folHlink"/>
                </a:solidFill>
                <a:latin typeface="Rockwell Extra Bold" pitchFamily="18" charset="0"/>
              </a:rPr>
              <a:t>REQUISITOS DE LOS ACTOS ADMINISTRATIVOS.-</a:t>
            </a:r>
            <a:endParaRPr lang="es-ES" sz="3600" b="1" smtClean="0">
              <a:solidFill>
                <a:schemeClr val="folHlink"/>
              </a:solidFill>
              <a:latin typeface="Rockwell Extra Bold" pitchFamily="18" charset="0"/>
            </a:endParaRPr>
          </a:p>
        </p:txBody>
      </p:sp>
      <p:sp>
        <p:nvSpPr>
          <p:cNvPr id="24580" name="Rectangle 3"/>
          <p:cNvSpPr>
            <a:spLocks noGrp="1" noChangeArrowheads="1"/>
          </p:cNvSpPr>
          <p:nvPr>
            <p:ph type="body" idx="1"/>
          </p:nvPr>
        </p:nvSpPr>
        <p:spPr>
          <a:xfrm>
            <a:off x="468313" y="1916113"/>
            <a:ext cx="8213725" cy="4392612"/>
          </a:xfrm>
        </p:spPr>
        <p:txBody>
          <a:bodyPr/>
          <a:lstStyle/>
          <a:p>
            <a:pPr marL="0" indent="0" algn="just" eaLnBrk="1" hangingPunct="1">
              <a:lnSpc>
                <a:spcPct val="90000"/>
              </a:lnSpc>
              <a:buFont typeface="Wingdings" pitchFamily="2" charset="2"/>
              <a:buNone/>
            </a:pPr>
            <a:endParaRPr lang="es-ES_tradnl" sz="2400" b="1" smtClean="0">
              <a:solidFill>
                <a:srgbClr val="808000"/>
              </a:solidFill>
            </a:endParaRPr>
          </a:p>
          <a:p>
            <a:pPr marL="0" indent="0" algn="just" eaLnBrk="1" hangingPunct="1">
              <a:lnSpc>
                <a:spcPct val="90000"/>
              </a:lnSpc>
              <a:buFont typeface="Wingdings" pitchFamily="2" charset="2"/>
              <a:buNone/>
            </a:pPr>
            <a:r>
              <a:rPr lang="es-ES_tradnl" sz="2400" b="1" smtClean="0">
                <a:solidFill>
                  <a:srgbClr val="808000"/>
                </a:solidFill>
              </a:rPr>
              <a:t>Constar por escrito en documento impreso o digital.</a:t>
            </a:r>
          </a:p>
          <a:p>
            <a:pPr marL="0" indent="0" algn="just" eaLnBrk="1" hangingPunct="1">
              <a:lnSpc>
                <a:spcPct val="90000"/>
              </a:lnSpc>
              <a:buFont typeface="Wingdings" pitchFamily="2" charset="2"/>
              <a:buNone/>
            </a:pPr>
            <a:endParaRPr lang="es-ES_tradnl" sz="2400" b="1" smtClean="0">
              <a:solidFill>
                <a:srgbClr val="808000"/>
              </a:solidFill>
            </a:endParaRPr>
          </a:p>
          <a:p>
            <a:pPr marL="0" indent="0" algn="just" eaLnBrk="1" hangingPunct="1">
              <a:lnSpc>
                <a:spcPct val="90000"/>
              </a:lnSpc>
              <a:buFont typeface="Wingdings" pitchFamily="2" charset="2"/>
              <a:buNone/>
            </a:pPr>
            <a:r>
              <a:rPr lang="es-ES_tradnl" sz="2400" b="1" smtClean="0">
                <a:solidFill>
                  <a:srgbClr val="808000"/>
                </a:solidFill>
              </a:rPr>
              <a:t>Señalar la autoridad que lo emite.</a:t>
            </a:r>
          </a:p>
          <a:p>
            <a:pPr marL="0" indent="0" algn="just" eaLnBrk="1" hangingPunct="1">
              <a:lnSpc>
                <a:spcPct val="90000"/>
              </a:lnSpc>
              <a:buFont typeface="Wingdings" pitchFamily="2" charset="2"/>
              <a:buNone/>
            </a:pPr>
            <a:endParaRPr lang="es-ES_tradnl" sz="2400" b="1" smtClean="0">
              <a:solidFill>
                <a:srgbClr val="808000"/>
              </a:solidFill>
            </a:endParaRPr>
          </a:p>
          <a:p>
            <a:pPr marL="0" indent="0" algn="just" eaLnBrk="1" hangingPunct="1">
              <a:lnSpc>
                <a:spcPct val="90000"/>
              </a:lnSpc>
              <a:buFont typeface="Wingdings" pitchFamily="2" charset="2"/>
              <a:buNone/>
            </a:pPr>
            <a:r>
              <a:rPr lang="es-ES_tradnl" sz="2400" b="1" smtClean="0">
                <a:solidFill>
                  <a:srgbClr val="808000"/>
                </a:solidFill>
              </a:rPr>
              <a:t>Estar fundado, motivado y expresar la resolución, objeto o propósito de que se trate.</a:t>
            </a:r>
          </a:p>
          <a:p>
            <a:pPr marL="0" indent="0" algn="just" eaLnBrk="1" hangingPunct="1">
              <a:lnSpc>
                <a:spcPct val="90000"/>
              </a:lnSpc>
              <a:buFont typeface="Wingdings" pitchFamily="2" charset="2"/>
              <a:buNone/>
            </a:pPr>
            <a:endParaRPr lang="es-ES_tradnl" sz="2400" b="1" smtClean="0">
              <a:solidFill>
                <a:srgbClr val="808000"/>
              </a:solidFill>
            </a:endParaRPr>
          </a:p>
          <a:p>
            <a:pPr marL="0" indent="0" algn="just" eaLnBrk="1" hangingPunct="1">
              <a:lnSpc>
                <a:spcPct val="90000"/>
              </a:lnSpc>
              <a:buFont typeface="Wingdings" pitchFamily="2" charset="2"/>
              <a:buNone/>
            </a:pPr>
            <a:r>
              <a:rPr lang="es-ES_tradnl" sz="2400" b="1" smtClean="0">
                <a:solidFill>
                  <a:srgbClr val="808000"/>
                </a:solidFill>
              </a:rPr>
              <a:t>Ostentar la firma del funcionario competente y, en su caso, el nombre o nombres de las personas a quienes vaya dirigido.</a:t>
            </a:r>
            <a:endParaRPr lang="es-ES" sz="2400" b="1" smtClean="0">
              <a:solidFill>
                <a:srgbClr val="808000"/>
              </a:solidFill>
            </a:endParaRP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5 Marcador de número de diapositiva"/>
          <p:cNvSpPr>
            <a:spLocks noGrp="1"/>
          </p:cNvSpPr>
          <p:nvPr>
            <p:ph type="sldNum" sz="quarter" idx="12"/>
          </p:nvPr>
        </p:nvSpPr>
        <p:spPr>
          <a:noFill/>
        </p:spPr>
        <p:txBody>
          <a:bodyPr/>
          <a:lstStyle/>
          <a:p>
            <a:fld id="{CBA1B8C7-EBE6-43B5-ABFD-7AB69CD11D10}" type="slidenum">
              <a:rPr lang="es-ES"/>
              <a:pPr/>
              <a:t>23</a:t>
            </a:fld>
            <a:endParaRPr lang="es-ES"/>
          </a:p>
        </p:txBody>
      </p:sp>
      <p:sp>
        <p:nvSpPr>
          <p:cNvPr id="34818" name="Rectangle 2"/>
          <p:cNvSpPr>
            <a:spLocks noGrp="1" noChangeArrowheads="1"/>
          </p:cNvSpPr>
          <p:nvPr>
            <p:ph type="title"/>
          </p:nvPr>
        </p:nvSpPr>
        <p:spPr>
          <a:xfrm>
            <a:off x="538163" y="649288"/>
            <a:ext cx="8281987" cy="1195387"/>
          </a:xfrm>
        </p:spPr>
        <p:txBody>
          <a:bodyPr/>
          <a:lstStyle/>
          <a:p>
            <a:pPr eaLnBrk="1" hangingPunct="1"/>
            <a:r>
              <a:rPr lang="es-MX" sz="3600" smtClean="0">
                <a:solidFill>
                  <a:schemeClr val="folHlink"/>
                </a:solidFill>
                <a:latin typeface="Rockwell Extra Bold" pitchFamily="18" charset="0"/>
              </a:rPr>
              <a:t>AUSENCIA DE FUNDAMENTO Y MOTIVO.-</a:t>
            </a:r>
            <a:endParaRPr lang="es-ES" sz="3600" smtClean="0">
              <a:solidFill>
                <a:schemeClr val="folHlink"/>
              </a:solidFill>
              <a:latin typeface="Rockwell Extra Bold" pitchFamily="18" charset="0"/>
            </a:endParaRPr>
          </a:p>
        </p:txBody>
      </p:sp>
      <p:sp>
        <p:nvSpPr>
          <p:cNvPr id="34819" name="Rectangle 3"/>
          <p:cNvSpPr>
            <a:spLocks noGrp="1" noChangeArrowheads="1"/>
          </p:cNvSpPr>
          <p:nvPr>
            <p:ph type="body" idx="1"/>
          </p:nvPr>
        </p:nvSpPr>
        <p:spPr>
          <a:xfrm>
            <a:off x="468313" y="1916113"/>
            <a:ext cx="8229600" cy="4624387"/>
          </a:xfrm>
        </p:spPr>
        <p:txBody>
          <a:bodyPr/>
          <a:lstStyle/>
          <a:p>
            <a:pPr marL="0" indent="0" algn="just" eaLnBrk="1" hangingPunct="1">
              <a:lnSpc>
                <a:spcPct val="80000"/>
              </a:lnSpc>
              <a:buFont typeface="Wingdings" pitchFamily="2" charset="2"/>
              <a:buNone/>
            </a:pPr>
            <a:r>
              <a:rPr lang="es-MX" sz="2000" b="1" smtClean="0">
                <a:solidFill>
                  <a:schemeClr val="folHlink"/>
                </a:solidFill>
              </a:rPr>
              <a:t>Será ilegal la resolución o cualquier otro acto de la autoridad fiscal que carezca de fundamentación y motivación, según dispone el artículo 16 Constitucional, principio recogido por el artículo 38, fracción III, del Código Fiscal de la Federación.</a:t>
            </a:r>
          </a:p>
          <a:p>
            <a:pPr marL="0" indent="0" algn="just" eaLnBrk="1" hangingPunct="1">
              <a:lnSpc>
                <a:spcPct val="80000"/>
              </a:lnSpc>
              <a:buFont typeface="Wingdings" pitchFamily="2" charset="2"/>
              <a:buNone/>
            </a:pPr>
            <a:endParaRPr lang="es-MX" sz="2000" b="1" smtClean="0">
              <a:solidFill>
                <a:schemeClr val="folHlink"/>
              </a:solidFill>
            </a:endParaRPr>
          </a:p>
          <a:p>
            <a:pPr marL="0" indent="0" algn="just" eaLnBrk="1" hangingPunct="1">
              <a:lnSpc>
                <a:spcPct val="80000"/>
              </a:lnSpc>
              <a:buFont typeface="Wingdings" pitchFamily="2" charset="2"/>
              <a:buNone/>
            </a:pPr>
            <a:r>
              <a:rPr lang="es-MX" sz="2000" b="1" smtClean="0">
                <a:solidFill>
                  <a:schemeClr val="folHlink"/>
                </a:solidFill>
              </a:rPr>
              <a:t>Se entiende por fundamento la expresión con precisión del precepto legal aplicable al caso.</a:t>
            </a:r>
          </a:p>
          <a:p>
            <a:pPr marL="0" indent="0" algn="just" eaLnBrk="1" hangingPunct="1">
              <a:lnSpc>
                <a:spcPct val="80000"/>
              </a:lnSpc>
              <a:buFont typeface="Wingdings" pitchFamily="2" charset="2"/>
              <a:buNone/>
            </a:pPr>
            <a:endParaRPr lang="es-MX" sz="2000" b="1" smtClean="0">
              <a:solidFill>
                <a:schemeClr val="folHlink"/>
              </a:solidFill>
            </a:endParaRPr>
          </a:p>
          <a:p>
            <a:pPr marL="0" indent="0" algn="just" eaLnBrk="1" hangingPunct="1">
              <a:lnSpc>
                <a:spcPct val="80000"/>
              </a:lnSpc>
              <a:buFont typeface="Wingdings" pitchFamily="2" charset="2"/>
              <a:buNone/>
            </a:pPr>
            <a:r>
              <a:rPr lang="es-MX" sz="2000" b="1" smtClean="0">
                <a:solidFill>
                  <a:schemeClr val="folHlink"/>
                </a:solidFill>
              </a:rPr>
              <a:t>Se entiende por motivación el razonamiento contenido en el texto mismo del acto autoritario de molestia, según el cual quien lo emite llega a la conclusión de que el acto concreto al que se dirige se ajusta exactamente a las prevenciones de determinados preceptos legales.</a:t>
            </a:r>
            <a:endParaRPr lang="es-ES" sz="2000" b="1" smtClean="0">
              <a:solidFill>
                <a:schemeClr val="folHlink"/>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linds(horizontal)">
                                      <p:cBhvr>
                                        <p:cTn id="7" dur="500"/>
                                        <p:tgtEl>
                                          <p:spTgt spid="34818"/>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11" dur="500"/>
                                        <p:tgtEl>
                                          <p:spTgt spid="34819">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Effect transition="in" filter="blinds(horizontal)">
                                      <p:cBhvr>
                                        <p:cTn id="15" dur="500"/>
                                        <p:tgtEl>
                                          <p:spTgt spid="34819">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animEffect transition="in" filter="blinds(horizontal)">
                                      <p:cBhvr>
                                        <p:cTn id="19" dur="5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5 Marcador de número de diapositiva"/>
          <p:cNvSpPr>
            <a:spLocks noGrp="1"/>
          </p:cNvSpPr>
          <p:nvPr>
            <p:ph type="sldNum" sz="quarter" idx="12"/>
          </p:nvPr>
        </p:nvSpPr>
        <p:spPr>
          <a:noFill/>
        </p:spPr>
        <p:txBody>
          <a:bodyPr/>
          <a:lstStyle/>
          <a:p>
            <a:fld id="{64AB7CD1-C3EE-4452-9106-3A7564493640}" type="slidenum">
              <a:rPr lang="es-ES"/>
              <a:pPr/>
              <a:t>24</a:t>
            </a:fld>
            <a:endParaRPr lang="es-ES"/>
          </a:p>
        </p:txBody>
      </p:sp>
      <p:sp>
        <p:nvSpPr>
          <p:cNvPr id="35842" name="Rectangle 2"/>
          <p:cNvSpPr>
            <a:spLocks noGrp="1" noChangeArrowheads="1"/>
          </p:cNvSpPr>
          <p:nvPr>
            <p:ph type="title"/>
          </p:nvPr>
        </p:nvSpPr>
        <p:spPr>
          <a:xfrm>
            <a:off x="539750" y="1125538"/>
            <a:ext cx="7772400" cy="531812"/>
          </a:xfrm>
        </p:spPr>
        <p:txBody>
          <a:bodyPr/>
          <a:lstStyle/>
          <a:p>
            <a:pPr eaLnBrk="1" hangingPunct="1"/>
            <a:r>
              <a:rPr lang="es-MX" sz="3200" smtClean="0">
                <a:solidFill>
                  <a:srgbClr val="990000"/>
                </a:solidFill>
                <a:latin typeface="Rockwell Extra Bold" pitchFamily="18" charset="0"/>
              </a:rPr>
              <a:t>VICIOS DEL PROCEDIMIENTO.-</a:t>
            </a:r>
            <a:endParaRPr lang="es-ES" sz="3200" smtClean="0">
              <a:solidFill>
                <a:srgbClr val="990000"/>
              </a:solidFill>
              <a:latin typeface="Rockwell Extra Bold" pitchFamily="18" charset="0"/>
            </a:endParaRPr>
          </a:p>
        </p:txBody>
      </p:sp>
      <p:sp>
        <p:nvSpPr>
          <p:cNvPr id="35843" name="Rectangle 3"/>
          <p:cNvSpPr>
            <a:spLocks noGrp="1" noChangeArrowheads="1"/>
          </p:cNvSpPr>
          <p:nvPr>
            <p:ph type="body" idx="1"/>
          </p:nvPr>
        </p:nvSpPr>
        <p:spPr>
          <a:xfrm>
            <a:off x="468313" y="1989138"/>
            <a:ext cx="8229600" cy="4302125"/>
          </a:xfrm>
        </p:spPr>
        <p:txBody>
          <a:bodyPr/>
          <a:lstStyle/>
          <a:p>
            <a:pPr marL="0" indent="0" eaLnBrk="1" hangingPunct="1">
              <a:lnSpc>
                <a:spcPct val="80000"/>
              </a:lnSpc>
              <a:buFont typeface="Wingdings" pitchFamily="2" charset="2"/>
              <a:buNone/>
            </a:pPr>
            <a:r>
              <a:rPr lang="es-MX" sz="2400" b="1" smtClean="0">
                <a:solidFill>
                  <a:schemeClr val="folHlink"/>
                </a:solidFill>
              </a:rPr>
              <a:t>Será  ilegal una resolución cuando existan vicios en el procedimiento que afecten las defensas del particular, porque con ello se viola la garantía de debido proceso legal contenida en el artículo 14 Constitucional.</a:t>
            </a:r>
          </a:p>
          <a:p>
            <a:pPr marL="0" indent="0" eaLnBrk="1" hangingPunct="1">
              <a:lnSpc>
                <a:spcPct val="80000"/>
              </a:lnSpc>
              <a:buFont typeface="Wingdings" pitchFamily="2" charset="2"/>
              <a:buNone/>
            </a:pPr>
            <a:endParaRPr lang="es-MX" sz="2400" b="1" smtClean="0">
              <a:solidFill>
                <a:schemeClr val="folHlink"/>
              </a:solidFill>
            </a:endParaRPr>
          </a:p>
          <a:p>
            <a:pPr marL="0" indent="0" algn="just" eaLnBrk="1" hangingPunct="1">
              <a:lnSpc>
                <a:spcPct val="80000"/>
              </a:lnSpc>
              <a:buFont typeface="Wingdings" pitchFamily="2" charset="2"/>
              <a:buNone/>
            </a:pPr>
            <a:r>
              <a:rPr lang="es-MX" sz="2400" b="1" smtClean="0">
                <a:solidFill>
                  <a:schemeClr val="folHlink"/>
                </a:solidFill>
              </a:rPr>
              <a:t>Cuando se incurre en estas ilegalidades, los tribunales o las autoridades administrativas, al resolver los recursos, ordenan que se reponga el procedimiento y se le dé la oportunidad al particular de que se defienda, no hacerlo es dejarlo en estado grave de indefensión.</a:t>
            </a:r>
            <a:endParaRPr lang="es-ES" sz="2400" b="1" smtClean="0">
              <a:solidFill>
                <a:schemeClr val="folHlink"/>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dissolve">
                                      <p:cBhvr>
                                        <p:cTn id="7" dur="500"/>
                                        <p:tgtEl>
                                          <p:spTgt spid="3584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Effect transition="in" filter="dissolve">
                                      <p:cBhvr>
                                        <p:cTn id="11" dur="500"/>
                                        <p:tgtEl>
                                          <p:spTgt spid="35843">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animEffect transition="in" filter="dissolve">
                                      <p:cBhvr>
                                        <p:cTn id="15"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build="p"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5 Marcador de número de diapositiva"/>
          <p:cNvSpPr>
            <a:spLocks noGrp="1"/>
          </p:cNvSpPr>
          <p:nvPr>
            <p:ph type="sldNum" sz="quarter" idx="12"/>
          </p:nvPr>
        </p:nvSpPr>
        <p:spPr>
          <a:noFill/>
        </p:spPr>
        <p:txBody>
          <a:bodyPr/>
          <a:lstStyle/>
          <a:p>
            <a:fld id="{9135B029-1609-4E5F-8D44-E1FB5F308810}" type="slidenum">
              <a:rPr lang="es-ES"/>
              <a:pPr/>
              <a:t>25</a:t>
            </a:fld>
            <a:endParaRPr lang="es-ES"/>
          </a:p>
        </p:txBody>
      </p:sp>
      <p:sp>
        <p:nvSpPr>
          <p:cNvPr id="36866" name="Rectangle 2"/>
          <p:cNvSpPr>
            <a:spLocks noGrp="1" noChangeArrowheads="1"/>
          </p:cNvSpPr>
          <p:nvPr>
            <p:ph type="title"/>
          </p:nvPr>
        </p:nvSpPr>
        <p:spPr>
          <a:xfrm>
            <a:off x="539750" y="1268413"/>
            <a:ext cx="7772400" cy="395287"/>
          </a:xfrm>
        </p:spPr>
        <p:txBody>
          <a:bodyPr/>
          <a:lstStyle/>
          <a:p>
            <a:pPr eaLnBrk="1" hangingPunct="1"/>
            <a:r>
              <a:rPr lang="es-MX" sz="4000" smtClean="0">
                <a:solidFill>
                  <a:srgbClr val="990000"/>
                </a:solidFill>
                <a:latin typeface="Rockwell Extra Bold" pitchFamily="18" charset="0"/>
              </a:rPr>
              <a:t>DESVIO DE PODER.-</a:t>
            </a:r>
            <a:endParaRPr lang="es-ES" sz="4000" smtClean="0">
              <a:solidFill>
                <a:srgbClr val="990000"/>
              </a:solidFill>
              <a:latin typeface="Rockwell Extra Bold" pitchFamily="18" charset="0"/>
            </a:endParaRPr>
          </a:p>
        </p:txBody>
      </p:sp>
      <p:sp>
        <p:nvSpPr>
          <p:cNvPr id="36867" name="Rectangle 3"/>
          <p:cNvSpPr>
            <a:spLocks noGrp="1" noChangeArrowheads="1"/>
          </p:cNvSpPr>
          <p:nvPr>
            <p:ph type="body" idx="1"/>
          </p:nvPr>
        </p:nvSpPr>
        <p:spPr>
          <a:xfrm>
            <a:off x="457200" y="1828800"/>
            <a:ext cx="8229600" cy="4479925"/>
          </a:xfrm>
        </p:spPr>
        <p:txBody>
          <a:bodyPr/>
          <a:lstStyle/>
          <a:p>
            <a:pPr marL="0" indent="0" algn="just" eaLnBrk="1" hangingPunct="1">
              <a:buFont typeface="Wingdings" pitchFamily="2" charset="2"/>
              <a:buNone/>
            </a:pPr>
            <a:r>
              <a:rPr lang="es-MX" sz="2800" b="1" smtClean="0">
                <a:solidFill>
                  <a:schemeClr val="folHlink"/>
                </a:solidFill>
              </a:rPr>
              <a:t>Esto ocurre cuando las resoluciones administrativas dictadas en ejercicio de las facultades discrecionales de las autoridades no correspondan a los fines para los cuales la ley confiera dichas facultades.</a:t>
            </a:r>
          </a:p>
          <a:p>
            <a:pPr marL="0" indent="0" algn="just" eaLnBrk="1" hangingPunct="1">
              <a:buFont typeface="Wingdings" pitchFamily="2" charset="2"/>
              <a:buNone/>
            </a:pPr>
            <a:endParaRPr lang="es-MX" sz="2800" b="1" smtClean="0">
              <a:solidFill>
                <a:schemeClr val="folHlink"/>
              </a:solidFill>
            </a:endParaRPr>
          </a:p>
          <a:p>
            <a:pPr marL="0" indent="0" algn="just" eaLnBrk="1" hangingPunct="1">
              <a:buFont typeface="Wingdings" pitchFamily="2" charset="2"/>
              <a:buNone/>
            </a:pPr>
            <a:r>
              <a:rPr lang="es-MX" sz="2800" b="1" smtClean="0">
                <a:solidFill>
                  <a:schemeClr val="folHlink"/>
                </a:solidFill>
              </a:rPr>
              <a:t>En estos casos estamos obligados a demostrar que dicho ejercicio de facultades se ha excedido en perjuicio del contribuyente.</a:t>
            </a:r>
            <a:endParaRPr lang="es-ES" sz="2800" b="1" smtClean="0">
              <a:solidFill>
                <a:schemeClr val="folHlink"/>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calcmode="lin" valueType="num">
                                      <p:cBhvr additive="base">
                                        <p:cTn id="12"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 calcmode="lin" valueType="num">
                                      <p:cBhvr additive="base">
                                        <p:cTn id="17"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advAuto="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5 Marcador de número de diapositiva"/>
          <p:cNvSpPr>
            <a:spLocks noGrp="1"/>
          </p:cNvSpPr>
          <p:nvPr>
            <p:ph type="sldNum" sz="quarter" idx="12"/>
          </p:nvPr>
        </p:nvSpPr>
        <p:spPr>
          <a:noFill/>
        </p:spPr>
        <p:txBody>
          <a:bodyPr/>
          <a:lstStyle/>
          <a:p>
            <a:fld id="{00E6474F-87CF-43E0-866C-94A2D14C7C65}" type="slidenum">
              <a:rPr lang="es-ES"/>
              <a:pPr/>
              <a:t>26</a:t>
            </a:fld>
            <a:endParaRPr lang="es-ES"/>
          </a:p>
        </p:txBody>
      </p:sp>
      <p:sp>
        <p:nvSpPr>
          <p:cNvPr id="37890" name="Rectangle 2"/>
          <p:cNvSpPr>
            <a:spLocks noGrp="1" noChangeArrowheads="1"/>
          </p:cNvSpPr>
          <p:nvPr>
            <p:ph type="title"/>
          </p:nvPr>
        </p:nvSpPr>
        <p:spPr>
          <a:xfrm>
            <a:off x="395288" y="333375"/>
            <a:ext cx="8291512" cy="1143000"/>
          </a:xfrm>
        </p:spPr>
        <p:txBody>
          <a:bodyPr/>
          <a:lstStyle/>
          <a:p>
            <a:pPr eaLnBrk="1" hangingPunct="1"/>
            <a:r>
              <a:rPr lang="es-MX" sz="2600" smtClean="0">
                <a:solidFill>
                  <a:srgbClr val="990000"/>
                </a:solidFill>
                <a:latin typeface="Rockwell Extra Bold" pitchFamily="18" charset="0"/>
              </a:rPr>
              <a:t>INCONFORMIDADES ADMINISTRATIVAS.-</a:t>
            </a:r>
            <a:endParaRPr lang="es-ES" sz="2600" smtClean="0">
              <a:solidFill>
                <a:srgbClr val="990000"/>
              </a:solidFill>
              <a:latin typeface="Rockwell Extra Bold" pitchFamily="18" charset="0"/>
            </a:endParaRPr>
          </a:p>
        </p:txBody>
      </p:sp>
      <p:sp>
        <p:nvSpPr>
          <p:cNvPr id="37891" name="Rectangle 3"/>
          <p:cNvSpPr>
            <a:spLocks noGrp="1" noChangeArrowheads="1"/>
          </p:cNvSpPr>
          <p:nvPr>
            <p:ph type="body" idx="1"/>
          </p:nvPr>
        </p:nvSpPr>
        <p:spPr>
          <a:xfrm>
            <a:off x="395288" y="2057400"/>
            <a:ext cx="8353425" cy="4114800"/>
          </a:xfrm>
        </p:spPr>
        <p:txBody>
          <a:bodyPr/>
          <a:lstStyle/>
          <a:p>
            <a:pPr marL="0" indent="0" algn="just" eaLnBrk="1" hangingPunct="1">
              <a:lnSpc>
                <a:spcPct val="90000"/>
              </a:lnSpc>
              <a:buFont typeface="Wingdings" pitchFamily="2" charset="2"/>
              <a:buNone/>
            </a:pPr>
            <a:r>
              <a:rPr lang="es-MX" sz="2000" b="1" smtClean="0">
                <a:solidFill>
                  <a:srgbClr val="7E0000"/>
                </a:solidFill>
                <a:latin typeface="Lucida Console" pitchFamily="49" charset="0"/>
              </a:rPr>
              <a:t>CONTRA LOS HECHOS OBSERVADOS EN LA ULTIMA ACTA PARCIAL DE AUDITORIA</a:t>
            </a:r>
            <a:r>
              <a:rPr lang="es-MX" sz="2000" b="1" smtClean="0">
                <a:solidFill>
                  <a:srgbClr val="7E0000"/>
                </a:solidFill>
                <a:latin typeface="OCR A Extended" pitchFamily="50" charset="0"/>
              </a:rPr>
              <a:t>.</a:t>
            </a:r>
          </a:p>
          <a:p>
            <a:pPr marL="0" indent="0" algn="just" eaLnBrk="1" hangingPunct="1">
              <a:lnSpc>
                <a:spcPct val="90000"/>
              </a:lnSpc>
              <a:buFont typeface="Wingdings" pitchFamily="2" charset="2"/>
              <a:buNone/>
            </a:pPr>
            <a:endParaRPr lang="es-MX" sz="2400" smtClean="0">
              <a:solidFill>
                <a:srgbClr val="990000"/>
              </a:solidFill>
            </a:endParaRPr>
          </a:p>
          <a:p>
            <a:pPr marL="0" indent="0" algn="just" eaLnBrk="1" hangingPunct="1">
              <a:lnSpc>
                <a:spcPct val="90000"/>
              </a:lnSpc>
              <a:buFont typeface="Wingdings" pitchFamily="2" charset="2"/>
              <a:buNone/>
            </a:pPr>
            <a:r>
              <a:rPr lang="es-MX" sz="2400" smtClean="0">
                <a:solidFill>
                  <a:srgbClr val="990000"/>
                </a:solidFill>
              </a:rPr>
              <a:t>Cuando la autoridad se encuentre practicando visita domiciliaria a un contribuyente, antes de levantar el acta final, debe darle la oportunidad de ser oído (una especie de garantía de audiencia), levantando una última acta parcial en donde se le hará la mención expresa de los hechos u omisiones, así como aquellos conocidos de terceros, que pueden entrañar incumplimiento de las disposiciones fiscales, según ordena el artículo 46, fracción IV, del Código Fiscal de la Federación.</a:t>
            </a:r>
            <a:endParaRPr lang="es-ES" sz="2400" smtClean="0">
              <a:solidFill>
                <a:srgbClr val="99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0"/>
                                  </p:iterate>
                                  <p:childTnLst>
                                    <p:set>
                                      <p:cBhvr>
                                        <p:cTn id="6" dur="1" fill="hold">
                                          <p:stCondLst>
                                            <p:cond delay="0"/>
                                          </p:stCondLst>
                                        </p:cTn>
                                        <p:tgtEl>
                                          <p:spTgt spid="37890"/>
                                        </p:tgtEl>
                                        <p:attrNameLst>
                                          <p:attrName>style.visibility</p:attrName>
                                        </p:attrNameLst>
                                      </p:cBhvr>
                                      <p:to>
                                        <p:strVal val="visible"/>
                                      </p:to>
                                    </p:set>
                                    <p:animEffect transition="in" filter="randombar(horizontal)">
                                      <p:cBhvr>
                                        <p:cTn id="7" dur="300"/>
                                        <p:tgtEl>
                                          <p:spTgt spid="37890"/>
                                        </p:tgtEl>
                                      </p:cBhvr>
                                    </p:animEffect>
                                  </p:childTnLst>
                                </p:cTn>
                              </p:par>
                            </p:childTnLst>
                          </p:cTn>
                        </p:par>
                        <p:par>
                          <p:cTn id="8" fill="hold">
                            <p:stCondLst>
                              <p:cond delay="900"/>
                            </p:stCondLst>
                            <p:childTnLst>
                              <p:par>
                                <p:cTn id="9" presetID="2" presetClass="entr" presetSubtype="3"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 calcmode="lin" valueType="num">
                                      <p:cBhvr additive="base">
                                        <p:cTn id="11" dur="500" fill="hold"/>
                                        <p:tgtEl>
                                          <p:spTgt spid="37891">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7891">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400"/>
                            </p:stCondLst>
                            <p:childTnLst>
                              <p:par>
                                <p:cTn id="14" presetID="2" presetClass="entr" presetSubtype="3" fill="hold" grpId="0" nodeType="afterEffect">
                                  <p:stCondLst>
                                    <p:cond delay="0"/>
                                  </p:stCondLst>
                                  <p:childTnLst>
                                    <p:set>
                                      <p:cBhvr>
                                        <p:cTn id="15" dur="1" fill="hold">
                                          <p:stCondLst>
                                            <p:cond delay="0"/>
                                          </p:stCondLst>
                                        </p:cTn>
                                        <p:tgtEl>
                                          <p:spTgt spid="37891">
                                            <p:txEl>
                                              <p:pRg st="2" end="2"/>
                                            </p:txEl>
                                          </p:spTgt>
                                        </p:tgtEl>
                                        <p:attrNameLst>
                                          <p:attrName>style.visibility</p:attrName>
                                        </p:attrNameLst>
                                      </p:cBhvr>
                                      <p:to>
                                        <p:strVal val="visible"/>
                                      </p:to>
                                    </p:set>
                                    <p:anim calcmode="lin" valueType="num">
                                      <p:cBhvr additive="base">
                                        <p:cTn id="16" dur="500" fill="hold"/>
                                        <p:tgtEl>
                                          <p:spTgt spid="37891">
                                            <p:txEl>
                                              <p:pRg st="2" end="2"/>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7891">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12"/>
          </p:nvPr>
        </p:nvSpPr>
        <p:spPr>
          <a:noFill/>
        </p:spPr>
        <p:txBody>
          <a:bodyPr/>
          <a:lstStyle/>
          <a:p>
            <a:fld id="{23C31820-442D-4F41-B2D5-6B48158899C0}" type="slidenum">
              <a:rPr lang="es-ES"/>
              <a:pPr/>
              <a:t>27</a:t>
            </a:fld>
            <a:endParaRPr lang="es-ES"/>
          </a:p>
        </p:txBody>
      </p:sp>
      <p:pic>
        <p:nvPicPr>
          <p:cNvPr id="43094" name="Picture 86" descr="PE01194_"/>
          <p:cNvPicPr>
            <a:picLocks noChangeAspect="1" noChangeArrowheads="1"/>
          </p:cNvPicPr>
          <p:nvPr/>
        </p:nvPicPr>
        <p:blipFill>
          <a:blip r:embed="rId3" cstate="print">
            <a:lum bright="58000" contrast="-70000"/>
          </a:blip>
          <a:srcRect/>
          <a:stretch>
            <a:fillRect/>
          </a:stretch>
        </p:blipFill>
        <p:spPr bwMode="auto">
          <a:xfrm>
            <a:off x="914400" y="1600200"/>
            <a:ext cx="7467600" cy="4386263"/>
          </a:xfrm>
          <a:prstGeom prst="rect">
            <a:avLst/>
          </a:prstGeom>
          <a:noFill/>
          <a:ln w="9525">
            <a:noFill/>
            <a:miter lim="800000"/>
            <a:headEnd/>
            <a:tailEnd/>
          </a:ln>
        </p:spPr>
      </p:pic>
      <p:sp>
        <p:nvSpPr>
          <p:cNvPr id="43010" name="Rectangle 2"/>
          <p:cNvSpPr>
            <a:spLocks noGrp="1" noChangeArrowheads="1"/>
          </p:cNvSpPr>
          <p:nvPr>
            <p:ph type="ctrTitle"/>
          </p:nvPr>
        </p:nvSpPr>
        <p:spPr>
          <a:xfrm>
            <a:off x="539750" y="1844675"/>
            <a:ext cx="7772400" cy="1263650"/>
          </a:xfrm>
        </p:spPr>
        <p:txBody>
          <a:bodyPr/>
          <a:lstStyle/>
          <a:p>
            <a:pPr eaLnBrk="1" hangingPunct="1"/>
            <a:r>
              <a:rPr lang="es-MX" sz="6600" b="1" smtClean="0">
                <a:solidFill>
                  <a:srgbClr val="E45C00"/>
                </a:solidFill>
              </a:rPr>
              <a:t>JUSTICIA ADMINISTRATIVA</a:t>
            </a:r>
            <a:endParaRPr lang="es-ES" sz="6600" b="1" smtClean="0">
              <a:solidFill>
                <a:srgbClr val="E45C00"/>
              </a:solidFill>
            </a:endParaRPr>
          </a:p>
        </p:txBody>
      </p:sp>
      <p:sp>
        <p:nvSpPr>
          <p:cNvPr id="43011" name="Rectangle 3"/>
          <p:cNvSpPr>
            <a:spLocks noGrp="1" noChangeArrowheads="1"/>
          </p:cNvSpPr>
          <p:nvPr>
            <p:ph type="subTitle" idx="1"/>
          </p:nvPr>
        </p:nvSpPr>
        <p:spPr>
          <a:xfrm>
            <a:off x="2819400" y="3886200"/>
            <a:ext cx="6324600" cy="1752600"/>
          </a:xfrm>
        </p:spPr>
        <p:txBody>
          <a:bodyPr/>
          <a:lstStyle/>
          <a:p>
            <a:pPr eaLnBrk="1" hangingPunct="1">
              <a:defRPr/>
            </a:pPr>
            <a:r>
              <a:rPr lang="es-MX" sz="2400" b="1" smtClean="0">
                <a:solidFill>
                  <a:srgbClr val="008C00"/>
                </a:solidFill>
                <a:effectLst>
                  <a:outerShdw blurRad="38100" dist="38100" dir="2700000" algn="tl">
                    <a:srgbClr val="000000"/>
                  </a:outerShdw>
                </a:effectLst>
              </a:rPr>
              <a:t>JUSTICIA DE VENTANILLA</a:t>
            </a:r>
          </a:p>
          <a:p>
            <a:pPr eaLnBrk="1" hangingPunct="1">
              <a:defRPr/>
            </a:pPr>
            <a:r>
              <a:rPr lang="es-MX" sz="2400" b="1" smtClean="0">
                <a:solidFill>
                  <a:srgbClr val="008C00"/>
                </a:solidFill>
                <a:effectLst>
                  <a:outerShdw blurRad="38100" dist="38100" dir="2700000" algn="tl">
                    <a:srgbClr val="000000"/>
                  </a:outerShdw>
                </a:effectLst>
              </a:rPr>
              <a:t>RECONSIDERACION</a:t>
            </a:r>
          </a:p>
          <a:p>
            <a:pPr eaLnBrk="1" hangingPunct="1">
              <a:defRPr/>
            </a:pPr>
            <a:r>
              <a:rPr lang="es-MX" sz="2400" b="1" smtClean="0">
                <a:solidFill>
                  <a:srgbClr val="008C00"/>
                </a:solidFill>
                <a:effectLst>
                  <a:outerShdw blurRad="38100" dist="38100" dir="2700000" algn="tl">
                    <a:srgbClr val="000000"/>
                  </a:outerShdw>
                </a:effectLst>
              </a:rPr>
              <a:t>CONDONACION DE MULTAS</a:t>
            </a:r>
            <a:endParaRPr lang="es-ES" sz="2400" b="1" smtClean="0">
              <a:solidFill>
                <a:srgbClr val="008C00"/>
              </a:solidFill>
              <a:effectLst>
                <a:outerShdw blurRad="38100" dist="38100" dir="2700000" algn="tl">
                  <a:srgbClr val="000000"/>
                </a:outerShdw>
              </a:effectLst>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3094"/>
                                        </p:tgtEl>
                                        <p:attrNameLst>
                                          <p:attrName>style.visibility</p:attrName>
                                        </p:attrNameLst>
                                      </p:cBhvr>
                                      <p:to>
                                        <p:strVal val="visible"/>
                                      </p:to>
                                    </p:set>
                                    <p:animEffect transition="in" filter="dissolve">
                                      <p:cBhvr>
                                        <p:cTn id="7" dur="500"/>
                                        <p:tgtEl>
                                          <p:spTgt spid="43094"/>
                                        </p:tgtEl>
                                      </p:cBhvr>
                                    </p:animEffect>
                                  </p:childTnLst>
                                </p:cTn>
                              </p:par>
                            </p:childTnLst>
                          </p:cTn>
                        </p:par>
                        <p:par>
                          <p:cTn id="8" fill="hold">
                            <p:stCondLst>
                              <p:cond delay="500"/>
                            </p:stCondLst>
                            <p:childTnLst>
                              <p:par>
                                <p:cTn id="9" presetID="2" presetClass="entr" presetSubtype="1" fill="hold" grpId="0" nodeType="afterEffect">
                                  <p:stCondLst>
                                    <p:cond delay="0"/>
                                  </p:stCondLst>
                                  <p:iterate type="wd">
                                    <p:tmPct val="100000"/>
                                  </p:iterate>
                                  <p:childTnLst>
                                    <p:set>
                                      <p:cBhvr>
                                        <p:cTn id="10" dur="1" fill="hold">
                                          <p:stCondLst>
                                            <p:cond delay="0"/>
                                          </p:stCondLst>
                                        </p:cTn>
                                        <p:tgtEl>
                                          <p:spTgt spid="43010"/>
                                        </p:tgtEl>
                                        <p:attrNameLst>
                                          <p:attrName>style.visibility</p:attrName>
                                        </p:attrNameLst>
                                      </p:cBhvr>
                                      <p:to>
                                        <p:strVal val="visible"/>
                                      </p:to>
                                    </p:set>
                                    <p:anim calcmode="lin" valueType="num">
                                      <p:cBhvr additive="base">
                                        <p:cTn id="11" dur="300" fill="hold"/>
                                        <p:tgtEl>
                                          <p:spTgt spid="43010"/>
                                        </p:tgtEl>
                                        <p:attrNameLst>
                                          <p:attrName>ppt_x</p:attrName>
                                        </p:attrNameLst>
                                      </p:cBhvr>
                                      <p:tavLst>
                                        <p:tav tm="0">
                                          <p:val>
                                            <p:strVal val="#ppt_x"/>
                                          </p:val>
                                        </p:tav>
                                        <p:tav tm="100000">
                                          <p:val>
                                            <p:strVal val="#ppt_x"/>
                                          </p:val>
                                        </p:tav>
                                      </p:tavLst>
                                    </p:anim>
                                    <p:anim calcmode="lin" valueType="num">
                                      <p:cBhvr additive="base">
                                        <p:cTn id="12" dur="300" fill="hold"/>
                                        <p:tgtEl>
                                          <p:spTgt spid="43010"/>
                                        </p:tgtEl>
                                        <p:attrNameLst>
                                          <p:attrName>ppt_y</p:attrName>
                                        </p:attrNameLst>
                                      </p:cBhvr>
                                      <p:tavLst>
                                        <p:tav tm="0">
                                          <p:val>
                                            <p:strVal val="0-#ppt_h/2"/>
                                          </p:val>
                                        </p:tav>
                                        <p:tav tm="100000">
                                          <p:val>
                                            <p:strVal val="#ppt_y"/>
                                          </p:val>
                                        </p:tav>
                                      </p:tavLst>
                                    </p:anim>
                                  </p:childTnLst>
                                </p:cTn>
                              </p:par>
                            </p:childTnLst>
                          </p:cTn>
                        </p:par>
                        <p:par>
                          <p:cTn id="13" fill="hold">
                            <p:stCondLst>
                              <p:cond delay="1100"/>
                            </p:stCondLst>
                            <p:childTnLst>
                              <p:par>
                                <p:cTn id="14" presetID="15" presetClass="entr" presetSubtype="0" fill="hold" grpId="0" nodeType="afterEffect">
                                  <p:stCondLst>
                                    <p:cond delay="0"/>
                                  </p:stCondLst>
                                  <p:childTnLst>
                                    <p:set>
                                      <p:cBhvr>
                                        <p:cTn id="15" dur="1" fill="hold">
                                          <p:stCondLst>
                                            <p:cond delay="0"/>
                                          </p:stCondLst>
                                        </p:cTn>
                                        <p:tgtEl>
                                          <p:spTgt spid="43011">
                                            <p:txEl>
                                              <p:pRg st="0" end="0"/>
                                            </p:txEl>
                                          </p:spTgt>
                                        </p:tgtEl>
                                        <p:attrNameLst>
                                          <p:attrName>style.visibility</p:attrName>
                                        </p:attrNameLst>
                                      </p:cBhvr>
                                      <p:to>
                                        <p:strVal val="visible"/>
                                      </p:to>
                                    </p:set>
                                    <p:anim calcmode="lin" valueType="num">
                                      <p:cBhvr>
                                        <p:cTn id="16" dur="10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43011">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430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430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0" fill="hold">
                            <p:stCondLst>
                              <p:cond delay="2100"/>
                            </p:stCondLst>
                            <p:childTnLst>
                              <p:par>
                                <p:cTn id="21" presetID="15" presetClass="entr" presetSubtype="0" fill="hold" grpId="0" nodeType="afterEffect">
                                  <p:stCondLst>
                                    <p:cond delay="0"/>
                                  </p:stCondLst>
                                  <p:childTnLst>
                                    <p:set>
                                      <p:cBhvr>
                                        <p:cTn id="22" dur="1" fill="hold">
                                          <p:stCondLst>
                                            <p:cond delay="0"/>
                                          </p:stCondLst>
                                        </p:cTn>
                                        <p:tgtEl>
                                          <p:spTgt spid="43011">
                                            <p:txEl>
                                              <p:pRg st="1" end="1"/>
                                            </p:txEl>
                                          </p:spTgt>
                                        </p:tgtEl>
                                        <p:attrNameLst>
                                          <p:attrName>style.visibility</p:attrName>
                                        </p:attrNameLst>
                                      </p:cBhvr>
                                      <p:to>
                                        <p:strVal val="visible"/>
                                      </p:to>
                                    </p:set>
                                    <p:anim calcmode="lin" valueType="num">
                                      <p:cBhvr>
                                        <p:cTn id="23" dur="10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43011">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430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30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7" fill="hold">
                            <p:stCondLst>
                              <p:cond delay="3100"/>
                            </p:stCondLst>
                            <p:childTnLst>
                              <p:par>
                                <p:cTn id="28" presetID="15" presetClass="entr" presetSubtype="0" fill="hold" grpId="0" nodeType="afterEffect">
                                  <p:stCondLst>
                                    <p:cond delay="0"/>
                                  </p:stCondLst>
                                  <p:childTnLst>
                                    <p:set>
                                      <p:cBhvr>
                                        <p:cTn id="29" dur="1" fill="hold">
                                          <p:stCondLst>
                                            <p:cond delay="0"/>
                                          </p:stCondLst>
                                        </p:cTn>
                                        <p:tgtEl>
                                          <p:spTgt spid="43011">
                                            <p:txEl>
                                              <p:pRg st="2" end="2"/>
                                            </p:txEl>
                                          </p:spTgt>
                                        </p:tgtEl>
                                        <p:attrNameLst>
                                          <p:attrName>style.visibility</p:attrName>
                                        </p:attrNameLst>
                                      </p:cBhvr>
                                      <p:to>
                                        <p:strVal val="visible"/>
                                      </p:to>
                                    </p:set>
                                    <p:anim calcmode="lin" valueType="num">
                                      <p:cBhvr>
                                        <p:cTn id="30" dur="10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43011">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4301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4301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5 Marcador de número de diapositiva"/>
          <p:cNvSpPr>
            <a:spLocks noGrp="1"/>
          </p:cNvSpPr>
          <p:nvPr>
            <p:ph type="sldNum" sz="quarter" idx="12"/>
          </p:nvPr>
        </p:nvSpPr>
        <p:spPr>
          <a:noFill/>
        </p:spPr>
        <p:txBody>
          <a:bodyPr/>
          <a:lstStyle/>
          <a:p>
            <a:fld id="{2F51E3D1-5096-48FC-92A8-BAE2882FFEEB}" type="slidenum">
              <a:rPr lang="es-ES"/>
              <a:pPr/>
              <a:t>28</a:t>
            </a:fld>
            <a:endParaRPr lang="es-ES"/>
          </a:p>
        </p:txBody>
      </p:sp>
      <p:sp>
        <p:nvSpPr>
          <p:cNvPr id="44034" name="Rectangle 2"/>
          <p:cNvSpPr>
            <a:spLocks noGrp="1" noChangeArrowheads="1"/>
          </p:cNvSpPr>
          <p:nvPr>
            <p:ph type="title"/>
          </p:nvPr>
        </p:nvSpPr>
        <p:spPr>
          <a:xfrm>
            <a:off x="611188" y="1052513"/>
            <a:ext cx="7772400" cy="482600"/>
          </a:xfrm>
        </p:spPr>
        <p:txBody>
          <a:bodyPr/>
          <a:lstStyle/>
          <a:p>
            <a:pPr eaLnBrk="1" hangingPunct="1"/>
            <a:r>
              <a:rPr lang="es-MX" sz="4000" b="1" smtClean="0">
                <a:solidFill>
                  <a:schemeClr val="accent2"/>
                </a:solidFill>
                <a:latin typeface="Rockwell Extra Bold" pitchFamily="18" charset="0"/>
              </a:rPr>
              <a:t>JUSTICIA DE VENTANILLA</a:t>
            </a:r>
            <a:endParaRPr lang="es-ES" b="1" smtClean="0">
              <a:solidFill>
                <a:schemeClr val="accent2"/>
              </a:solidFill>
              <a:latin typeface="Rockwell Extra Bold" pitchFamily="18" charset="0"/>
            </a:endParaRPr>
          </a:p>
        </p:txBody>
      </p:sp>
      <p:sp>
        <p:nvSpPr>
          <p:cNvPr id="44035" name="Rectangle 3"/>
          <p:cNvSpPr>
            <a:spLocks noGrp="1" noChangeArrowheads="1"/>
          </p:cNvSpPr>
          <p:nvPr>
            <p:ph type="body" idx="1"/>
          </p:nvPr>
        </p:nvSpPr>
        <p:spPr/>
        <p:txBody>
          <a:bodyPr/>
          <a:lstStyle/>
          <a:p>
            <a:pPr marL="0" indent="280988" algn="just" eaLnBrk="1" hangingPunct="1">
              <a:lnSpc>
                <a:spcPct val="80000"/>
              </a:lnSpc>
              <a:buFont typeface="Wingdings" pitchFamily="2" charset="2"/>
              <a:buNone/>
            </a:pPr>
            <a:r>
              <a:rPr lang="es-MX" sz="2000" b="1" smtClean="0">
                <a:solidFill>
                  <a:schemeClr val="bg2"/>
                </a:solidFill>
              </a:rPr>
              <a:t>Existen algunos casos en los que los contribuyentes pueden acudir ante las autoridades fiscales en solicitud de aclaraciones pertinentes y evitar tener que interponer medios formales de defensa; es la oportunidad otorgada por el artículo 33-A del Código Fiscal de la Federación.</a:t>
            </a:r>
          </a:p>
          <a:p>
            <a:pPr marL="0" indent="280988" algn="just" eaLnBrk="1" hangingPunct="1">
              <a:lnSpc>
                <a:spcPct val="80000"/>
              </a:lnSpc>
              <a:buFont typeface="Wingdings" pitchFamily="2" charset="2"/>
              <a:buNone/>
            </a:pPr>
            <a:endParaRPr lang="es-MX" sz="2000" b="1" smtClean="0">
              <a:solidFill>
                <a:schemeClr val="bg2"/>
              </a:solidFill>
            </a:endParaRPr>
          </a:p>
          <a:p>
            <a:pPr marL="0" indent="280988" algn="just" eaLnBrk="1" hangingPunct="1">
              <a:lnSpc>
                <a:spcPct val="80000"/>
              </a:lnSpc>
              <a:buFont typeface="Wingdings" pitchFamily="2" charset="2"/>
              <a:buNone/>
            </a:pPr>
            <a:r>
              <a:rPr lang="es-MX" sz="2000" b="1" smtClean="0">
                <a:solidFill>
                  <a:schemeClr val="bg2"/>
                </a:solidFill>
              </a:rPr>
              <a:t>Se le conoce como justicia de ventanilla y consiste en que dentro de un plazo de seis días siguientes a aquel en que haya surtido efectos la notificación de la resolución, el particular afectado acuda ante las autoridades fiscales a efectuar las aclaraciones correspondientes, mismas que se hacen constar en un acta de comparecencia personal que al efecto levanta la Administración Local de Recaudación. Las autoridades deben resolver en el plazo de seis días contados a partir de que quede integrado el expediente.</a:t>
            </a:r>
            <a:endParaRPr lang="es-ES" sz="2000" b="1" smtClean="0">
              <a:solidFill>
                <a:schemeClr val="bg2"/>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randombar(horizontal)">
                                      <p:cBhvr>
                                        <p:cTn id="7" dur="500"/>
                                        <p:tgtEl>
                                          <p:spTgt spid="4403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4035">
                                            <p:txEl>
                                              <p:pRg st="0" end="0"/>
                                            </p:txEl>
                                          </p:spTgt>
                                        </p:tgtEl>
                                        <p:attrNameLst>
                                          <p:attrName>style.visibility</p:attrName>
                                        </p:attrNameLst>
                                      </p:cBhvr>
                                      <p:to>
                                        <p:strVal val="visible"/>
                                      </p:to>
                                    </p:set>
                                    <p:animEffect transition="in" filter="randombar(horizontal)">
                                      <p:cBhvr>
                                        <p:cTn id="11" dur="500"/>
                                        <p:tgtEl>
                                          <p:spTgt spid="44035">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animEffect transition="in" filter="randombar(horizontal)">
                                      <p:cBhvr>
                                        <p:cTn id="15"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5 Marcador de número de diapositiva"/>
          <p:cNvSpPr>
            <a:spLocks noGrp="1"/>
          </p:cNvSpPr>
          <p:nvPr>
            <p:ph type="sldNum" sz="quarter" idx="12"/>
          </p:nvPr>
        </p:nvSpPr>
        <p:spPr>
          <a:noFill/>
        </p:spPr>
        <p:txBody>
          <a:bodyPr/>
          <a:lstStyle/>
          <a:p>
            <a:fld id="{A4CCA1B1-E135-430B-B72E-3DE2461EA72F}" type="slidenum">
              <a:rPr lang="es-ES"/>
              <a:pPr/>
              <a:t>29</a:t>
            </a:fld>
            <a:endParaRPr lang="es-ES"/>
          </a:p>
        </p:txBody>
      </p:sp>
      <p:sp>
        <p:nvSpPr>
          <p:cNvPr id="45058" name="Rectangle 2"/>
          <p:cNvSpPr>
            <a:spLocks noGrp="1" noChangeArrowheads="1"/>
          </p:cNvSpPr>
          <p:nvPr>
            <p:ph type="title"/>
          </p:nvPr>
        </p:nvSpPr>
        <p:spPr>
          <a:xfrm>
            <a:off x="539750" y="836613"/>
            <a:ext cx="7772400" cy="579437"/>
          </a:xfrm>
        </p:spPr>
        <p:txBody>
          <a:bodyPr/>
          <a:lstStyle/>
          <a:p>
            <a:pPr eaLnBrk="1" hangingPunct="1"/>
            <a:r>
              <a:rPr lang="es-MX" b="1" smtClean="0">
                <a:solidFill>
                  <a:schemeClr val="accent2"/>
                </a:solidFill>
                <a:latin typeface="Rockwell Extra Bold" pitchFamily="18" charset="0"/>
              </a:rPr>
              <a:t>RECONSIDERACION</a:t>
            </a:r>
            <a:r>
              <a:rPr lang="es-MX" b="1" i="1" smtClean="0">
                <a:solidFill>
                  <a:schemeClr val="accent2"/>
                </a:solidFill>
                <a:latin typeface="Rockwell Extra Bold" pitchFamily="18" charset="0"/>
              </a:rPr>
              <a:t>.-</a:t>
            </a:r>
            <a:endParaRPr lang="es-ES" b="1" smtClean="0">
              <a:solidFill>
                <a:schemeClr val="accent2"/>
              </a:solidFill>
              <a:latin typeface="Rockwell Extra Bold" pitchFamily="18" charset="0"/>
            </a:endParaRPr>
          </a:p>
        </p:txBody>
      </p:sp>
      <p:sp>
        <p:nvSpPr>
          <p:cNvPr id="45059" name="Rectangle 3"/>
          <p:cNvSpPr>
            <a:spLocks noGrp="1" noChangeArrowheads="1"/>
          </p:cNvSpPr>
          <p:nvPr>
            <p:ph type="body" idx="1"/>
          </p:nvPr>
        </p:nvSpPr>
        <p:spPr/>
        <p:txBody>
          <a:bodyPr/>
          <a:lstStyle/>
          <a:p>
            <a:pPr marL="0" indent="388938" algn="just" eaLnBrk="1" hangingPunct="1">
              <a:lnSpc>
                <a:spcPct val="80000"/>
              </a:lnSpc>
              <a:buFont typeface="Wingdings" pitchFamily="2" charset="2"/>
              <a:buNone/>
            </a:pPr>
            <a:r>
              <a:rPr lang="es-MX" sz="2200" smtClean="0">
                <a:solidFill>
                  <a:schemeClr val="bg2"/>
                </a:solidFill>
              </a:rPr>
              <a:t>Las autoridades fiscales podrán, discrecionalmente, revisar las resoluciones administrativas de carácter individual no favorables a un particular emitidas por sus subordinados jerárquicos y, en el supuesto de que se demuestre fehacientemente que las mismas se hubieren emitido en contravención a las disposiciones fiscales, podrán, por una sola vez, modificarlas o revocarlas en beneficio del contribuyente, siempre y cuando éstos no hubieren interpuesto medios de defensa y hubieren transcurrido los plazos para presentarlos y sin que haya prescrito el crédito fiscal, según el artículo 36 del Código Fiscal de la Federación.</a:t>
            </a:r>
          </a:p>
          <a:p>
            <a:pPr marL="0" indent="388938" algn="just" eaLnBrk="1" hangingPunct="1">
              <a:lnSpc>
                <a:spcPct val="80000"/>
              </a:lnSpc>
              <a:buFont typeface="Wingdings" pitchFamily="2" charset="2"/>
              <a:buNone/>
            </a:pPr>
            <a:r>
              <a:rPr lang="es-MX" sz="2200" smtClean="0">
                <a:solidFill>
                  <a:schemeClr val="bg2"/>
                </a:solidFill>
              </a:rPr>
              <a:t>Este es un medio de corrección extraordinario establecido a favor de los particulares que permite  resarcir algunos errores en que las autoridades fiscales pueden llegar a incurrir ocasionando graves perjuicios al contribuyente que no se defendió en tiempo contra de ellos.</a:t>
            </a:r>
            <a:endParaRPr lang="es-ES" sz="2200" smtClean="0">
              <a:solidFill>
                <a:schemeClr val="bg2"/>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checkerboard(down)">
                                      <p:cBhvr>
                                        <p:cTn id="7" dur="500"/>
                                        <p:tgtEl>
                                          <p:spTgt spid="4505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dissolve">
                                      <p:cBhvr>
                                        <p:cTn id="11" dur="500"/>
                                        <p:tgtEl>
                                          <p:spTgt spid="45059">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dissolve">
                                      <p:cBhvr>
                                        <p:cTn id="15"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5 Marcador de número de diapositiva"/>
          <p:cNvSpPr>
            <a:spLocks noGrp="1"/>
          </p:cNvSpPr>
          <p:nvPr>
            <p:ph type="sldNum" sz="quarter" idx="12"/>
          </p:nvPr>
        </p:nvSpPr>
        <p:spPr>
          <a:noFill/>
        </p:spPr>
        <p:txBody>
          <a:bodyPr/>
          <a:lstStyle/>
          <a:p>
            <a:fld id="{5FE9B019-AACD-4A2A-82D8-D7B341797EC0}" type="slidenum">
              <a:rPr lang="es-ES"/>
              <a:pPr/>
              <a:t>3</a:t>
            </a:fld>
            <a:endParaRPr lang="es-ES"/>
          </a:p>
        </p:txBody>
      </p:sp>
      <p:sp>
        <p:nvSpPr>
          <p:cNvPr id="5123"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s-ES" sz="2400" b="1" smtClean="0">
                <a:solidFill>
                  <a:srgbClr val="808000"/>
                </a:solidFill>
              </a:rPr>
              <a:t>Art. 42</a:t>
            </a:r>
            <a:r>
              <a:rPr lang="es-ES" sz="2400" smtClean="0">
                <a:solidFill>
                  <a:srgbClr val="808000"/>
                </a:solidFill>
              </a:rPr>
              <a:t>.- </a:t>
            </a:r>
            <a:r>
              <a:rPr lang="es-ES" sz="2400" b="1" smtClean="0">
                <a:solidFill>
                  <a:srgbClr val="808000"/>
                </a:solidFill>
              </a:rPr>
              <a:t>CFF</a:t>
            </a:r>
            <a:r>
              <a:rPr lang="es-ES" sz="2400" smtClean="0">
                <a:solidFill>
                  <a:srgbClr val="808000"/>
                </a:solidFill>
              </a:rPr>
              <a:t> “Las autoridades fiscales a fin de comprobar que los contribuyentes, los responsables solidarios o los terceros con ellos relacionados han cumplido con las disposiciones fiscales y, en su caso, determinar las contribuciones omitidas o los créditos fiscales, así como para comprobar la comisión de delitos fiscales y para proporcionar información a otras autoridades fiscales, estarán facultadas para:</a:t>
            </a:r>
            <a:endParaRPr lang="es-ES" sz="2400" b="1" smtClean="0">
              <a:solidFill>
                <a:srgbClr val="808000"/>
              </a:solidFill>
            </a:endParaRPr>
          </a:p>
          <a:p>
            <a:pPr marL="0" indent="0" eaLnBrk="1" hangingPunct="1">
              <a:lnSpc>
                <a:spcPct val="90000"/>
              </a:lnSpc>
              <a:buFont typeface="Wingdings" pitchFamily="2" charset="2"/>
              <a:buNone/>
            </a:pPr>
            <a:r>
              <a:rPr lang="es-MX" sz="2400" b="1" smtClean="0">
                <a:solidFill>
                  <a:srgbClr val="808000"/>
                </a:solidFill>
              </a:rPr>
              <a:t>I, II...</a:t>
            </a:r>
            <a:endParaRPr lang="es-ES" sz="2400" b="1" smtClean="0">
              <a:solidFill>
                <a:srgbClr val="808000"/>
              </a:solidFill>
            </a:endParaRPr>
          </a:p>
          <a:p>
            <a:pPr marL="0" indent="0" eaLnBrk="1" hangingPunct="1">
              <a:lnSpc>
                <a:spcPct val="90000"/>
              </a:lnSpc>
              <a:buFont typeface="Wingdings" pitchFamily="2" charset="2"/>
              <a:buNone/>
            </a:pPr>
            <a:r>
              <a:rPr lang="es-ES" sz="2400" b="1" smtClean="0">
                <a:solidFill>
                  <a:srgbClr val="808000"/>
                </a:solidFill>
              </a:rPr>
              <a:t>III.- 	</a:t>
            </a:r>
            <a:r>
              <a:rPr lang="es-ES" sz="2400" smtClean="0">
                <a:solidFill>
                  <a:srgbClr val="808000"/>
                </a:solidFill>
              </a:rPr>
              <a:t>Practicar visitas a los contribuyentes, los responsables solidarios o terceros relacionados con ellos y revisar su contabilidad, bienes y mercancías.</a:t>
            </a:r>
          </a:p>
        </p:txBody>
      </p:sp>
      <p:sp>
        <p:nvSpPr>
          <p:cNvPr id="5124" name="Rectangle 5"/>
          <p:cNvSpPr>
            <a:spLocks noGrp="1" noChangeArrowheads="1"/>
          </p:cNvSpPr>
          <p:nvPr>
            <p:ph type="title"/>
          </p:nvPr>
        </p:nvSpPr>
        <p:spPr>
          <a:xfrm>
            <a:off x="539750" y="404813"/>
            <a:ext cx="8229600" cy="1143000"/>
          </a:xfrm>
          <a:noFill/>
        </p:spPr>
        <p:txBody>
          <a:bodyPr/>
          <a:lstStyle/>
          <a:p>
            <a:pPr eaLnBrk="1" hangingPunct="1"/>
            <a:r>
              <a:rPr lang="es-MX" sz="2800" b="1" smtClean="0">
                <a:solidFill>
                  <a:srgbClr val="990000"/>
                </a:solidFill>
                <a:latin typeface="Rockwell Extra Bold" pitchFamily="18" charset="0"/>
              </a:rPr>
              <a:t>ORDEN DE VISITA DOMICILIARIA.-</a:t>
            </a:r>
            <a:endParaRPr lang="es-ES" sz="2800" b="1" smtClean="0">
              <a:solidFill>
                <a:srgbClr val="990000"/>
              </a:solidFill>
              <a:latin typeface="Rockwell Extra Bold" pitchFamily="18" charset="0"/>
            </a:endParaRP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5 Marcador de número de diapositiva"/>
          <p:cNvSpPr>
            <a:spLocks noGrp="1"/>
          </p:cNvSpPr>
          <p:nvPr>
            <p:ph type="sldNum" sz="quarter" idx="12"/>
          </p:nvPr>
        </p:nvSpPr>
        <p:spPr>
          <a:noFill/>
        </p:spPr>
        <p:txBody>
          <a:bodyPr/>
          <a:lstStyle/>
          <a:p>
            <a:fld id="{2A7CEF09-DAE6-47A5-AFF6-C6035CBC6429}" type="slidenum">
              <a:rPr lang="es-ES"/>
              <a:pPr/>
              <a:t>30</a:t>
            </a:fld>
            <a:endParaRPr lang="es-ES"/>
          </a:p>
        </p:txBody>
      </p:sp>
      <p:sp>
        <p:nvSpPr>
          <p:cNvPr id="46083" name="Rectangle 3"/>
          <p:cNvSpPr>
            <a:spLocks noGrp="1" noChangeArrowheads="1"/>
          </p:cNvSpPr>
          <p:nvPr>
            <p:ph type="body" idx="1"/>
          </p:nvPr>
        </p:nvSpPr>
        <p:spPr>
          <a:xfrm>
            <a:off x="395288" y="1916113"/>
            <a:ext cx="8229600" cy="4302125"/>
          </a:xfrm>
        </p:spPr>
        <p:txBody>
          <a:bodyPr/>
          <a:lstStyle/>
          <a:p>
            <a:pPr marL="0" indent="0" algn="just" eaLnBrk="1" hangingPunct="1">
              <a:lnSpc>
                <a:spcPct val="80000"/>
              </a:lnSpc>
              <a:buFont typeface="Wingdings" pitchFamily="2" charset="2"/>
              <a:buNone/>
            </a:pPr>
            <a:r>
              <a:rPr lang="es-MX" sz="2400" smtClean="0">
                <a:solidFill>
                  <a:schemeClr val="bg2"/>
                </a:solidFill>
              </a:rPr>
              <a:t>Como sabemos, el fenómenos del acto consentido en materia fiscal trae consigo consecuencias jurídicas enormes para el patrimonio del particular, toda vez que, al consentir un acto de autoridad, aunque éste sea arbitrario, deberá cubrirse y cumplirse en los términos en que haya sido emitida la resolución. Se entiende acto consentido aquel contra el cual el particular no interpuso los medios de defensa correspondientes. No constituye instancia y no es un medio de defensa propiamente dicho, además contra la resolución que le recaiga no procede ninguna impugnación.</a:t>
            </a:r>
            <a:endParaRPr lang="es-ES" sz="2400" smtClean="0">
              <a:solidFill>
                <a:schemeClr val="bg2"/>
              </a:solidFill>
            </a:endParaRPr>
          </a:p>
        </p:txBody>
      </p:sp>
      <p:sp>
        <p:nvSpPr>
          <p:cNvPr id="46085" name="Rectangle 5"/>
          <p:cNvSpPr>
            <a:spLocks noChangeArrowheads="1"/>
          </p:cNvSpPr>
          <p:nvPr/>
        </p:nvSpPr>
        <p:spPr bwMode="auto">
          <a:xfrm>
            <a:off x="533400" y="762000"/>
            <a:ext cx="7772400" cy="1143000"/>
          </a:xfrm>
          <a:prstGeom prst="rect">
            <a:avLst/>
          </a:prstGeom>
          <a:noFill/>
          <a:ln w="9525">
            <a:noFill/>
            <a:miter lim="800000"/>
            <a:headEnd/>
            <a:tailEnd/>
          </a:ln>
        </p:spPr>
        <p:txBody>
          <a:bodyPr anchor="ctr"/>
          <a:lstStyle/>
          <a:p>
            <a:pPr algn="ctr"/>
            <a:r>
              <a:rPr lang="es-MX" sz="4400" b="1">
                <a:solidFill>
                  <a:schemeClr val="accent2"/>
                </a:solidFill>
                <a:latin typeface="Rockwell Extra Bold" pitchFamily="18" charset="0"/>
              </a:rPr>
              <a:t>RECONSIDERACION</a:t>
            </a:r>
            <a:r>
              <a:rPr lang="es-MX" sz="4400" b="1" i="1">
                <a:solidFill>
                  <a:schemeClr val="accent2"/>
                </a:solidFill>
                <a:latin typeface="Rockwell Extra Bold" pitchFamily="18" charset="0"/>
              </a:rPr>
              <a:t>.-</a:t>
            </a:r>
            <a:endParaRPr lang="es-ES" sz="4400" b="1">
              <a:solidFill>
                <a:schemeClr val="accent2"/>
              </a:solidFill>
              <a:latin typeface="Rockwell Extra Bold"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46085"/>
                                        </p:tgtEl>
                                        <p:attrNameLst>
                                          <p:attrName>style.visibility</p:attrName>
                                        </p:attrNameLst>
                                      </p:cBhvr>
                                      <p:to>
                                        <p:strVal val="visible"/>
                                      </p:to>
                                    </p:set>
                                    <p:animEffect transition="in" filter="checkerboard(down)">
                                      <p:cBhvr>
                                        <p:cTn id="7" dur="500"/>
                                        <p:tgtEl>
                                          <p:spTgt spid="46085"/>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46083">
                                            <p:txEl>
                                              <p:pRg st="0" end="0"/>
                                            </p:txEl>
                                          </p:spTgt>
                                        </p:tgtEl>
                                        <p:attrNameLst>
                                          <p:attrName>style.visibility</p:attrName>
                                        </p:attrNameLst>
                                      </p:cBhvr>
                                      <p:to>
                                        <p:strVal val="visible"/>
                                      </p:to>
                                    </p:set>
                                    <p:animEffect transition="in" filter="box(in)">
                                      <p:cBhvr>
                                        <p:cTn id="11" dur="5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advAuto="0"/>
      <p:bldP spid="4608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5 Marcador de número de diapositiva"/>
          <p:cNvSpPr>
            <a:spLocks noGrp="1"/>
          </p:cNvSpPr>
          <p:nvPr>
            <p:ph type="sldNum" sz="quarter" idx="12"/>
          </p:nvPr>
        </p:nvSpPr>
        <p:spPr>
          <a:noFill/>
        </p:spPr>
        <p:txBody>
          <a:bodyPr/>
          <a:lstStyle/>
          <a:p>
            <a:fld id="{92BBEF49-05DD-4AB9-8A9C-2A40525E4B52}" type="slidenum">
              <a:rPr lang="es-ES"/>
              <a:pPr/>
              <a:t>31</a:t>
            </a:fld>
            <a:endParaRPr lang="es-ES"/>
          </a:p>
        </p:txBody>
      </p:sp>
      <p:sp>
        <p:nvSpPr>
          <p:cNvPr id="47106" name="Rectangle 2"/>
          <p:cNvSpPr>
            <a:spLocks noGrp="1" noChangeArrowheads="1"/>
          </p:cNvSpPr>
          <p:nvPr>
            <p:ph type="title"/>
          </p:nvPr>
        </p:nvSpPr>
        <p:spPr>
          <a:xfrm>
            <a:off x="538163" y="1111250"/>
            <a:ext cx="7767637" cy="565150"/>
          </a:xfrm>
        </p:spPr>
        <p:txBody>
          <a:bodyPr/>
          <a:lstStyle/>
          <a:p>
            <a:pPr eaLnBrk="1" hangingPunct="1"/>
            <a:r>
              <a:rPr lang="es-MX" sz="3600" b="1" smtClean="0">
                <a:solidFill>
                  <a:schemeClr val="accent2"/>
                </a:solidFill>
                <a:latin typeface="Rockwell Extra Bold" pitchFamily="18" charset="0"/>
              </a:rPr>
              <a:t>CONDONACION</a:t>
            </a:r>
            <a:r>
              <a:rPr lang="es-MX" sz="3600" b="1" i="1" smtClean="0">
                <a:solidFill>
                  <a:schemeClr val="accent2"/>
                </a:solidFill>
                <a:latin typeface="Rockwell Extra Bold" pitchFamily="18" charset="0"/>
              </a:rPr>
              <a:t> </a:t>
            </a:r>
            <a:r>
              <a:rPr lang="es-MX" sz="3600" b="1" smtClean="0">
                <a:solidFill>
                  <a:schemeClr val="accent2"/>
                </a:solidFill>
                <a:latin typeface="Rockwell Extra Bold" pitchFamily="18" charset="0"/>
              </a:rPr>
              <a:t>DE</a:t>
            </a:r>
            <a:r>
              <a:rPr lang="es-MX" sz="3600" b="1" i="1" smtClean="0">
                <a:solidFill>
                  <a:schemeClr val="accent2"/>
                </a:solidFill>
                <a:latin typeface="Rockwell Extra Bold" pitchFamily="18" charset="0"/>
              </a:rPr>
              <a:t> </a:t>
            </a:r>
            <a:r>
              <a:rPr lang="es-MX" sz="3600" b="1" smtClean="0">
                <a:solidFill>
                  <a:schemeClr val="accent2"/>
                </a:solidFill>
                <a:latin typeface="Rockwell Extra Bold" pitchFamily="18" charset="0"/>
              </a:rPr>
              <a:t>MULTAS</a:t>
            </a:r>
            <a:r>
              <a:rPr lang="es-MX" sz="3600" b="1" i="1" smtClean="0">
                <a:solidFill>
                  <a:schemeClr val="accent2"/>
                </a:solidFill>
                <a:latin typeface="Rockwell Extra Bold" pitchFamily="18" charset="0"/>
              </a:rPr>
              <a:t>.-</a:t>
            </a:r>
            <a:endParaRPr lang="es-ES" sz="3600" b="1" smtClean="0">
              <a:solidFill>
                <a:schemeClr val="accent2"/>
              </a:solidFill>
              <a:latin typeface="Rockwell Extra Bold" pitchFamily="18" charset="0"/>
            </a:endParaRPr>
          </a:p>
        </p:txBody>
      </p:sp>
      <p:sp>
        <p:nvSpPr>
          <p:cNvPr id="47107" name="Rectangle 3"/>
          <p:cNvSpPr>
            <a:spLocks noGrp="1" noChangeArrowheads="1"/>
          </p:cNvSpPr>
          <p:nvPr>
            <p:ph type="body" idx="1"/>
          </p:nvPr>
        </p:nvSpPr>
        <p:spPr>
          <a:xfrm>
            <a:off x="395288" y="2133600"/>
            <a:ext cx="8497887" cy="4114800"/>
          </a:xfrm>
        </p:spPr>
        <p:txBody>
          <a:bodyPr/>
          <a:lstStyle/>
          <a:p>
            <a:pPr marL="0" indent="0" algn="just" eaLnBrk="1" hangingPunct="1">
              <a:lnSpc>
                <a:spcPct val="80000"/>
              </a:lnSpc>
              <a:buFont typeface="Wingdings" pitchFamily="2" charset="2"/>
              <a:buNone/>
            </a:pPr>
            <a:r>
              <a:rPr lang="es-MX" sz="2400" smtClean="0">
                <a:solidFill>
                  <a:schemeClr val="bg2"/>
                </a:solidFill>
              </a:rPr>
              <a:t>Las autoridades fiscales podrán condonar las multas por infracción a las disposiciones fiscales, incluso las determinadas por el propio contribuyente, para lo cual apreciará discrecionalmente las circunstancias del caso y, si lo amerita, los motivos que tuvo la autoridad que impuso la sanción según dispone el artículo 74 del Código Fiscal de la Federación.</a:t>
            </a:r>
          </a:p>
          <a:p>
            <a:pPr marL="0" indent="0" algn="just" eaLnBrk="1" hangingPunct="1">
              <a:lnSpc>
                <a:spcPct val="80000"/>
              </a:lnSpc>
              <a:buFont typeface="Wingdings" pitchFamily="2" charset="2"/>
              <a:buNone/>
            </a:pPr>
            <a:endParaRPr lang="es-MX" sz="2400" smtClean="0">
              <a:solidFill>
                <a:schemeClr val="bg2"/>
              </a:solidFill>
            </a:endParaRPr>
          </a:p>
          <a:p>
            <a:pPr marL="0" indent="0" algn="just" eaLnBrk="1" hangingPunct="1">
              <a:lnSpc>
                <a:spcPct val="80000"/>
              </a:lnSpc>
              <a:buFont typeface="Wingdings" pitchFamily="2" charset="2"/>
              <a:buNone/>
            </a:pPr>
            <a:r>
              <a:rPr lang="es-MX" sz="2400" smtClean="0">
                <a:solidFill>
                  <a:schemeClr val="bg2"/>
                </a:solidFill>
              </a:rPr>
              <a:t>La condonación de multas sólo procederá cuando hayan quedado firmes y siempre que un acto administrativo conexo no sea materia de impugnación.</a:t>
            </a:r>
            <a:endParaRPr lang="es-ES" sz="2400" smtClean="0">
              <a:solidFill>
                <a:schemeClr val="bg2"/>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type="wd">
                                    <p:tmPct val="100000"/>
                                  </p:iterate>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300" fill="hold"/>
                                        <p:tgtEl>
                                          <p:spTgt spid="47106"/>
                                        </p:tgtEl>
                                        <p:attrNameLst>
                                          <p:attrName>ppt_x</p:attrName>
                                        </p:attrNameLst>
                                      </p:cBhvr>
                                      <p:tavLst>
                                        <p:tav tm="0">
                                          <p:val>
                                            <p:strVal val="0-#ppt_w/2"/>
                                          </p:val>
                                        </p:tav>
                                        <p:tav tm="100000">
                                          <p:val>
                                            <p:strVal val="#ppt_x"/>
                                          </p:val>
                                        </p:tav>
                                      </p:tavLst>
                                    </p:anim>
                                    <p:anim calcmode="lin" valueType="num">
                                      <p:cBhvr additive="base">
                                        <p:cTn id="8" dur="300" fill="hold"/>
                                        <p:tgtEl>
                                          <p:spTgt spid="47106"/>
                                        </p:tgtEl>
                                        <p:attrNameLst>
                                          <p:attrName>ppt_y</p:attrName>
                                        </p:attrNameLst>
                                      </p:cBhvr>
                                      <p:tavLst>
                                        <p:tav tm="0">
                                          <p:val>
                                            <p:strVal val="#ppt_y"/>
                                          </p:val>
                                        </p:tav>
                                        <p:tav tm="100000">
                                          <p:val>
                                            <p:strVal val="#ppt_y"/>
                                          </p:val>
                                        </p:tav>
                                      </p:tavLst>
                                    </p:anim>
                                  </p:childTnLst>
                                </p:cTn>
                              </p:par>
                            </p:childTnLst>
                          </p:cTn>
                        </p:par>
                        <p:par>
                          <p:cTn id="9" fill="hold">
                            <p:stCondLst>
                              <p:cond delay="1200"/>
                            </p:stCondLst>
                            <p:childTnLst>
                              <p:par>
                                <p:cTn id="10" presetID="3" presetClass="entr" presetSubtype="10" fill="hold" grpId="0" nodeType="after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12" dur="500"/>
                                        <p:tgtEl>
                                          <p:spTgt spid="47107">
                                            <p:txEl>
                                              <p:pRg st="0" end="0"/>
                                            </p:txEl>
                                          </p:spTgt>
                                        </p:tgtEl>
                                      </p:cBhvr>
                                    </p:animEffect>
                                  </p:childTnLst>
                                </p:cTn>
                              </p:par>
                            </p:childTnLst>
                          </p:cTn>
                        </p:par>
                        <p:par>
                          <p:cTn id="13" fill="hold">
                            <p:stCondLst>
                              <p:cond delay="1700"/>
                            </p:stCondLst>
                            <p:childTnLst>
                              <p:par>
                                <p:cTn id="14" presetID="3" presetClass="entr" presetSubtype="10" fill="hold" grpId="0" nodeType="afterEffect">
                                  <p:stCondLst>
                                    <p:cond delay="0"/>
                                  </p:stCondLst>
                                  <p:childTnLst>
                                    <p:set>
                                      <p:cBhvr>
                                        <p:cTn id="15" dur="1" fill="hold">
                                          <p:stCondLst>
                                            <p:cond delay="0"/>
                                          </p:stCondLst>
                                        </p:cTn>
                                        <p:tgtEl>
                                          <p:spTgt spid="47107">
                                            <p:txEl>
                                              <p:pRg st="2" end="2"/>
                                            </p:txEl>
                                          </p:spTgt>
                                        </p:tgtEl>
                                        <p:attrNameLst>
                                          <p:attrName>style.visibility</p:attrName>
                                        </p:attrNameLst>
                                      </p:cBhvr>
                                      <p:to>
                                        <p:strVal val="visible"/>
                                      </p:to>
                                    </p:set>
                                    <p:animEffect transition="in" filter="blinds(horizontal)">
                                      <p:cBhvr>
                                        <p:cTn id="16"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advAuto="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5 Marcador de número de diapositiva"/>
          <p:cNvSpPr>
            <a:spLocks noGrp="1"/>
          </p:cNvSpPr>
          <p:nvPr>
            <p:ph type="sldNum" sz="quarter" idx="12"/>
          </p:nvPr>
        </p:nvSpPr>
        <p:spPr>
          <a:noFill/>
        </p:spPr>
        <p:txBody>
          <a:bodyPr/>
          <a:lstStyle/>
          <a:p>
            <a:fld id="{25D4A746-9E31-403D-8D01-EE0F6063CB92}" type="slidenum">
              <a:rPr lang="es-ES"/>
              <a:pPr/>
              <a:t>32</a:t>
            </a:fld>
            <a:endParaRPr lang="es-ES"/>
          </a:p>
        </p:txBody>
      </p:sp>
      <p:sp>
        <p:nvSpPr>
          <p:cNvPr id="56322" name="Rectangle 2"/>
          <p:cNvSpPr>
            <a:spLocks noGrp="1" noChangeArrowheads="1"/>
          </p:cNvSpPr>
          <p:nvPr>
            <p:ph type="title"/>
          </p:nvPr>
        </p:nvSpPr>
        <p:spPr>
          <a:xfrm>
            <a:off x="611188" y="1196975"/>
            <a:ext cx="7772400" cy="628650"/>
          </a:xfrm>
        </p:spPr>
        <p:txBody>
          <a:bodyPr/>
          <a:lstStyle/>
          <a:p>
            <a:pPr eaLnBrk="1" hangingPunct="1"/>
            <a:r>
              <a:rPr lang="es-MX" b="1" smtClean="0">
                <a:solidFill>
                  <a:schemeClr val="accent2"/>
                </a:solidFill>
                <a:latin typeface="Rockwell Extra Bold" pitchFamily="18" charset="0"/>
              </a:rPr>
              <a:t>C O N C L U S I O N E S.-</a:t>
            </a:r>
            <a:endParaRPr lang="es-ES" b="1" smtClean="0">
              <a:solidFill>
                <a:schemeClr val="accent2"/>
              </a:solidFill>
              <a:latin typeface="Rockwell Extra Bold" pitchFamily="18" charset="0"/>
            </a:endParaRPr>
          </a:p>
        </p:txBody>
      </p:sp>
      <p:sp>
        <p:nvSpPr>
          <p:cNvPr id="56325" name="Text Box 5"/>
          <p:cNvSpPr txBox="1">
            <a:spLocks noChangeArrowheads="1"/>
          </p:cNvSpPr>
          <p:nvPr/>
        </p:nvSpPr>
        <p:spPr bwMode="auto">
          <a:xfrm>
            <a:off x="395288" y="2057400"/>
            <a:ext cx="8353425" cy="3195638"/>
          </a:xfrm>
          <a:prstGeom prst="rect">
            <a:avLst/>
          </a:prstGeom>
          <a:noFill/>
          <a:ln w="9525">
            <a:noFill/>
            <a:miter lim="800000"/>
            <a:headEnd/>
            <a:tailEnd/>
          </a:ln>
        </p:spPr>
        <p:txBody>
          <a:bodyPr>
            <a:spAutoFit/>
          </a:bodyPr>
          <a:lstStyle/>
          <a:p>
            <a:pPr algn="just">
              <a:spcBef>
                <a:spcPct val="50000"/>
              </a:spcBef>
            </a:pPr>
            <a:r>
              <a:rPr lang="es-MX" sz="2400" b="1">
                <a:solidFill>
                  <a:schemeClr val="bg2"/>
                </a:solidFill>
              </a:rPr>
              <a:t>Para poder comprender cual la razón de ser de los actos de fiscalización es necesario entender cual es su fin, maximizar el cumplimiento de los contribuyentes, es sin lugar a dudas, el objetivo a seguir, mientras mejor se cumpla esta meta más recursos obtendrá el Estado para cumplir con sus funciones algo que forzosamente debe verse reflejado a favor de los gobernados.</a:t>
            </a:r>
          </a:p>
          <a:p>
            <a:pPr algn="just">
              <a:spcBef>
                <a:spcPct val="50000"/>
              </a:spcBef>
            </a:pPr>
            <a:endParaRPr lang="es-ES" sz="2400">
              <a:solidFill>
                <a:schemeClr val="bg2"/>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randombar(horizontal)">
                                      <p:cBhvr>
                                        <p:cTn id="7" dur="500"/>
                                        <p:tgtEl>
                                          <p:spTgt spid="5632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6325"/>
                                        </p:tgtEl>
                                        <p:attrNameLst>
                                          <p:attrName>style.visibility</p:attrName>
                                        </p:attrNameLst>
                                      </p:cBhvr>
                                      <p:to>
                                        <p:strVal val="visible"/>
                                      </p:to>
                                    </p:set>
                                    <p:animEffect transition="in" filter="checkerboard(across)">
                                      <p:cBhvr>
                                        <p:cTn id="11" dur="500"/>
                                        <p:tgtEl>
                                          <p:spTgt spid="56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5 Marcador de número de diapositiva"/>
          <p:cNvSpPr>
            <a:spLocks noGrp="1"/>
          </p:cNvSpPr>
          <p:nvPr>
            <p:ph type="sldNum" sz="quarter" idx="12"/>
          </p:nvPr>
        </p:nvSpPr>
        <p:spPr>
          <a:noFill/>
        </p:spPr>
        <p:txBody>
          <a:bodyPr/>
          <a:lstStyle/>
          <a:p>
            <a:fld id="{9F657682-40A6-4C08-AA6A-C6C9C72218D2}" type="slidenum">
              <a:rPr lang="es-ES"/>
              <a:pPr/>
              <a:t>4</a:t>
            </a:fld>
            <a:endParaRPr lang="es-ES"/>
          </a:p>
        </p:txBody>
      </p:sp>
      <p:sp>
        <p:nvSpPr>
          <p:cNvPr id="4098" name="Rectangle 2"/>
          <p:cNvSpPr>
            <a:spLocks noGrp="1" noChangeArrowheads="1"/>
          </p:cNvSpPr>
          <p:nvPr>
            <p:ph type="title"/>
          </p:nvPr>
        </p:nvSpPr>
        <p:spPr>
          <a:xfrm>
            <a:off x="468313" y="549275"/>
            <a:ext cx="8135937" cy="971550"/>
          </a:xfrm>
        </p:spPr>
        <p:txBody>
          <a:bodyPr/>
          <a:lstStyle/>
          <a:p>
            <a:pPr eaLnBrk="1" hangingPunct="1"/>
            <a:r>
              <a:rPr lang="es-MX" sz="2800" b="1" smtClean="0">
                <a:solidFill>
                  <a:srgbClr val="808000"/>
                </a:solidFill>
                <a:latin typeface="Rockwell Extra Bold" pitchFamily="18" charset="0"/>
              </a:rPr>
              <a:t>ORDEN DE VISITA DOMICILIARIA.-</a:t>
            </a:r>
            <a:endParaRPr lang="es-ES" sz="2800" b="1" smtClean="0">
              <a:solidFill>
                <a:srgbClr val="808000"/>
              </a:solidFill>
              <a:latin typeface="Rockwell Extra Bold" pitchFamily="18" charset="0"/>
            </a:endParaRPr>
          </a:p>
        </p:txBody>
      </p:sp>
      <p:sp>
        <p:nvSpPr>
          <p:cNvPr id="4099" name="Rectangle 3"/>
          <p:cNvSpPr>
            <a:spLocks noGrp="1" noChangeArrowheads="1"/>
          </p:cNvSpPr>
          <p:nvPr>
            <p:ph type="body" idx="1"/>
          </p:nvPr>
        </p:nvSpPr>
        <p:spPr>
          <a:xfrm>
            <a:off x="463550" y="2195513"/>
            <a:ext cx="8143875" cy="3719512"/>
          </a:xfrm>
        </p:spPr>
        <p:txBody>
          <a:bodyPr/>
          <a:lstStyle/>
          <a:p>
            <a:pPr marL="0" indent="0" algn="ctr" eaLnBrk="1" hangingPunct="1">
              <a:lnSpc>
                <a:spcPct val="90000"/>
              </a:lnSpc>
              <a:buFont typeface="Wingdings" pitchFamily="2" charset="2"/>
              <a:buNone/>
            </a:pPr>
            <a:r>
              <a:rPr lang="es-MX" smtClean="0">
                <a:solidFill>
                  <a:srgbClr val="990000"/>
                </a:solidFill>
                <a:latin typeface="Rockwell Extra Bold" pitchFamily="18" charset="0"/>
              </a:rPr>
              <a:t>Objetivos</a:t>
            </a:r>
          </a:p>
          <a:p>
            <a:pPr marL="0" indent="0" algn="just" eaLnBrk="1" hangingPunct="1">
              <a:lnSpc>
                <a:spcPct val="90000"/>
              </a:lnSpc>
              <a:buFont typeface="Wingdings" pitchFamily="2" charset="2"/>
              <a:buNone/>
            </a:pPr>
            <a:r>
              <a:rPr lang="es-MX" sz="2800" smtClean="0">
                <a:solidFill>
                  <a:srgbClr val="990000"/>
                </a:solidFill>
              </a:rPr>
              <a:t>Determinación y cobro de los impuestos omitidos, disminuir la evasión, lograr una mayor recaudación fiscal, generar conciencia social sobre la importancia del cumplimiento de las obligaciones tributarias y ampliar la base de contribuyentes.</a:t>
            </a:r>
            <a:endParaRPr lang="es-ES" sz="2400" smtClean="0">
              <a:solidFill>
                <a:srgbClr val="99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500"/>
                                        <p:tgtEl>
                                          <p:spTgt spid="4098"/>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 calcmode="lin" valueType="num">
                                      <p:cBhvr>
                                        <p:cTn id="11"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099">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7" presetClass="entr" presetSubtype="10" fill="hold" grpId="0" nodeType="afterEffect">
                                  <p:stCondLst>
                                    <p:cond delay="0"/>
                                  </p:stCondLst>
                                  <p:childTnLst>
                                    <p:set>
                                      <p:cBhvr>
                                        <p:cTn id="15" dur="1" fill="hold">
                                          <p:stCondLst>
                                            <p:cond delay="0"/>
                                          </p:stCondLst>
                                        </p:cTn>
                                        <p:tgtEl>
                                          <p:spTgt spid="4099">
                                            <p:txEl>
                                              <p:pRg st="1" end="1"/>
                                            </p:txEl>
                                          </p:spTgt>
                                        </p:tgtEl>
                                        <p:attrNameLst>
                                          <p:attrName>style.visibility</p:attrName>
                                        </p:attrNameLst>
                                      </p:cBhvr>
                                      <p:to>
                                        <p:strVal val="visible"/>
                                      </p:to>
                                    </p:set>
                                    <p:anim calcmode="lin" valueType="num">
                                      <p:cBhvr>
                                        <p:cTn id="16" dur="5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4099">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5 Marcador de número de diapositiva"/>
          <p:cNvSpPr>
            <a:spLocks noGrp="1"/>
          </p:cNvSpPr>
          <p:nvPr>
            <p:ph type="sldNum" sz="quarter" idx="12"/>
          </p:nvPr>
        </p:nvSpPr>
        <p:spPr>
          <a:noFill/>
        </p:spPr>
        <p:txBody>
          <a:bodyPr/>
          <a:lstStyle/>
          <a:p>
            <a:fld id="{15AF06E9-3FBB-4A44-9E19-37EDAB329BBE}" type="slidenum">
              <a:rPr lang="es-ES"/>
              <a:pPr/>
              <a:t>5</a:t>
            </a:fld>
            <a:endParaRPr lang="es-ES"/>
          </a:p>
        </p:txBody>
      </p:sp>
      <p:sp>
        <p:nvSpPr>
          <p:cNvPr id="5122" name="Rectangle 2"/>
          <p:cNvSpPr>
            <a:spLocks noGrp="1" noChangeArrowheads="1"/>
          </p:cNvSpPr>
          <p:nvPr>
            <p:ph type="title"/>
          </p:nvPr>
        </p:nvSpPr>
        <p:spPr>
          <a:xfrm>
            <a:off x="1042988" y="1052513"/>
            <a:ext cx="7772400" cy="531812"/>
          </a:xfrm>
        </p:spPr>
        <p:txBody>
          <a:bodyPr/>
          <a:lstStyle/>
          <a:p>
            <a:pPr eaLnBrk="1" hangingPunct="1"/>
            <a:r>
              <a:rPr lang="es-MX" sz="3600" b="1" smtClean="0">
                <a:solidFill>
                  <a:schemeClr val="accent2"/>
                </a:solidFill>
                <a:latin typeface="Rockwell Extra Bold" pitchFamily="18" charset="0"/>
              </a:rPr>
              <a:t>VISITAS DOMICILIARIAS.-</a:t>
            </a:r>
            <a:endParaRPr lang="es-ES" sz="3600" b="1" smtClean="0">
              <a:solidFill>
                <a:schemeClr val="accent2"/>
              </a:solidFill>
              <a:latin typeface="Rockwell Extra Bold" pitchFamily="18" charset="0"/>
            </a:endParaRPr>
          </a:p>
        </p:txBody>
      </p:sp>
      <p:sp>
        <p:nvSpPr>
          <p:cNvPr id="5123" name="Rectangle 3"/>
          <p:cNvSpPr>
            <a:spLocks noGrp="1" noChangeArrowheads="1"/>
          </p:cNvSpPr>
          <p:nvPr>
            <p:ph type="body" idx="1"/>
          </p:nvPr>
        </p:nvSpPr>
        <p:spPr/>
        <p:txBody>
          <a:bodyPr/>
          <a:lstStyle/>
          <a:p>
            <a:pPr marL="533400" indent="-533400" eaLnBrk="1" hangingPunct="1">
              <a:buFontTx/>
              <a:buAutoNum type="arabicPeriod"/>
            </a:pPr>
            <a:r>
              <a:rPr lang="es-MX" b="1" smtClean="0">
                <a:solidFill>
                  <a:schemeClr val="folHlink"/>
                </a:solidFill>
              </a:rPr>
              <a:t>LA ORDEN DE VISITA</a:t>
            </a:r>
          </a:p>
          <a:p>
            <a:pPr marL="533400" indent="-533400" eaLnBrk="1" hangingPunct="1">
              <a:buFontTx/>
              <a:buAutoNum type="arabicPeriod"/>
            </a:pPr>
            <a:r>
              <a:rPr lang="es-MX" b="1" smtClean="0">
                <a:solidFill>
                  <a:schemeClr val="folHlink"/>
                </a:solidFill>
              </a:rPr>
              <a:t>CITATORIOS</a:t>
            </a:r>
          </a:p>
          <a:p>
            <a:pPr marL="533400" indent="-533400" eaLnBrk="1" hangingPunct="1">
              <a:buFontTx/>
              <a:buAutoNum type="arabicPeriod"/>
            </a:pPr>
            <a:r>
              <a:rPr lang="es-MX" b="1" smtClean="0">
                <a:solidFill>
                  <a:schemeClr val="folHlink"/>
                </a:solidFill>
              </a:rPr>
              <a:t>NOTIFICACIONES</a:t>
            </a:r>
          </a:p>
          <a:p>
            <a:pPr marL="533400" indent="-533400" eaLnBrk="1" hangingPunct="1">
              <a:buFontTx/>
              <a:buAutoNum type="arabicPeriod"/>
            </a:pPr>
            <a:r>
              <a:rPr lang="es-MX" b="1" smtClean="0">
                <a:solidFill>
                  <a:schemeClr val="folHlink"/>
                </a:solidFill>
              </a:rPr>
              <a:t>ACTAS PARCIALES</a:t>
            </a:r>
          </a:p>
          <a:p>
            <a:pPr marL="533400" indent="-533400" eaLnBrk="1" hangingPunct="1">
              <a:buFontTx/>
              <a:buAutoNum type="arabicPeriod"/>
            </a:pPr>
            <a:r>
              <a:rPr lang="es-MX" b="1" smtClean="0">
                <a:solidFill>
                  <a:schemeClr val="folHlink"/>
                </a:solidFill>
              </a:rPr>
              <a:t>ULTIMA ACTA PARCIAL (FINAL)</a:t>
            </a:r>
          </a:p>
          <a:p>
            <a:pPr marL="533400" indent="-533400" eaLnBrk="1" hangingPunct="1">
              <a:buFontTx/>
              <a:buNone/>
            </a:pPr>
            <a:endParaRPr lang="es-ES" b="1" smtClean="0">
              <a:solidFill>
                <a:schemeClr val="bg2"/>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down)">
                                      <p:cBhvr>
                                        <p:cTn id="7" dur="500"/>
                                        <p:tgtEl>
                                          <p:spTgt spid="512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Effect transition="in" filter="strips(downLeft)">
                                      <p:cBhvr>
                                        <p:cTn id="11" dur="500"/>
                                        <p:tgtEl>
                                          <p:spTgt spid="5123">
                                            <p:txEl>
                                              <p:pRg st="0" end="0"/>
                                            </p:txEl>
                                          </p:spTgt>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Effect transition="in" filter="strips(downLeft)">
                                      <p:cBhvr>
                                        <p:cTn id="15" dur="500"/>
                                        <p:tgtEl>
                                          <p:spTgt spid="5123">
                                            <p:txEl>
                                              <p:pRg st="1" end="1"/>
                                            </p:txEl>
                                          </p:spTgt>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Effect transition="in" filter="strips(downLeft)">
                                      <p:cBhvr>
                                        <p:cTn id="19" dur="500"/>
                                        <p:tgtEl>
                                          <p:spTgt spid="5123">
                                            <p:txEl>
                                              <p:pRg st="2" end="2"/>
                                            </p:txEl>
                                          </p:spTgt>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Effect transition="in" filter="strips(downLeft)">
                                      <p:cBhvr>
                                        <p:cTn id="23" dur="500"/>
                                        <p:tgtEl>
                                          <p:spTgt spid="5123">
                                            <p:txEl>
                                              <p:pRg st="3" end="3"/>
                                            </p:txEl>
                                          </p:spTgt>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strips(downLeft)">
                                      <p:cBhvr>
                                        <p:cTn id="2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5 Marcador de número de diapositiva"/>
          <p:cNvSpPr>
            <a:spLocks noGrp="1"/>
          </p:cNvSpPr>
          <p:nvPr>
            <p:ph type="sldNum" sz="quarter" idx="12"/>
          </p:nvPr>
        </p:nvSpPr>
        <p:spPr>
          <a:noFill/>
        </p:spPr>
        <p:txBody>
          <a:bodyPr/>
          <a:lstStyle/>
          <a:p>
            <a:fld id="{3C9405B9-695C-429B-B772-2D95F3791D4D}" type="slidenum">
              <a:rPr lang="es-ES"/>
              <a:pPr/>
              <a:t>6</a:t>
            </a:fld>
            <a:endParaRPr lang="es-ES"/>
          </a:p>
        </p:txBody>
      </p:sp>
      <p:sp>
        <p:nvSpPr>
          <p:cNvPr id="6147" name="Rectangle 3"/>
          <p:cNvSpPr>
            <a:spLocks noGrp="1" noChangeArrowheads="1"/>
          </p:cNvSpPr>
          <p:nvPr>
            <p:ph type="body" idx="1"/>
          </p:nvPr>
        </p:nvSpPr>
        <p:spPr>
          <a:xfrm>
            <a:off x="250825" y="1989138"/>
            <a:ext cx="8713788" cy="3941762"/>
          </a:xfrm>
        </p:spPr>
        <p:txBody>
          <a:bodyPr/>
          <a:lstStyle/>
          <a:p>
            <a:pPr marL="0" indent="0" eaLnBrk="1" hangingPunct="1">
              <a:lnSpc>
                <a:spcPct val="80000"/>
              </a:lnSpc>
              <a:buFont typeface="Wingdings" pitchFamily="2" charset="2"/>
              <a:buNone/>
            </a:pPr>
            <a:r>
              <a:rPr lang="es-MX" sz="2400" b="1" smtClean="0">
                <a:solidFill>
                  <a:srgbClr val="808000"/>
                </a:solidFill>
                <a:latin typeface="Rockwell" pitchFamily="18" charset="0"/>
              </a:rPr>
              <a:t>LA ORDEN DE VISITA. </a:t>
            </a:r>
          </a:p>
          <a:p>
            <a:pPr marL="0" indent="0" eaLnBrk="1" hangingPunct="1">
              <a:lnSpc>
                <a:spcPct val="80000"/>
              </a:lnSpc>
              <a:buFont typeface="Wingdings" pitchFamily="2" charset="2"/>
              <a:buNone/>
            </a:pPr>
            <a:endParaRPr lang="es-MX" sz="2400" b="1" smtClean="0">
              <a:solidFill>
                <a:srgbClr val="808000"/>
              </a:solidFill>
              <a:latin typeface="Rockwell" pitchFamily="18" charset="0"/>
            </a:endParaRPr>
          </a:p>
          <a:p>
            <a:pPr marL="0" indent="0" eaLnBrk="1" hangingPunct="1">
              <a:lnSpc>
                <a:spcPct val="80000"/>
              </a:lnSpc>
              <a:buFont typeface="Wingdings" pitchFamily="2" charset="2"/>
              <a:buNone/>
            </a:pPr>
            <a:r>
              <a:rPr lang="es-MX" sz="2000" b="1" smtClean="0">
                <a:solidFill>
                  <a:srgbClr val="808000"/>
                </a:solidFill>
              </a:rPr>
              <a:t>    a) Citatorios.</a:t>
            </a:r>
          </a:p>
          <a:p>
            <a:pPr marL="0" indent="0" eaLnBrk="1" hangingPunct="1">
              <a:lnSpc>
                <a:spcPct val="80000"/>
              </a:lnSpc>
              <a:buFont typeface="Wingdings" pitchFamily="2" charset="2"/>
              <a:buNone/>
            </a:pPr>
            <a:r>
              <a:rPr lang="es-MX" sz="2000" b="1" smtClean="0">
                <a:solidFill>
                  <a:srgbClr val="808000"/>
                </a:solidFill>
              </a:rPr>
              <a:t>    b) Requerimientos.</a:t>
            </a:r>
          </a:p>
          <a:p>
            <a:pPr marL="0" indent="0" eaLnBrk="1" hangingPunct="1">
              <a:lnSpc>
                <a:spcPct val="80000"/>
              </a:lnSpc>
              <a:buFont typeface="Wingdings" pitchFamily="2" charset="2"/>
              <a:buNone/>
            </a:pPr>
            <a:r>
              <a:rPr lang="es-MX" sz="2000" b="1" smtClean="0">
                <a:solidFill>
                  <a:srgbClr val="808000"/>
                </a:solidFill>
              </a:rPr>
              <a:t>    c) Solicitudes de informes o documentos.</a:t>
            </a:r>
          </a:p>
          <a:p>
            <a:pPr marL="0" indent="0" eaLnBrk="1" hangingPunct="1">
              <a:lnSpc>
                <a:spcPct val="80000"/>
              </a:lnSpc>
              <a:buFont typeface="Wingdings" pitchFamily="2" charset="2"/>
              <a:buNone/>
            </a:pPr>
            <a:r>
              <a:rPr lang="es-MX" sz="2000" b="1" smtClean="0">
                <a:solidFill>
                  <a:srgbClr val="808000"/>
                </a:solidFill>
              </a:rPr>
              <a:t>    d) Actos administrativos que puedan ser recurridos.        </a:t>
            </a:r>
          </a:p>
          <a:p>
            <a:pPr marL="0" indent="0" eaLnBrk="1" hangingPunct="1">
              <a:lnSpc>
                <a:spcPct val="80000"/>
              </a:lnSpc>
              <a:buFont typeface="Wingdings" pitchFamily="2" charset="2"/>
              <a:buNone/>
            </a:pPr>
            <a:r>
              <a:rPr lang="es-MX" sz="2000" b="1" smtClean="0">
                <a:solidFill>
                  <a:srgbClr val="808000"/>
                </a:solidFill>
              </a:rPr>
              <a:t>       </a:t>
            </a:r>
          </a:p>
          <a:p>
            <a:pPr marL="0" indent="0" algn="just" eaLnBrk="1" hangingPunct="1">
              <a:lnSpc>
                <a:spcPct val="80000"/>
              </a:lnSpc>
              <a:buFont typeface="Wingdings" pitchFamily="2" charset="2"/>
              <a:buNone/>
            </a:pPr>
            <a:r>
              <a:rPr lang="es-MX" sz="2000" b="1" smtClean="0">
                <a:solidFill>
                  <a:srgbClr val="808000"/>
                </a:solidFill>
              </a:rPr>
              <a:t>En este orden de ideas, la orden de visita al poder ser recurrida por diversas causas es un acto que debe ser notificado en forma personal al contribuyente; en caso de que éste no se encuentre en el domicilio fiscal, existe un procedimiento para el desarrollo de la visita, mismo que se encuentra contemplado en los artículo: 136, 137, 138, 139 y 140 del C. F. F.</a:t>
            </a:r>
            <a:endParaRPr lang="es-ES" sz="2000" b="1" smtClean="0">
              <a:solidFill>
                <a:srgbClr val="808000"/>
              </a:solidFill>
            </a:endParaRPr>
          </a:p>
        </p:txBody>
      </p:sp>
      <p:sp>
        <p:nvSpPr>
          <p:cNvPr id="6149" name="Rectangle 5"/>
          <p:cNvSpPr>
            <a:spLocks noChangeArrowheads="1"/>
          </p:cNvSpPr>
          <p:nvPr/>
        </p:nvSpPr>
        <p:spPr bwMode="auto">
          <a:xfrm>
            <a:off x="900113" y="620713"/>
            <a:ext cx="7772400" cy="1143000"/>
          </a:xfrm>
          <a:prstGeom prst="rect">
            <a:avLst/>
          </a:prstGeom>
          <a:noFill/>
          <a:ln w="9525">
            <a:noFill/>
            <a:miter lim="800000"/>
            <a:headEnd/>
            <a:tailEnd/>
          </a:ln>
        </p:spPr>
        <p:txBody>
          <a:bodyPr anchor="ctr"/>
          <a:lstStyle/>
          <a:p>
            <a:r>
              <a:rPr lang="es-MX" sz="4400" b="1">
                <a:solidFill>
                  <a:schemeClr val="accent2"/>
                </a:solidFill>
              </a:rPr>
              <a:t>VISITAS DOMICILIARIAS.-</a:t>
            </a:r>
            <a:endParaRPr lang="es-ES" sz="4400">
              <a:solidFill>
                <a:srgbClr val="669900"/>
              </a:solidFill>
              <a:latin typeface="Tahoma"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checkerboard(down)">
                                      <p:cBhvr>
                                        <p:cTn id="7" dur="500"/>
                                        <p:tgtEl>
                                          <p:spTgt spid="614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Effect transition="in" filter="dissolve">
                                      <p:cBhvr>
                                        <p:cTn id="11" dur="500"/>
                                        <p:tgtEl>
                                          <p:spTgt spid="6147">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dissolve">
                                      <p:cBhvr>
                                        <p:cTn id="15" dur="500"/>
                                        <p:tgtEl>
                                          <p:spTgt spid="6147">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dissolve">
                                      <p:cBhvr>
                                        <p:cTn id="19" dur="500"/>
                                        <p:tgtEl>
                                          <p:spTgt spid="6147">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dissolve">
                                      <p:cBhvr>
                                        <p:cTn id="23" dur="500"/>
                                        <p:tgtEl>
                                          <p:spTgt spid="6147">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dissolve">
                                      <p:cBhvr>
                                        <p:cTn id="27" dur="500"/>
                                        <p:tgtEl>
                                          <p:spTgt spid="6147">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Effect transition="in" filter="dissolve">
                                      <p:cBhvr>
                                        <p:cTn id="31" dur="500"/>
                                        <p:tgtEl>
                                          <p:spTgt spid="6147">
                                            <p:txEl>
                                              <p:pRg st="6" end="6"/>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animEffect transition="in" filter="dissolve">
                                      <p:cBhvr>
                                        <p:cTn id="35"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advAuto="0"/>
      <p:bldP spid="614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4 Marcador de número de diapositiva"/>
          <p:cNvSpPr>
            <a:spLocks noGrp="1"/>
          </p:cNvSpPr>
          <p:nvPr>
            <p:ph type="sldNum" sz="quarter" idx="12"/>
          </p:nvPr>
        </p:nvSpPr>
        <p:spPr>
          <a:noFill/>
        </p:spPr>
        <p:txBody>
          <a:bodyPr/>
          <a:lstStyle/>
          <a:p>
            <a:fld id="{70A3C693-F3FF-4487-A2ED-C4832824A349}" type="slidenum">
              <a:rPr lang="es-ES"/>
              <a:pPr/>
              <a:t>7</a:t>
            </a:fld>
            <a:endParaRPr lang="es-ES"/>
          </a:p>
        </p:txBody>
      </p:sp>
      <p:sp>
        <p:nvSpPr>
          <p:cNvPr id="7170" name="Rectangle 2"/>
          <p:cNvSpPr>
            <a:spLocks noGrp="1" noChangeArrowheads="1"/>
          </p:cNvSpPr>
          <p:nvPr>
            <p:ph type="title"/>
          </p:nvPr>
        </p:nvSpPr>
        <p:spPr>
          <a:xfrm>
            <a:off x="457200" y="533400"/>
            <a:ext cx="8686800" cy="1143000"/>
          </a:xfrm>
        </p:spPr>
        <p:txBody>
          <a:bodyPr/>
          <a:lstStyle/>
          <a:p>
            <a:pPr eaLnBrk="1" hangingPunct="1"/>
            <a:r>
              <a:rPr lang="es-MX" sz="3600" b="1" smtClean="0">
                <a:solidFill>
                  <a:srgbClr val="E45C00"/>
                </a:solidFill>
                <a:latin typeface="Rockwell" pitchFamily="18" charset="0"/>
              </a:rPr>
              <a:t>CITATORIOS.-</a:t>
            </a:r>
            <a:endParaRPr lang="es-ES" sz="3600" b="1" smtClean="0">
              <a:solidFill>
                <a:srgbClr val="E45C00"/>
              </a:solidFill>
              <a:latin typeface="Rockwell" pitchFamily="18" charset="0"/>
            </a:endParaRPr>
          </a:p>
        </p:txBody>
      </p:sp>
      <p:sp>
        <p:nvSpPr>
          <p:cNvPr id="7171" name="Rectangle 3"/>
          <p:cNvSpPr>
            <a:spLocks noGrp="1" noChangeArrowheads="1"/>
          </p:cNvSpPr>
          <p:nvPr>
            <p:ph type="body" idx="4294967295"/>
          </p:nvPr>
        </p:nvSpPr>
        <p:spPr>
          <a:xfrm>
            <a:off x="395288" y="1916113"/>
            <a:ext cx="8353425" cy="4114800"/>
          </a:xfrm>
        </p:spPr>
        <p:txBody>
          <a:bodyPr/>
          <a:lstStyle/>
          <a:p>
            <a:pPr marL="0" indent="0" algn="just" eaLnBrk="1" hangingPunct="1">
              <a:lnSpc>
                <a:spcPct val="90000"/>
              </a:lnSpc>
              <a:buFont typeface="Wingdings" pitchFamily="2" charset="2"/>
              <a:buNone/>
            </a:pPr>
            <a:r>
              <a:rPr lang="es-MX" sz="2800" smtClean="0">
                <a:solidFill>
                  <a:srgbClr val="990000"/>
                </a:solidFill>
              </a:rPr>
              <a:t>Art. 10 del Código Fiscal de la Federación, relativas al domicilio donde deben efectuarse, en lo que atañe a la obligación  de los visitadores de dejarlo cuando al presentarse al lugar donde deba  practicarse la diligencia y no se encuentre el visitado o su representante. Cuando deba levantarse el acta final de la visita y cuando se pretenda notificar la llamada “revisión de gabinete”.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17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 presetClass="entr" presetSubtype="5" fill="hold" grpId="0" nodeType="after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blinds(vertical)">
                                      <p:cBhvr>
                                        <p:cTn id="14"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5 Marcador de número de diapositiva"/>
          <p:cNvSpPr>
            <a:spLocks noGrp="1"/>
          </p:cNvSpPr>
          <p:nvPr>
            <p:ph type="sldNum" sz="quarter" idx="12"/>
          </p:nvPr>
        </p:nvSpPr>
        <p:spPr>
          <a:noFill/>
        </p:spPr>
        <p:txBody>
          <a:bodyPr/>
          <a:lstStyle/>
          <a:p>
            <a:fld id="{4C21C492-526F-4C31-BE5E-E4759EF264D6}" type="slidenum">
              <a:rPr lang="es-ES"/>
              <a:pPr/>
              <a:t>8</a:t>
            </a:fld>
            <a:endParaRPr lang="es-ES"/>
          </a:p>
        </p:txBody>
      </p:sp>
      <p:sp>
        <p:nvSpPr>
          <p:cNvPr id="10243" name="Rectangle 2"/>
          <p:cNvSpPr>
            <a:spLocks noGrp="1" noChangeArrowheads="1"/>
          </p:cNvSpPr>
          <p:nvPr>
            <p:ph type="title"/>
          </p:nvPr>
        </p:nvSpPr>
        <p:spPr>
          <a:xfrm>
            <a:off x="468313" y="1268413"/>
            <a:ext cx="8218487" cy="768350"/>
          </a:xfrm>
        </p:spPr>
        <p:txBody>
          <a:bodyPr/>
          <a:lstStyle/>
          <a:p>
            <a:pPr eaLnBrk="1" hangingPunct="1"/>
            <a:r>
              <a:rPr lang="es-ES" sz="4000" b="1" smtClean="0"/>
              <a:t/>
            </a:r>
            <a:br>
              <a:rPr lang="es-ES" sz="4000" b="1" smtClean="0"/>
            </a:br>
            <a:r>
              <a:rPr lang="es-ES" sz="4000" b="1" smtClean="0"/>
              <a:t/>
            </a:r>
            <a:br>
              <a:rPr lang="es-ES" sz="4000" b="1" smtClean="0"/>
            </a:br>
            <a:r>
              <a:rPr lang="es-ES" sz="4000" b="1" smtClean="0"/>
              <a:t/>
            </a:r>
            <a:br>
              <a:rPr lang="es-ES" sz="4000" b="1" smtClean="0"/>
            </a:br>
            <a:r>
              <a:rPr lang="es-ES" sz="4000" b="1" smtClean="0"/>
              <a:t/>
            </a:r>
            <a:br>
              <a:rPr lang="es-ES" sz="4000" b="1" smtClean="0"/>
            </a:br>
            <a:r>
              <a:rPr lang="es-ES" sz="4000" b="1" smtClean="0"/>
              <a:t/>
            </a:r>
            <a:br>
              <a:rPr lang="es-ES" sz="4000" b="1" smtClean="0"/>
            </a:br>
            <a:r>
              <a:rPr lang="es-ES" sz="4000" b="1" smtClean="0"/>
              <a:t/>
            </a:r>
            <a:br>
              <a:rPr lang="es-ES" sz="4000" b="1" smtClean="0"/>
            </a:br>
            <a:r>
              <a:rPr lang="es-ES" sz="4000" b="1" smtClean="0"/>
              <a:t/>
            </a:r>
            <a:br>
              <a:rPr lang="es-ES" sz="4000" b="1" smtClean="0"/>
            </a:br>
            <a:r>
              <a:rPr lang="es-ES" sz="2400" b="1" smtClean="0">
                <a:solidFill>
                  <a:srgbClr val="990000"/>
                </a:solidFill>
              </a:rPr>
              <a:t>Requisitos de los citatorios. Su expedición tratándose de visitas domiciliarias a que se refiere el artículo 44, fracción II del Código Fiscal de la Federación.</a:t>
            </a:r>
            <a:br>
              <a:rPr lang="es-ES" sz="2400" b="1" smtClean="0">
                <a:solidFill>
                  <a:srgbClr val="990000"/>
                </a:solidFill>
              </a:rPr>
            </a:br>
            <a:endParaRPr lang="es-ES" sz="2400" b="1" smtClean="0">
              <a:solidFill>
                <a:srgbClr val="990000"/>
              </a:solidFill>
            </a:endParaRPr>
          </a:p>
        </p:txBody>
      </p:sp>
      <p:sp>
        <p:nvSpPr>
          <p:cNvPr id="10244" name="Rectangle 3"/>
          <p:cNvSpPr>
            <a:spLocks noGrp="1" noChangeArrowheads="1"/>
          </p:cNvSpPr>
          <p:nvPr>
            <p:ph type="body" idx="1"/>
          </p:nvPr>
        </p:nvSpPr>
        <p:spPr>
          <a:xfrm>
            <a:off x="468313" y="1916113"/>
            <a:ext cx="8229600" cy="4321175"/>
          </a:xfrm>
        </p:spPr>
        <p:txBody>
          <a:bodyPr/>
          <a:lstStyle/>
          <a:p>
            <a:pPr eaLnBrk="1" hangingPunct="1">
              <a:lnSpc>
                <a:spcPct val="80000"/>
              </a:lnSpc>
            </a:pPr>
            <a:r>
              <a:rPr lang="es-ES" sz="1400" b="1" smtClean="0">
                <a:solidFill>
                  <a:srgbClr val="990000"/>
                </a:solidFill>
                <a:latin typeface="Arial Unicode MS" pitchFamily="34" charset="-128"/>
              </a:rPr>
              <a:t>Nombre y domicilio de la persona a quien se dirige la orden de visita. </a:t>
            </a:r>
          </a:p>
          <a:p>
            <a:pPr eaLnBrk="1" hangingPunct="1">
              <a:lnSpc>
                <a:spcPct val="80000"/>
              </a:lnSpc>
              <a:buFont typeface="Wingdings" pitchFamily="2" charset="2"/>
              <a:buNone/>
            </a:pPr>
            <a:endParaRPr lang="es-ES" sz="1400" b="1" smtClean="0">
              <a:solidFill>
                <a:srgbClr val="990000"/>
              </a:solidFill>
              <a:latin typeface="Arial Unicode MS" pitchFamily="34" charset="-128"/>
            </a:endParaRPr>
          </a:p>
          <a:p>
            <a:pPr eaLnBrk="1" hangingPunct="1">
              <a:lnSpc>
                <a:spcPct val="80000"/>
              </a:lnSpc>
            </a:pPr>
            <a:r>
              <a:rPr lang="es-ES" sz="1400" b="1" smtClean="0">
                <a:solidFill>
                  <a:srgbClr val="990000"/>
                </a:solidFill>
                <a:latin typeface="Arial Unicode MS" pitchFamily="34" charset="-128"/>
              </a:rPr>
              <a:t>Fecha y hora hábil en que se entrega.</a:t>
            </a:r>
          </a:p>
          <a:p>
            <a:pPr eaLnBrk="1" hangingPunct="1">
              <a:lnSpc>
                <a:spcPct val="80000"/>
              </a:lnSpc>
              <a:buFont typeface="Wingdings" pitchFamily="2" charset="2"/>
              <a:buNone/>
            </a:pPr>
            <a:endParaRPr lang="es-ES" sz="1400" b="1" smtClean="0">
              <a:solidFill>
                <a:srgbClr val="990000"/>
              </a:solidFill>
              <a:latin typeface="Arial Unicode MS" pitchFamily="34" charset="-128"/>
            </a:endParaRPr>
          </a:p>
          <a:p>
            <a:pPr eaLnBrk="1" hangingPunct="1">
              <a:lnSpc>
                <a:spcPct val="80000"/>
              </a:lnSpc>
            </a:pPr>
            <a:r>
              <a:rPr lang="es-ES" sz="1400" b="1" smtClean="0">
                <a:solidFill>
                  <a:srgbClr val="990000"/>
                </a:solidFill>
                <a:latin typeface="Arial Unicode MS" pitchFamily="34" charset="-128"/>
              </a:rPr>
              <a:t>Número y fecha de expedición de la orden de visita; </a:t>
            </a:r>
          </a:p>
          <a:p>
            <a:pPr eaLnBrk="1" hangingPunct="1">
              <a:lnSpc>
                <a:spcPct val="80000"/>
              </a:lnSpc>
              <a:buFont typeface="Wingdings" pitchFamily="2" charset="2"/>
              <a:buNone/>
            </a:pPr>
            <a:endParaRPr lang="es-ES" sz="1400" b="1" smtClean="0">
              <a:solidFill>
                <a:srgbClr val="990000"/>
              </a:solidFill>
              <a:latin typeface="Arial Unicode MS" pitchFamily="34" charset="-128"/>
            </a:endParaRPr>
          </a:p>
          <a:p>
            <a:pPr eaLnBrk="1" hangingPunct="1">
              <a:lnSpc>
                <a:spcPct val="80000"/>
              </a:lnSpc>
            </a:pPr>
            <a:r>
              <a:rPr lang="es-ES" sz="1400" b="1" smtClean="0">
                <a:solidFill>
                  <a:srgbClr val="990000"/>
                </a:solidFill>
                <a:latin typeface="Arial Unicode MS" pitchFamily="34" charset="-128"/>
              </a:rPr>
              <a:t>Que la cita es para la entrega de la orden de visita; </a:t>
            </a:r>
          </a:p>
          <a:p>
            <a:pPr eaLnBrk="1" hangingPunct="1">
              <a:lnSpc>
                <a:spcPct val="80000"/>
              </a:lnSpc>
              <a:buFont typeface="Wingdings" pitchFamily="2" charset="2"/>
              <a:buNone/>
            </a:pPr>
            <a:endParaRPr lang="es-ES" sz="1400" b="1" smtClean="0">
              <a:solidFill>
                <a:srgbClr val="990000"/>
              </a:solidFill>
              <a:latin typeface="Arial Unicode MS" pitchFamily="34" charset="-128"/>
            </a:endParaRPr>
          </a:p>
          <a:p>
            <a:pPr eaLnBrk="1" hangingPunct="1">
              <a:lnSpc>
                <a:spcPct val="80000"/>
              </a:lnSpc>
            </a:pPr>
            <a:r>
              <a:rPr lang="es-ES" sz="1400" b="1" smtClean="0">
                <a:solidFill>
                  <a:srgbClr val="990000"/>
                </a:solidFill>
                <a:latin typeface="Arial Unicode MS" pitchFamily="34" charset="-128"/>
              </a:rPr>
              <a:t>Fecha y hora hábil en que deberá esperar el contribuyente o su representante legal para recibir la orden de visita; </a:t>
            </a:r>
          </a:p>
          <a:p>
            <a:pPr eaLnBrk="1" hangingPunct="1">
              <a:lnSpc>
                <a:spcPct val="80000"/>
              </a:lnSpc>
              <a:buFont typeface="Wingdings" pitchFamily="2" charset="2"/>
              <a:buNone/>
            </a:pPr>
            <a:endParaRPr lang="es-ES" sz="1400" b="1" smtClean="0">
              <a:solidFill>
                <a:srgbClr val="990000"/>
              </a:solidFill>
              <a:latin typeface="Arial Unicode MS" pitchFamily="34" charset="-128"/>
            </a:endParaRPr>
          </a:p>
          <a:p>
            <a:pPr eaLnBrk="1" hangingPunct="1">
              <a:lnSpc>
                <a:spcPct val="80000"/>
              </a:lnSpc>
            </a:pPr>
            <a:r>
              <a:rPr lang="es-ES" sz="1400" b="1" smtClean="0">
                <a:solidFill>
                  <a:srgbClr val="990000"/>
                </a:solidFill>
                <a:latin typeface="Arial Unicode MS" pitchFamily="34" charset="-128"/>
              </a:rPr>
              <a:t>Nombre y firma autógrafa de la persona que hace la entrega; </a:t>
            </a:r>
          </a:p>
          <a:p>
            <a:pPr eaLnBrk="1" hangingPunct="1">
              <a:lnSpc>
                <a:spcPct val="80000"/>
              </a:lnSpc>
            </a:pPr>
            <a:endParaRPr lang="es-ES" sz="1400" b="1" smtClean="0">
              <a:solidFill>
                <a:srgbClr val="990000"/>
              </a:solidFill>
              <a:latin typeface="Arial Unicode MS" pitchFamily="34" charset="-128"/>
            </a:endParaRPr>
          </a:p>
          <a:p>
            <a:pPr eaLnBrk="1" hangingPunct="1">
              <a:lnSpc>
                <a:spcPct val="80000"/>
              </a:lnSpc>
            </a:pPr>
            <a:r>
              <a:rPr lang="es-ES" sz="1400" b="1" smtClean="0">
                <a:solidFill>
                  <a:srgbClr val="990000"/>
                </a:solidFill>
                <a:latin typeface="Arial Unicode MS" pitchFamily="34" charset="-128"/>
              </a:rPr>
              <a:t>Nombre y firma autógrafa de quien lo recibe, así como sus datos de identificación, en los casos en que sea posible; y </a:t>
            </a:r>
          </a:p>
          <a:p>
            <a:pPr eaLnBrk="1" hangingPunct="1">
              <a:lnSpc>
                <a:spcPct val="80000"/>
              </a:lnSpc>
            </a:pPr>
            <a:endParaRPr lang="es-ES" sz="1400" b="1" smtClean="0">
              <a:solidFill>
                <a:srgbClr val="990000"/>
              </a:solidFill>
              <a:latin typeface="Arial Unicode MS" pitchFamily="34" charset="-128"/>
            </a:endParaRPr>
          </a:p>
          <a:p>
            <a:pPr eaLnBrk="1" hangingPunct="1">
              <a:lnSpc>
                <a:spcPct val="80000"/>
              </a:lnSpc>
            </a:pPr>
            <a:r>
              <a:rPr lang="es-ES" sz="1400" b="1" smtClean="0">
                <a:solidFill>
                  <a:srgbClr val="990000"/>
                </a:solidFill>
                <a:latin typeface="Arial Unicode MS" pitchFamily="34" charset="-128"/>
              </a:rPr>
              <a:t>Que al practicarse la diligencia se requirió la presencia del contribuyente o su representante legal, por lo que al no estar presente alguno de ellos, se dejó citatorio con la persona que se encontró en el domicilio fiscal del contribuyente.</a:t>
            </a:r>
          </a:p>
          <a:p>
            <a:pPr eaLnBrk="1" hangingPunct="1">
              <a:lnSpc>
                <a:spcPct val="80000"/>
              </a:lnSpc>
              <a:buFont typeface="Wingdings" pitchFamily="2" charset="2"/>
              <a:buNone/>
            </a:pPr>
            <a:endParaRPr lang="es-ES" sz="1400" b="1" smtClean="0">
              <a:solidFill>
                <a:srgbClr val="990000"/>
              </a:solidFill>
              <a:latin typeface="Arial Unicode MS" pitchFamily="34" charset="-128"/>
            </a:endParaRPr>
          </a:p>
          <a:p>
            <a:pPr eaLnBrk="1" hangingPunct="1">
              <a:lnSpc>
                <a:spcPct val="80000"/>
              </a:lnSpc>
              <a:buFont typeface="Wingdings" pitchFamily="2" charset="2"/>
              <a:buNone/>
            </a:pPr>
            <a:endParaRPr lang="es-ES" sz="1400" b="1" smtClean="0">
              <a:solidFill>
                <a:srgbClr val="990000"/>
              </a:solidFill>
              <a:latin typeface="Arial Unicode MS" pitchFamily="34" charset="-128"/>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5 Marcador de número de diapositiva"/>
          <p:cNvSpPr>
            <a:spLocks noGrp="1"/>
          </p:cNvSpPr>
          <p:nvPr>
            <p:ph type="sldNum" sz="quarter" idx="12"/>
          </p:nvPr>
        </p:nvSpPr>
        <p:spPr>
          <a:noFill/>
        </p:spPr>
        <p:txBody>
          <a:bodyPr/>
          <a:lstStyle/>
          <a:p>
            <a:fld id="{3D472720-2850-4A43-B6D1-34DD3B32B52C}" type="slidenum">
              <a:rPr lang="es-ES"/>
              <a:pPr/>
              <a:t>9</a:t>
            </a:fld>
            <a:endParaRPr lang="es-ES"/>
          </a:p>
        </p:txBody>
      </p:sp>
      <p:sp>
        <p:nvSpPr>
          <p:cNvPr id="8200" name="Rectangle 8"/>
          <p:cNvSpPr>
            <a:spLocks noGrp="1" noChangeArrowheads="1"/>
          </p:cNvSpPr>
          <p:nvPr>
            <p:ph type="title"/>
          </p:nvPr>
        </p:nvSpPr>
        <p:spPr>
          <a:xfrm>
            <a:off x="504825" y="946150"/>
            <a:ext cx="7780338" cy="682625"/>
          </a:xfrm>
        </p:spPr>
        <p:txBody>
          <a:bodyPr/>
          <a:lstStyle/>
          <a:p>
            <a:pPr algn="ctr" eaLnBrk="1" hangingPunct="1"/>
            <a:r>
              <a:rPr lang="es-MX" b="1" smtClean="0">
                <a:solidFill>
                  <a:srgbClr val="808000"/>
                </a:solidFill>
                <a:latin typeface="Rockwell" pitchFamily="18" charset="0"/>
              </a:rPr>
              <a:t>NOTIFICACIONES</a:t>
            </a:r>
            <a:r>
              <a:rPr lang="es-MX" smtClean="0">
                <a:solidFill>
                  <a:srgbClr val="808000"/>
                </a:solidFill>
                <a:latin typeface="Rockwell" pitchFamily="18" charset="0"/>
              </a:rPr>
              <a:t>:</a:t>
            </a:r>
            <a:endParaRPr lang="es-ES" smtClean="0">
              <a:solidFill>
                <a:srgbClr val="808000"/>
              </a:solidFill>
              <a:latin typeface="Rockwell" pitchFamily="18" charset="0"/>
            </a:endParaRPr>
          </a:p>
        </p:txBody>
      </p:sp>
      <p:sp>
        <p:nvSpPr>
          <p:cNvPr id="8201" name="Rectangle 9"/>
          <p:cNvSpPr>
            <a:spLocks noGrp="1" noChangeArrowheads="1"/>
          </p:cNvSpPr>
          <p:nvPr>
            <p:ph type="body" idx="1"/>
          </p:nvPr>
        </p:nvSpPr>
        <p:spPr>
          <a:xfrm>
            <a:off x="457200" y="1828800"/>
            <a:ext cx="8435975" cy="4624388"/>
          </a:xfrm>
        </p:spPr>
        <p:txBody>
          <a:bodyPr/>
          <a:lstStyle/>
          <a:p>
            <a:pPr marL="0" indent="0" algn="just" eaLnBrk="1" hangingPunct="1">
              <a:lnSpc>
                <a:spcPct val="80000"/>
              </a:lnSpc>
              <a:buFont typeface="Wingdings" pitchFamily="2" charset="2"/>
              <a:buNone/>
            </a:pPr>
            <a:r>
              <a:rPr lang="es-MX" sz="2400" smtClean="0">
                <a:solidFill>
                  <a:srgbClr val="808000"/>
                </a:solidFill>
              </a:rPr>
              <a:t>Las notificaciones deberán efectuarse en el domicilio legal de los causantes, o en el último domicilio señalado para oír notificaciones.</a:t>
            </a:r>
          </a:p>
          <a:p>
            <a:pPr marL="0" indent="0" algn="just" eaLnBrk="1" hangingPunct="1">
              <a:lnSpc>
                <a:spcPct val="80000"/>
              </a:lnSpc>
              <a:buFont typeface="Wingdings" pitchFamily="2" charset="2"/>
              <a:buNone/>
            </a:pPr>
            <a:endParaRPr lang="es-MX" sz="2400" smtClean="0">
              <a:solidFill>
                <a:srgbClr val="808000"/>
              </a:solidFill>
            </a:endParaRPr>
          </a:p>
          <a:p>
            <a:pPr marL="0" indent="0" algn="just" eaLnBrk="1" hangingPunct="1">
              <a:lnSpc>
                <a:spcPct val="80000"/>
              </a:lnSpc>
              <a:buFont typeface="Wingdings" pitchFamily="2" charset="2"/>
              <a:buNone/>
            </a:pPr>
            <a:r>
              <a:rPr lang="es-MX" sz="2400" smtClean="0">
                <a:solidFill>
                  <a:srgbClr val="808000"/>
                </a:solidFill>
              </a:rPr>
              <a:t>Si el notificador no encuentra a la persona con quien debe practicarse la diligencia, dejará citatorio para que lo espere a una hora fija del día hábil siguiente y, si no diera cumplimiento al citatorio, la notificación se efectuará con la persona que se encuentre en el domicilio, asentando el notificador en el acta que al efecto levante estas circunstancias para revestir ese acto de legalidad. </a:t>
            </a:r>
            <a:endParaRPr lang="es-ES" sz="2400" smtClean="0">
              <a:solidFill>
                <a:srgbClr val="808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201">
                                            <p:txEl>
                                              <p:pRg st="0" end="0"/>
                                            </p:txEl>
                                          </p:spTgt>
                                        </p:tgtEl>
                                        <p:attrNameLst>
                                          <p:attrName>style.visibility</p:attrName>
                                        </p:attrNameLst>
                                      </p:cBhvr>
                                      <p:to>
                                        <p:strVal val="visible"/>
                                      </p:to>
                                    </p:set>
                                    <p:animEffect transition="in" filter="checkerboard(across)">
                                      <p:cBhvr>
                                        <p:cTn id="7" dur="500"/>
                                        <p:tgtEl>
                                          <p:spTgt spid="8201">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8201">
                                            <p:txEl>
                                              <p:pRg st="2" end="2"/>
                                            </p:txEl>
                                          </p:spTgt>
                                        </p:tgtEl>
                                        <p:attrNameLst>
                                          <p:attrName>style.visibility</p:attrName>
                                        </p:attrNameLst>
                                      </p:cBhvr>
                                      <p:to>
                                        <p:strVal val="visible"/>
                                      </p:to>
                                    </p:set>
                                    <p:animEffect transition="in" filter="checkerboard(across)">
                                      <p:cBhvr>
                                        <p:cTn id="11" dur="500"/>
                                        <p:tgtEl>
                                          <p:spTgt spid="8201">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8200"/>
                                        </p:tgtEl>
                                        <p:attrNameLst>
                                          <p:attrName>style.visibility</p:attrName>
                                        </p:attrNameLst>
                                      </p:cBhvr>
                                      <p:to>
                                        <p:strVal val="visible"/>
                                      </p:to>
                                    </p:set>
                                    <p:animEffect transition="in" filter="dissolve">
                                      <p:cBhvr>
                                        <p:cTn id="15" dur="5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autoUpdateAnimBg="0"/>
      <p:bldP spid="8201" grpId="0" build="p" autoUpdateAnimBg="0" advAuto="0"/>
    </p:bldLst>
  </p:timing>
</p:sld>
</file>

<file path=ppt/theme/theme1.xml><?xml version="1.0" encoding="utf-8"?>
<a:theme xmlns:a="http://schemas.openxmlformats.org/drawingml/2006/main" name="Cuadrante">
  <a:themeElements>
    <a:clrScheme name="Cuadrant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Cuadran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adrante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uadrant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Cuadrante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uadrante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Cuadrante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uadrante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Cuadrante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Cuadrante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Cuadrante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Marketing Plan</Template>
  <TotalTime>1013</TotalTime>
  <Words>2709</Words>
  <Application>Microsoft Office PowerPoint</Application>
  <PresentationFormat>Presentación en pantalla (4:3)</PresentationFormat>
  <Paragraphs>235</Paragraphs>
  <Slides>32</Slides>
  <Notes>32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32</vt:i4>
      </vt:variant>
    </vt:vector>
  </HeadingPairs>
  <TitlesOfParts>
    <vt:vector size="43" baseType="lpstr">
      <vt:lpstr>Times New Roman</vt:lpstr>
      <vt:lpstr>Arial</vt:lpstr>
      <vt:lpstr>Wingdings</vt:lpstr>
      <vt:lpstr>Rockwell Extra Bold</vt:lpstr>
      <vt:lpstr>Rockwell</vt:lpstr>
      <vt:lpstr>Tahoma</vt:lpstr>
      <vt:lpstr>Arial Unicode MS</vt:lpstr>
      <vt:lpstr>Monotype Corsiva</vt:lpstr>
      <vt:lpstr>OCR A Extended</vt:lpstr>
      <vt:lpstr>Lucida Console</vt:lpstr>
      <vt:lpstr>Cuadrante</vt:lpstr>
      <vt:lpstr>   LA VISITA DOMICILIARIA Y MEDIOS DE DEFENSA</vt:lpstr>
      <vt:lpstr>ORDEN DE VISITA DOMICILIARIA.-</vt:lpstr>
      <vt:lpstr>ORDEN DE VISITA DOMICILIARIA.-</vt:lpstr>
      <vt:lpstr>ORDEN DE VISITA DOMICILIARIA.-</vt:lpstr>
      <vt:lpstr>VISITAS DOMICILIARIAS.-</vt:lpstr>
      <vt:lpstr>Diapositiva 6</vt:lpstr>
      <vt:lpstr>CITATORIOS.-</vt:lpstr>
      <vt:lpstr>       Requisitos de los citatorios. Su expedición tratándose de visitas domiciliarias a que se refiere el artículo 44, fracción II del Código Fiscal de la Federación. </vt:lpstr>
      <vt:lpstr>NOTIFICACIONES:</vt:lpstr>
      <vt:lpstr>ACTAS PARCIALES.</vt:lpstr>
      <vt:lpstr>ULTIMA ACTA PARCIAL (FINAL)</vt:lpstr>
      <vt:lpstr>MEDIOS DE DEFENSA ANTE LA VISITA DOMICILIARIA</vt:lpstr>
      <vt:lpstr>MEDIOS DE DEFENSA.-</vt:lpstr>
      <vt:lpstr>GARANTIAS INDIVIDUALES</vt:lpstr>
      <vt:lpstr>PROCEDIMIENTO ADMINISTRATIVO DE EJECUCION.-</vt:lpstr>
      <vt:lpstr>SUSPENSIÓN DEL PROCEDIMIENTO.-</vt:lpstr>
      <vt:lpstr>JUICIO DE NULIDAD</vt:lpstr>
      <vt:lpstr>JUICIO DE AMPARO</vt:lpstr>
      <vt:lpstr>RECURSO DE REVOCACION Art.116-128 CFF</vt:lpstr>
      <vt:lpstr>CADUCIDAD Art. 67 CFF</vt:lpstr>
      <vt:lpstr>PRESCRIPCION.-</vt:lpstr>
      <vt:lpstr>REQUISITOS DE LOS ACTOS ADMINISTRATIVOS.-</vt:lpstr>
      <vt:lpstr>AUSENCIA DE FUNDAMENTO Y MOTIVO.-</vt:lpstr>
      <vt:lpstr>VICIOS DEL PROCEDIMIENTO.-</vt:lpstr>
      <vt:lpstr>DESVIO DE PODER.-</vt:lpstr>
      <vt:lpstr>INCONFORMIDADES ADMINISTRATIVAS.-</vt:lpstr>
      <vt:lpstr>JUSTICIA ADMINISTRATIVA</vt:lpstr>
      <vt:lpstr>JUSTICIA DE VENTANILLA</vt:lpstr>
      <vt:lpstr>RECONSIDERACION.-</vt:lpstr>
      <vt:lpstr>Diapositiva 30</vt:lpstr>
      <vt:lpstr>CONDONACION DE MULTAS.-</vt:lpstr>
      <vt:lpstr>C O N C L U S I O N E 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end user</dc:creator>
  <cp:lastModifiedBy>usuario1</cp:lastModifiedBy>
  <cp:revision>25</cp:revision>
  <dcterms:created xsi:type="dcterms:W3CDTF">2003-08-09T02:01:51Z</dcterms:created>
  <dcterms:modified xsi:type="dcterms:W3CDTF">2012-03-01T16:36:43Z</dcterms:modified>
</cp:coreProperties>
</file>