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21" autoAdjust="0"/>
  </p:normalViewPr>
  <p:slideViewPr>
    <p:cSldViewPr snapToGrid="0" snapToObjects="1">
      <p:cViewPr varScale="1">
        <p:scale>
          <a:sx n="101" d="100"/>
          <a:sy n="10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C5CD-01AC-504C-B90B-EBFE837DA6A5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0A1E8-47FD-5643-937F-2C77591E260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4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0A1E8-47FD-5643-937F-2C77591E260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84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06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91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8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2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9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80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7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39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56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34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11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94E2-12FE-3D4A-9056-A5C2EE6D900D}" type="datetimeFigureOut">
              <a:rPr lang="es-ES" smtClean="0"/>
              <a:t>18/05/17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5504-943A-6E48-8501-DA440FE2E3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0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casillas@uv.mx" TargetMode="External"/><Relationship Id="rId4" Type="http://schemas.openxmlformats.org/officeDocument/2006/relationships/hyperlink" Target="http://www.uv.mx/personal/mcasillas" TargetMode="External"/><Relationship Id="rId5" Type="http://schemas.openxmlformats.org/officeDocument/2006/relationships/hyperlink" Target="http://www.uv.mx/blogs/brechadigit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v.mx/bdie/files/2016/01/Libro-Trayectorias-escolares-educacion-superio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Nuevas dimensiones para el estudio de las trayectorias escolares</a:t>
            </a:r>
            <a:r>
              <a:rPr lang="es-MX" dirty="0"/>
              <a:t/>
            </a:r>
            <a:br>
              <a:rPr lang="es-MX" dirty="0"/>
            </a:br>
            <a:r>
              <a:rPr lang="es-ES_tradnl" dirty="0"/>
              <a:t> </a:t>
            </a:r>
            <a:r>
              <a:rPr lang="es-MX" dirty="0"/>
              <a:t/>
            </a:r>
            <a:br>
              <a:rPr lang="es-MX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sz="5900" dirty="0" smtClean="0"/>
              <a:t>Dr. Miguel Casillas</a:t>
            </a:r>
          </a:p>
          <a:p>
            <a:r>
              <a:rPr lang="es-ES_tradnl" dirty="0" smtClean="0"/>
              <a:t>Universidad Veracruzana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ES_tradnl" dirty="0" smtClean="0"/>
              <a:t> </a:t>
            </a:r>
            <a:r>
              <a:rPr lang="es-ES" dirty="0" smtClean="0"/>
              <a:t>XII ENCUENTRO DE SEGUIMIENTO DE EGRESADOS, "OPINIÓN DE EMPLEADORES Y MERCADO DE TRABAJO A NIVEL SUPERIOR"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ES_tradnl" dirty="0" smtClean="0"/>
              <a:t> UAS/25 de mayo</a:t>
            </a:r>
            <a:r>
              <a:rPr lang="es-MX" dirty="0" smtClean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526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3173"/>
            <a:ext cx="8229600" cy="157185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s-ES_tradnl" sz="3200" b="1" dirty="0" smtClean="0"/>
              <a:t>El estudio de las trayectorias escolares 1</a:t>
            </a:r>
            <a:br>
              <a:rPr lang="es-ES_tradnl" sz="3200" b="1" dirty="0" smtClean="0"/>
            </a:br>
            <a:r>
              <a:rPr lang="es-ES_tradnl" sz="1400" dirty="0" err="1" smtClean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Cardex</a:t>
            </a:r>
            <a:r>
              <a:rPr lang="es-ES_tradnl" sz="1400" dirty="0" smtClean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 manual, registros en papel.</a:t>
            </a:r>
            <a:br>
              <a:rPr lang="es-ES_tradnl" sz="1400" dirty="0" smtClean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</a:br>
            <a:r>
              <a:rPr lang="es-ES_tradnl" sz="1400" dirty="0" smtClean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Instituciones pequeñas, ambiente familiar 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244036"/>
              </p:ext>
            </p:extLst>
          </p:nvPr>
        </p:nvGraphicFramePr>
        <p:xfrm>
          <a:off x="455785" y="1685027"/>
          <a:ext cx="8229600" cy="4472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719"/>
                <a:gridCol w="2464385"/>
                <a:gridCol w="2212917"/>
                <a:gridCol w="1694579"/>
              </a:tblGrid>
              <a:tr h="63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Etapas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Fuentes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Temas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7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Desconocimiento sobre las trayectorias </a:t>
                      </a:r>
                      <a:endParaRPr lang="es-ES_tradnl" sz="1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Ignorancia derivada de la homogeneidad histórica de las poblaciones estudiantiles de la ES 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: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Hombres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Clases medias y altas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Alto capital cultural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Blancos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Normales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Predominio de la ideología de la igualdad de 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oportunidades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Selecci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ón natural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Mérito individual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 políticas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s-ES_tradnl" sz="3200" b="1" dirty="0" smtClean="0"/>
              <a:t>El estudio de las trayectorias escolares 2</a:t>
            </a:r>
            <a:br>
              <a:rPr lang="es-ES_tradnl" sz="3200" b="1" dirty="0" smtClean="0"/>
            </a:br>
            <a:r>
              <a:rPr lang="es-ES_tradnl" sz="1400" dirty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Sistemas masificados que 1. requieren planeación y 2. requieren cumplir con indicadores de </a:t>
            </a:r>
            <a:r>
              <a:rPr lang="es-ES_tradnl" sz="1400" dirty="0" smtClean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desempeño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280316"/>
              </p:ext>
            </p:extLst>
          </p:nvPr>
        </p:nvGraphicFramePr>
        <p:xfrm>
          <a:off x="457200" y="1672453"/>
          <a:ext cx="8229600" cy="438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5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Etapas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Fuentes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Temas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0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Trayectoria escolar como un asunto estrictamente académico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Incorporación al sistema institucional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Afiliación al sistema 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académico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_tradnl" sz="1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TIC: </a:t>
                      </a: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sistemas de registro, seguimiento y análisis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Acceso a la información institucional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Uso de servicios institucionales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Evolución de la inscripción y selección de cursos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Reprobación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Rezago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Abandono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Programación académica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Tutorías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Programación académica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Oferta de servicios institucionales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10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b="1" dirty="0">
                <a:solidFill>
                  <a:prstClr val="black"/>
                </a:solidFill>
              </a:rPr>
              <a:t>El estudio de las trayectorias escolares </a:t>
            </a:r>
            <a:r>
              <a:rPr lang="es-ES_tradnl" sz="3200" b="1" dirty="0" smtClean="0">
                <a:solidFill>
                  <a:prstClr val="black"/>
                </a:solidFill>
              </a:rPr>
              <a:t>3</a:t>
            </a:r>
            <a:r>
              <a:rPr lang="es-ES_tradnl" sz="3200" b="1" dirty="0">
                <a:solidFill>
                  <a:prstClr val="black"/>
                </a:solidFill>
              </a:rPr>
              <a:t/>
            </a:r>
            <a:br>
              <a:rPr lang="es-ES_tradnl" sz="3200" b="1" dirty="0">
                <a:solidFill>
                  <a:prstClr val="black"/>
                </a:solidFill>
              </a:rPr>
            </a:br>
            <a:r>
              <a:rPr lang="es-ES_tradnl" sz="1400" dirty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Sistemas masificados que 1. requieren planeación y 2. requieren cumplir con indicadores de desempeño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20878"/>
              </p:ext>
            </p:extLst>
          </p:nvPr>
        </p:nvGraphicFramePr>
        <p:xfrm>
          <a:off x="457200" y="1622153"/>
          <a:ext cx="8229600" cy="285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898661"/>
                <a:gridCol w="2216139"/>
                <a:gridCol w="2057400"/>
              </a:tblGrid>
              <a:tr h="607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Etapas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Fuentes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Temas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711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Reconocimiento inicial de la diversidad y valoración de la experiencia escolar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Las diferencias socioeconómicas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Pronabes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0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Origen étnico</a:t>
                      </a:r>
                      <a:endParaRPr lang="es-MX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Apoyos y tutorías tipo </a:t>
                      </a:r>
                      <a:r>
                        <a:rPr lang="es-ES_tradnl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Paeies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/Fundaci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ón</a:t>
                      </a:r>
                      <a:r>
                        <a:rPr lang="es-ES_tradnl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s-ES_tradnl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Ford</a:t>
                      </a:r>
                      <a:endParaRPr lang="es-MX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7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8324"/>
            <a:ext cx="8229600" cy="440118"/>
          </a:xfrm>
        </p:spPr>
        <p:txBody>
          <a:bodyPr>
            <a:noAutofit/>
          </a:bodyPr>
          <a:lstStyle/>
          <a:p>
            <a:r>
              <a:rPr lang="es-ES_tradnl" sz="2000" b="1" dirty="0">
                <a:solidFill>
                  <a:prstClr val="black"/>
                </a:solidFill>
              </a:rPr>
              <a:t>El estudio de las trayectorias escolares </a:t>
            </a:r>
            <a:r>
              <a:rPr lang="es-ES_tradnl" sz="2000" b="1" dirty="0" smtClean="0">
                <a:solidFill>
                  <a:prstClr val="black"/>
                </a:solidFill>
              </a:rPr>
              <a:t>4</a:t>
            </a:r>
            <a:br>
              <a:rPr lang="es-ES_tradnl" sz="2000" b="1" dirty="0" smtClean="0">
                <a:solidFill>
                  <a:prstClr val="black"/>
                </a:solidFill>
              </a:rPr>
            </a:br>
            <a:r>
              <a:rPr lang="es-ES_tradnl" sz="1400" dirty="0">
                <a:solidFill>
                  <a:prstClr val="black"/>
                </a:solidFill>
                <a:latin typeface="Cambria"/>
                <a:ea typeface="ＭＳ 明朝"/>
                <a:cs typeface="Times New Roman"/>
              </a:rPr>
              <a:t>Sistemas masificados que 1. requieren planeación y 2. requieren cumplir con indicadores de desempeño</a:t>
            </a:r>
            <a:endParaRPr lang="es-ES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920246"/>
              </p:ext>
            </p:extLst>
          </p:nvPr>
        </p:nvGraphicFramePr>
        <p:xfrm>
          <a:off x="289185" y="829940"/>
          <a:ext cx="8235574" cy="575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621"/>
                <a:gridCol w="1823142"/>
                <a:gridCol w="2137478"/>
                <a:gridCol w="3055333"/>
              </a:tblGrid>
              <a:tr h="231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Etapas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Fuentes</a:t>
                      </a:r>
                      <a:endParaRPr lang="es-MX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Temas</a:t>
                      </a:r>
                      <a:endParaRPr lang="es-MX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 hacia el futuro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624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Diversidad como complejidad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El capital cultural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 smtClean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Tutorías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 smtClean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Construcci</a:t>
                      </a:r>
                      <a:r>
                        <a:rPr lang="es-ES_tradnl" sz="1600" dirty="0" smtClean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ón de públicos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 smtClean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Diversificación de la oferta cultural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62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DDHH</a:t>
                      </a:r>
                    </a:p>
                    <a:p>
                      <a:pPr marL="45720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Leyes 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5720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Género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Reglamentos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Cambios curriculares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40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El capital </a:t>
                      </a: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tecnológico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Incorporado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Objetivado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Institucionalizado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GAT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i="1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Habitus</a:t>
                      </a: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tecnol</a:t>
                      </a: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ógico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Definición de saberes digitales mínimos y alfabetización tecnológica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Perfil de egreso y grado de </a:t>
                      </a:r>
                      <a:r>
                        <a:rPr lang="es-ES_tradnl" sz="1600" dirty="0" err="1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tecnologización</a:t>
                      </a: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de las profesiones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48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DDHH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Leyes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Investigación educativa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Condición de discapacidad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Reglamentos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s-ES_tradnl" sz="1600" dirty="0">
                          <a:solidFill>
                            <a:srgbClr val="C0504D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Cambios infraestructura física y condiciones de accesibilidad</a:t>
                      </a:r>
                      <a:endParaRPr lang="es-MX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24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Referencias</a:t>
            </a:r>
          </a:p>
          <a:p>
            <a:r>
              <a:rPr lang="es-ES_tradnl" u="sng" dirty="0" smtClean="0">
                <a:hlinkClick r:id="rId2"/>
              </a:rPr>
              <a:t>https</a:t>
            </a:r>
            <a:r>
              <a:rPr lang="es-ES_tradnl" u="sng" dirty="0">
                <a:hlinkClick r:id="rId2"/>
              </a:rPr>
              <a:t>://www.uv.mx/bdie/files/2016/01/Libro-Trayectorias-escolares-educacion-superior.pdf</a:t>
            </a:r>
            <a:endParaRPr lang="es-MX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pPr marL="0" indent="0" algn="ctr">
              <a:buNone/>
            </a:pPr>
            <a:r>
              <a:rPr lang="es-ES_tradnl" dirty="0" smtClean="0">
                <a:hlinkClick r:id="rId3"/>
              </a:rPr>
              <a:t>mcasillas@uv.mx</a:t>
            </a:r>
            <a:endParaRPr lang="es-ES_tradnl" dirty="0" smtClean="0"/>
          </a:p>
          <a:p>
            <a:pPr marL="0" indent="0" algn="ctr">
              <a:buNone/>
            </a:pPr>
            <a:r>
              <a:rPr lang="es-ES_tradnl" sz="3000" dirty="0" smtClean="0">
                <a:hlinkClick r:id="rId4"/>
              </a:rPr>
              <a:t>www.uv.mx/personal/mcasillas</a:t>
            </a:r>
            <a:r>
              <a:rPr lang="es-ES_tradnl" sz="3000" dirty="0" smtClean="0"/>
              <a:t> </a:t>
            </a:r>
          </a:p>
          <a:p>
            <a:pPr marL="0" indent="0" algn="ctr">
              <a:buNone/>
            </a:pPr>
            <a:r>
              <a:rPr lang="es-ES_tradnl" sz="3000" dirty="0" smtClean="0">
                <a:hlinkClick r:id="rId5"/>
              </a:rPr>
              <a:t>www.uv.mx/blogs/brechadigital</a:t>
            </a:r>
            <a:r>
              <a:rPr lang="es-ES_tradnl" sz="3000" dirty="0" smtClean="0"/>
              <a:t> </a:t>
            </a:r>
            <a:r>
              <a:rPr lang="es-ES_tradnl" sz="3000" dirty="0"/>
              <a:t> </a:t>
            </a:r>
            <a:r>
              <a:rPr lang="es-ES_tradnl" sz="3000" dirty="0" smtClean="0"/>
              <a:t> </a:t>
            </a:r>
            <a:endParaRPr lang="es-MX" sz="3000" dirty="0"/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84036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</TotalTime>
  <Words>291</Words>
  <Application>Microsoft Macintosh PowerPoint</Application>
  <PresentationFormat>Presentación en pantalla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Nuevas dimensiones para el estudio de las trayectorias escolares   </vt:lpstr>
      <vt:lpstr>El estudio de las trayectorias escolares 1 Cardex manual, registros en papel. Instituciones pequeñas, ambiente familiar </vt:lpstr>
      <vt:lpstr>El estudio de las trayectorias escolares 2 Sistemas masificados que 1. requieren planeación y 2. requieren cumplir con indicadores de desempeño</vt:lpstr>
      <vt:lpstr>El estudio de las trayectorias escolares 3 Sistemas masificados que 1. requieren planeación y 2. requieren cumplir con indicadores de desempeño</vt:lpstr>
      <vt:lpstr>El estudio de las trayectorias escolares 4 Sistemas masificados que 1. requieren planeación y 2. requieren cumplir con indicadores de desempeño</vt:lpstr>
      <vt:lpstr>MUCHAS GRACIAS</vt:lpstr>
    </vt:vector>
  </TitlesOfParts>
  <Company>Universidad Veracruzana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dimensiones para el estudio de las trayectorias escolares   </dc:title>
  <dc:creator>Miguel Angel Casillas Alvarado</dc:creator>
  <cp:lastModifiedBy>Miguel Angel Casillas Alvarado</cp:lastModifiedBy>
  <cp:revision>9</cp:revision>
  <dcterms:created xsi:type="dcterms:W3CDTF">2017-05-18T17:05:10Z</dcterms:created>
  <dcterms:modified xsi:type="dcterms:W3CDTF">2017-05-23T00:36:33Z</dcterms:modified>
</cp:coreProperties>
</file>