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  <p:sldMasterId id="2147484164" r:id="rId2"/>
  </p:sldMasterIdLst>
  <p:sldIdLst>
    <p:sldId id="295" r:id="rId3"/>
    <p:sldId id="314" r:id="rId4"/>
    <p:sldId id="296" r:id="rId5"/>
    <p:sldId id="29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82" r:id="rId15"/>
    <p:sldId id="283" r:id="rId16"/>
    <p:sldId id="284" r:id="rId17"/>
    <p:sldId id="268" r:id="rId18"/>
    <p:sldId id="269" r:id="rId19"/>
    <p:sldId id="270" r:id="rId20"/>
    <p:sldId id="271" r:id="rId21"/>
    <p:sldId id="273" r:id="rId22"/>
    <p:sldId id="274" r:id="rId23"/>
    <p:sldId id="275" r:id="rId24"/>
    <p:sldId id="316" r:id="rId25"/>
    <p:sldId id="277" r:id="rId26"/>
    <p:sldId id="287" r:id="rId27"/>
    <p:sldId id="278" r:id="rId28"/>
    <p:sldId id="289" r:id="rId29"/>
    <p:sldId id="288" r:id="rId30"/>
    <p:sldId id="279" r:id="rId31"/>
    <p:sldId id="290" r:id="rId32"/>
    <p:sldId id="318" r:id="rId33"/>
    <p:sldId id="291" r:id="rId34"/>
    <p:sldId id="280" r:id="rId35"/>
    <p:sldId id="292" r:id="rId36"/>
    <p:sldId id="293" r:id="rId37"/>
    <p:sldId id="281" r:id="rId38"/>
    <p:sldId id="294" r:id="rId39"/>
    <p:sldId id="285" r:id="rId40"/>
    <p:sldId id="298" r:id="rId41"/>
    <p:sldId id="299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00" r:id="rId54"/>
    <p:sldId id="301" r:id="rId55"/>
    <p:sldId id="313" r:id="rId56"/>
    <p:sldId id="315" r:id="rId57"/>
    <p:sldId id="286" r:id="rId58"/>
    <p:sldId id="317" r:id="rId5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229E"/>
    <a:srgbClr val="6E9D3C"/>
    <a:srgbClr val="A772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81" autoAdjust="0"/>
    <p:restoredTop sz="94654" autoAdjust="0"/>
  </p:normalViewPr>
  <p:slideViewPr>
    <p:cSldViewPr>
      <p:cViewPr>
        <p:scale>
          <a:sx n="50" d="100"/>
          <a:sy n="50" d="100"/>
        </p:scale>
        <p:origin x="-1158" y="-5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1665BF-CFCE-41BA-AA99-6BF9C25F996F}" type="doc">
      <dgm:prSet loTypeId="urn:microsoft.com/office/officeart/2005/8/layout/orgChart1" loCatId="hierarchy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s-MX"/>
        </a:p>
      </dgm:t>
    </dgm:pt>
    <dgm:pt modelId="{7592FABD-B662-4B1B-8C6C-B7E8E36A9352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Géneros del fotoperiodismo.</a:t>
          </a:r>
          <a:endParaRPr lang="es-MX" sz="1400" dirty="0">
            <a:solidFill>
              <a:schemeClr val="tx1"/>
            </a:solidFill>
          </a:endParaRPr>
        </a:p>
      </dgm:t>
    </dgm:pt>
    <dgm:pt modelId="{BCBB5102-F8E8-4FC4-8C5E-2D7523B4559D}" type="parTrans" cxnId="{8A08821D-282A-4F7A-8D20-89AE4B455E5A}">
      <dgm:prSet/>
      <dgm:spPr/>
      <dgm:t>
        <a:bodyPr/>
        <a:lstStyle/>
        <a:p>
          <a:endParaRPr lang="es-MX"/>
        </a:p>
      </dgm:t>
    </dgm:pt>
    <dgm:pt modelId="{CB9B5952-CA71-42D0-8D79-014535F614C0}" type="sibTrans" cxnId="{8A08821D-282A-4F7A-8D20-89AE4B455E5A}">
      <dgm:prSet/>
      <dgm:spPr/>
      <dgm:t>
        <a:bodyPr/>
        <a:lstStyle/>
        <a:p>
          <a:endParaRPr lang="es-MX"/>
        </a:p>
      </dgm:t>
    </dgm:pt>
    <dgm:pt modelId="{3FE5DD7C-08F5-4832-8370-C79A5E9B52AE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Fotografía informativa</a:t>
          </a:r>
          <a:endParaRPr lang="es-MX" sz="1400" dirty="0">
            <a:solidFill>
              <a:schemeClr val="tx1"/>
            </a:solidFill>
          </a:endParaRPr>
        </a:p>
      </dgm:t>
    </dgm:pt>
    <dgm:pt modelId="{9CE11BB6-9BA0-48B6-BB12-B559E885EB7B}" type="parTrans" cxnId="{68D79694-3E7F-4FE6-81C8-DD2B3E638DFA}">
      <dgm:prSet/>
      <dgm:spPr/>
      <dgm:t>
        <a:bodyPr/>
        <a:lstStyle/>
        <a:p>
          <a:endParaRPr lang="es-MX"/>
        </a:p>
      </dgm:t>
    </dgm:pt>
    <dgm:pt modelId="{2C8807EE-1E0D-422C-866C-A49271B58614}" type="sibTrans" cxnId="{68D79694-3E7F-4FE6-81C8-DD2B3E638DFA}">
      <dgm:prSet/>
      <dgm:spPr/>
      <dgm:t>
        <a:bodyPr/>
        <a:lstStyle/>
        <a:p>
          <a:endParaRPr lang="es-MX"/>
        </a:p>
      </dgm:t>
    </dgm:pt>
    <dgm:pt modelId="{8F154465-0B78-441B-A252-553EF5BE3496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Fotografía testimonial/documental</a:t>
          </a:r>
          <a:endParaRPr lang="es-MX" sz="1400" dirty="0">
            <a:solidFill>
              <a:schemeClr val="tx1"/>
            </a:solidFill>
          </a:endParaRPr>
        </a:p>
      </dgm:t>
    </dgm:pt>
    <dgm:pt modelId="{57F44378-A2DD-4AA3-9366-343C89D47F81}" type="parTrans" cxnId="{9130984A-AEBB-4989-A5EA-5B2208B8D565}">
      <dgm:prSet/>
      <dgm:spPr/>
      <dgm:t>
        <a:bodyPr/>
        <a:lstStyle/>
        <a:p>
          <a:endParaRPr lang="es-MX"/>
        </a:p>
      </dgm:t>
    </dgm:pt>
    <dgm:pt modelId="{34E2C2D9-CFBC-423D-A692-EBAE896E2D0C}" type="sibTrans" cxnId="{9130984A-AEBB-4989-A5EA-5B2208B8D565}">
      <dgm:prSet/>
      <dgm:spPr/>
      <dgm:t>
        <a:bodyPr/>
        <a:lstStyle/>
        <a:p>
          <a:endParaRPr lang="es-MX"/>
        </a:p>
      </dgm:t>
    </dgm:pt>
    <dgm:pt modelId="{CF8170EC-7B29-4D84-A585-7E6466944A4E}">
      <dgm:prSet phldrT="[Texto]" custT="1"/>
      <dgm:spPr/>
      <dgm:t>
        <a:bodyPr/>
        <a:lstStyle/>
        <a:p>
          <a:r>
            <a:rPr lang="es-ES" sz="1400" dirty="0" smtClean="0">
              <a:solidFill>
                <a:schemeClr val="tx1"/>
              </a:solidFill>
            </a:rPr>
            <a:t>Fotografía ensayo.</a:t>
          </a:r>
          <a:endParaRPr lang="es-MX" sz="1400" dirty="0">
            <a:solidFill>
              <a:schemeClr val="tx1"/>
            </a:solidFill>
          </a:endParaRPr>
        </a:p>
      </dgm:t>
    </dgm:pt>
    <dgm:pt modelId="{75F8EC46-5D26-4312-8558-BFD83DCCBAEF}" type="parTrans" cxnId="{5DFDB173-C0FA-48CE-B3C5-542FBC742796}">
      <dgm:prSet/>
      <dgm:spPr/>
      <dgm:t>
        <a:bodyPr/>
        <a:lstStyle/>
        <a:p>
          <a:endParaRPr lang="es-MX"/>
        </a:p>
      </dgm:t>
    </dgm:pt>
    <dgm:pt modelId="{B35A10E7-CBFE-4F91-BFFD-37BC4B153A20}" type="sibTrans" cxnId="{5DFDB173-C0FA-48CE-B3C5-542FBC742796}">
      <dgm:prSet/>
      <dgm:spPr/>
      <dgm:t>
        <a:bodyPr/>
        <a:lstStyle/>
        <a:p>
          <a:endParaRPr lang="es-MX"/>
        </a:p>
      </dgm:t>
    </dgm:pt>
    <dgm:pt modelId="{A0B70A73-E072-464D-90CC-22B41E6D4CE4}">
      <dgm:prSet custT="1"/>
      <dgm:spPr/>
      <dgm:t>
        <a:bodyPr/>
        <a:lstStyle/>
        <a:p>
          <a:r>
            <a:rPr lang="es-MX" sz="1400" b="0" i="0" dirty="0" smtClean="0">
              <a:solidFill>
                <a:schemeClr val="tx1"/>
              </a:solidFill>
            </a:rPr>
            <a:t>Fuerza descriptiva. En el mensaje gráfico la mayor información posible que responda a las preguntas clásicas de ¿Qué?, ¿Quién?, ¿Cuándo?, ¿Cómo? Y ¿Dónde?</a:t>
          </a:r>
          <a:endParaRPr lang="es-MX" sz="1400" b="0" i="0" dirty="0">
            <a:solidFill>
              <a:schemeClr val="tx1"/>
            </a:solidFill>
          </a:endParaRPr>
        </a:p>
      </dgm:t>
    </dgm:pt>
    <dgm:pt modelId="{26A984C8-7DBE-4EA6-95D8-AEA46D8EB6CF}" type="parTrans" cxnId="{EBC9F52E-A732-4408-8D66-50B0BE6FEAF0}">
      <dgm:prSet/>
      <dgm:spPr/>
      <dgm:t>
        <a:bodyPr/>
        <a:lstStyle/>
        <a:p>
          <a:endParaRPr lang="es-MX"/>
        </a:p>
      </dgm:t>
    </dgm:pt>
    <dgm:pt modelId="{8118D4B3-343F-4B6E-AC8C-BD6BE5410434}" type="sibTrans" cxnId="{EBC9F52E-A732-4408-8D66-50B0BE6FEAF0}">
      <dgm:prSet/>
      <dgm:spPr/>
      <dgm:t>
        <a:bodyPr/>
        <a:lstStyle/>
        <a:p>
          <a:endParaRPr lang="es-MX"/>
        </a:p>
      </dgm:t>
    </dgm:pt>
    <dgm:pt modelId="{FDB89A69-56D5-418E-8F16-FB1BC2E47813}">
      <dgm:prSet custT="1"/>
      <dgm:spPr/>
      <dgm:t>
        <a:bodyPr/>
        <a:lstStyle/>
        <a:p>
          <a:r>
            <a:rPr lang="es-MX" sz="1400" dirty="0" smtClean="0">
              <a:solidFill>
                <a:schemeClr val="tx1"/>
              </a:solidFill>
            </a:rPr>
            <a:t>La imagen es interpretada como portadora de información, que trae consigo la inscripción y el registro de un hecho observable y verificable.</a:t>
          </a:r>
          <a:r>
            <a:rPr lang="es-MX" sz="1400" dirty="0" smtClean="0">
              <a:solidFill>
                <a:schemeClr val="tx1"/>
              </a:solidFill>
              <a:latin typeface="Calibri"/>
            </a:rPr>
            <a:t>²</a:t>
          </a:r>
          <a:endParaRPr lang="es-MX" sz="1400" dirty="0">
            <a:solidFill>
              <a:schemeClr val="tx1"/>
            </a:solidFill>
          </a:endParaRPr>
        </a:p>
      </dgm:t>
    </dgm:pt>
    <dgm:pt modelId="{B7522AE5-D9FA-461E-B82A-3D7C7E098C88}" type="parTrans" cxnId="{35D99CB7-E577-44F9-9E5E-7BA1213B6E0B}">
      <dgm:prSet/>
      <dgm:spPr/>
      <dgm:t>
        <a:bodyPr/>
        <a:lstStyle/>
        <a:p>
          <a:endParaRPr lang="es-MX"/>
        </a:p>
      </dgm:t>
    </dgm:pt>
    <dgm:pt modelId="{C57BB1A0-1A21-401D-8D84-0463434CBD19}" type="sibTrans" cxnId="{35D99CB7-E577-44F9-9E5E-7BA1213B6E0B}">
      <dgm:prSet/>
      <dgm:spPr/>
      <dgm:t>
        <a:bodyPr/>
        <a:lstStyle/>
        <a:p>
          <a:endParaRPr lang="es-MX"/>
        </a:p>
      </dgm:t>
    </dgm:pt>
    <dgm:pt modelId="{84F021E7-4389-403C-8081-A124C1E59182}">
      <dgm:prSet custT="1"/>
      <dgm:spPr/>
      <dgm:t>
        <a:bodyPr/>
        <a:lstStyle/>
        <a:p>
          <a:r>
            <a:rPr lang="es-MX" sz="1400" b="0" i="0" dirty="0" smtClean="0">
              <a:solidFill>
                <a:schemeClr val="tx1"/>
              </a:solidFill>
            </a:rPr>
            <a:t>Es una serie de imágenes que desean:</a:t>
          </a:r>
          <a:r>
            <a:rPr lang="es-MX" sz="1400" dirty="0" smtClean="0">
              <a:solidFill>
                <a:schemeClr val="tx1"/>
              </a:solidFill>
            </a:rPr>
            <a:t/>
          </a:r>
          <a:br>
            <a:rPr lang="es-MX" sz="1400" dirty="0" smtClean="0">
              <a:solidFill>
                <a:schemeClr val="tx1"/>
              </a:solidFill>
            </a:rPr>
          </a:br>
          <a:r>
            <a:rPr lang="es-MX" sz="1400" b="0" i="0" dirty="0" smtClean="0">
              <a:solidFill>
                <a:schemeClr val="tx1"/>
              </a:solidFill>
            </a:rPr>
            <a:t>Contar una historia Plantear un problema Mostrar una realidad Analizar un tema Provocar una emoción, sentimiento o reacción en el observador. Exponer un discurso a través de una narrativa...</a:t>
          </a:r>
          <a:endParaRPr lang="es-MX" sz="1400" dirty="0">
            <a:solidFill>
              <a:schemeClr val="tx1"/>
            </a:solidFill>
          </a:endParaRPr>
        </a:p>
      </dgm:t>
    </dgm:pt>
    <dgm:pt modelId="{A37F2AE7-2B9D-488A-88E5-C866191BC679}" type="parTrans" cxnId="{C4F49C33-341B-4646-A1E4-9909DE20907E}">
      <dgm:prSet/>
      <dgm:spPr/>
      <dgm:t>
        <a:bodyPr/>
        <a:lstStyle/>
        <a:p>
          <a:endParaRPr lang="es-MX"/>
        </a:p>
      </dgm:t>
    </dgm:pt>
    <dgm:pt modelId="{0FDB6BC6-07BB-4C95-81F5-EB542BCB7BDC}" type="sibTrans" cxnId="{C4F49C33-341B-4646-A1E4-9909DE20907E}">
      <dgm:prSet/>
      <dgm:spPr/>
      <dgm:t>
        <a:bodyPr/>
        <a:lstStyle/>
        <a:p>
          <a:endParaRPr lang="es-MX"/>
        </a:p>
      </dgm:t>
    </dgm:pt>
    <dgm:pt modelId="{D3B6A3CE-8517-41ED-BFF0-AB715405A4EC}">
      <dgm:prSet custT="1"/>
      <dgm:spPr/>
      <dgm:t>
        <a:bodyPr/>
        <a:lstStyle/>
        <a:p>
          <a:r>
            <a:rPr lang="es-MX" sz="1400" b="0" i="0" dirty="0" smtClean="0">
              <a:solidFill>
                <a:schemeClr val="tx1"/>
              </a:solidFill>
            </a:rPr>
            <a:t>Foto</a:t>
          </a:r>
          <a:r>
            <a:rPr lang="es-MX" sz="1100" b="0" i="0" dirty="0" smtClean="0">
              <a:solidFill>
                <a:schemeClr val="tx1"/>
              </a:solidFill>
            </a:rPr>
            <a:t> ilustración</a:t>
          </a:r>
          <a:br>
            <a:rPr lang="es-MX" sz="1100" b="0" i="0" dirty="0" smtClean="0">
              <a:solidFill>
                <a:schemeClr val="tx1"/>
              </a:solidFill>
            </a:rPr>
          </a:br>
          <a:endParaRPr lang="es-MX" sz="1100" dirty="0">
            <a:solidFill>
              <a:schemeClr val="tx1"/>
            </a:solidFill>
          </a:endParaRPr>
        </a:p>
      </dgm:t>
    </dgm:pt>
    <dgm:pt modelId="{9FB74222-0D54-4A85-8CD5-315E258D3660}" type="parTrans" cxnId="{8E2F06B3-A18F-48F8-8C4F-12CEAF070D03}">
      <dgm:prSet/>
      <dgm:spPr/>
      <dgm:t>
        <a:bodyPr/>
        <a:lstStyle/>
        <a:p>
          <a:endParaRPr lang="es-MX"/>
        </a:p>
      </dgm:t>
    </dgm:pt>
    <dgm:pt modelId="{05CC63FF-BFEB-43FF-8971-8C25354AEAD6}" type="sibTrans" cxnId="{8E2F06B3-A18F-48F8-8C4F-12CEAF070D03}">
      <dgm:prSet/>
      <dgm:spPr/>
      <dgm:t>
        <a:bodyPr/>
        <a:lstStyle/>
        <a:p>
          <a:endParaRPr lang="es-MX"/>
        </a:p>
      </dgm:t>
    </dgm:pt>
    <dgm:pt modelId="{1FF217E5-6C9F-4F04-A0B5-DBCCFE2ACDA7}">
      <dgm:prSet custT="1"/>
      <dgm:spPr/>
      <dgm:t>
        <a:bodyPr/>
        <a:lstStyle/>
        <a:p>
          <a:r>
            <a:rPr lang="es-MX" sz="1400" b="0" i="0" dirty="0" smtClean="0">
              <a:solidFill>
                <a:schemeClr val="tx1"/>
              </a:solidFill>
            </a:rPr>
            <a:t>Toda imagen fotográfica, sea compuesta de fotografías en collage y fotomontaje, etc. que cumpla con la función clásica de la ilustración. Y que la conjunción de sus elementos simbólicos generen un mensaje o historia en la mente del receptor</a:t>
          </a:r>
          <a:endParaRPr lang="es-MX" sz="1400" b="0" i="0" dirty="0">
            <a:solidFill>
              <a:schemeClr val="tx1"/>
            </a:solidFill>
          </a:endParaRPr>
        </a:p>
      </dgm:t>
    </dgm:pt>
    <dgm:pt modelId="{6819201F-B816-47F1-8A80-38EE168416AB}" type="parTrans" cxnId="{0675D8CC-A11D-4C62-B55E-452449C88312}">
      <dgm:prSet/>
      <dgm:spPr/>
      <dgm:t>
        <a:bodyPr/>
        <a:lstStyle/>
        <a:p>
          <a:endParaRPr lang="es-MX"/>
        </a:p>
      </dgm:t>
    </dgm:pt>
    <dgm:pt modelId="{E2E55765-6BF4-4D86-978E-393095A21D4B}" type="sibTrans" cxnId="{0675D8CC-A11D-4C62-B55E-452449C88312}">
      <dgm:prSet/>
      <dgm:spPr/>
      <dgm:t>
        <a:bodyPr/>
        <a:lstStyle/>
        <a:p>
          <a:endParaRPr lang="es-MX"/>
        </a:p>
      </dgm:t>
    </dgm:pt>
    <dgm:pt modelId="{C419677C-D603-463C-873F-D893A0314A90}" type="pres">
      <dgm:prSet presAssocID="{C41665BF-CFCE-41BA-AA99-6BF9C25F996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5C9FF99A-1F76-490A-93EC-D4A9D8A7528B}" type="pres">
      <dgm:prSet presAssocID="{7592FABD-B662-4B1B-8C6C-B7E8E36A9352}" presName="hierRoot1" presStyleCnt="0">
        <dgm:presLayoutVars>
          <dgm:hierBranch val="init"/>
        </dgm:presLayoutVars>
      </dgm:prSet>
      <dgm:spPr/>
    </dgm:pt>
    <dgm:pt modelId="{915D1D10-9CF4-43AC-AA83-4D7B8E8F56BE}" type="pres">
      <dgm:prSet presAssocID="{7592FABD-B662-4B1B-8C6C-B7E8E36A9352}" presName="rootComposite1" presStyleCnt="0"/>
      <dgm:spPr/>
    </dgm:pt>
    <dgm:pt modelId="{4B5EB577-DB6B-4EE5-934D-86F3249FD99E}" type="pres">
      <dgm:prSet presAssocID="{7592FABD-B662-4B1B-8C6C-B7E8E36A9352}" presName="rootText1" presStyleLbl="node0" presStyleIdx="0" presStyleCnt="1" custScaleX="152325" custScaleY="49934" custLinFactNeighborX="429" custLinFactNeighborY="-13649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931C059-DA0D-4ADA-BF66-1A981E592CF8}" type="pres">
      <dgm:prSet presAssocID="{7592FABD-B662-4B1B-8C6C-B7E8E36A9352}" presName="rootConnector1" presStyleLbl="node1" presStyleIdx="0" presStyleCnt="0"/>
      <dgm:spPr/>
      <dgm:t>
        <a:bodyPr/>
        <a:lstStyle/>
        <a:p>
          <a:endParaRPr lang="es-MX"/>
        </a:p>
      </dgm:t>
    </dgm:pt>
    <dgm:pt modelId="{9A3AB388-EC84-401C-A333-662858824DC3}" type="pres">
      <dgm:prSet presAssocID="{7592FABD-B662-4B1B-8C6C-B7E8E36A9352}" presName="hierChild2" presStyleCnt="0"/>
      <dgm:spPr/>
    </dgm:pt>
    <dgm:pt modelId="{018072A9-7108-4EFE-9B31-F3B63547D1BB}" type="pres">
      <dgm:prSet presAssocID="{9CE11BB6-9BA0-48B6-BB12-B559E885EB7B}" presName="Name37" presStyleLbl="parChTrans1D2" presStyleIdx="0" presStyleCnt="4"/>
      <dgm:spPr/>
      <dgm:t>
        <a:bodyPr/>
        <a:lstStyle/>
        <a:p>
          <a:endParaRPr lang="es-MX"/>
        </a:p>
      </dgm:t>
    </dgm:pt>
    <dgm:pt modelId="{96F58040-5CEC-4CE7-B457-06F282DD1F0D}" type="pres">
      <dgm:prSet presAssocID="{3FE5DD7C-08F5-4832-8370-C79A5E9B52AE}" presName="hierRoot2" presStyleCnt="0">
        <dgm:presLayoutVars>
          <dgm:hierBranch val="init"/>
        </dgm:presLayoutVars>
      </dgm:prSet>
      <dgm:spPr/>
    </dgm:pt>
    <dgm:pt modelId="{B2044D67-8C21-49E0-8B79-D9C23C467106}" type="pres">
      <dgm:prSet presAssocID="{3FE5DD7C-08F5-4832-8370-C79A5E9B52AE}" presName="rootComposite" presStyleCnt="0"/>
      <dgm:spPr/>
    </dgm:pt>
    <dgm:pt modelId="{CC20632D-D117-4568-9892-11BCE1345D93}" type="pres">
      <dgm:prSet presAssocID="{3FE5DD7C-08F5-4832-8370-C79A5E9B52AE}" presName="rootText" presStyleLbl="node2" presStyleIdx="0" presStyleCnt="4" custScaleX="83675" custScaleY="51453" custLinFactNeighborX="-280" custLinFactNeighborY="-815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DEE54007-2203-4289-AD4F-516D9388ACD5}" type="pres">
      <dgm:prSet presAssocID="{3FE5DD7C-08F5-4832-8370-C79A5E9B52AE}" presName="rootConnector" presStyleLbl="node2" presStyleIdx="0" presStyleCnt="4"/>
      <dgm:spPr/>
      <dgm:t>
        <a:bodyPr/>
        <a:lstStyle/>
        <a:p>
          <a:endParaRPr lang="es-MX"/>
        </a:p>
      </dgm:t>
    </dgm:pt>
    <dgm:pt modelId="{7F303125-4658-4939-81D9-84174FEC8C97}" type="pres">
      <dgm:prSet presAssocID="{3FE5DD7C-08F5-4832-8370-C79A5E9B52AE}" presName="hierChild4" presStyleCnt="0"/>
      <dgm:spPr/>
    </dgm:pt>
    <dgm:pt modelId="{A859BA18-F5AF-49A7-A85A-31398551D1D8}" type="pres">
      <dgm:prSet presAssocID="{26A984C8-7DBE-4EA6-95D8-AEA46D8EB6CF}" presName="Name37" presStyleLbl="parChTrans1D3" presStyleIdx="0" presStyleCnt="4"/>
      <dgm:spPr/>
      <dgm:t>
        <a:bodyPr/>
        <a:lstStyle/>
        <a:p>
          <a:endParaRPr lang="es-MX"/>
        </a:p>
      </dgm:t>
    </dgm:pt>
    <dgm:pt modelId="{C9FA0975-2E9D-4EA3-9A4A-88BF0AC73C76}" type="pres">
      <dgm:prSet presAssocID="{A0B70A73-E072-464D-90CC-22B41E6D4CE4}" presName="hierRoot2" presStyleCnt="0">
        <dgm:presLayoutVars>
          <dgm:hierBranch val="init"/>
        </dgm:presLayoutVars>
      </dgm:prSet>
      <dgm:spPr/>
    </dgm:pt>
    <dgm:pt modelId="{F7981B61-0EDE-4DA7-A862-65DA9A81B39B}" type="pres">
      <dgm:prSet presAssocID="{A0B70A73-E072-464D-90CC-22B41E6D4CE4}" presName="rootComposite" presStyleCnt="0"/>
      <dgm:spPr/>
    </dgm:pt>
    <dgm:pt modelId="{611389E1-4FE8-4E77-AB9E-111D379DCB2C}" type="pres">
      <dgm:prSet presAssocID="{A0B70A73-E072-464D-90CC-22B41E6D4CE4}" presName="rootText" presStyleLbl="node3" presStyleIdx="0" presStyleCnt="4" custScaleX="70798" custScaleY="256945" custLinFactNeighborX="-21199" custLinFactNeighborY="713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2CC829A6-2E2F-4644-AA04-7D11EAD809A0}" type="pres">
      <dgm:prSet presAssocID="{A0B70A73-E072-464D-90CC-22B41E6D4CE4}" presName="rootConnector" presStyleLbl="node3" presStyleIdx="0" presStyleCnt="4"/>
      <dgm:spPr/>
      <dgm:t>
        <a:bodyPr/>
        <a:lstStyle/>
        <a:p>
          <a:endParaRPr lang="es-MX"/>
        </a:p>
      </dgm:t>
    </dgm:pt>
    <dgm:pt modelId="{AC99F78B-8154-4F53-809F-47C61D82DC67}" type="pres">
      <dgm:prSet presAssocID="{A0B70A73-E072-464D-90CC-22B41E6D4CE4}" presName="hierChild4" presStyleCnt="0"/>
      <dgm:spPr/>
    </dgm:pt>
    <dgm:pt modelId="{DEB9EFCC-0127-4EAD-A73E-C0893434B5A8}" type="pres">
      <dgm:prSet presAssocID="{A0B70A73-E072-464D-90CC-22B41E6D4CE4}" presName="hierChild5" presStyleCnt="0"/>
      <dgm:spPr/>
    </dgm:pt>
    <dgm:pt modelId="{E85D22E9-14CF-4FFC-BE5F-8DDB6B93731E}" type="pres">
      <dgm:prSet presAssocID="{3FE5DD7C-08F5-4832-8370-C79A5E9B52AE}" presName="hierChild5" presStyleCnt="0"/>
      <dgm:spPr/>
    </dgm:pt>
    <dgm:pt modelId="{38617035-3C59-4C69-86BD-D7D7A2CF9089}" type="pres">
      <dgm:prSet presAssocID="{57F44378-A2DD-4AA3-9366-343C89D47F81}" presName="Name37" presStyleLbl="parChTrans1D2" presStyleIdx="1" presStyleCnt="4"/>
      <dgm:spPr/>
      <dgm:t>
        <a:bodyPr/>
        <a:lstStyle/>
        <a:p>
          <a:endParaRPr lang="es-MX"/>
        </a:p>
      </dgm:t>
    </dgm:pt>
    <dgm:pt modelId="{CE7B80C7-47D6-449D-98E8-873D4D62920C}" type="pres">
      <dgm:prSet presAssocID="{8F154465-0B78-441B-A252-553EF5BE3496}" presName="hierRoot2" presStyleCnt="0">
        <dgm:presLayoutVars>
          <dgm:hierBranch val="init"/>
        </dgm:presLayoutVars>
      </dgm:prSet>
      <dgm:spPr/>
    </dgm:pt>
    <dgm:pt modelId="{502028B0-E69A-4382-9A00-52897D1CF71D}" type="pres">
      <dgm:prSet presAssocID="{8F154465-0B78-441B-A252-553EF5BE3496}" presName="rootComposite" presStyleCnt="0"/>
      <dgm:spPr/>
    </dgm:pt>
    <dgm:pt modelId="{DF18559A-56D8-446C-AB8C-05963202C037}" type="pres">
      <dgm:prSet presAssocID="{8F154465-0B78-441B-A252-553EF5BE3496}" presName="rootText" presStyleLbl="node2" presStyleIdx="1" presStyleCnt="4" custScaleY="60086" custLinFactNeighborX="-3458" custLinFactNeighborY="7159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FBA86D9A-A568-4CC0-991F-C5CF1BFB5E12}" type="pres">
      <dgm:prSet presAssocID="{8F154465-0B78-441B-A252-553EF5BE3496}" presName="rootConnector" presStyleLbl="node2" presStyleIdx="1" presStyleCnt="4"/>
      <dgm:spPr/>
      <dgm:t>
        <a:bodyPr/>
        <a:lstStyle/>
        <a:p>
          <a:endParaRPr lang="es-MX"/>
        </a:p>
      </dgm:t>
    </dgm:pt>
    <dgm:pt modelId="{EB95BE4C-5673-45C4-B2C4-199080C915F7}" type="pres">
      <dgm:prSet presAssocID="{8F154465-0B78-441B-A252-553EF5BE3496}" presName="hierChild4" presStyleCnt="0"/>
      <dgm:spPr/>
    </dgm:pt>
    <dgm:pt modelId="{062ECFCC-B899-4017-8AB8-11FB830E1515}" type="pres">
      <dgm:prSet presAssocID="{B7522AE5-D9FA-461E-B82A-3D7C7E098C88}" presName="Name37" presStyleLbl="parChTrans1D3" presStyleIdx="1" presStyleCnt="4"/>
      <dgm:spPr/>
      <dgm:t>
        <a:bodyPr/>
        <a:lstStyle/>
        <a:p>
          <a:endParaRPr lang="es-MX"/>
        </a:p>
      </dgm:t>
    </dgm:pt>
    <dgm:pt modelId="{1CB3F892-0CA7-4439-9779-1E832C09D4CF}" type="pres">
      <dgm:prSet presAssocID="{FDB89A69-56D5-418E-8F16-FB1BC2E47813}" presName="hierRoot2" presStyleCnt="0">
        <dgm:presLayoutVars>
          <dgm:hierBranch val="init"/>
        </dgm:presLayoutVars>
      </dgm:prSet>
      <dgm:spPr/>
    </dgm:pt>
    <dgm:pt modelId="{164F7849-B3CB-41E4-90C6-AB64EC877D51}" type="pres">
      <dgm:prSet presAssocID="{FDB89A69-56D5-418E-8F16-FB1BC2E47813}" presName="rootComposite" presStyleCnt="0"/>
      <dgm:spPr/>
    </dgm:pt>
    <dgm:pt modelId="{17AAADCB-E68A-47F6-80D9-4751C06A5CB5}" type="pres">
      <dgm:prSet presAssocID="{FDB89A69-56D5-418E-8F16-FB1BC2E47813}" presName="rootText" presStyleLbl="node3" presStyleIdx="1" presStyleCnt="4" custScaleX="97252" custScaleY="183095" custLinFactNeighborX="-24833" custLinFactNeighborY="4925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A4E4BF0E-FF79-4877-97C1-6B4C27AE4D02}" type="pres">
      <dgm:prSet presAssocID="{FDB89A69-56D5-418E-8F16-FB1BC2E47813}" presName="rootConnector" presStyleLbl="node3" presStyleIdx="1" presStyleCnt="4"/>
      <dgm:spPr/>
      <dgm:t>
        <a:bodyPr/>
        <a:lstStyle/>
        <a:p>
          <a:endParaRPr lang="es-MX"/>
        </a:p>
      </dgm:t>
    </dgm:pt>
    <dgm:pt modelId="{A10B7184-D9CB-43DF-B262-CB2491E21346}" type="pres">
      <dgm:prSet presAssocID="{FDB89A69-56D5-418E-8F16-FB1BC2E47813}" presName="hierChild4" presStyleCnt="0"/>
      <dgm:spPr/>
    </dgm:pt>
    <dgm:pt modelId="{BBD04C85-0D21-4948-B717-EA13DC599B98}" type="pres">
      <dgm:prSet presAssocID="{FDB89A69-56D5-418E-8F16-FB1BC2E47813}" presName="hierChild5" presStyleCnt="0"/>
      <dgm:spPr/>
    </dgm:pt>
    <dgm:pt modelId="{A5DC6D04-2080-4950-BF4D-85BD772BD7D9}" type="pres">
      <dgm:prSet presAssocID="{8F154465-0B78-441B-A252-553EF5BE3496}" presName="hierChild5" presStyleCnt="0"/>
      <dgm:spPr/>
    </dgm:pt>
    <dgm:pt modelId="{5FC4C37D-F7A3-4C48-A4E4-03545917EDBC}" type="pres">
      <dgm:prSet presAssocID="{75F8EC46-5D26-4312-8558-BFD83DCCBAEF}" presName="Name37" presStyleLbl="parChTrans1D2" presStyleIdx="2" presStyleCnt="4"/>
      <dgm:spPr/>
      <dgm:t>
        <a:bodyPr/>
        <a:lstStyle/>
        <a:p>
          <a:endParaRPr lang="es-MX"/>
        </a:p>
      </dgm:t>
    </dgm:pt>
    <dgm:pt modelId="{DD4F2D01-8711-471B-98CA-F703AAD0ACDC}" type="pres">
      <dgm:prSet presAssocID="{CF8170EC-7B29-4D84-A585-7E6466944A4E}" presName="hierRoot2" presStyleCnt="0">
        <dgm:presLayoutVars>
          <dgm:hierBranch val="init"/>
        </dgm:presLayoutVars>
      </dgm:prSet>
      <dgm:spPr/>
    </dgm:pt>
    <dgm:pt modelId="{D991CEC4-19A2-459C-AF27-051A99B0AE20}" type="pres">
      <dgm:prSet presAssocID="{CF8170EC-7B29-4D84-A585-7E6466944A4E}" presName="rootComposite" presStyleCnt="0"/>
      <dgm:spPr/>
    </dgm:pt>
    <dgm:pt modelId="{1EB458A3-B13E-4A11-BD94-56A1B279A653}" type="pres">
      <dgm:prSet presAssocID="{CF8170EC-7B29-4D84-A585-7E6466944A4E}" presName="rootText" presStyleLbl="node2" presStyleIdx="2" presStyleCnt="4" custScaleX="77416" custScaleY="51184" custLinFactNeighborX="13290" custLinFactNeighborY="7159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9B00B731-B476-423F-A69A-BBCCC03A9A13}" type="pres">
      <dgm:prSet presAssocID="{CF8170EC-7B29-4D84-A585-7E6466944A4E}" presName="rootConnector" presStyleLbl="node2" presStyleIdx="2" presStyleCnt="4"/>
      <dgm:spPr/>
      <dgm:t>
        <a:bodyPr/>
        <a:lstStyle/>
        <a:p>
          <a:endParaRPr lang="es-MX"/>
        </a:p>
      </dgm:t>
    </dgm:pt>
    <dgm:pt modelId="{E1AD196B-18CE-4D7C-B5A7-4D564846F030}" type="pres">
      <dgm:prSet presAssocID="{CF8170EC-7B29-4D84-A585-7E6466944A4E}" presName="hierChild4" presStyleCnt="0"/>
      <dgm:spPr/>
    </dgm:pt>
    <dgm:pt modelId="{88E880A3-5BA0-4430-9168-08C7939B8E2F}" type="pres">
      <dgm:prSet presAssocID="{A37F2AE7-2B9D-488A-88E5-C866191BC679}" presName="Name37" presStyleLbl="parChTrans1D3" presStyleIdx="2" presStyleCnt="4"/>
      <dgm:spPr/>
      <dgm:t>
        <a:bodyPr/>
        <a:lstStyle/>
        <a:p>
          <a:endParaRPr lang="es-MX"/>
        </a:p>
      </dgm:t>
    </dgm:pt>
    <dgm:pt modelId="{48D00CFD-C352-40D5-BC74-42937C1B1742}" type="pres">
      <dgm:prSet presAssocID="{84F021E7-4389-403C-8081-A124C1E59182}" presName="hierRoot2" presStyleCnt="0">
        <dgm:presLayoutVars>
          <dgm:hierBranch val="init"/>
        </dgm:presLayoutVars>
      </dgm:prSet>
      <dgm:spPr/>
    </dgm:pt>
    <dgm:pt modelId="{01B0F367-D1C2-4B67-853F-D64CE0A868C4}" type="pres">
      <dgm:prSet presAssocID="{84F021E7-4389-403C-8081-A124C1E59182}" presName="rootComposite" presStyleCnt="0"/>
      <dgm:spPr/>
    </dgm:pt>
    <dgm:pt modelId="{710CBFA5-6FD6-4D1A-A5B9-C9FB06FD2010}" type="pres">
      <dgm:prSet presAssocID="{84F021E7-4389-403C-8081-A124C1E59182}" presName="rootText" presStyleLbl="node3" presStyleIdx="2" presStyleCnt="4" custScaleX="107309" custScaleY="232914" custLinFactNeighborX="1186" custLinFactNeighborY="4365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2BE59FE2-557A-4946-ADEF-6E4C9E888BDA}" type="pres">
      <dgm:prSet presAssocID="{84F021E7-4389-403C-8081-A124C1E59182}" presName="rootConnector" presStyleLbl="node3" presStyleIdx="2" presStyleCnt="4"/>
      <dgm:spPr/>
      <dgm:t>
        <a:bodyPr/>
        <a:lstStyle/>
        <a:p>
          <a:endParaRPr lang="es-MX"/>
        </a:p>
      </dgm:t>
    </dgm:pt>
    <dgm:pt modelId="{A384B130-2374-4CB4-89E8-F6C9913F62E5}" type="pres">
      <dgm:prSet presAssocID="{84F021E7-4389-403C-8081-A124C1E59182}" presName="hierChild4" presStyleCnt="0"/>
      <dgm:spPr/>
    </dgm:pt>
    <dgm:pt modelId="{81E5BCAB-C458-402B-B5E7-3E66CA851B04}" type="pres">
      <dgm:prSet presAssocID="{84F021E7-4389-403C-8081-A124C1E59182}" presName="hierChild5" presStyleCnt="0"/>
      <dgm:spPr/>
    </dgm:pt>
    <dgm:pt modelId="{492BE1D3-5304-4C51-8D03-67E8F131932C}" type="pres">
      <dgm:prSet presAssocID="{CF8170EC-7B29-4D84-A585-7E6466944A4E}" presName="hierChild5" presStyleCnt="0"/>
      <dgm:spPr/>
    </dgm:pt>
    <dgm:pt modelId="{F3CC39B7-7AB1-4B54-88C5-95C6FC8B562A}" type="pres">
      <dgm:prSet presAssocID="{9FB74222-0D54-4A85-8CD5-315E258D3660}" presName="Name37" presStyleLbl="parChTrans1D2" presStyleIdx="3" presStyleCnt="4"/>
      <dgm:spPr/>
      <dgm:t>
        <a:bodyPr/>
        <a:lstStyle/>
        <a:p>
          <a:endParaRPr lang="es-MX"/>
        </a:p>
      </dgm:t>
    </dgm:pt>
    <dgm:pt modelId="{E98AE043-4D45-4E72-8089-5C3A8F1C0A88}" type="pres">
      <dgm:prSet presAssocID="{D3B6A3CE-8517-41ED-BFF0-AB715405A4EC}" presName="hierRoot2" presStyleCnt="0">
        <dgm:presLayoutVars>
          <dgm:hierBranch val="init"/>
        </dgm:presLayoutVars>
      </dgm:prSet>
      <dgm:spPr/>
    </dgm:pt>
    <dgm:pt modelId="{E7035E3A-7BE6-4835-83AE-5BB91630B090}" type="pres">
      <dgm:prSet presAssocID="{D3B6A3CE-8517-41ED-BFF0-AB715405A4EC}" presName="rootComposite" presStyleCnt="0"/>
      <dgm:spPr/>
    </dgm:pt>
    <dgm:pt modelId="{30954D13-4A4D-41D0-A4A6-5CCD0EE185A3}" type="pres">
      <dgm:prSet presAssocID="{D3B6A3CE-8517-41ED-BFF0-AB715405A4EC}" presName="rootText" presStyleLbl="node2" presStyleIdx="3" presStyleCnt="4" custScaleX="99365" custScaleY="43184" custLinFactNeighborX="19998" custLinFactNeighborY="-815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7BDD3316-4A51-4A93-A551-32F8AA197B4B}" type="pres">
      <dgm:prSet presAssocID="{D3B6A3CE-8517-41ED-BFF0-AB715405A4EC}" presName="rootConnector" presStyleLbl="node2" presStyleIdx="3" presStyleCnt="4"/>
      <dgm:spPr/>
      <dgm:t>
        <a:bodyPr/>
        <a:lstStyle/>
        <a:p>
          <a:endParaRPr lang="es-MX"/>
        </a:p>
      </dgm:t>
    </dgm:pt>
    <dgm:pt modelId="{5BFD8FD7-F206-4272-880B-242DCC83C700}" type="pres">
      <dgm:prSet presAssocID="{D3B6A3CE-8517-41ED-BFF0-AB715405A4EC}" presName="hierChild4" presStyleCnt="0"/>
      <dgm:spPr/>
    </dgm:pt>
    <dgm:pt modelId="{C52C4EEF-E6DF-486F-9E04-B8921A750239}" type="pres">
      <dgm:prSet presAssocID="{6819201F-B816-47F1-8A80-38EE168416AB}" presName="Name37" presStyleLbl="parChTrans1D3" presStyleIdx="3" presStyleCnt="4"/>
      <dgm:spPr/>
      <dgm:t>
        <a:bodyPr/>
        <a:lstStyle/>
        <a:p>
          <a:endParaRPr lang="es-MX"/>
        </a:p>
      </dgm:t>
    </dgm:pt>
    <dgm:pt modelId="{D5C9BB94-4A48-44A6-89D0-23FC30CA0859}" type="pres">
      <dgm:prSet presAssocID="{1FF217E5-6C9F-4F04-A0B5-DBCCFE2ACDA7}" presName="hierRoot2" presStyleCnt="0">
        <dgm:presLayoutVars>
          <dgm:hierBranch val="init"/>
        </dgm:presLayoutVars>
      </dgm:prSet>
      <dgm:spPr/>
    </dgm:pt>
    <dgm:pt modelId="{0020B4D1-6552-44A4-9849-19C5A83699A2}" type="pres">
      <dgm:prSet presAssocID="{1FF217E5-6C9F-4F04-A0B5-DBCCFE2ACDA7}" presName="rootComposite" presStyleCnt="0"/>
      <dgm:spPr/>
    </dgm:pt>
    <dgm:pt modelId="{96A6CAD3-3848-4E82-AA82-A56C8AAAA890}" type="pres">
      <dgm:prSet presAssocID="{1FF217E5-6C9F-4F04-A0B5-DBCCFE2ACDA7}" presName="rootText" presStyleLbl="node3" presStyleIdx="3" presStyleCnt="4" custScaleX="87983" custScaleY="347783" custLinFactNeighborX="-4844" custLinFactNeighborY="2265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DAB44A10-14CE-4446-8986-BE4E219E2400}" type="pres">
      <dgm:prSet presAssocID="{1FF217E5-6C9F-4F04-A0B5-DBCCFE2ACDA7}" presName="rootConnector" presStyleLbl="node3" presStyleIdx="3" presStyleCnt="4"/>
      <dgm:spPr/>
      <dgm:t>
        <a:bodyPr/>
        <a:lstStyle/>
        <a:p>
          <a:endParaRPr lang="es-MX"/>
        </a:p>
      </dgm:t>
    </dgm:pt>
    <dgm:pt modelId="{497303C6-9861-47C8-BA05-107A442674E0}" type="pres">
      <dgm:prSet presAssocID="{1FF217E5-6C9F-4F04-A0B5-DBCCFE2ACDA7}" presName="hierChild4" presStyleCnt="0"/>
      <dgm:spPr/>
    </dgm:pt>
    <dgm:pt modelId="{8C1CBCE2-E02F-4100-AAB6-FE3FBD8876A4}" type="pres">
      <dgm:prSet presAssocID="{1FF217E5-6C9F-4F04-A0B5-DBCCFE2ACDA7}" presName="hierChild5" presStyleCnt="0"/>
      <dgm:spPr/>
    </dgm:pt>
    <dgm:pt modelId="{D1E2BE14-2C40-425E-9ABF-A424C389A628}" type="pres">
      <dgm:prSet presAssocID="{D3B6A3CE-8517-41ED-BFF0-AB715405A4EC}" presName="hierChild5" presStyleCnt="0"/>
      <dgm:spPr/>
    </dgm:pt>
    <dgm:pt modelId="{22DFCCC8-64FF-46A6-8E6C-BC6E4C39BEA0}" type="pres">
      <dgm:prSet presAssocID="{7592FABD-B662-4B1B-8C6C-B7E8E36A9352}" presName="hierChild3" presStyleCnt="0"/>
      <dgm:spPr/>
    </dgm:pt>
  </dgm:ptLst>
  <dgm:cxnLst>
    <dgm:cxn modelId="{B7D82331-D8F3-49DE-BBAD-FB2675FC7283}" type="presOf" srcId="{84F021E7-4389-403C-8081-A124C1E59182}" destId="{2BE59FE2-557A-4946-ADEF-6E4C9E888BDA}" srcOrd="1" destOrd="0" presId="urn:microsoft.com/office/officeart/2005/8/layout/orgChart1"/>
    <dgm:cxn modelId="{9B03384B-A124-4BD9-80CC-40D51F89F741}" type="presOf" srcId="{1FF217E5-6C9F-4F04-A0B5-DBCCFE2ACDA7}" destId="{DAB44A10-14CE-4446-8986-BE4E219E2400}" srcOrd="1" destOrd="0" presId="urn:microsoft.com/office/officeart/2005/8/layout/orgChart1"/>
    <dgm:cxn modelId="{2EA6601D-F67F-4884-8720-A2D3E7C225A2}" type="presOf" srcId="{A37F2AE7-2B9D-488A-88E5-C866191BC679}" destId="{88E880A3-5BA0-4430-9168-08C7939B8E2F}" srcOrd="0" destOrd="0" presId="urn:microsoft.com/office/officeart/2005/8/layout/orgChart1"/>
    <dgm:cxn modelId="{EBC9F52E-A732-4408-8D66-50B0BE6FEAF0}" srcId="{3FE5DD7C-08F5-4832-8370-C79A5E9B52AE}" destId="{A0B70A73-E072-464D-90CC-22B41E6D4CE4}" srcOrd="0" destOrd="0" parTransId="{26A984C8-7DBE-4EA6-95D8-AEA46D8EB6CF}" sibTransId="{8118D4B3-343F-4B6E-AC8C-BD6BE5410434}"/>
    <dgm:cxn modelId="{F81623F6-5D69-49E3-BFF4-45BBC696EAEA}" type="presOf" srcId="{26A984C8-7DBE-4EA6-95D8-AEA46D8EB6CF}" destId="{A859BA18-F5AF-49A7-A85A-31398551D1D8}" srcOrd="0" destOrd="0" presId="urn:microsoft.com/office/officeart/2005/8/layout/orgChart1"/>
    <dgm:cxn modelId="{0B977138-C562-4C56-BF54-EFF665B850B9}" type="presOf" srcId="{D3B6A3CE-8517-41ED-BFF0-AB715405A4EC}" destId="{30954D13-4A4D-41D0-A4A6-5CCD0EE185A3}" srcOrd="0" destOrd="0" presId="urn:microsoft.com/office/officeart/2005/8/layout/orgChart1"/>
    <dgm:cxn modelId="{35D99CB7-E577-44F9-9E5E-7BA1213B6E0B}" srcId="{8F154465-0B78-441B-A252-553EF5BE3496}" destId="{FDB89A69-56D5-418E-8F16-FB1BC2E47813}" srcOrd="0" destOrd="0" parTransId="{B7522AE5-D9FA-461E-B82A-3D7C7E098C88}" sibTransId="{C57BB1A0-1A21-401D-8D84-0463434CBD19}"/>
    <dgm:cxn modelId="{91544843-6F84-41C0-BF09-B202EEA5C329}" type="presOf" srcId="{7592FABD-B662-4B1B-8C6C-B7E8E36A9352}" destId="{1931C059-DA0D-4ADA-BF66-1A981E592CF8}" srcOrd="1" destOrd="0" presId="urn:microsoft.com/office/officeart/2005/8/layout/orgChart1"/>
    <dgm:cxn modelId="{1096A5CA-F7CA-43F8-AC8A-11796757CD93}" type="presOf" srcId="{8F154465-0B78-441B-A252-553EF5BE3496}" destId="{DF18559A-56D8-446C-AB8C-05963202C037}" srcOrd="0" destOrd="0" presId="urn:microsoft.com/office/officeart/2005/8/layout/orgChart1"/>
    <dgm:cxn modelId="{964164C8-8222-402D-9286-E728300DFB82}" type="presOf" srcId="{FDB89A69-56D5-418E-8F16-FB1BC2E47813}" destId="{17AAADCB-E68A-47F6-80D9-4751C06A5CB5}" srcOrd="0" destOrd="0" presId="urn:microsoft.com/office/officeart/2005/8/layout/orgChart1"/>
    <dgm:cxn modelId="{424E7CC8-5C3E-4091-A6F2-F45C6130A611}" type="presOf" srcId="{A0B70A73-E072-464D-90CC-22B41E6D4CE4}" destId="{2CC829A6-2E2F-4644-AA04-7D11EAD809A0}" srcOrd="1" destOrd="0" presId="urn:microsoft.com/office/officeart/2005/8/layout/orgChart1"/>
    <dgm:cxn modelId="{975E81DA-1ADE-4283-9274-7A82BB88459B}" type="presOf" srcId="{CF8170EC-7B29-4D84-A585-7E6466944A4E}" destId="{1EB458A3-B13E-4A11-BD94-56A1B279A653}" srcOrd="0" destOrd="0" presId="urn:microsoft.com/office/officeart/2005/8/layout/orgChart1"/>
    <dgm:cxn modelId="{B3100BF6-B1E3-4AEE-9713-BD0B194E4E80}" type="presOf" srcId="{9FB74222-0D54-4A85-8CD5-315E258D3660}" destId="{F3CC39B7-7AB1-4B54-88C5-95C6FC8B562A}" srcOrd="0" destOrd="0" presId="urn:microsoft.com/office/officeart/2005/8/layout/orgChart1"/>
    <dgm:cxn modelId="{0675D8CC-A11D-4C62-B55E-452449C88312}" srcId="{D3B6A3CE-8517-41ED-BFF0-AB715405A4EC}" destId="{1FF217E5-6C9F-4F04-A0B5-DBCCFE2ACDA7}" srcOrd="0" destOrd="0" parTransId="{6819201F-B816-47F1-8A80-38EE168416AB}" sibTransId="{E2E55765-6BF4-4D86-978E-393095A21D4B}"/>
    <dgm:cxn modelId="{8E2F06B3-A18F-48F8-8C4F-12CEAF070D03}" srcId="{7592FABD-B662-4B1B-8C6C-B7E8E36A9352}" destId="{D3B6A3CE-8517-41ED-BFF0-AB715405A4EC}" srcOrd="3" destOrd="0" parTransId="{9FB74222-0D54-4A85-8CD5-315E258D3660}" sibTransId="{05CC63FF-BFEB-43FF-8971-8C25354AEAD6}"/>
    <dgm:cxn modelId="{9130984A-AEBB-4989-A5EA-5B2208B8D565}" srcId="{7592FABD-B662-4B1B-8C6C-B7E8E36A9352}" destId="{8F154465-0B78-441B-A252-553EF5BE3496}" srcOrd="1" destOrd="0" parTransId="{57F44378-A2DD-4AA3-9366-343C89D47F81}" sibTransId="{34E2C2D9-CFBC-423D-A692-EBAE896E2D0C}"/>
    <dgm:cxn modelId="{52021580-FB62-4739-8DB6-B8515AD63B81}" type="presOf" srcId="{3FE5DD7C-08F5-4832-8370-C79A5E9B52AE}" destId="{CC20632D-D117-4568-9892-11BCE1345D93}" srcOrd="0" destOrd="0" presId="urn:microsoft.com/office/officeart/2005/8/layout/orgChart1"/>
    <dgm:cxn modelId="{6298C650-0782-47FC-BB46-0C94799FF6FB}" type="presOf" srcId="{7592FABD-B662-4B1B-8C6C-B7E8E36A9352}" destId="{4B5EB577-DB6B-4EE5-934D-86F3249FD99E}" srcOrd="0" destOrd="0" presId="urn:microsoft.com/office/officeart/2005/8/layout/orgChart1"/>
    <dgm:cxn modelId="{ECCF37C9-8F6C-4871-8E23-1AF1C7CEA9F1}" type="presOf" srcId="{A0B70A73-E072-464D-90CC-22B41E6D4CE4}" destId="{611389E1-4FE8-4E77-AB9E-111D379DCB2C}" srcOrd="0" destOrd="0" presId="urn:microsoft.com/office/officeart/2005/8/layout/orgChart1"/>
    <dgm:cxn modelId="{5DFDB173-C0FA-48CE-B3C5-542FBC742796}" srcId="{7592FABD-B662-4B1B-8C6C-B7E8E36A9352}" destId="{CF8170EC-7B29-4D84-A585-7E6466944A4E}" srcOrd="2" destOrd="0" parTransId="{75F8EC46-5D26-4312-8558-BFD83DCCBAEF}" sibTransId="{B35A10E7-CBFE-4F91-BFFD-37BC4B153A20}"/>
    <dgm:cxn modelId="{433C0DEB-4EAB-45A7-9F07-F475123DC055}" type="presOf" srcId="{B7522AE5-D9FA-461E-B82A-3D7C7E098C88}" destId="{062ECFCC-B899-4017-8AB8-11FB830E1515}" srcOrd="0" destOrd="0" presId="urn:microsoft.com/office/officeart/2005/8/layout/orgChart1"/>
    <dgm:cxn modelId="{08FC112C-DF5A-4DB8-B3EF-A6E35B0F6DA1}" type="presOf" srcId="{75F8EC46-5D26-4312-8558-BFD83DCCBAEF}" destId="{5FC4C37D-F7A3-4C48-A4E4-03545917EDBC}" srcOrd="0" destOrd="0" presId="urn:microsoft.com/office/officeart/2005/8/layout/orgChart1"/>
    <dgm:cxn modelId="{8A08821D-282A-4F7A-8D20-89AE4B455E5A}" srcId="{C41665BF-CFCE-41BA-AA99-6BF9C25F996F}" destId="{7592FABD-B662-4B1B-8C6C-B7E8E36A9352}" srcOrd="0" destOrd="0" parTransId="{BCBB5102-F8E8-4FC4-8C5E-2D7523B4559D}" sibTransId="{CB9B5952-CA71-42D0-8D79-014535F614C0}"/>
    <dgm:cxn modelId="{A19C9AEB-2930-49ED-817E-1D3E94C8E19F}" type="presOf" srcId="{3FE5DD7C-08F5-4832-8370-C79A5E9B52AE}" destId="{DEE54007-2203-4289-AD4F-516D9388ACD5}" srcOrd="1" destOrd="0" presId="urn:microsoft.com/office/officeart/2005/8/layout/orgChart1"/>
    <dgm:cxn modelId="{C4F49C33-341B-4646-A1E4-9909DE20907E}" srcId="{CF8170EC-7B29-4D84-A585-7E6466944A4E}" destId="{84F021E7-4389-403C-8081-A124C1E59182}" srcOrd="0" destOrd="0" parTransId="{A37F2AE7-2B9D-488A-88E5-C866191BC679}" sibTransId="{0FDB6BC6-07BB-4C95-81F5-EB542BCB7BDC}"/>
    <dgm:cxn modelId="{7EA85802-F8E5-4548-928F-3E015FB0A75B}" type="presOf" srcId="{8F154465-0B78-441B-A252-553EF5BE3496}" destId="{FBA86D9A-A568-4CC0-991F-C5CF1BFB5E12}" srcOrd="1" destOrd="0" presId="urn:microsoft.com/office/officeart/2005/8/layout/orgChart1"/>
    <dgm:cxn modelId="{C3E44675-A4FF-4560-99B0-E0CE1881AAF7}" type="presOf" srcId="{1FF217E5-6C9F-4F04-A0B5-DBCCFE2ACDA7}" destId="{96A6CAD3-3848-4E82-AA82-A56C8AAAA890}" srcOrd="0" destOrd="0" presId="urn:microsoft.com/office/officeart/2005/8/layout/orgChart1"/>
    <dgm:cxn modelId="{04A2F431-F698-454E-8776-F6526C0D912A}" type="presOf" srcId="{CF8170EC-7B29-4D84-A585-7E6466944A4E}" destId="{9B00B731-B476-423F-A69A-BBCCC03A9A13}" srcOrd="1" destOrd="0" presId="urn:microsoft.com/office/officeart/2005/8/layout/orgChart1"/>
    <dgm:cxn modelId="{05A16415-5AB0-4E74-8AE8-EC7F77898A59}" type="presOf" srcId="{FDB89A69-56D5-418E-8F16-FB1BC2E47813}" destId="{A4E4BF0E-FF79-4877-97C1-6B4C27AE4D02}" srcOrd="1" destOrd="0" presId="urn:microsoft.com/office/officeart/2005/8/layout/orgChart1"/>
    <dgm:cxn modelId="{68D79694-3E7F-4FE6-81C8-DD2B3E638DFA}" srcId="{7592FABD-B662-4B1B-8C6C-B7E8E36A9352}" destId="{3FE5DD7C-08F5-4832-8370-C79A5E9B52AE}" srcOrd="0" destOrd="0" parTransId="{9CE11BB6-9BA0-48B6-BB12-B559E885EB7B}" sibTransId="{2C8807EE-1E0D-422C-866C-A49271B58614}"/>
    <dgm:cxn modelId="{18C27C5A-4EE5-4187-A5A6-5F0A6DFC9E83}" type="presOf" srcId="{D3B6A3CE-8517-41ED-BFF0-AB715405A4EC}" destId="{7BDD3316-4A51-4A93-A551-32F8AA197B4B}" srcOrd="1" destOrd="0" presId="urn:microsoft.com/office/officeart/2005/8/layout/orgChart1"/>
    <dgm:cxn modelId="{21FEE94B-BECD-4738-9A23-E510A75AF5EC}" type="presOf" srcId="{9CE11BB6-9BA0-48B6-BB12-B559E885EB7B}" destId="{018072A9-7108-4EFE-9B31-F3B63547D1BB}" srcOrd="0" destOrd="0" presId="urn:microsoft.com/office/officeart/2005/8/layout/orgChart1"/>
    <dgm:cxn modelId="{B43C1E87-A911-4439-86B6-60EF7377A9C9}" type="presOf" srcId="{84F021E7-4389-403C-8081-A124C1E59182}" destId="{710CBFA5-6FD6-4D1A-A5B9-C9FB06FD2010}" srcOrd="0" destOrd="0" presId="urn:microsoft.com/office/officeart/2005/8/layout/orgChart1"/>
    <dgm:cxn modelId="{A0CFAEFB-3964-46F2-8D82-AFE2256DB5DF}" type="presOf" srcId="{C41665BF-CFCE-41BA-AA99-6BF9C25F996F}" destId="{C419677C-D603-463C-873F-D893A0314A90}" srcOrd="0" destOrd="0" presId="urn:microsoft.com/office/officeart/2005/8/layout/orgChart1"/>
    <dgm:cxn modelId="{5735A41E-FD8F-44E7-B84C-2DBF72E10D68}" type="presOf" srcId="{6819201F-B816-47F1-8A80-38EE168416AB}" destId="{C52C4EEF-E6DF-486F-9E04-B8921A750239}" srcOrd="0" destOrd="0" presId="urn:microsoft.com/office/officeart/2005/8/layout/orgChart1"/>
    <dgm:cxn modelId="{2CC9F8F9-C46F-448B-82E6-81F3021F8BC2}" type="presOf" srcId="{57F44378-A2DD-4AA3-9366-343C89D47F81}" destId="{38617035-3C59-4C69-86BD-D7D7A2CF9089}" srcOrd="0" destOrd="0" presId="urn:microsoft.com/office/officeart/2005/8/layout/orgChart1"/>
    <dgm:cxn modelId="{308DD24B-E645-43FE-B4AB-F3D24CFA76F3}" type="presParOf" srcId="{C419677C-D603-463C-873F-D893A0314A90}" destId="{5C9FF99A-1F76-490A-93EC-D4A9D8A7528B}" srcOrd="0" destOrd="0" presId="urn:microsoft.com/office/officeart/2005/8/layout/orgChart1"/>
    <dgm:cxn modelId="{0C7D2198-30AC-4F3E-8608-0CAB034FEE60}" type="presParOf" srcId="{5C9FF99A-1F76-490A-93EC-D4A9D8A7528B}" destId="{915D1D10-9CF4-43AC-AA83-4D7B8E8F56BE}" srcOrd="0" destOrd="0" presId="urn:microsoft.com/office/officeart/2005/8/layout/orgChart1"/>
    <dgm:cxn modelId="{3692906B-B979-447D-98F0-F52E0D887C59}" type="presParOf" srcId="{915D1D10-9CF4-43AC-AA83-4D7B8E8F56BE}" destId="{4B5EB577-DB6B-4EE5-934D-86F3249FD99E}" srcOrd="0" destOrd="0" presId="urn:microsoft.com/office/officeart/2005/8/layout/orgChart1"/>
    <dgm:cxn modelId="{E18A44E8-5E6E-449A-82C8-C7B5B76D9226}" type="presParOf" srcId="{915D1D10-9CF4-43AC-AA83-4D7B8E8F56BE}" destId="{1931C059-DA0D-4ADA-BF66-1A981E592CF8}" srcOrd="1" destOrd="0" presId="urn:microsoft.com/office/officeart/2005/8/layout/orgChart1"/>
    <dgm:cxn modelId="{7C14BF74-FCA0-40C3-9FF8-963151AAEBF4}" type="presParOf" srcId="{5C9FF99A-1F76-490A-93EC-D4A9D8A7528B}" destId="{9A3AB388-EC84-401C-A333-662858824DC3}" srcOrd="1" destOrd="0" presId="urn:microsoft.com/office/officeart/2005/8/layout/orgChart1"/>
    <dgm:cxn modelId="{10E11C08-ED69-4CF6-9395-7CA48D5EF0A5}" type="presParOf" srcId="{9A3AB388-EC84-401C-A333-662858824DC3}" destId="{018072A9-7108-4EFE-9B31-F3B63547D1BB}" srcOrd="0" destOrd="0" presId="urn:microsoft.com/office/officeart/2005/8/layout/orgChart1"/>
    <dgm:cxn modelId="{D69AA867-12B1-4EBD-BAB2-EAFEAC4A6FBD}" type="presParOf" srcId="{9A3AB388-EC84-401C-A333-662858824DC3}" destId="{96F58040-5CEC-4CE7-B457-06F282DD1F0D}" srcOrd="1" destOrd="0" presId="urn:microsoft.com/office/officeart/2005/8/layout/orgChart1"/>
    <dgm:cxn modelId="{540A090E-3A53-4FEA-9D5D-D0F668B3D20E}" type="presParOf" srcId="{96F58040-5CEC-4CE7-B457-06F282DD1F0D}" destId="{B2044D67-8C21-49E0-8B79-D9C23C467106}" srcOrd="0" destOrd="0" presId="urn:microsoft.com/office/officeart/2005/8/layout/orgChart1"/>
    <dgm:cxn modelId="{8BD98143-482E-454A-9079-D182B2AA7920}" type="presParOf" srcId="{B2044D67-8C21-49E0-8B79-D9C23C467106}" destId="{CC20632D-D117-4568-9892-11BCE1345D93}" srcOrd="0" destOrd="0" presId="urn:microsoft.com/office/officeart/2005/8/layout/orgChart1"/>
    <dgm:cxn modelId="{2CF7B0A9-540F-4EF9-8580-8AE16BB1D5C1}" type="presParOf" srcId="{B2044D67-8C21-49E0-8B79-D9C23C467106}" destId="{DEE54007-2203-4289-AD4F-516D9388ACD5}" srcOrd="1" destOrd="0" presId="urn:microsoft.com/office/officeart/2005/8/layout/orgChart1"/>
    <dgm:cxn modelId="{421EF6B6-411E-436F-BE12-B57AC3053EF6}" type="presParOf" srcId="{96F58040-5CEC-4CE7-B457-06F282DD1F0D}" destId="{7F303125-4658-4939-81D9-84174FEC8C97}" srcOrd="1" destOrd="0" presId="urn:microsoft.com/office/officeart/2005/8/layout/orgChart1"/>
    <dgm:cxn modelId="{73500D91-9DB1-4480-AEAF-5E36C7F419DB}" type="presParOf" srcId="{7F303125-4658-4939-81D9-84174FEC8C97}" destId="{A859BA18-F5AF-49A7-A85A-31398551D1D8}" srcOrd="0" destOrd="0" presId="urn:microsoft.com/office/officeart/2005/8/layout/orgChart1"/>
    <dgm:cxn modelId="{D32DDBAC-A252-4064-A194-EE1A3021C497}" type="presParOf" srcId="{7F303125-4658-4939-81D9-84174FEC8C97}" destId="{C9FA0975-2E9D-4EA3-9A4A-88BF0AC73C76}" srcOrd="1" destOrd="0" presId="urn:microsoft.com/office/officeart/2005/8/layout/orgChart1"/>
    <dgm:cxn modelId="{08B86256-3758-4358-A950-1B18D6DCC501}" type="presParOf" srcId="{C9FA0975-2E9D-4EA3-9A4A-88BF0AC73C76}" destId="{F7981B61-0EDE-4DA7-A862-65DA9A81B39B}" srcOrd="0" destOrd="0" presId="urn:microsoft.com/office/officeart/2005/8/layout/orgChart1"/>
    <dgm:cxn modelId="{79A6BC38-0EB4-455B-BF8E-3D16952A7049}" type="presParOf" srcId="{F7981B61-0EDE-4DA7-A862-65DA9A81B39B}" destId="{611389E1-4FE8-4E77-AB9E-111D379DCB2C}" srcOrd="0" destOrd="0" presId="urn:microsoft.com/office/officeart/2005/8/layout/orgChart1"/>
    <dgm:cxn modelId="{53BF1CA4-DED2-4988-9B7B-A0178E223EFA}" type="presParOf" srcId="{F7981B61-0EDE-4DA7-A862-65DA9A81B39B}" destId="{2CC829A6-2E2F-4644-AA04-7D11EAD809A0}" srcOrd="1" destOrd="0" presId="urn:microsoft.com/office/officeart/2005/8/layout/orgChart1"/>
    <dgm:cxn modelId="{E4AED33D-C541-4491-84EA-6249175B513D}" type="presParOf" srcId="{C9FA0975-2E9D-4EA3-9A4A-88BF0AC73C76}" destId="{AC99F78B-8154-4F53-809F-47C61D82DC67}" srcOrd="1" destOrd="0" presId="urn:microsoft.com/office/officeart/2005/8/layout/orgChart1"/>
    <dgm:cxn modelId="{FB4F501A-6DD2-44BB-9CCE-9EB408026331}" type="presParOf" srcId="{C9FA0975-2E9D-4EA3-9A4A-88BF0AC73C76}" destId="{DEB9EFCC-0127-4EAD-A73E-C0893434B5A8}" srcOrd="2" destOrd="0" presId="urn:microsoft.com/office/officeart/2005/8/layout/orgChart1"/>
    <dgm:cxn modelId="{FAABA1A1-EB6E-4690-87FC-06C55C28E854}" type="presParOf" srcId="{96F58040-5CEC-4CE7-B457-06F282DD1F0D}" destId="{E85D22E9-14CF-4FFC-BE5F-8DDB6B93731E}" srcOrd="2" destOrd="0" presId="urn:microsoft.com/office/officeart/2005/8/layout/orgChart1"/>
    <dgm:cxn modelId="{C6E3D92D-4279-442A-8F78-EB1B1B7642FF}" type="presParOf" srcId="{9A3AB388-EC84-401C-A333-662858824DC3}" destId="{38617035-3C59-4C69-86BD-D7D7A2CF9089}" srcOrd="2" destOrd="0" presId="urn:microsoft.com/office/officeart/2005/8/layout/orgChart1"/>
    <dgm:cxn modelId="{3FF2F541-0A48-49CC-9D69-CEB0A791BDA1}" type="presParOf" srcId="{9A3AB388-EC84-401C-A333-662858824DC3}" destId="{CE7B80C7-47D6-449D-98E8-873D4D62920C}" srcOrd="3" destOrd="0" presId="urn:microsoft.com/office/officeart/2005/8/layout/orgChart1"/>
    <dgm:cxn modelId="{1BA08421-FA29-4C78-BB32-7038234B01D4}" type="presParOf" srcId="{CE7B80C7-47D6-449D-98E8-873D4D62920C}" destId="{502028B0-E69A-4382-9A00-52897D1CF71D}" srcOrd="0" destOrd="0" presId="urn:microsoft.com/office/officeart/2005/8/layout/orgChart1"/>
    <dgm:cxn modelId="{FF419DAA-71B0-466F-A576-5F9B96C42A7B}" type="presParOf" srcId="{502028B0-E69A-4382-9A00-52897D1CF71D}" destId="{DF18559A-56D8-446C-AB8C-05963202C037}" srcOrd="0" destOrd="0" presId="urn:microsoft.com/office/officeart/2005/8/layout/orgChart1"/>
    <dgm:cxn modelId="{7AC55083-31E4-4792-A71C-2D7578F1F8D2}" type="presParOf" srcId="{502028B0-E69A-4382-9A00-52897D1CF71D}" destId="{FBA86D9A-A568-4CC0-991F-C5CF1BFB5E12}" srcOrd="1" destOrd="0" presId="urn:microsoft.com/office/officeart/2005/8/layout/orgChart1"/>
    <dgm:cxn modelId="{EF88939D-F48E-4CDB-A67C-6D85A2C08CDD}" type="presParOf" srcId="{CE7B80C7-47D6-449D-98E8-873D4D62920C}" destId="{EB95BE4C-5673-45C4-B2C4-199080C915F7}" srcOrd="1" destOrd="0" presId="urn:microsoft.com/office/officeart/2005/8/layout/orgChart1"/>
    <dgm:cxn modelId="{4066AD7A-FC0F-48A9-9C26-3FABA7C23C15}" type="presParOf" srcId="{EB95BE4C-5673-45C4-B2C4-199080C915F7}" destId="{062ECFCC-B899-4017-8AB8-11FB830E1515}" srcOrd="0" destOrd="0" presId="urn:microsoft.com/office/officeart/2005/8/layout/orgChart1"/>
    <dgm:cxn modelId="{0D54BAF1-57AA-481D-888B-CCB384DF4A68}" type="presParOf" srcId="{EB95BE4C-5673-45C4-B2C4-199080C915F7}" destId="{1CB3F892-0CA7-4439-9779-1E832C09D4CF}" srcOrd="1" destOrd="0" presId="urn:microsoft.com/office/officeart/2005/8/layout/orgChart1"/>
    <dgm:cxn modelId="{11D5C111-637F-4C6B-8808-DF1182AA8037}" type="presParOf" srcId="{1CB3F892-0CA7-4439-9779-1E832C09D4CF}" destId="{164F7849-B3CB-41E4-90C6-AB64EC877D51}" srcOrd="0" destOrd="0" presId="urn:microsoft.com/office/officeart/2005/8/layout/orgChart1"/>
    <dgm:cxn modelId="{60DEAE83-BCB6-47AD-A3C9-CCDF56634380}" type="presParOf" srcId="{164F7849-B3CB-41E4-90C6-AB64EC877D51}" destId="{17AAADCB-E68A-47F6-80D9-4751C06A5CB5}" srcOrd="0" destOrd="0" presId="urn:microsoft.com/office/officeart/2005/8/layout/orgChart1"/>
    <dgm:cxn modelId="{E2255175-B250-42B3-BFFB-284D2157BDF2}" type="presParOf" srcId="{164F7849-B3CB-41E4-90C6-AB64EC877D51}" destId="{A4E4BF0E-FF79-4877-97C1-6B4C27AE4D02}" srcOrd="1" destOrd="0" presId="urn:microsoft.com/office/officeart/2005/8/layout/orgChart1"/>
    <dgm:cxn modelId="{9CC400F4-396E-4729-93A6-C81146D35E25}" type="presParOf" srcId="{1CB3F892-0CA7-4439-9779-1E832C09D4CF}" destId="{A10B7184-D9CB-43DF-B262-CB2491E21346}" srcOrd="1" destOrd="0" presId="urn:microsoft.com/office/officeart/2005/8/layout/orgChart1"/>
    <dgm:cxn modelId="{1EFE08A1-FC02-4BE4-8E91-12650E798CF6}" type="presParOf" srcId="{1CB3F892-0CA7-4439-9779-1E832C09D4CF}" destId="{BBD04C85-0D21-4948-B717-EA13DC599B98}" srcOrd="2" destOrd="0" presId="urn:microsoft.com/office/officeart/2005/8/layout/orgChart1"/>
    <dgm:cxn modelId="{AB1CB6AF-918B-4186-A3BF-B804A9CB4DD9}" type="presParOf" srcId="{CE7B80C7-47D6-449D-98E8-873D4D62920C}" destId="{A5DC6D04-2080-4950-BF4D-85BD772BD7D9}" srcOrd="2" destOrd="0" presId="urn:microsoft.com/office/officeart/2005/8/layout/orgChart1"/>
    <dgm:cxn modelId="{31412830-5D9C-4054-93AB-1EEE79440D3D}" type="presParOf" srcId="{9A3AB388-EC84-401C-A333-662858824DC3}" destId="{5FC4C37D-F7A3-4C48-A4E4-03545917EDBC}" srcOrd="4" destOrd="0" presId="urn:microsoft.com/office/officeart/2005/8/layout/orgChart1"/>
    <dgm:cxn modelId="{E347B165-962A-46D0-A454-0BDE9E341378}" type="presParOf" srcId="{9A3AB388-EC84-401C-A333-662858824DC3}" destId="{DD4F2D01-8711-471B-98CA-F703AAD0ACDC}" srcOrd="5" destOrd="0" presId="urn:microsoft.com/office/officeart/2005/8/layout/orgChart1"/>
    <dgm:cxn modelId="{B0DC2E56-EFA9-4C33-B34B-4C0B903EEC62}" type="presParOf" srcId="{DD4F2D01-8711-471B-98CA-F703AAD0ACDC}" destId="{D991CEC4-19A2-459C-AF27-051A99B0AE20}" srcOrd="0" destOrd="0" presId="urn:microsoft.com/office/officeart/2005/8/layout/orgChart1"/>
    <dgm:cxn modelId="{D4790D4A-24B6-4D7C-97EF-3C07505782BB}" type="presParOf" srcId="{D991CEC4-19A2-459C-AF27-051A99B0AE20}" destId="{1EB458A3-B13E-4A11-BD94-56A1B279A653}" srcOrd="0" destOrd="0" presId="urn:microsoft.com/office/officeart/2005/8/layout/orgChart1"/>
    <dgm:cxn modelId="{EBB9DD41-DE65-44D6-850E-BA4849662936}" type="presParOf" srcId="{D991CEC4-19A2-459C-AF27-051A99B0AE20}" destId="{9B00B731-B476-423F-A69A-BBCCC03A9A13}" srcOrd="1" destOrd="0" presId="urn:microsoft.com/office/officeart/2005/8/layout/orgChart1"/>
    <dgm:cxn modelId="{4BD81F47-AC7F-4B85-95BD-CB59F02CAC6E}" type="presParOf" srcId="{DD4F2D01-8711-471B-98CA-F703AAD0ACDC}" destId="{E1AD196B-18CE-4D7C-B5A7-4D564846F030}" srcOrd="1" destOrd="0" presId="urn:microsoft.com/office/officeart/2005/8/layout/orgChart1"/>
    <dgm:cxn modelId="{D7889993-8C1C-4F9D-BA0C-23B7709AC996}" type="presParOf" srcId="{E1AD196B-18CE-4D7C-B5A7-4D564846F030}" destId="{88E880A3-5BA0-4430-9168-08C7939B8E2F}" srcOrd="0" destOrd="0" presId="urn:microsoft.com/office/officeart/2005/8/layout/orgChart1"/>
    <dgm:cxn modelId="{C413B83D-1B07-44CA-ABF5-605A6B5BCE57}" type="presParOf" srcId="{E1AD196B-18CE-4D7C-B5A7-4D564846F030}" destId="{48D00CFD-C352-40D5-BC74-42937C1B1742}" srcOrd="1" destOrd="0" presId="urn:microsoft.com/office/officeart/2005/8/layout/orgChart1"/>
    <dgm:cxn modelId="{70FC4674-335E-4E1A-9BB6-CA57B8488CBD}" type="presParOf" srcId="{48D00CFD-C352-40D5-BC74-42937C1B1742}" destId="{01B0F367-D1C2-4B67-853F-D64CE0A868C4}" srcOrd="0" destOrd="0" presId="urn:microsoft.com/office/officeart/2005/8/layout/orgChart1"/>
    <dgm:cxn modelId="{B5A7CC76-2C8F-4D6D-AAEB-CDD0E23B9C37}" type="presParOf" srcId="{01B0F367-D1C2-4B67-853F-D64CE0A868C4}" destId="{710CBFA5-6FD6-4D1A-A5B9-C9FB06FD2010}" srcOrd="0" destOrd="0" presId="urn:microsoft.com/office/officeart/2005/8/layout/orgChart1"/>
    <dgm:cxn modelId="{15049505-29F3-49D2-8378-B88225DC4A95}" type="presParOf" srcId="{01B0F367-D1C2-4B67-853F-D64CE0A868C4}" destId="{2BE59FE2-557A-4946-ADEF-6E4C9E888BDA}" srcOrd="1" destOrd="0" presId="urn:microsoft.com/office/officeart/2005/8/layout/orgChart1"/>
    <dgm:cxn modelId="{AD1FDDB4-6F2F-459A-8DD6-C1503B8C8FD4}" type="presParOf" srcId="{48D00CFD-C352-40D5-BC74-42937C1B1742}" destId="{A384B130-2374-4CB4-89E8-F6C9913F62E5}" srcOrd="1" destOrd="0" presId="urn:microsoft.com/office/officeart/2005/8/layout/orgChart1"/>
    <dgm:cxn modelId="{AFE8DD12-FB87-4F46-819D-932D650231C1}" type="presParOf" srcId="{48D00CFD-C352-40D5-BC74-42937C1B1742}" destId="{81E5BCAB-C458-402B-B5E7-3E66CA851B04}" srcOrd="2" destOrd="0" presId="urn:microsoft.com/office/officeart/2005/8/layout/orgChart1"/>
    <dgm:cxn modelId="{89EB3A43-FAE2-4A68-A94C-22833D2A5029}" type="presParOf" srcId="{DD4F2D01-8711-471B-98CA-F703AAD0ACDC}" destId="{492BE1D3-5304-4C51-8D03-67E8F131932C}" srcOrd="2" destOrd="0" presId="urn:microsoft.com/office/officeart/2005/8/layout/orgChart1"/>
    <dgm:cxn modelId="{E12A0F31-2B20-48CA-B9C9-115BD52DC1BE}" type="presParOf" srcId="{9A3AB388-EC84-401C-A333-662858824DC3}" destId="{F3CC39B7-7AB1-4B54-88C5-95C6FC8B562A}" srcOrd="6" destOrd="0" presId="urn:microsoft.com/office/officeart/2005/8/layout/orgChart1"/>
    <dgm:cxn modelId="{42192E82-A961-416E-8E18-17B4F88ED7BC}" type="presParOf" srcId="{9A3AB388-EC84-401C-A333-662858824DC3}" destId="{E98AE043-4D45-4E72-8089-5C3A8F1C0A88}" srcOrd="7" destOrd="0" presId="urn:microsoft.com/office/officeart/2005/8/layout/orgChart1"/>
    <dgm:cxn modelId="{EB730177-D11E-468E-959C-0AE0DC07E410}" type="presParOf" srcId="{E98AE043-4D45-4E72-8089-5C3A8F1C0A88}" destId="{E7035E3A-7BE6-4835-83AE-5BB91630B090}" srcOrd="0" destOrd="0" presId="urn:microsoft.com/office/officeart/2005/8/layout/orgChart1"/>
    <dgm:cxn modelId="{802D7E6D-0752-4EF8-B29F-B99F2DE92D78}" type="presParOf" srcId="{E7035E3A-7BE6-4835-83AE-5BB91630B090}" destId="{30954D13-4A4D-41D0-A4A6-5CCD0EE185A3}" srcOrd="0" destOrd="0" presId="urn:microsoft.com/office/officeart/2005/8/layout/orgChart1"/>
    <dgm:cxn modelId="{58A1D077-3180-4FE2-B706-8931F5F19731}" type="presParOf" srcId="{E7035E3A-7BE6-4835-83AE-5BB91630B090}" destId="{7BDD3316-4A51-4A93-A551-32F8AA197B4B}" srcOrd="1" destOrd="0" presId="urn:microsoft.com/office/officeart/2005/8/layout/orgChart1"/>
    <dgm:cxn modelId="{16C4889F-9D75-467A-8CF5-28643FEA6649}" type="presParOf" srcId="{E98AE043-4D45-4E72-8089-5C3A8F1C0A88}" destId="{5BFD8FD7-F206-4272-880B-242DCC83C700}" srcOrd="1" destOrd="0" presId="urn:microsoft.com/office/officeart/2005/8/layout/orgChart1"/>
    <dgm:cxn modelId="{5CB5A5A0-54CE-4A90-B2D3-762BF3147BCB}" type="presParOf" srcId="{5BFD8FD7-F206-4272-880B-242DCC83C700}" destId="{C52C4EEF-E6DF-486F-9E04-B8921A750239}" srcOrd="0" destOrd="0" presId="urn:microsoft.com/office/officeart/2005/8/layout/orgChart1"/>
    <dgm:cxn modelId="{E09F872E-0546-40F5-83A9-E007A553001D}" type="presParOf" srcId="{5BFD8FD7-F206-4272-880B-242DCC83C700}" destId="{D5C9BB94-4A48-44A6-89D0-23FC30CA0859}" srcOrd="1" destOrd="0" presId="urn:microsoft.com/office/officeart/2005/8/layout/orgChart1"/>
    <dgm:cxn modelId="{04688D04-4111-4E48-A64B-F15E9E116082}" type="presParOf" srcId="{D5C9BB94-4A48-44A6-89D0-23FC30CA0859}" destId="{0020B4D1-6552-44A4-9849-19C5A83699A2}" srcOrd="0" destOrd="0" presId="urn:microsoft.com/office/officeart/2005/8/layout/orgChart1"/>
    <dgm:cxn modelId="{1B5A5161-98F8-459A-8FC4-D2BAC6445589}" type="presParOf" srcId="{0020B4D1-6552-44A4-9849-19C5A83699A2}" destId="{96A6CAD3-3848-4E82-AA82-A56C8AAAA890}" srcOrd="0" destOrd="0" presId="urn:microsoft.com/office/officeart/2005/8/layout/orgChart1"/>
    <dgm:cxn modelId="{961D7524-E515-4657-9193-63AB05D110C1}" type="presParOf" srcId="{0020B4D1-6552-44A4-9849-19C5A83699A2}" destId="{DAB44A10-14CE-4446-8986-BE4E219E2400}" srcOrd="1" destOrd="0" presId="urn:microsoft.com/office/officeart/2005/8/layout/orgChart1"/>
    <dgm:cxn modelId="{BC9BCDFD-7709-4A94-8E8F-2490DE609149}" type="presParOf" srcId="{D5C9BB94-4A48-44A6-89D0-23FC30CA0859}" destId="{497303C6-9861-47C8-BA05-107A442674E0}" srcOrd="1" destOrd="0" presId="urn:microsoft.com/office/officeart/2005/8/layout/orgChart1"/>
    <dgm:cxn modelId="{57612462-6A6F-4276-899C-21B27899DD74}" type="presParOf" srcId="{D5C9BB94-4A48-44A6-89D0-23FC30CA0859}" destId="{8C1CBCE2-E02F-4100-AAB6-FE3FBD8876A4}" srcOrd="2" destOrd="0" presId="urn:microsoft.com/office/officeart/2005/8/layout/orgChart1"/>
    <dgm:cxn modelId="{4E58683C-AE6B-4C13-8DE6-6A2F2F63CDAB}" type="presParOf" srcId="{E98AE043-4D45-4E72-8089-5C3A8F1C0A88}" destId="{D1E2BE14-2C40-425E-9ABF-A424C389A628}" srcOrd="2" destOrd="0" presId="urn:microsoft.com/office/officeart/2005/8/layout/orgChart1"/>
    <dgm:cxn modelId="{C6172165-2119-49E9-94B1-D28069F37C62}" type="presParOf" srcId="{5C9FF99A-1F76-490A-93EC-D4A9D8A7528B}" destId="{22DFCCC8-64FF-46A6-8E6C-BC6E4C39BEA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ACF046-905E-40BC-A715-596DFC5FEA50}" type="doc">
      <dgm:prSet loTypeId="urn:microsoft.com/office/officeart/2005/8/layout/radial5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F2661ECB-0FD5-4B68-A731-83AEF82E4D0D}">
      <dgm:prSet phldrT="[Texto]"/>
      <dgm:spPr/>
      <dgm:t>
        <a:bodyPr/>
        <a:lstStyle/>
        <a:p>
          <a:r>
            <a:rPr lang="es-MX" dirty="0" smtClean="0"/>
            <a:t>Retorica del fotoperiodismo</a:t>
          </a:r>
          <a:endParaRPr lang="es-MX" dirty="0"/>
        </a:p>
      </dgm:t>
    </dgm:pt>
    <dgm:pt modelId="{140C4384-A3F4-4935-80BF-A1C44B818195}" type="parTrans" cxnId="{428D2799-8727-4410-9B7F-7EDADA1F9B1A}">
      <dgm:prSet/>
      <dgm:spPr/>
      <dgm:t>
        <a:bodyPr/>
        <a:lstStyle/>
        <a:p>
          <a:endParaRPr lang="es-MX"/>
        </a:p>
      </dgm:t>
    </dgm:pt>
    <dgm:pt modelId="{92D4A26E-3F12-4407-9A13-2D0D3EBECDDF}" type="sibTrans" cxnId="{428D2799-8727-4410-9B7F-7EDADA1F9B1A}">
      <dgm:prSet/>
      <dgm:spPr/>
      <dgm:t>
        <a:bodyPr/>
        <a:lstStyle/>
        <a:p>
          <a:endParaRPr lang="es-MX"/>
        </a:p>
      </dgm:t>
    </dgm:pt>
    <dgm:pt modelId="{13CB9DE8-D8B7-4435-8DE3-DBEB6E4FA082}">
      <dgm:prSet phldrT="[Texto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B6ECE9C5-D5D7-4D4D-8407-B99752BEA214}" type="parTrans" cxnId="{549748CA-9217-4295-9F36-F5430DEF92CE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400" dirty="0" err="1" smtClean="0">
              <a:solidFill>
                <a:schemeClr val="tx1"/>
              </a:solidFill>
            </a:rPr>
            <a:t>Fotorepotaj</a:t>
          </a:r>
          <a:r>
            <a:rPr lang="es-MX" sz="1200" dirty="0" err="1" smtClean="0">
              <a:solidFill>
                <a:schemeClr val="tx1"/>
              </a:solidFill>
            </a:rPr>
            <a:t>e</a:t>
          </a:r>
          <a:endParaRPr lang="es-MX" sz="1200" dirty="0">
            <a:solidFill>
              <a:schemeClr val="tx1"/>
            </a:solidFill>
          </a:endParaRPr>
        </a:p>
      </dgm:t>
    </dgm:pt>
    <dgm:pt modelId="{C87710F4-ACE7-4195-9C83-66C6358ADFBC}" type="sibTrans" cxnId="{549748CA-9217-4295-9F36-F5430DEF92CE}">
      <dgm:prSet/>
      <dgm:spPr/>
      <dgm:t>
        <a:bodyPr/>
        <a:lstStyle/>
        <a:p>
          <a:endParaRPr lang="es-MX"/>
        </a:p>
      </dgm:t>
    </dgm:pt>
    <dgm:pt modelId="{F94B0CC2-D8CB-482E-BA4B-D09D492868C5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BBFBAAEC-5A6A-4906-94B9-E3D62FC7F55D}" type="parTrans" cxnId="{D59ACBA3-4F34-45D1-B6A7-38095F8F077B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400" dirty="0" err="1" smtClean="0">
              <a:solidFill>
                <a:schemeClr val="tx1"/>
              </a:solidFill>
            </a:rPr>
            <a:t>Fotonoticia</a:t>
          </a:r>
          <a:endParaRPr lang="es-MX" sz="1400" dirty="0">
            <a:solidFill>
              <a:schemeClr val="tx1"/>
            </a:solidFill>
          </a:endParaRPr>
        </a:p>
      </dgm:t>
    </dgm:pt>
    <dgm:pt modelId="{ADFEF8B2-AC12-4266-8E01-0926C5741A84}" type="sibTrans" cxnId="{D59ACBA3-4F34-45D1-B6A7-38095F8F077B}">
      <dgm:prSet/>
      <dgm:spPr/>
      <dgm:t>
        <a:bodyPr/>
        <a:lstStyle/>
        <a:p>
          <a:endParaRPr lang="es-MX"/>
        </a:p>
      </dgm:t>
    </dgm:pt>
    <dgm:pt modelId="{44E80EF1-AE13-4255-A39D-55DA67CFFD79}">
      <dgm:prSet phldrT="[Texto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 dirty="0"/>
        </a:p>
      </dgm:t>
    </dgm:pt>
    <dgm:pt modelId="{58AF8F12-3B13-455C-B9EE-D76260F33058}" type="parTrans" cxnId="{9F70BE41-A4C0-450A-86E5-E4AC0C4249C7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400" dirty="0" err="1" smtClean="0">
              <a:solidFill>
                <a:schemeClr val="tx1"/>
              </a:solidFill>
            </a:rPr>
            <a:t>Fotoeditorial</a:t>
          </a:r>
          <a:endParaRPr lang="es-MX" sz="1400" dirty="0">
            <a:solidFill>
              <a:schemeClr val="tx1"/>
            </a:solidFill>
          </a:endParaRPr>
        </a:p>
      </dgm:t>
    </dgm:pt>
    <dgm:pt modelId="{BB16FD39-B293-4ABB-9B18-E5C91B0FF788}" type="sibTrans" cxnId="{9F70BE41-A4C0-450A-86E5-E4AC0C4249C7}">
      <dgm:prSet/>
      <dgm:spPr/>
      <dgm:t>
        <a:bodyPr/>
        <a:lstStyle/>
        <a:p>
          <a:endParaRPr lang="es-MX"/>
        </a:p>
      </dgm:t>
    </dgm:pt>
    <dgm:pt modelId="{B012667A-B5A1-4000-8C9C-A4EBBF04910E}">
      <dgm:prSet phldrT="[Texto]" phldr="1"/>
      <dgm:spPr>
        <a:blipFill dpi="0" rotWithShape="0">
          <a:blip xmlns:r="http://schemas.openxmlformats.org/officeDocument/2006/relationships" r:embed="rId4"/>
          <a:srcRect/>
          <a:stretch>
            <a:fillRect l="-16974" t="-20814" r="-22131" b="5790"/>
          </a:stretch>
        </a:blipFill>
      </dgm:spPr>
      <dgm:t>
        <a:bodyPr/>
        <a:lstStyle/>
        <a:p>
          <a:endParaRPr lang="es-MX" dirty="0"/>
        </a:p>
      </dgm:t>
    </dgm:pt>
    <dgm:pt modelId="{89D49974-B38E-442C-8B37-9764A3025C18}" type="parTrans" cxnId="{F25AF702-F44E-4A3D-8E11-3F2576E5D340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400" dirty="0" err="1" smtClean="0">
              <a:solidFill>
                <a:schemeClr val="tx1"/>
              </a:solidFill>
            </a:rPr>
            <a:t>Fotocronica</a:t>
          </a:r>
          <a:endParaRPr lang="es-MX" sz="1400" dirty="0">
            <a:solidFill>
              <a:schemeClr val="tx1"/>
            </a:solidFill>
          </a:endParaRPr>
        </a:p>
      </dgm:t>
    </dgm:pt>
    <dgm:pt modelId="{7B006B27-62A2-48D2-B2A2-F84AEF09861C}" type="sibTrans" cxnId="{F25AF702-F44E-4A3D-8E11-3F2576E5D340}">
      <dgm:prSet/>
      <dgm:spPr/>
      <dgm:t>
        <a:bodyPr/>
        <a:lstStyle/>
        <a:p>
          <a:endParaRPr lang="es-MX"/>
        </a:p>
      </dgm:t>
    </dgm:pt>
    <dgm:pt modelId="{963EE3C7-598E-4514-B744-6F8DEFA4EED9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74CF8DA1-A3F2-44A7-923B-4B81A3B3F09C}" type="parTrans" cxnId="{24D5B2BF-4EFE-4A58-B65B-AD93EF91D9C6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400" dirty="0" smtClean="0">
              <a:solidFill>
                <a:schemeClr val="tx1"/>
              </a:solidFill>
            </a:rPr>
            <a:t>Retrato</a:t>
          </a:r>
          <a:endParaRPr lang="es-MX" sz="1400" dirty="0">
            <a:solidFill>
              <a:schemeClr val="tx1"/>
            </a:solidFill>
          </a:endParaRPr>
        </a:p>
      </dgm:t>
    </dgm:pt>
    <dgm:pt modelId="{044FCE29-BF1A-4B69-89ED-6452D451560F}" type="sibTrans" cxnId="{24D5B2BF-4EFE-4A58-B65B-AD93EF91D9C6}">
      <dgm:prSet/>
      <dgm:spPr/>
      <dgm:t>
        <a:bodyPr/>
        <a:lstStyle/>
        <a:p>
          <a:endParaRPr lang="es-MX"/>
        </a:p>
      </dgm:t>
    </dgm:pt>
    <dgm:pt modelId="{DEC4B7B2-F9AC-410B-A1BE-46EB704D6CE3}" type="pres">
      <dgm:prSet presAssocID="{02ACF046-905E-40BC-A715-596DFC5FEA5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093617A-90D5-4D3C-B423-0BF8C3737C1D}" type="pres">
      <dgm:prSet presAssocID="{F2661ECB-0FD5-4B68-A731-83AEF82E4D0D}" presName="centerShape" presStyleLbl="node0" presStyleIdx="0" presStyleCnt="1" custScaleX="93121" custScaleY="47693" custLinFactNeighborX="3215" custLinFactNeighborY="-1914"/>
      <dgm:spPr/>
      <dgm:t>
        <a:bodyPr/>
        <a:lstStyle/>
        <a:p>
          <a:endParaRPr lang="es-MX"/>
        </a:p>
      </dgm:t>
    </dgm:pt>
    <dgm:pt modelId="{3C9D338B-355C-4099-A857-2C770CF45F7B}" type="pres">
      <dgm:prSet presAssocID="{B6ECE9C5-D5D7-4D4D-8407-B99752BEA214}" presName="parTrans" presStyleLbl="sibTrans2D1" presStyleIdx="0" presStyleCnt="5" custScaleX="167602"/>
      <dgm:spPr/>
      <dgm:t>
        <a:bodyPr/>
        <a:lstStyle/>
        <a:p>
          <a:endParaRPr lang="es-MX"/>
        </a:p>
      </dgm:t>
    </dgm:pt>
    <dgm:pt modelId="{0B9AA210-6D75-4D86-9038-E7F4F3B38DE0}" type="pres">
      <dgm:prSet presAssocID="{B6ECE9C5-D5D7-4D4D-8407-B99752BEA214}" presName="connectorText" presStyleLbl="sibTrans2D1" presStyleIdx="0" presStyleCnt="5"/>
      <dgm:spPr/>
      <dgm:t>
        <a:bodyPr/>
        <a:lstStyle/>
        <a:p>
          <a:endParaRPr lang="es-MX"/>
        </a:p>
      </dgm:t>
    </dgm:pt>
    <dgm:pt modelId="{2DF9FD3F-04D3-4190-9978-09CAA4ADD079}" type="pres">
      <dgm:prSet presAssocID="{13CB9DE8-D8B7-4435-8DE3-DBEB6E4FA082}" presName="node" presStyleLbl="node1" presStyleIdx="0" presStyleCnt="5" custRadScaleRad="112301" custRadScaleInc="-8938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CB0B5EA-8E26-477C-85A2-D36BAE0CEBB4}" type="pres">
      <dgm:prSet presAssocID="{BBFBAAEC-5A6A-4906-94B9-E3D62FC7F55D}" presName="parTrans" presStyleLbl="sibTrans2D1" presStyleIdx="1" presStyleCnt="5" custScaleX="165212" custLinFactNeighborX="4425" custLinFactNeighborY="-3233"/>
      <dgm:spPr/>
      <dgm:t>
        <a:bodyPr/>
        <a:lstStyle/>
        <a:p>
          <a:endParaRPr lang="es-MX"/>
        </a:p>
      </dgm:t>
    </dgm:pt>
    <dgm:pt modelId="{5AD8ECA3-0004-408A-8E57-82BCE23A8959}" type="pres">
      <dgm:prSet presAssocID="{BBFBAAEC-5A6A-4906-94B9-E3D62FC7F55D}" presName="connectorText" presStyleLbl="sibTrans2D1" presStyleIdx="1" presStyleCnt="5"/>
      <dgm:spPr/>
      <dgm:t>
        <a:bodyPr/>
        <a:lstStyle/>
        <a:p>
          <a:endParaRPr lang="es-MX"/>
        </a:p>
      </dgm:t>
    </dgm:pt>
    <dgm:pt modelId="{A7A90644-EAF7-4BE9-91D2-253FD488CB3B}" type="pres">
      <dgm:prSet presAssocID="{F94B0CC2-D8CB-482E-BA4B-D09D492868C5}" presName="node" presStyleLbl="node1" presStyleIdx="1" presStyleCnt="5" custScaleX="133441" custScaleY="125729" custRadScaleRad="144299" custRadScaleInc="-2638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DD120C9-1E51-4977-B55B-0B541D26A5E9}" type="pres">
      <dgm:prSet presAssocID="{58AF8F12-3B13-455C-B9EE-D76260F33058}" presName="parTrans" presStyleLbl="sibTrans2D1" presStyleIdx="2" presStyleCnt="5" custScaleX="154398"/>
      <dgm:spPr/>
      <dgm:t>
        <a:bodyPr/>
        <a:lstStyle/>
        <a:p>
          <a:endParaRPr lang="es-MX"/>
        </a:p>
      </dgm:t>
    </dgm:pt>
    <dgm:pt modelId="{BD3BC321-4C6A-4109-9EB8-2AB2D7693F28}" type="pres">
      <dgm:prSet presAssocID="{58AF8F12-3B13-455C-B9EE-D76260F33058}" presName="connectorText" presStyleLbl="sibTrans2D1" presStyleIdx="2" presStyleCnt="5"/>
      <dgm:spPr/>
      <dgm:t>
        <a:bodyPr/>
        <a:lstStyle/>
        <a:p>
          <a:endParaRPr lang="es-MX"/>
        </a:p>
      </dgm:t>
    </dgm:pt>
    <dgm:pt modelId="{4CED6F7F-A4DF-4EDB-881C-52D0247F89E6}" type="pres">
      <dgm:prSet presAssocID="{44E80EF1-AE13-4255-A39D-55DA67CFFD79}" presName="node" presStyleLbl="node1" presStyleIdx="2" presStyleCnt="5" custScaleX="143592" custScaleY="116720" custRadScaleRad="139373" custRadScaleInc="-5472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B2E4CF8-B978-4198-8CF2-B7BEFC4F3681}" type="pres">
      <dgm:prSet presAssocID="{89D49974-B38E-442C-8B37-9764A3025C18}" presName="parTrans" presStyleLbl="sibTrans2D1" presStyleIdx="3" presStyleCnt="5" custScaleX="177635"/>
      <dgm:spPr/>
      <dgm:t>
        <a:bodyPr/>
        <a:lstStyle/>
        <a:p>
          <a:endParaRPr lang="es-MX"/>
        </a:p>
      </dgm:t>
    </dgm:pt>
    <dgm:pt modelId="{D75FF456-96FB-45B2-AEE5-08CEDA200C2F}" type="pres">
      <dgm:prSet presAssocID="{89D49974-B38E-442C-8B37-9764A3025C18}" presName="connectorText" presStyleLbl="sibTrans2D1" presStyleIdx="3" presStyleCnt="5"/>
      <dgm:spPr/>
      <dgm:t>
        <a:bodyPr/>
        <a:lstStyle/>
        <a:p>
          <a:endParaRPr lang="es-MX"/>
        </a:p>
      </dgm:t>
    </dgm:pt>
    <dgm:pt modelId="{97D1D1E7-FB3C-444A-A6B8-B9DDFB56C3D2}" type="pres">
      <dgm:prSet presAssocID="{B012667A-B5A1-4000-8C9C-A4EBBF04910E}" presName="node" presStyleLbl="node1" presStyleIdx="3" presStyleCnt="5" custScaleX="155887" custScaleY="128937" custRadScaleRad="132703" custRadScaleInc="37689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630478F-E3E4-4A09-A970-0E0EC2DBC7F0}" type="pres">
      <dgm:prSet presAssocID="{74CF8DA1-A3F2-44A7-923B-4B81A3B3F09C}" presName="parTrans" presStyleLbl="sibTrans2D1" presStyleIdx="4" presStyleCnt="5" custScaleX="158131"/>
      <dgm:spPr/>
      <dgm:t>
        <a:bodyPr/>
        <a:lstStyle/>
        <a:p>
          <a:endParaRPr lang="es-MX"/>
        </a:p>
      </dgm:t>
    </dgm:pt>
    <dgm:pt modelId="{91A8ABCD-C8DD-443E-882C-4760A607BC02}" type="pres">
      <dgm:prSet presAssocID="{74CF8DA1-A3F2-44A7-923B-4B81A3B3F09C}" presName="connectorText" presStyleLbl="sibTrans2D1" presStyleIdx="4" presStyleCnt="5"/>
      <dgm:spPr/>
      <dgm:t>
        <a:bodyPr/>
        <a:lstStyle/>
        <a:p>
          <a:endParaRPr lang="es-MX"/>
        </a:p>
      </dgm:t>
    </dgm:pt>
    <dgm:pt modelId="{7FDC9590-216B-4305-8F83-909B53BA1D3D}" type="pres">
      <dgm:prSet presAssocID="{963EE3C7-598E-4514-B744-6F8DEFA4EED9}" presName="node" presStyleLbl="node1" presStyleIdx="4" presStyleCnt="5" custRadScaleRad="129450" custRadScaleInc="-3106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AD3AAAD-00EB-4674-8A0C-52A4C238A3D6}" type="presOf" srcId="{BBFBAAEC-5A6A-4906-94B9-E3D62FC7F55D}" destId="{8CB0B5EA-8E26-477C-85A2-D36BAE0CEBB4}" srcOrd="0" destOrd="0" presId="urn:microsoft.com/office/officeart/2005/8/layout/radial5"/>
    <dgm:cxn modelId="{D59ACBA3-4F34-45D1-B6A7-38095F8F077B}" srcId="{F2661ECB-0FD5-4B68-A731-83AEF82E4D0D}" destId="{F94B0CC2-D8CB-482E-BA4B-D09D492868C5}" srcOrd="1" destOrd="0" parTransId="{BBFBAAEC-5A6A-4906-94B9-E3D62FC7F55D}" sibTransId="{ADFEF8B2-AC12-4266-8E01-0926C5741A84}"/>
    <dgm:cxn modelId="{E7BAEA46-F011-4BE1-822F-AA1952EF027E}" type="presOf" srcId="{74CF8DA1-A3F2-44A7-923B-4B81A3B3F09C}" destId="{91A8ABCD-C8DD-443E-882C-4760A607BC02}" srcOrd="1" destOrd="0" presId="urn:microsoft.com/office/officeart/2005/8/layout/radial5"/>
    <dgm:cxn modelId="{0782F36F-B859-4BCB-A70D-63008757DFEC}" type="presOf" srcId="{44E80EF1-AE13-4255-A39D-55DA67CFFD79}" destId="{4CED6F7F-A4DF-4EDB-881C-52D0247F89E6}" srcOrd="0" destOrd="0" presId="urn:microsoft.com/office/officeart/2005/8/layout/radial5"/>
    <dgm:cxn modelId="{4FF08951-B440-4C8E-A57B-C194CCA6A580}" type="presOf" srcId="{B012667A-B5A1-4000-8C9C-A4EBBF04910E}" destId="{97D1D1E7-FB3C-444A-A6B8-B9DDFB56C3D2}" srcOrd="0" destOrd="0" presId="urn:microsoft.com/office/officeart/2005/8/layout/radial5"/>
    <dgm:cxn modelId="{451E4410-933C-4EC3-802B-B1DAE5D4525B}" type="presOf" srcId="{F2661ECB-0FD5-4B68-A731-83AEF82E4D0D}" destId="{D093617A-90D5-4D3C-B423-0BF8C3737C1D}" srcOrd="0" destOrd="0" presId="urn:microsoft.com/office/officeart/2005/8/layout/radial5"/>
    <dgm:cxn modelId="{9095257A-6686-44E3-963E-7879C6CA9CEC}" type="presOf" srcId="{963EE3C7-598E-4514-B744-6F8DEFA4EED9}" destId="{7FDC9590-216B-4305-8F83-909B53BA1D3D}" srcOrd="0" destOrd="0" presId="urn:microsoft.com/office/officeart/2005/8/layout/radial5"/>
    <dgm:cxn modelId="{EB635196-6827-48A3-A1EB-3329D0A5708F}" type="presOf" srcId="{58AF8F12-3B13-455C-B9EE-D76260F33058}" destId="{BD3BC321-4C6A-4109-9EB8-2AB2D7693F28}" srcOrd="1" destOrd="0" presId="urn:microsoft.com/office/officeart/2005/8/layout/radial5"/>
    <dgm:cxn modelId="{0E92BAA8-FD6C-43C5-B5E6-E02331DA1890}" type="presOf" srcId="{13CB9DE8-D8B7-4435-8DE3-DBEB6E4FA082}" destId="{2DF9FD3F-04D3-4190-9978-09CAA4ADD079}" srcOrd="0" destOrd="0" presId="urn:microsoft.com/office/officeart/2005/8/layout/radial5"/>
    <dgm:cxn modelId="{2F801583-A8B3-473B-9D6B-41BE1B423A6A}" type="presOf" srcId="{89D49974-B38E-442C-8B37-9764A3025C18}" destId="{D75FF456-96FB-45B2-AEE5-08CEDA200C2F}" srcOrd="1" destOrd="0" presId="urn:microsoft.com/office/officeart/2005/8/layout/radial5"/>
    <dgm:cxn modelId="{7338F7A9-4F39-4F02-970A-88805978B6CA}" type="presOf" srcId="{74CF8DA1-A3F2-44A7-923B-4B81A3B3F09C}" destId="{E630478F-E3E4-4A09-A970-0E0EC2DBC7F0}" srcOrd="0" destOrd="0" presId="urn:microsoft.com/office/officeart/2005/8/layout/radial5"/>
    <dgm:cxn modelId="{24D5B2BF-4EFE-4A58-B65B-AD93EF91D9C6}" srcId="{F2661ECB-0FD5-4B68-A731-83AEF82E4D0D}" destId="{963EE3C7-598E-4514-B744-6F8DEFA4EED9}" srcOrd="4" destOrd="0" parTransId="{74CF8DA1-A3F2-44A7-923B-4B81A3B3F09C}" sibTransId="{044FCE29-BF1A-4B69-89ED-6452D451560F}"/>
    <dgm:cxn modelId="{3537FB23-F851-42A9-B43D-6F129F487429}" type="presOf" srcId="{B6ECE9C5-D5D7-4D4D-8407-B99752BEA214}" destId="{3C9D338B-355C-4099-A857-2C770CF45F7B}" srcOrd="0" destOrd="0" presId="urn:microsoft.com/office/officeart/2005/8/layout/radial5"/>
    <dgm:cxn modelId="{6189CFBB-CFDC-4790-99AE-67D33A251A7E}" type="presOf" srcId="{F94B0CC2-D8CB-482E-BA4B-D09D492868C5}" destId="{A7A90644-EAF7-4BE9-91D2-253FD488CB3B}" srcOrd="0" destOrd="0" presId="urn:microsoft.com/office/officeart/2005/8/layout/radial5"/>
    <dgm:cxn modelId="{9F70BE41-A4C0-450A-86E5-E4AC0C4249C7}" srcId="{F2661ECB-0FD5-4B68-A731-83AEF82E4D0D}" destId="{44E80EF1-AE13-4255-A39D-55DA67CFFD79}" srcOrd="2" destOrd="0" parTransId="{58AF8F12-3B13-455C-B9EE-D76260F33058}" sibTransId="{BB16FD39-B293-4ABB-9B18-E5C91B0FF788}"/>
    <dgm:cxn modelId="{428D2799-8727-4410-9B7F-7EDADA1F9B1A}" srcId="{02ACF046-905E-40BC-A715-596DFC5FEA50}" destId="{F2661ECB-0FD5-4B68-A731-83AEF82E4D0D}" srcOrd="0" destOrd="0" parTransId="{140C4384-A3F4-4935-80BF-A1C44B818195}" sibTransId="{92D4A26E-3F12-4407-9A13-2D0D3EBECDDF}"/>
    <dgm:cxn modelId="{AD65A381-AF5A-41E9-B097-CC58303C5D29}" type="presOf" srcId="{89D49974-B38E-442C-8B37-9764A3025C18}" destId="{4B2E4CF8-B978-4198-8CF2-B7BEFC4F3681}" srcOrd="0" destOrd="0" presId="urn:microsoft.com/office/officeart/2005/8/layout/radial5"/>
    <dgm:cxn modelId="{2C4106B0-8832-4D2F-95B9-A9DF07767BA6}" type="presOf" srcId="{B6ECE9C5-D5D7-4D4D-8407-B99752BEA214}" destId="{0B9AA210-6D75-4D86-9038-E7F4F3B38DE0}" srcOrd="1" destOrd="0" presId="urn:microsoft.com/office/officeart/2005/8/layout/radial5"/>
    <dgm:cxn modelId="{549748CA-9217-4295-9F36-F5430DEF92CE}" srcId="{F2661ECB-0FD5-4B68-A731-83AEF82E4D0D}" destId="{13CB9DE8-D8B7-4435-8DE3-DBEB6E4FA082}" srcOrd="0" destOrd="0" parTransId="{B6ECE9C5-D5D7-4D4D-8407-B99752BEA214}" sibTransId="{C87710F4-ACE7-4195-9C83-66C6358ADFBC}"/>
    <dgm:cxn modelId="{5C5980C7-A472-4D34-9591-628EF355319B}" type="presOf" srcId="{58AF8F12-3B13-455C-B9EE-D76260F33058}" destId="{9DD120C9-1E51-4977-B55B-0B541D26A5E9}" srcOrd="0" destOrd="0" presId="urn:microsoft.com/office/officeart/2005/8/layout/radial5"/>
    <dgm:cxn modelId="{4ACE3FBD-2D29-4722-B74E-C6C034F202A7}" type="presOf" srcId="{02ACF046-905E-40BC-A715-596DFC5FEA50}" destId="{DEC4B7B2-F9AC-410B-A1BE-46EB704D6CE3}" srcOrd="0" destOrd="0" presId="urn:microsoft.com/office/officeart/2005/8/layout/radial5"/>
    <dgm:cxn modelId="{F25AF702-F44E-4A3D-8E11-3F2576E5D340}" srcId="{F2661ECB-0FD5-4B68-A731-83AEF82E4D0D}" destId="{B012667A-B5A1-4000-8C9C-A4EBBF04910E}" srcOrd="3" destOrd="0" parTransId="{89D49974-B38E-442C-8B37-9764A3025C18}" sibTransId="{7B006B27-62A2-48D2-B2A2-F84AEF09861C}"/>
    <dgm:cxn modelId="{56799EDA-0FBA-499B-B1B8-E125EC5FF81B}" type="presOf" srcId="{BBFBAAEC-5A6A-4906-94B9-E3D62FC7F55D}" destId="{5AD8ECA3-0004-408A-8E57-82BCE23A8959}" srcOrd="1" destOrd="0" presId="urn:microsoft.com/office/officeart/2005/8/layout/radial5"/>
    <dgm:cxn modelId="{9A5BAC3F-92C7-4462-9A94-1AB00E591BE7}" type="presParOf" srcId="{DEC4B7B2-F9AC-410B-A1BE-46EB704D6CE3}" destId="{D093617A-90D5-4D3C-B423-0BF8C3737C1D}" srcOrd="0" destOrd="0" presId="urn:microsoft.com/office/officeart/2005/8/layout/radial5"/>
    <dgm:cxn modelId="{AD7866AE-7248-4FEC-AC4F-CC5EDE77EE7C}" type="presParOf" srcId="{DEC4B7B2-F9AC-410B-A1BE-46EB704D6CE3}" destId="{3C9D338B-355C-4099-A857-2C770CF45F7B}" srcOrd="1" destOrd="0" presId="urn:microsoft.com/office/officeart/2005/8/layout/radial5"/>
    <dgm:cxn modelId="{79936DA5-F611-4DB2-A439-1EEC979BB546}" type="presParOf" srcId="{3C9D338B-355C-4099-A857-2C770CF45F7B}" destId="{0B9AA210-6D75-4D86-9038-E7F4F3B38DE0}" srcOrd="0" destOrd="0" presId="urn:microsoft.com/office/officeart/2005/8/layout/radial5"/>
    <dgm:cxn modelId="{078786C5-FB69-42CA-B448-7A88F411DE7E}" type="presParOf" srcId="{DEC4B7B2-F9AC-410B-A1BE-46EB704D6CE3}" destId="{2DF9FD3F-04D3-4190-9978-09CAA4ADD079}" srcOrd="2" destOrd="0" presId="urn:microsoft.com/office/officeart/2005/8/layout/radial5"/>
    <dgm:cxn modelId="{6B6669B4-244A-4464-A097-A6F4D6107B32}" type="presParOf" srcId="{DEC4B7B2-F9AC-410B-A1BE-46EB704D6CE3}" destId="{8CB0B5EA-8E26-477C-85A2-D36BAE0CEBB4}" srcOrd="3" destOrd="0" presId="urn:microsoft.com/office/officeart/2005/8/layout/radial5"/>
    <dgm:cxn modelId="{6BF15489-D43A-4CFD-A7CC-56D8753E5DA3}" type="presParOf" srcId="{8CB0B5EA-8E26-477C-85A2-D36BAE0CEBB4}" destId="{5AD8ECA3-0004-408A-8E57-82BCE23A8959}" srcOrd="0" destOrd="0" presId="urn:microsoft.com/office/officeart/2005/8/layout/radial5"/>
    <dgm:cxn modelId="{934F3FA3-9DBC-4375-8244-507FF9C193C2}" type="presParOf" srcId="{DEC4B7B2-F9AC-410B-A1BE-46EB704D6CE3}" destId="{A7A90644-EAF7-4BE9-91D2-253FD488CB3B}" srcOrd="4" destOrd="0" presId="urn:microsoft.com/office/officeart/2005/8/layout/radial5"/>
    <dgm:cxn modelId="{360A9AE4-F862-4609-83B4-2EAA769537A6}" type="presParOf" srcId="{DEC4B7B2-F9AC-410B-A1BE-46EB704D6CE3}" destId="{9DD120C9-1E51-4977-B55B-0B541D26A5E9}" srcOrd="5" destOrd="0" presId="urn:microsoft.com/office/officeart/2005/8/layout/radial5"/>
    <dgm:cxn modelId="{1D6C6F07-B6DF-425C-87BF-6FC9AF3E4327}" type="presParOf" srcId="{9DD120C9-1E51-4977-B55B-0B541D26A5E9}" destId="{BD3BC321-4C6A-4109-9EB8-2AB2D7693F28}" srcOrd="0" destOrd="0" presId="urn:microsoft.com/office/officeart/2005/8/layout/radial5"/>
    <dgm:cxn modelId="{4ED7ADAA-7514-4782-9915-89542431CE39}" type="presParOf" srcId="{DEC4B7B2-F9AC-410B-A1BE-46EB704D6CE3}" destId="{4CED6F7F-A4DF-4EDB-881C-52D0247F89E6}" srcOrd="6" destOrd="0" presId="urn:microsoft.com/office/officeart/2005/8/layout/radial5"/>
    <dgm:cxn modelId="{018C9406-DE26-4AE1-AE19-12095888D17F}" type="presParOf" srcId="{DEC4B7B2-F9AC-410B-A1BE-46EB704D6CE3}" destId="{4B2E4CF8-B978-4198-8CF2-B7BEFC4F3681}" srcOrd="7" destOrd="0" presId="urn:microsoft.com/office/officeart/2005/8/layout/radial5"/>
    <dgm:cxn modelId="{011D3300-3E57-419A-9174-21E9C2BF5230}" type="presParOf" srcId="{4B2E4CF8-B978-4198-8CF2-B7BEFC4F3681}" destId="{D75FF456-96FB-45B2-AEE5-08CEDA200C2F}" srcOrd="0" destOrd="0" presId="urn:microsoft.com/office/officeart/2005/8/layout/radial5"/>
    <dgm:cxn modelId="{385E5784-D225-4015-AD19-68A20365A412}" type="presParOf" srcId="{DEC4B7B2-F9AC-410B-A1BE-46EB704D6CE3}" destId="{97D1D1E7-FB3C-444A-A6B8-B9DDFB56C3D2}" srcOrd="8" destOrd="0" presId="urn:microsoft.com/office/officeart/2005/8/layout/radial5"/>
    <dgm:cxn modelId="{647C56A7-6511-4DB5-A702-6585A975786E}" type="presParOf" srcId="{DEC4B7B2-F9AC-410B-A1BE-46EB704D6CE3}" destId="{E630478F-E3E4-4A09-A970-0E0EC2DBC7F0}" srcOrd="9" destOrd="0" presId="urn:microsoft.com/office/officeart/2005/8/layout/radial5"/>
    <dgm:cxn modelId="{F6125B88-08C8-4990-B167-667FB9EF5D55}" type="presParOf" srcId="{E630478F-E3E4-4A09-A970-0E0EC2DBC7F0}" destId="{91A8ABCD-C8DD-443E-882C-4760A607BC02}" srcOrd="0" destOrd="0" presId="urn:microsoft.com/office/officeart/2005/8/layout/radial5"/>
    <dgm:cxn modelId="{AD330F35-9478-4B01-82EA-6DEFF984045A}" type="presParOf" srcId="{DEC4B7B2-F9AC-410B-A1BE-46EB704D6CE3}" destId="{7FDC9590-216B-4305-8F83-909B53BA1D3D}" srcOrd="1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2C4EEF-E6DF-486F-9E04-B8921A750239}">
      <dsp:nvSpPr>
        <dsp:cNvPr id="0" name=""/>
        <dsp:cNvSpPr/>
      </dsp:nvSpPr>
      <dsp:spPr>
        <a:xfrm>
          <a:off x="7037934" y="1566395"/>
          <a:ext cx="91440" cy="2350917"/>
        </a:xfrm>
        <a:custGeom>
          <a:avLst/>
          <a:gdLst/>
          <a:ahLst/>
          <a:cxnLst/>
          <a:rect l="0" t="0" r="0" b="0"/>
          <a:pathLst>
            <a:path>
              <a:moveTo>
                <a:pt x="115972" y="0"/>
              </a:moveTo>
              <a:lnTo>
                <a:pt x="45720" y="2350917"/>
              </a:lnTo>
            </a:path>
          </a:pathLst>
        </a:custGeom>
        <a:noFill/>
        <a:ln w="1905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CC39B7-7AB1-4B54-88C5-95C6FC8B562A}">
      <dsp:nvSpPr>
        <dsp:cNvPr id="0" name=""/>
        <dsp:cNvSpPr/>
      </dsp:nvSpPr>
      <dsp:spPr>
        <a:xfrm>
          <a:off x="4309059" y="702321"/>
          <a:ext cx="3602346" cy="4525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2448"/>
              </a:lnTo>
              <a:lnTo>
                <a:pt x="3602346" y="252448"/>
              </a:lnTo>
              <a:lnTo>
                <a:pt x="3602346" y="452563"/>
              </a:lnTo>
            </a:path>
          </a:pathLst>
        </a:custGeom>
        <a:noFill/>
        <a:ln w="1905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E880A3-5BA0-4430-9168-08C7939B8E2F}">
      <dsp:nvSpPr>
        <dsp:cNvPr id="0" name=""/>
        <dsp:cNvSpPr/>
      </dsp:nvSpPr>
      <dsp:spPr>
        <a:xfrm>
          <a:off x="4707481" y="2402576"/>
          <a:ext cx="91440" cy="1243776"/>
        </a:xfrm>
        <a:custGeom>
          <a:avLst/>
          <a:gdLst/>
          <a:ahLst/>
          <a:cxnLst/>
          <a:rect l="0" t="0" r="0" b="0"/>
          <a:pathLst>
            <a:path>
              <a:moveTo>
                <a:pt x="55089" y="0"/>
              </a:moveTo>
              <a:lnTo>
                <a:pt x="45720" y="1243776"/>
              </a:lnTo>
            </a:path>
          </a:pathLst>
        </a:custGeom>
        <a:noFill/>
        <a:ln w="1905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C4C37D-F7A3-4C48-A4E4-03545917EDBC}">
      <dsp:nvSpPr>
        <dsp:cNvPr id="0" name=""/>
        <dsp:cNvSpPr/>
      </dsp:nvSpPr>
      <dsp:spPr>
        <a:xfrm>
          <a:off x="4309059" y="702321"/>
          <a:ext cx="1043683" cy="12125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2396"/>
              </a:lnTo>
              <a:lnTo>
                <a:pt x="1043683" y="1012396"/>
              </a:lnTo>
              <a:lnTo>
                <a:pt x="1043683" y="1212510"/>
              </a:lnTo>
            </a:path>
          </a:pathLst>
        </a:custGeom>
        <a:noFill/>
        <a:ln w="1905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2ECFCC-B899-4017-8AB8-11FB830E1515}">
      <dsp:nvSpPr>
        <dsp:cNvPr id="0" name=""/>
        <dsp:cNvSpPr/>
      </dsp:nvSpPr>
      <dsp:spPr>
        <a:xfrm>
          <a:off x="2003613" y="2487406"/>
          <a:ext cx="121497" cy="1059752"/>
        </a:xfrm>
        <a:custGeom>
          <a:avLst/>
          <a:gdLst/>
          <a:ahLst/>
          <a:cxnLst/>
          <a:rect l="0" t="0" r="0" b="0"/>
          <a:pathLst>
            <a:path>
              <a:moveTo>
                <a:pt x="121497" y="0"/>
              </a:moveTo>
              <a:lnTo>
                <a:pt x="0" y="1059752"/>
              </a:lnTo>
            </a:path>
          </a:pathLst>
        </a:custGeom>
        <a:noFill/>
        <a:ln w="1905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617035-3C59-4C69-86BD-D7D7A2CF9089}">
      <dsp:nvSpPr>
        <dsp:cNvPr id="0" name=""/>
        <dsp:cNvSpPr/>
      </dsp:nvSpPr>
      <dsp:spPr>
        <a:xfrm>
          <a:off x="2887450" y="702321"/>
          <a:ext cx="1421608" cy="1212510"/>
        </a:xfrm>
        <a:custGeom>
          <a:avLst/>
          <a:gdLst/>
          <a:ahLst/>
          <a:cxnLst/>
          <a:rect l="0" t="0" r="0" b="0"/>
          <a:pathLst>
            <a:path>
              <a:moveTo>
                <a:pt x="1421608" y="0"/>
              </a:moveTo>
              <a:lnTo>
                <a:pt x="1421608" y="1012396"/>
              </a:lnTo>
              <a:lnTo>
                <a:pt x="0" y="1012396"/>
              </a:lnTo>
              <a:lnTo>
                <a:pt x="0" y="1212510"/>
              </a:lnTo>
            </a:path>
          </a:pathLst>
        </a:custGeom>
        <a:noFill/>
        <a:ln w="1905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59BA18-F5AF-49A7-A85A-31398551D1D8}">
      <dsp:nvSpPr>
        <dsp:cNvPr id="0" name=""/>
        <dsp:cNvSpPr/>
      </dsp:nvSpPr>
      <dsp:spPr>
        <a:xfrm>
          <a:off x="141" y="1645192"/>
          <a:ext cx="159476" cy="1770224"/>
        </a:xfrm>
        <a:custGeom>
          <a:avLst/>
          <a:gdLst/>
          <a:ahLst/>
          <a:cxnLst/>
          <a:rect l="0" t="0" r="0" b="0"/>
          <a:pathLst>
            <a:path>
              <a:moveTo>
                <a:pt x="159476" y="0"/>
              </a:moveTo>
              <a:lnTo>
                <a:pt x="0" y="1770224"/>
              </a:lnTo>
            </a:path>
          </a:pathLst>
        </a:custGeom>
        <a:noFill/>
        <a:ln w="19050" cap="flat" cmpd="sng" algn="ctr">
          <a:solidFill>
            <a:schemeClr val="accent6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8072A9-7108-4EFE-9B31-F3B63547D1BB}">
      <dsp:nvSpPr>
        <dsp:cNvPr id="0" name=""/>
        <dsp:cNvSpPr/>
      </dsp:nvSpPr>
      <dsp:spPr>
        <a:xfrm>
          <a:off x="797505" y="702321"/>
          <a:ext cx="3511553" cy="452563"/>
        </a:xfrm>
        <a:custGeom>
          <a:avLst/>
          <a:gdLst/>
          <a:ahLst/>
          <a:cxnLst/>
          <a:rect l="0" t="0" r="0" b="0"/>
          <a:pathLst>
            <a:path>
              <a:moveTo>
                <a:pt x="3511553" y="0"/>
              </a:moveTo>
              <a:lnTo>
                <a:pt x="3511553" y="252448"/>
              </a:lnTo>
              <a:lnTo>
                <a:pt x="0" y="252448"/>
              </a:lnTo>
              <a:lnTo>
                <a:pt x="0" y="452563"/>
              </a:lnTo>
            </a:path>
          </a:pathLst>
        </a:custGeom>
        <a:noFill/>
        <a:ln w="19050" cap="flat" cmpd="sng" algn="ctr">
          <a:solidFill>
            <a:schemeClr val="accent6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5EB577-DB6B-4EE5-934D-86F3249FD99E}">
      <dsp:nvSpPr>
        <dsp:cNvPr id="0" name=""/>
        <dsp:cNvSpPr/>
      </dsp:nvSpPr>
      <dsp:spPr>
        <a:xfrm>
          <a:off x="2857517" y="226487"/>
          <a:ext cx="2903085" cy="475833"/>
        </a:xfrm>
        <a:prstGeom prst="rect">
          <a:avLst/>
        </a:prstGeom>
        <a:solidFill>
          <a:schemeClr val="accent6">
            <a:alpha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Géneros del fotoperiodismo.</a:t>
          </a:r>
          <a:endParaRPr lang="es-MX" sz="1400" kern="1200" dirty="0">
            <a:solidFill>
              <a:schemeClr val="tx1"/>
            </a:solidFill>
          </a:endParaRPr>
        </a:p>
      </dsp:txBody>
      <dsp:txXfrm>
        <a:off x="2857517" y="226487"/>
        <a:ext cx="2903085" cy="475833"/>
      </dsp:txXfrm>
    </dsp:sp>
    <dsp:sp modelId="{CC20632D-D117-4568-9892-11BCE1345D93}">
      <dsp:nvSpPr>
        <dsp:cNvPr id="0" name=""/>
        <dsp:cNvSpPr/>
      </dsp:nvSpPr>
      <dsp:spPr>
        <a:xfrm>
          <a:off x="146" y="1154884"/>
          <a:ext cx="1594719" cy="490308"/>
        </a:xfrm>
        <a:prstGeom prst="rect">
          <a:avLst/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Fotografía informativa</a:t>
          </a:r>
          <a:endParaRPr lang="es-MX" sz="1400" kern="1200" dirty="0">
            <a:solidFill>
              <a:schemeClr val="tx1"/>
            </a:solidFill>
          </a:endParaRPr>
        </a:p>
      </dsp:txBody>
      <dsp:txXfrm>
        <a:off x="146" y="1154884"/>
        <a:ext cx="1594719" cy="490308"/>
      </dsp:txXfrm>
    </dsp:sp>
    <dsp:sp modelId="{611389E1-4FE8-4E77-AB9E-111D379DCB2C}">
      <dsp:nvSpPr>
        <dsp:cNvPr id="0" name=""/>
        <dsp:cNvSpPr/>
      </dsp:nvSpPr>
      <dsp:spPr>
        <a:xfrm>
          <a:off x="141" y="2191170"/>
          <a:ext cx="1349303" cy="2448492"/>
        </a:xfrm>
        <a:prstGeom prst="rect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0" i="0" kern="1200" dirty="0" smtClean="0">
              <a:solidFill>
                <a:schemeClr val="tx1"/>
              </a:solidFill>
            </a:rPr>
            <a:t>Fuerza descriptiva. En el mensaje gráfico la mayor información posible que responda a las preguntas clásicas de ¿Qué?, ¿Quién?, ¿Cuándo?, ¿Cómo? Y ¿Dónde?</a:t>
          </a:r>
          <a:endParaRPr lang="es-MX" sz="1400" b="0" i="0" kern="1200" dirty="0">
            <a:solidFill>
              <a:schemeClr val="tx1"/>
            </a:solidFill>
          </a:endParaRPr>
        </a:p>
      </dsp:txBody>
      <dsp:txXfrm>
        <a:off x="141" y="2191170"/>
        <a:ext cx="1349303" cy="2448492"/>
      </dsp:txXfrm>
    </dsp:sp>
    <dsp:sp modelId="{DF18559A-56D8-446C-AB8C-05963202C037}">
      <dsp:nvSpPr>
        <dsp:cNvPr id="0" name=""/>
        <dsp:cNvSpPr/>
      </dsp:nvSpPr>
      <dsp:spPr>
        <a:xfrm>
          <a:off x="1934526" y="1914831"/>
          <a:ext cx="1905849" cy="572574"/>
        </a:xfrm>
        <a:prstGeom prst="rect">
          <a:avLst/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Fotografía testimonial/documental</a:t>
          </a:r>
          <a:endParaRPr lang="es-MX" sz="1400" kern="1200" dirty="0">
            <a:solidFill>
              <a:schemeClr val="tx1"/>
            </a:solidFill>
          </a:endParaRPr>
        </a:p>
      </dsp:txBody>
      <dsp:txXfrm>
        <a:off x="1934526" y="1914831"/>
        <a:ext cx="1905849" cy="572574"/>
      </dsp:txXfrm>
    </dsp:sp>
    <dsp:sp modelId="{17AAADCB-E68A-47F6-80D9-4751C06A5CB5}">
      <dsp:nvSpPr>
        <dsp:cNvPr id="0" name=""/>
        <dsp:cNvSpPr/>
      </dsp:nvSpPr>
      <dsp:spPr>
        <a:xfrm>
          <a:off x="2003613" y="2674779"/>
          <a:ext cx="1853476" cy="1744757"/>
        </a:xfrm>
        <a:prstGeom prst="rect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solidFill>
                <a:schemeClr val="tx1"/>
              </a:solidFill>
            </a:rPr>
            <a:t>La imagen es interpretada como portadora de información, que trae consigo la inscripción y el registro de un hecho observable y verificable.</a:t>
          </a:r>
          <a:r>
            <a:rPr lang="es-MX" sz="1400" kern="1200" dirty="0" smtClean="0">
              <a:solidFill>
                <a:schemeClr val="tx1"/>
              </a:solidFill>
              <a:latin typeface="Calibri"/>
            </a:rPr>
            <a:t>²</a:t>
          </a:r>
          <a:endParaRPr lang="es-MX" sz="1400" kern="1200" dirty="0">
            <a:solidFill>
              <a:schemeClr val="tx1"/>
            </a:solidFill>
          </a:endParaRPr>
        </a:p>
      </dsp:txBody>
      <dsp:txXfrm>
        <a:off x="2003613" y="2674779"/>
        <a:ext cx="1853476" cy="1744757"/>
      </dsp:txXfrm>
    </dsp:sp>
    <dsp:sp modelId="{1EB458A3-B13E-4A11-BD94-56A1B279A653}">
      <dsp:nvSpPr>
        <dsp:cNvPr id="0" name=""/>
        <dsp:cNvSpPr/>
      </dsp:nvSpPr>
      <dsp:spPr>
        <a:xfrm>
          <a:off x="4615027" y="1914831"/>
          <a:ext cx="1475432" cy="487744"/>
        </a:xfrm>
        <a:prstGeom prst="rect">
          <a:avLst/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Fotografía ensayo.</a:t>
          </a:r>
          <a:endParaRPr lang="es-MX" sz="1400" kern="1200" dirty="0">
            <a:solidFill>
              <a:schemeClr val="tx1"/>
            </a:solidFill>
          </a:endParaRPr>
        </a:p>
      </dsp:txBody>
      <dsp:txXfrm>
        <a:off x="4615027" y="1914831"/>
        <a:ext cx="1475432" cy="487744"/>
      </dsp:txXfrm>
    </dsp:sp>
    <dsp:sp modelId="{710CBFA5-6FD6-4D1A-A5B9-C9FB06FD2010}">
      <dsp:nvSpPr>
        <dsp:cNvPr id="0" name=""/>
        <dsp:cNvSpPr/>
      </dsp:nvSpPr>
      <dsp:spPr>
        <a:xfrm>
          <a:off x="4753201" y="2536605"/>
          <a:ext cx="2045147" cy="2219495"/>
        </a:xfrm>
        <a:prstGeom prst="rect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0" i="0" kern="1200" dirty="0" smtClean="0">
              <a:solidFill>
                <a:schemeClr val="tx1"/>
              </a:solidFill>
            </a:rPr>
            <a:t>Es una serie de imágenes que desean:</a:t>
          </a:r>
          <a:r>
            <a:rPr lang="es-MX" sz="1400" kern="1200" dirty="0" smtClean="0">
              <a:solidFill>
                <a:schemeClr val="tx1"/>
              </a:solidFill>
            </a:rPr>
            <a:t/>
          </a:r>
          <a:br>
            <a:rPr lang="es-MX" sz="1400" kern="1200" dirty="0" smtClean="0">
              <a:solidFill>
                <a:schemeClr val="tx1"/>
              </a:solidFill>
            </a:rPr>
          </a:br>
          <a:r>
            <a:rPr lang="es-MX" sz="1400" b="0" i="0" kern="1200" dirty="0" smtClean="0">
              <a:solidFill>
                <a:schemeClr val="tx1"/>
              </a:solidFill>
            </a:rPr>
            <a:t>Contar una historia Plantear un problema Mostrar una realidad Analizar un tema Provocar una emoción, sentimiento o reacción en el observador. Exponer un discurso a través de una narrativa...</a:t>
          </a:r>
          <a:endParaRPr lang="es-MX" sz="1400" kern="1200" dirty="0">
            <a:solidFill>
              <a:schemeClr val="tx1"/>
            </a:solidFill>
          </a:endParaRPr>
        </a:p>
      </dsp:txBody>
      <dsp:txXfrm>
        <a:off x="4753201" y="2536605"/>
        <a:ext cx="2045147" cy="2219495"/>
      </dsp:txXfrm>
    </dsp:sp>
    <dsp:sp modelId="{30954D13-4A4D-41D0-A4A6-5CCD0EE185A3}">
      <dsp:nvSpPr>
        <dsp:cNvPr id="0" name=""/>
        <dsp:cNvSpPr/>
      </dsp:nvSpPr>
      <dsp:spPr>
        <a:xfrm>
          <a:off x="6964532" y="1154884"/>
          <a:ext cx="1893747" cy="411511"/>
        </a:xfrm>
        <a:prstGeom prst="rect">
          <a:avLst/>
        </a:prstGeom>
        <a:solidFill>
          <a:schemeClr val="accent6">
            <a:alpha val="7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0" i="0" kern="1200" dirty="0" smtClean="0">
              <a:solidFill>
                <a:schemeClr val="tx1"/>
              </a:solidFill>
            </a:rPr>
            <a:t>Foto</a:t>
          </a:r>
          <a:r>
            <a:rPr lang="es-MX" sz="1100" b="0" i="0" kern="1200" dirty="0" smtClean="0">
              <a:solidFill>
                <a:schemeClr val="tx1"/>
              </a:solidFill>
            </a:rPr>
            <a:t> ilustración</a:t>
          </a:r>
          <a:br>
            <a:rPr lang="es-MX" sz="1100" b="0" i="0" kern="1200" dirty="0" smtClean="0">
              <a:solidFill>
                <a:schemeClr val="tx1"/>
              </a:solidFill>
            </a:rPr>
          </a:br>
          <a:endParaRPr lang="es-MX" sz="1100" kern="1200" dirty="0">
            <a:solidFill>
              <a:schemeClr val="tx1"/>
            </a:solidFill>
          </a:endParaRPr>
        </a:p>
      </dsp:txBody>
      <dsp:txXfrm>
        <a:off x="6964532" y="1154884"/>
        <a:ext cx="1893747" cy="411511"/>
      </dsp:txXfrm>
    </dsp:sp>
    <dsp:sp modelId="{96A6CAD3-3848-4E82-AA82-A56C8AAAA890}">
      <dsp:nvSpPr>
        <dsp:cNvPr id="0" name=""/>
        <dsp:cNvSpPr/>
      </dsp:nvSpPr>
      <dsp:spPr>
        <a:xfrm>
          <a:off x="7083654" y="2260257"/>
          <a:ext cx="1676823" cy="3314110"/>
        </a:xfrm>
        <a:prstGeom prst="rect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0" i="0" kern="1200" dirty="0" smtClean="0">
              <a:solidFill>
                <a:schemeClr val="tx1"/>
              </a:solidFill>
            </a:rPr>
            <a:t>Toda imagen fotográfica, sea compuesta de fotografías en collage y fotomontaje, etc. que cumpla con la función clásica de la ilustración. Y que la conjunción de sus elementos simbólicos generen un mensaje o historia en la mente del receptor</a:t>
          </a:r>
          <a:endParaRPr lang="es-MX" sz="1400" b="0" i="0" kern="1200" dirty="0">
            <a:solidFill>
              <a:schemeClr val="tx1"/>
            </a:solidFill>
          </a:endParaRPr>
        </a:p>
      </dsp:txBody>
      <dsp:txXfrm>
        <a:off x="7083654" y="2260257"/>
        <a:ext cx="1676823" cy="33141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93617A-90D5-4D3C-B423-0BF8C3737C1D}">
      <dsp:nvSpPr>
        <dsp:cNvPr id="0" name=""/>
        <dsp:cNvSpPr/>
      </dsp:nvSpPr>
      <dsp:spPr>
        <a:xfrm>
          <a:off x="3635903" y="2880303"/>
          <a:ext cx="1743707" cy="89306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300" kern="1200" dirty="0" smtClean="0"/>
            <a:t>Retorica del fotoperiodismo</a:t>
          </a:r>
          <a:endParaRPr lang="es-MX" sz="1300" kern="1200" dirty="0"/>
        </a:p>
      </dsp:txBody>
      <dsp:txXfrm>
        <a:off x="3891263" y="3011089"/>
        <a:ext cx="1232987" cy="631488"/>
      </dsp:txXfrm>
    </dsp:sp>
    <dsp:sp modelId="{3C9D338B-355C-4099-A857-2C770CF45F7B}">
      <dsp:nvSpPr>
        <dsp:cNvPr id="0" name=""/>
        <dsp:cNvSpPr/>
      </dsp:nvSpPr>
      <dsp:spPr>
        <a:xfrm rot="14040990">
          <a:off x="3109597" y="2000971"/>
          <a:ext cx="1333171" cy="636656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1905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err="1" smtClean="0">
              <a:solidFill>
                <a:schemeClr val="tx1"/>
              </a:solidFill>
            </a:rPr>
            <a:t>Fotorepotaj</a:t>
          </a:r>
          <a:r>
            <a:rPr lang="es-MX" sz="1200" kern="1200" dirty="0" err="1" smtClean="0">
              <a:solidFill>
                <a:schemeClr val="tx1"/>
              </a:solidFill>
            </a:rPr>
            <a:t>e</a:t>
          </a:r>
          <a:endParaRPr lang="es-MX" sz="1200" kern="1200" dirty="0">
            <a:solidFill>
              <a:schemeClr val="tx1"/>
            </a:solidFill>
          </a:endParaRPr>
        </a:p>
      </dsp:txBody>
      <dsp:txXfrm rot="10800000">
        <a:off x="3261206" y="2205578"/>
        <a:ext cx="1142174" cy="381994"/>
      </dsp:txXfrm>
    </dsp:sp>
    <dsp:sp modelId="{2DF9FD3F-04D3-4190-9978-09CAA4ADD079}">
      <dsp:nvSpPr>
        <dsp:cNvPr id="0" name=""/>
        <dsp:cNvSpPr/>
      </dsp:nvSpPr>
      <dsp:spPr>
        <a:xfrm>
          <a:off x="1835688" y="-9"/>
          <a:ext cx="1872518" cy="187251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300" kern="1200" dirty="0"/>
        </a:p>
      </dsp:txBody>
      <dsp:txXfrm>
        <a:off x="2109912" y="274215"/>
        <a:ext cx="1324070" cy="1324070"/>
      </dsp:txXfrm>
    </dsp:sp>
    <dsp:sp modelId="{8CB0B5EA-8E26-477C-85A2-D36BAE0CEBB4}">
      <dsp:nvSpPr>
        <dsp:cNvPr id="0" name=""/>
        <dsp:cNvSpPr/>
      </dsp:nvSpPr>
      <dsp:spPr>
        <a:xfrm rot="19960871">
          <a:off x="5149110" y="2300943"/>
          <a:ext cx="1455090" cy="636656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1905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err="1" smtClean="0">
              <a:solidFill>
                <a:schemeClr val="tx1"/>
              </a:solidFill>
            </a:rPr>
            <a:t>Fotonoticia</a:t>
          </a:r>
          <a:endParaRPr lang="es-MX" sz="1400" kern="1200" dirty="0">
            <a:solidFill>
              <a:schemeClr val="tx1"/>
            </a:solidFill>
          </a:endParaRPr>
        </a:p>
      </dsp:txBody>
      <dsp:txXfrm>
        <a:off x="5159761" y="2472102"/>
        <a:ext cx="1264093" cy="381994"/>
      </dsp:txXfrm>
    </dsp:sp>
    <dsp:sp modelId="{A7A90644-EAF7-4BE9-91D2-253FD488CB3B}">
      <dsp:nvSpPr>
        <dsp:cNvPr id="0" name=""/>
        <dsp:cNvSpPr/>
      </dsp:nvSpPr>
      <dsp:spPr>
        <a:xfrm>
          <a:off x="6444209" y="504042"/>
          <a:ext cx="2498707" cy="2354298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300" kern="1200" dirty="0"/>
        </a:p>
      </dsp:txBody>
      <dsp:txXfrm>
        <a:off x="6810136" y="848821"/>
        <a:ext cx="1766853" cy="1664740"/>
      </dsp:txXfrm>
    </dsp:sp>
    <dsp:sp modelId="{9DD120C9-1E51-4977-B55B-0B541D26A5E9}">
      <dsp:nvSpPr>
        <dsp:cNvPr id="0" name=""/>
        <dsp:cNvSpPr/>
      </dsp:nvSpPr>
      <dsp:spPr>
        <a:xfrm rot="2229006">
          <a:off x="4957000" y="3884495"/>
          <a:ext cx="1413841" cy="636656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1905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err="1" smtClean="0">
              <a:solidFill>
                <a:schemeClr val="tx1"/>
              </a:solidFill>
            </a:rPr>
            <a:t>Fotoeditorial</a:t>
          </a:r>
          <a:endParaRPr lang="es-MX" sz="1400" kern="1200" dirty="0">
            <a:solidFill>
              <a:schemeClr val="tx1"/>
            </a:solidFill>
          </a:endParaRPr>
        </a:p>
      </dsp:txBody>
      <dsp:txXfrm>
        <a:off x="4976381" y="3954154"/>
        <a:ext cx="1222844" cy="381994"/>
      </dsp:txXfrm>
    </dsp:sp>
    <dsp:sp modelId="{4CED6F7F-A4DF-4EDB-881C-52D0247F89E6}">
      <dsp:nvSpPr>
        <dsp:cNvPr id="0" name=""/>
        <dsp:cNvSpPr/>
      </dsp:nvSpPr>
      <dsp:spPr>
        <a:xfrm>
          <a:off x="6012173" y="4392488"/>
          <a:ext cx="2688786" cy="218560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300" kern="1200" dirty="0"/>
        </a:p>
      </dsp:txBody>
      <dsp:txXfrm>
        <a:off x="6405937" y="4712562"/>
        <a:ext cx="1901258" cy="1545455"/>
      </dsp:txXfrm>
    </dsp:sp>
    <dsp:sp modelId="{4B2E4CF8-B978-4198-8CF2-B7BEFC4F3681}">
      <dsp:nvSpPr>
        <dsp:cNvPr id="0" name=""/>
        <dsp:cNvSpPr/>
      </dsp:nvSpPr>
      <dsp:spPr>
        <a:xfrm rot="8504398">
          <a:off x="2639954" y="3874253"/>
          <a:ext cx="1540005" cy="636656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1905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err="1" smtClean="0">
              <a:solidFill>
                <a:schemeClr val="tx1"/>
              </a:solidFill>
            </a:rPr>
            <a:t>Fotocronica</a:t>
          </a:r>
          <a:endParaRPr lang="es-MX" sz="1400" kern="1200" dirty="0">
            <a:solidFill>
              <a:schemeClr val="tx1"/>
            </a:solidFill>
          </a:endParaRPr>
        </a:p>
      </dsp:txBody>
      <dsp:txXfrm rot="10800000">
        <a:off x="2810439" y="3942448"/>
        <a:ext cx="1349008" cy="381994"/>
      </dsp:txXfrm>
    </dsp:sp>
    <dsp:sp modelId="{97D1D1E7-FB3C-444A-A6B8-B9DDFB56C3D2}">
      <dsp:nvSpPr>
        <dsp:cNvPr id="0" name=""/>
        <dsp:cNvSpPr/>
      </dsp:nvSpPr>
      <dsp:spPr>
        <a:xfrm>
          <a:off x="232664" y="4340078"/>
          <a:ext cx="2919012" cy="2414368"/>
        </a:xfrm>
        <a:prstGeom prst="ellipse">
          <a:avLst/>
        </a:prstGeom>
        <a:blipFill dpi="0" rotWithShape="0">
          <a:blip xmlns:r="http://schemas.openxmlformats.org/officeDocument/2006/relationships" r:embed="rId4"/>
          <a:srcRect/>
          <a:stretch>
            <a:fillRect l="-16974" t="-20814" r="-22131" b="5790"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300" kern="1200" dirty="0"/>
        </a:p>
      </dsp:txBody>
      <dsp:txXfrm>
        <a:off x="660143" y="4693654"/>
        <a:ext cx="2064054" cy="1707216"/>
      </dsp:txXfrm>
    </dsp:sp>
    <dsp:sp modelId="{E630478F-E3E4-4A09-A970-0E0EC2DBC7F0}">
      <dsp:nvSpPr>
        <dsp:cNvPr id="0" name=""/>
        <dsp:cNvSpPr/>
      </dsp:nvSpPr>
      <dsp:spPr>
        <a:xfrm rot="11093162">
          <a:off x="2068405" y="2862682"/>
          <a:ext cx="1467033" cy="636656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1905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>
              <a:solidFill>
                <a:schemeClr val="tx1"/>
              </a:solidFill>
            </a:rPr>
            <a:t>Retrato</a:t>
          </a:r>
          <a:endParaRPr lang="es-MX" sz="1400" kern="1200" dirty="0">
            <a:solidFill>
              <a:schemeClr val="tx1"/>
            </a:solidFill>
          </a:endParaRPr>
        </a:p>
      </dsp:txBody>
      <dsp:txXfrm rot="10800000">
        <a:off x="2259055" y="2998147"/>
        <a:ext cx="1276036" cy="381994"/>
      </dsp:txXfrm>
    </dsp:sp>
    <dsp:sp modelId="{7FDC9590-216B-4305-8F83-909B53BA1D3D}">
      <dsp:nvSpPr>
        <dsp:cNvPr id="0" name=""/>
        <dsp:cNvSpPr/>
      </dsp:nvSpPr>
      <dsp:spPr>
        <a:xfrm>
          <a:off x="34605" y="2088224"/>
          <a:ext cx="1872518" cy="1872518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300" kern="1200"/>
        </a:p>
      </dsp:txBody>
      <dsp:txXfrm>
        <a:off x="308829" y="2362448"/>
        <a:ext cx="1324070" cy="13240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54B54E-79C0-4C9F-8662-DFDBEA3E8E71}" type="datetimeFigureOut">
              <a:rPr lang="es-MX" smtClean="0"/>
              <a:pPr/>
              <a:t>08/03/2014</a:t>
            </a:fld>
            <a:endParaRPr lang="es-MX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F96F9C-4157-44B5-AA73-B6197F3D320B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32" name="31 Rectángulo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38 Rectángulo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39 Rectángulo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40 Rectángulo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41 Rectángulo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56" name="55 Rectángulo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64 Rectángulo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65 Rectángulo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66 Rectángulo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54B54E-79C0-4C9F-8662-DFDBEA3E8E71}" type="datetimeFigureOut">
              <a:rPr lang="es-MX" smtClean="0"/>
              <a:pPr/>
              <a:t>08/03/2014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F96F9C-4157-44B5-AA73-B6197F3D32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54B54E-79C0-4C9F-8662-DFDBEA3E8E71}" type="datetimeFigureOut">
              <a:rPr lang="es-MX" smtClean="0"/>
              <a:pPr/>
              <a:t>08/03/2014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F96F9C-4157-44B5-AA73-B6197F3D32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Rectángulo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23 Rectángulo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24 Rectángulo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25 Rectángulo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Rectángulo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29 Rectángulo redondeado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30 Rectángulo redondeado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Rectángulo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F754B54E-79C0-4C9F-8662-DFDBEA3E8E71}" type="datetimeFigureOut">
              <a:rPr lang="es-MX" smtClean="0"/>
              <a:pPr/>
              <a:t>08/03/2014</a:t>
            </a:fld>
            <a:endParaRPr lang="es-MX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s-MX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10F96F9C-4157-44B5-AA73-B6197F3D32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B54E-79C0-4C9F-8662-DFDBEA3E8E71}" type="datetimeFigureOut">
              <a:rPr lang="es-MX" smtClean="0"/>
              <a:pPr/>
              <a:t>08/03/2014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96F9C-4157-44B5-AA73-B6197F3D32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B54E-79C0-4C9F-8662-DFDBEA3E8E71}" type="datetimeFigureOut">
              <a:rPr lang="es-MX" smtClean="0"/>
              <a:pPr/>
              <a:t>08/03/2014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96F9C-4157-44B5-AA73-B6197F3D32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B54E-79C0-4C9F-8662-DFDBEA3E8E71}" type="datetimeFigureOut">
              <a:rPr lang="es-MX" smtClean="0"/>
              <a:pPr/>
              <a:t>08/03/2014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96F9C-4157-44B5-AA73-B6197F3D32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6" name="2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754B54E-79C0-4C9F-8662-DFDBEA3E8E71}" type="datetimeFigureOut">
              <a:rPr lang="es-MX" smtClean="0"/>
              <a:pPr/>
              <a:t>08/03/2014</a:t>
            </a:fld>
            <a:endParaRPr lang="es-MX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0F96F9C-4157-44B5-AA73-B6197F3D320B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F754B54E-79C0-4C9F-8662-DFDBEA3E8E71}" type="datetimeFigureOut">
              <a:rPr lang="es-MX" smtClean="0"/>
              <a:pPr/>
              <a:t>08/03/2014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10F96F9C-4157-44B5-AA73-B6197F3D32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B54E-79C0-4C9F-8662-DFDBEA3E8E71}" type="datetimeFigureOut">
              <a:rPr lang="es-MX" smtClean="0"/>
              <a:pPr/>
              <a:t>08/03/2014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96F9C-4157-44B5-AA73-B6197F3D32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B54E-79C0-4C9F-8662-DFDBEA3E8E71}" type="datetimeFigureOut">
              <a:rPr lang="es-MX" smtClean="0"/>
              <a:pPr/>
              <a:t>08/03/2014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96F9C-4157-44B5-AA73-B6197F3D32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54B54E-79C0-4C9F-8662-DFDBEA3E8E71}" type="datetimeFigureOut">
              <a:rPr lang="es-MX" smtClean="0"/>
              <a:pPr/>
              <a:t>08/03/2014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F96F9C-4157-44B5-AA73-B6197F3D32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B54E-79C0-4C9F-8662-DFDBEA3E8E71}" type="datetimeFigureOut">
              <a:rPr lang="es-MX" smtClean="0"/>
              <a:pPr/>
              <a:t>08/03/2014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96F9C-4157-44B5-AA73-B6197F3D32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B54E-79C0-4C9F-8662-DFDBEA3E8E71}" type="datetimeFigureOut">
              <a:rPr lang="es-MX" smtClean="0"/>
              <a:pPr/>
              <a:t>08/03/2014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96F9C-4157-44B5-AA73-B6197F3D32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4B54E-79C0-4C9F-8662-DFDBEA3E8E71}" type="datetimeFigureOut">
              <a:rPr lang="es-MX" smtClean="0"/>
              <a:pPr/>
              <a:t>08/03/2014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96F9C-4157-44B5-AA73-B6197F3D32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Forma libre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14 Forma libre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12 Forma libre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15 Forma libre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16 Forma libre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17 Forma libre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18 Forma libre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19 Forma libre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20 Forma libre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21 Forma libre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22 Forma libre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23 Forma libre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24 Forma libre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25 Forma libre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26 Forma libre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54B54E-79C0-4C9F-8662-DFDBEA3E8E71}" type="datetimeFigureOut">
              <a:rPr lang="es-MX" smtClean="0"/>
              <a:pPr/>
              <a:t>08/03/2014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F96F9C-4157-44B5-AA73-B6197F3D320B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7" name="6 Rectángulo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8 Rectángulo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9 Rectángulo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11 Rectángulo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54B54E-79C0-4C9F-8662-DFDBEA3E8E71}" type="datetimeFigureOut">
              <a:rPr lang="es-MX" smtClean="0"/>
              <a:pPr/>
              <a:t>08/03/2014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F96F9C-4157-44B5-AA73-B6197F3D32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Rectángulo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54B54E-79C0-4C9F-8662-DFDBEA3E8E71}" type="datetimeFigureOut">
              <a:rPr lang="es-MX" smtClean="0"/>
              <a:pPr/>
              <a:t>08/03/2014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F96F9C-4157-44B5-AA73-B6197F3D320B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6" name="15 Rectángulo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16 Rectángulo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17 Rectángulo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18 Rectángulo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19 Rectángulo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20 Rectángulo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21 Rectángulo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28 Rectángulo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29 Rectángulo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54B54E-79C0-4C9F-8662-DFDBEA3E8E71}" type="datetimeFigureOut">
              <a:rPr lang="es-MX" smtClean="0"/>
              <a:pPr/>
              <a:t>08/03/2014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F96F9C-4157-44B5-AA73-B6197F3D32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54B54E-79C0-4C9F-8662-DFDBEA3E8E71}" type="datetimeFigureOut">
              <a:rPr lang="es-MX" smtClean="0"/>
              <a:pPr/>
              <a:t>08/03/2014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F96F9C-4157-44B5-AA73-B6197F3D32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754B54E-79C0-4C9F-8662-DFDBEA3E8E71}" type="datetimeFigureOut">
              <a:rPr lang="es-MX" smtClean="0"/>
              <a:pPr/>
              <a:t>08/03/2014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0F96F9C-4157-44B5-AA73-B6197F3D32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8 Conector recto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9 Grupo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14 Conector recto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Conector recto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 Conector recto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grpSp>
        <p:nvGrpSpPr>
          <p:cNvPr id="14" name="13 Grupo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10 Conector recto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1 Conector recto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Conector recto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17 Grupo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18 Conector recto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19 Conector recto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F754B54E-79C0-4C9F-8662-DFDBEA3E8E71}" type="datetimeFigureOut">
              <a:rPr lang="es-MX" smtClean="0"/>
              <a:pPr/>
              <a:t>08/03/2014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10F96F9C-4157-44B5-AA73-B6197F3D32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ctángulo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11 Rectángulo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14 Rectángulo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15 Rectángulo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16 Rectángulo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754B54E-79C0-4C9F-8662-DFDBEA3E8E71}" type="datetimeFigureOut">
              <a:rPr lang="es-MX" smtClean="0"/>
              <a:pPr/>
              <a:t>08/03/2014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s-MX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10F96F9C-4157-44B5-AA73-B6197F3D32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Rectángulo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Rectángulo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29 Rectángulo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30 Rectángulo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31 Rectángulo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32 Rectángulo redondeado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33 Rectángulo redondeado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34 Rectángulo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35 Rectángulo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36 Rectángulo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37 Rectángulo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38 Rectángulo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39 Rectángulo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F754B54E-79C0-4C9F-8662-DFDBEA3E8E71}" type="datetimeFigureOut">
              <a:rPr lang="es-MX" smtClean="0"/>
              <a:pPr/>
              <a:t>08/03/2014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s-MX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10F96F9C-4157-44B5-AA73-B6197F3D320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043090" y="357166"/>
            <a:ext cx="7100910" cy="1028706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Facultad de Ciencias y Técnicas de la comunicación.</a:t>
            </a:r>
            <a:br>
              <a:rPr lang="es-MX" dirty="0" smtClean="0"/>
            </a:b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0" y="1500174"/>
            <a:ext cx="8532440" cy="5357826"/>
          </a:xfrm>
        </p:spPr>
        <p:txBody>
          <a:bodyPr>
            <a:normAutofit/>
          </a:bodyPr>
          <a:lstStyle/>
          <a:p>
            <a:pPr algn="ctr"/>
            <a:r>
              <a:rPr lang="es-MX" dirty="0" smtClean="0"/>
              <a:t>Taller de Fotografía I</a:t>
            </a:r>
          </a:p>
          <a:p>
            <a:pPr algn="ctr"/>
            <a:r>
              <a:rPr lang="es-MX" dirty="0" smtClean="0"/>
              <a:t>Mtra. Leticia Núñez Hernández.</a:t>
            </a:r>
          </a:p>
          <a:p>
            <a:pPr algn="ctr"/>
            <a:r>
              <a:rPr lang="es-MX" dirty="0" smtClean="0"/>
              <a:t>Alumnas: </a:t>
            </a:r>
          </a:p>
          <a:p>
            <a:pPr lvl="5" algn="l">
              <a:buFont typeface="Arial" pitchFamily="34" charset="0"/>
              <a:buChar char="•"/>
            </a:pPr>
            <a:r>
              <a:rPr lang="es-MX" sz="2400" dirty="0" smtClean="0"/>
              <a:t>López Mejía </a:t>
            </a:r>
            <a:r>
              <a:rPr lang="es-MX" sz="2400" dirty="0" err="1" smtClean="0"/>
              <a:t>Anaid</a:t>
            </a:r>
            <a:r>
              <a:rPr lang="es-MX" sz="2400" dirty="0" smtClean="0"/>
              <a:t> Violeta</a:t>
            </a:r>
          </a:p>
          <a:p>
            <a:pPr lvl="5" algn="l">
              <a:buFont typeface="Arial" pitchFamily="34" charset="0"/>
              <a:buChar char="•"/>
            </a:pPr>
            <a:r>
              <a:rPr lang="es-MX" sz="2400" dirty="0" smtClean="0"/>
              <a:t>Lara Romero Dulce Abigail.</a:t>
            </a:r>
          </a:p>
          <a:p>
            <a:pPr lvl="5" algn="l">
              <a:buFont typeface="Arial" pitchFamily="34" charset="0"/>
              <a:buChar char="•"/>
            </a:pPr>
            <a:r>
              <a:rPr lang="es-MX" sz="2400" dirty="0" smtClean="0"/>
              <a:t>Lemus González  Gloria Stephanie</a:t>
            </a:r>
          </a:p>
          <a:p>
            <a:pPr lvl="5" algn="l">
              <a:buFont typeface="Arial" pitchFamily="34" charset="0"/>
              <a:buChar char="•"/>
            </a:pPr>
            <a:r>
              <a:rPr lang="es-MX" sz="2400" dirty="0" smtClean="0"/>
              <a:t>Isidoro Hernández </a:t>
            </a:r>
            <a:r>
              <a:rPr lang="es-MX" sz="2400" dirty="0" err="1" smtClean="0"/>
              <a:t>Tanahirí</a:t>
            </a:r>
            <a:endParaRPr lang="es-MX" sz="2400" dirty="0" smtClean="0"/>
          </a:p>
          <a:p>
            <a:pPr lvl="5" algn="l">
              <a:buFont typeface="Arial" pitchFamily="34" charset="0"/>
              <a:buChar char="•"/>
            </a:pPr>
            <a:r>
              <a:rPr lang="es-MX" sz="2400" dirty="0" smtClean="0"/>
              <a:t>García Velázquez Elizabeth Del Carmen</a:t>
            </a:r>
          </a:p>
          <a:p>
            <a:pPr algn="ctr"/>
            <a:r>
              <a:rPr lang="es-ES" dirty="0" smtClean="0">
                <a:cs typeface="Arial" pitchFamily="34" charset="0"/>
              </a:rPr>
              <a:t>         Primer Semestre.</a:t>
            </a:r>
          </a:p>
          <a:p>
            <a:pPr algn="ctr"/>
            <a:r>
              <a:rPr lang="es-ES" dirty="0" smtClean="0">
                <a:cs typeface="Arial" pitchFamily="34" charset="0"/>
              </a:rPr>
              <a:t>         Exposición </a:t>
            </a:r>
            <a:br>
              <a:rPr lang="es-ES" dirty="0" smtClean="0">
                <a:cs typeface="Arial" pitchFamily="34" charset="0"/>
              </a:rPr>
            </a:br>
            <a:r>
              <a:rPr lang="es-ES" dirty="0" smtClean="0">
                <a:cs typeface="Arial" pitchFamily="34" charset="0"/>
              </a:rPr>
              <a:t>          Fecha: Sábado 1 de Marzo de 2014.</a:t>
            </a:r>
            <a:endParaRPr lang="es-MX" dirty="0" smtClean="0"/>
          </a:p>
        </p:txBody>
      </p:sp>
      <p:pic>
        <p:nvPicPr>
          <p:cNvPr id="1026" name="Picture 2" descr="http://www.uv.mx/veracruz/nutricion/files/2012/10/Logo-U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85950" cy="155068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115616" y="2204864"/>
            <a:ext cx="68407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 smtClean="0">
                <a:latin typeface="Bernard MT Condensed" pitchFamily="18" charset="0"/>
              </a:rPr>
              <a:t>ROGER FENTON</a:t>
            </a:r>
          </a:p>
          <a:p>
            <a:pPr algn="ctr"/>
            <a:endParaRPr lang="es-MX" sz="4000" dirty="0">
              <a:latin typeface="Bernard MT Condensed" pitchFamily="18" charset="0"/>
            </a:endParaRPr>
          </a:p>
          <a:p>
            <a:pPr algn="ctr"/>
            <a:r>
              <a:rPr lang="es-MX" sz="4000" dirty="0" smtClean="0">
                <a:latin typeface="Bernard MT Condensed" pitchFamily="18" charset="0"/>
              </a:rPr>
              <a:t>PRECURSOR DEL FOTOPERIODISMO</a:t>
            </a:r>
            <a:endParaRPr lang="es-MX" sz="4000" dirty="0">
              <a:latin typeface="Bernard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56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image.slidesharecdn.com/fotoperiodismo175/95/slide-9-728.jpg?cb=11897141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1"/>
            <a:ext cx="8424936" cy="5904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82203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066800"/>
          </a:xfrm>
        </p:spPr>
        <p:txBody>
          <a:bodyPr/>
          <a:lstStyle/>
          <a:p>
            <a:r>
              <a:rPr lang="es-ES" dirty="0" smtClean="0"/>
              <a:t>Los precursores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5362" name="Picture 2" descr="http://image.slidesharecdn.com/fotoperiodismo175/95/slide-14-728.jpg?cb=11897141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" t="21318" r="-56" b="5701"/>
          <a:stretch>
            <a:fillRect/>
          </a:stretch>
        </p:blipFill>
        <p:spPr bwMode="auto">
          <a:xfrm>
            <a:off x="571472" y="1643050"/>
            <a:ext cx="8143932" cy="457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673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image.slidesharecdn.com/fotoperiodismo175/95/slide-17-728.jpg?cb=11897141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94" y="999688"/>
            <a:ext cx="6495126" cy="5741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167438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image.slidesharecdn.com/fotoperiodismo175/95/slide-18-728.jpg?cb=11897141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781473"/>
            <a:ext cx="7748934" cy="586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258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mage.slidesharecdn.com/fotoperiodismo175/95/slide-16-728.jpg?cb=11897141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650788"/>
            <a:ext cx="7675216" cy="594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7687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066800"/>
          </a:xfrm>
        </p:spPr>
        <p:txBody>
          <a:bodyPr/>
          <a:lstStyle/>
          <a:p>
            <a:r>
              <a:rPr lang="es-ES" dirty="0" smtClean="0"/>
              <a:t>El fotoperiodista.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9458" name="Picture 2" descr="http://image.slidesharecdn.com/fotoperiodismo175/95/slide-20-728.jpg?cb=11897141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t="20647"/>
          <a:stretch>
            <a:fillRect/>
          </a:stretch>
        </p:blipFill>
        <p:spPr bwMode="auto">
          <a:xfrm>
            <a:off x="500034" y="1643050"/>
            <a:ext cx="8248430" cy="488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51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1066800"/>
          </a:xfrm>
        </p:spPr>
        <p:txBody>
          <a:bodyPr/>
          <a:lstStyle/>
          <a:p>
            <a:r>
              <a:rPr lang="es-ES" dirty="0" smtClean="0"/>
              <a:t>El fotoperiodismo moderno.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1506" name="Picture 2" descr="http://image.slidesharecdn.com/fotoperiodismo175/95/slide-22-728.jpg?cb=11897141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6"/>
          <a:stretch>
            <a:fillRect/>
          </a:stretch>
        </p:blipFill>
        <p:spPr bwMode="auto">
          <a:xfrm>
            <a:off x="179512" y="1857364"/>
            <a:ext cx="8568952" cy="466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94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2530" name="Picture 2" descr="http://image.slidesharecdn.com/fotoperiodismo175/95/slide-24-728.jpg?cb=11897141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4"/>
          <a:stretch>
            <a:fillRect/>
          </a:stretch>
        </p:blipFill>
        <p:spPr bwMode="auto">
          <a:xfrm>
            <a:off x="179512" y="1714488"/>
            <a:ext cx="8784976" cy="490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40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066800"/>
          </a:xfrm>
        </p:spPr>
        <p:txBody>
          <a:bodyPr/>
          <a:lstStyle/>
          <a:p>
            <a:r>
              <a:rPr lang="es-ES" dirty="0" smtClean="0"/>
              <a:t>Fotoperiodistas Modernos.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3554" name="Picture 2" descr="http://image.slidesharecdn.com/fotoperiodismo175/95/slide-26-728.jpg?cb=11897141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8"/>
          <a:stretch>
            <a:fillRect/>
          </a:stretch>
        </p:blipFill>
        <p:spPr bwMode="auto">
          <a:xfrm>
            <a:off x="323528" y="1785926"/>
            <a:ext cx="8640960" cy="488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25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214290"/>
            <a:ext cx="8229600" cy="1143000"/>
          </a:xfrm>
        </p:spPr>
        <p:txBody>
          <a:bodyPr/>
          <a:lstStyle/>
          <a:p>
            <a:r>
              <a:rPr lang="es-ES" dirty="0" smtClean="0"/>
              <a:t>2. FOTOPERIODISMO</a:t>
            </a:r>
            <a:endParaRPr lang="es-MX" dirty="0"/>
          </a:p>
        </p:txBody>
      </p:sp>
      <p:pic>
        <p:nvPicPr>
          <p:cNvPr id="1026" name="Picture 2" descr="http://artefotoperiodismo.weebly.com/uploads/9/8/1/0/9810658/5530814_orig.jpg?6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143116"/>
            <a:ext cx="5627058" cy="3724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403648" y="2967335"/>
            <a:ext cx="60486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s-ES" sz="4000" b="1" spc="100" dirty="0" smtClean="0">
                <a:ln w="18000">
                  <a:solidFill>
                    <a:schemeClr val="tx1"/>
                  </a:solidFill>
                  <a:prstDash val="solid"/>
                </a:ln>
                <a:solidFill>
                  <a:schemeClr val="tx1"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FOTOPERIODISMO</a:t>
            </a:r>
            <a:endParaRPr lang="es-ES" sz="4000" b="1" dirty="0">
              <a:ln w="18000">
                <a:solidFill>
                  <a:schemeClr val="tx1"/>
                </a:solidFill>
                <a:prstDash val="solid"/>
              </a:ln>
              <a:solidFill>
                <a:schemeClr val="tx1">
                  <a:alpha val="57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3282627" y="2379788"/>
            <a:ext cx="857325" cy="70519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>
            <a:off x="4427984" y="3890665"/>
            <a:ext cx="0" cy="61845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/>
          <p:nvPr/>
        </p:nvCxnSpPr>
        <p:spPr>
          <a:xfrm flipH="1">
            <a:off x="4572003" y="2250505"/>
            <a:ext cx="936102" cy="83447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2" name="Picture 2" descr="https://encrypted-tbn1.gstatic.com/images?q=tbn:ANd9GcSSICsdHJ59ZhfA5j8XOCwO1tD0r2F2yLlOFvnLiTOMdYSK7NYq9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071546"/>
            <a:ext cx="2619375" cy="17430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encrypted-tbn1.gstatic.com/images?q=tbn:ANd9GcTwOgnUBQEawl5ujc5CdOTp-hvScV1u1IUZFcxuyAxhrzuZpIC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1154708"/>
            <a:ext cx="2828925" cy="16097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encrypted-tbn2.gstatic.com/images?q=tbn:ANd9GcSJZzfNIASNnDhRNvXZEhtzlI2cg0oqmsmS5FeSvlflZs0NUsU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671" y="4797152"/>
            <a:ext cx="2714625" cy="16859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79512" y="404664"/>
            <a:ext cx="66802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>
                <a:latin typeface="Calibri" pitchFamily="34" charset="0"/>
                <a:cs typeface="Arial"/>
              </a:rPr>
              <a:t>2.2 ¿Qué es el fotoperiodismo?</a:t>
            </a:r>
            <a:endParaRPr lang="es-ES" sz="4000" dirty="0">
              <a:latin typeface="Calibri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165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476672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MX" sz="3200" dirty="0" smtClean="0">
                <a:solidFill>
                  <a:schemeClr val="accent1">
                    <a:lumMod val="75000"/>
                  </a:schemeClr>
                </a:solidFill>
              </a:rPr>
              <a:t>Ha integrado la imagen como medio objetivo y representativo de un hecho </a:t>
            </a:r>
            <a:endParaRPr lang="es-MX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 descr="https://encrypted-tbn1.gstatic.com/images?q=tbn:ANd9GcShmatqot0IHizVIRACmbXMpKhax3aw3R2u0FjsjJGltdUt7DQ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538775"/>
            <a:ext cx="5109384" cy="3314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36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96887" y="2818791"/>
            <a:ext cx="1944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>
                <a:solidFill>
                  <a:srgbClr val="000090"/>
                </a:solidFill>
              </a:rPr>
              <a:t>Área de interés</a:t>
            </a:r>
            <a:endParaRPr lang="es-MX" sz="3200" dirty="0">
              <a:solidFill>
                <a:srgbClr val="000090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707904" y="1296157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rgbClr val="A7720B"/>
                </a:solidFill>
              </a:rPr>
              <a:t>Actualidad </a:t>
            </a:r>
            <a:endParaRPr lang="es-MX" sz="2400" dirty="0">
              <a:solidFill>
                <a:srgbClr val="A7720B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679439" y="2441646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rgbClr val="A7720B"/>
                </a:solidFill>
              </a:rPr>
              <a:t>Objetividad</a:t>
            </a:r>
            <a:endParaRPr lang="es-MX" sz="2400" dirty="0">
              <a:solidFill>
                <a:srgbClr val="A7720B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685321" y="3665176"/>
            <a:ext cx="1627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rgbClr val="A7720B"/>
                </a:solidFill>
              </a:rPr>
              <a:t>Narrativa </a:t>
            </a:r>
            <a:endParaRPr lang="es-MX" sz="2400" dirty="0">
              <a:solidFill>
                <a:srgbClr val="A7720B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3814258" y="4898777"/>
            <a:ext cx="1472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solidFill>
                  <a:srgbClr val="A7720B"/>
                </a:solidFill>
              </a:rPr>
              <a:t>Estética</a:t>
            </a:r>
            <a:endParaRPr lang="es-MX" sz="2400" dirty="0">
              <a:solidFill>
                <a:srgbClr val="A7720B"/>
              </a:solidFill>
            </a:endParaRPr>
          </a:p>
        </p:txBody>
      </p:sp>
      <p:sp>
        <p:nvSpPr>
          <p:cNvPr id="7" name="6 Abrir llave"/>
          <p:cNvSpPr/>
          <p:nvPr/>
        </p:nvSpPr>
        <p:spPr>
          <a:xfrm>
            <a:off x="5709035" y="2215278"/>
            <a:ext cx="528563" cy="914400"/>
          </a:xfrm>
          <a:prstGeom prst="lef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Abrir llave"/>
          <p:cNvSpPr/>
          <p:nvPr/>
        </p:nvSpPr>
        <p:spPr>
          <a:xfrm>
            <a:off x="5597153" y="3357400"/>
            <a:ext cx="528563" cy="914400"/>
          </a:xfrm>
          <a:prstGeom prst="lef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Abrir llave"/>
          <p:cNvSpPr/>
          <p:nvPr/>
        </p:nvSpPr>
        <p:spPr>
          <a:xfrm>
            <a:off x="5676378" y="4797152"/>
            <a:ext cx="528563" cy="914400"/>
          </a:xfrm>
          <a:prstGeom prst="lef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CuadroTexto"/>
          <p:cNvSpPr txBox="1"/>
          <p:nvPr/>
        </p:nvSpPr>
        <p:spPr>
          <a:xfrm>
            <a:off x="6372200" y="1268238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srgbClr val="6E9D3C"/>
                </a:solidFill>
              </a:rPr>
              <a:t>Relevante</a:t>
            </a:r>
            <a:r>
              <a:rPr lang="es-MX" dirty="0" smtClean="0">
                <a:solidFill>
                  <a:srgbClr val="6E9D3C"/>
                </a:solidFill>
              </a:rPr>
              <a:t> </a:t>
            </a:r>
            <a:endParaRPr lang="es-MX" dirty="0">
              <a:solidFill>
                <a:srgbClr val="6E9D3C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516216" y="2441646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srgbClr val="6E9D3C"/>
                </a:solidFill>
              </a:rPr>
              <a:t>Fiable </a:t>
            </a:r>
            <a:endParaRPr lang="es-MX" sz="2000" dirty="0">
              <a:solidFill>
                <a:srgbClr val="6E9D3C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963901" y="3509172"/>
            <a:ext cx="25757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 smtClean="0">
                <a:solidFill>
                  <a:srgbClr val="6E9D3C"/>
                </a:solidFill>
              </a:rPr>
              <a:t>Informativa</a:t>
            </a:r>
            <a:r>
              <a:rPr lang="es-MX" sz="2000" dirty="0" smtClean="0">
                <a:solidFill>
                  <a:srgbClr val="92D050"/>
                </a:solidFill>
              </a:rPr>
              <a:t> </a:t>
            </a:r>
            <a:r>
              <a:rPr lang="es-MX" sz="2000" dirty="0" smtClean="0">
                <a:solidFill>
                  <a:srgbClr val="6E9D3C"/>
                </a:solidFill>
              </a:rPr>
              <a:t>y</a:t>
            </a:r>
            <a:r>
              <a:rPr lang="es-MX" sz="2000" dirty="0" smtClean="0">
                <a:solidFill>
                  <a:srgbClr val="92D050"/>
                </a:solidFill>
              </a:rPr>
              <a:t> </a:t>
            </a:r>
            <a:r>
              <a:rPr lang="es-MX" sz="2000" dirty="0" smtClean="0">
                <a:solidFill>
                  <a:srgbClr val="6E9D3C"/>
                </a:solidFill>
              </a:rPr>
              <a:t>confiable</a:t>
            </a:r>
            <a:endParaRPr lang="es-MX" sz="2000" dirty="0">
              <a:solidFill>
                <a:srgbClr val="6E9D3C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6192180" y="5054297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srgbClr val="6E9D3C"/>
                </a:solidFill>
              </a:rPr>
              <a:t>Calidad</a:t>
            </a:r>
            <a:endParaRPr lang="es-MX" sz="2000" dirty="0">
              <a:solidFill>
                <a:srgbClr val="6E9D3C"/>
              </a:solidFill>
            </a:endParaRPr>
          </a:p>
        </p:txBody>
      </p:sp>
      <p:sp>
        <p:nvSpPr>
          <p:cNvPr id="14" name="13 Abrir llave"/>
          <p:cNvSpPr/>
          <p:nvPr/>
        </p:nvSpPr>
        <p:spPr>
          <a:xfrm>
            <a:off x="2541103" y="1052736"/>
            <a:ext cx="1075888" cy="4824536"/>
          </a:xfrm>
          <a:prstGeom prst="lef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14 Abrir llave"/>
          <p:cNvSpPr/>
          <p:nvPr/>
        </p:nvSpPr>
        <p:spPr>
          <a:xfrm>
            <a:off x="5687292" y="1051031"/>
            <a:ext cx="528563" cy="914400"/>
          </a:xfrm>
          <a:prstGeom prst="leftBrac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10036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357166"/>
            <a:ext cx="7715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4000" dirty="0" smtClean="0">
                <a:latin typeface="+mj-lt"/>
                <a:cs typeface="Arabic Typesetting" pitchFamily="66" charset="-78"/>
              </a:rPr>
              <a:t>2.3 Géneros del Foto-Periodismo </a:t>
            </a:r>
            <a:endParaRPr lang="es-MX" sz="4000" dirty="0">
              <a:latin typeface="+mj-lt"/>
              <a:cs typeface="Arabic Typesetting" pitchFamily="66" charset="-78"/>
            </a:endParaRPr>
          </a:p>
        </p:txBody>
      </p:sp>
      <p:graphicFrame>
        <p:nvGraphicFramePr>
          <p:cNvPr id="4" name="3 Diagrama"/>
          <p:cNvGraphicFramePr/>
          <p:nvPr/>
        </p:nvGraphicFramePr>
        <p:xfrm>
          <a:off x="285720" y="1142984"/>
          <a:ext cx="8858280" cy="5715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928662" y="1000108"/>
            <a:ext cx="72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dirty="0" smtClean="0">
                <a:solidFill>
                  <a:srgbClr val="6E9D3C"/>
                </a:solidFill>
                <a:latin typeface="AR BERKLEY" pitchFamily="2" charset="0"/>
                <a:cs typeface="Arabic Typesetting" pitchFamily="66" charset="-78"/>
              </a:rPr>
              <a:t>Imágenes con cualidades comunes y una categoría mental con la intención al ser difundidas</a:t>
            </a:r>
          </a:p>
        </p:txBody>
      </p:sp>
      <p:pic>
        <p:nvPicPr>
          <p:cNvPr id="4098" name="Picture 2" descr="C:\Users\Paloma\Desktop\descarg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2642">
            <a:off x="2888636" y="3295924"/>
            <a:ext cx="4082984" cy="302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09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Paloma\Desktop\descarga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792088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28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.kiosko.net/2010/04/25/mx/mx_milenio.7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59876"/>
            <a:ext cx="4963422" cy="420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428992" y="785794"/>
            <a:ext cx="53364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solidFill>
                  <a:schemeClr val="accent4">
                    <a:lumMod val="50000"/>
                  </a:schemeClr>
                </a:solidFill>
                <a:latin typeface="Arial Black" pitchFamily="34" charset="0"/>
              </a:rPr>
              <a:t>FOTOGRAFÌA INFORMATIVA</a:t>
            </a:r>
            <a:endParaRPr lang="es-MX" sz="4800" dirty="0">
              <a:solidFill>
                <a:schemeClr val="accent4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4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Paloma\Desktop\images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24542"/>
            <a:ext cx="7200800" cy="529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521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aloma\Desktop\images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84984"/>
            <a:ext cx="5760640" cy="315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259632" y="404664"/>
            <a:ext cx="48245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tx2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ᴥ </a:t>
            </a:r>
            <a:r>
              <a:rPr lang="es-MX" sz="3200" dirty="0" smtClean="0">
                <a:solidFill>
                  <a:schemeClr val="tx2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Medios masivos de comunicación</a:t>
            </a:r>
          </a:p>
          <a:p>
            <a:r>
              <a:rPr lang="es-MX" sz="3200" dirty="0" smtClean="0">
                <a:solidFill>
                  <a:schemeClr val="tx2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ᴥ Comunica no analiza</a:t>
            </a:r>
          </a:p>
          <a:p>
            <a:r>
              <a:rPr lang="es-MX" sz="3200" dirty="0" smtClean="0">
                <a:solidFill>
                  <a:schemeClr val="tx2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ᴥ Fines informativos</a:t>
            </a:r>
          </a:p>
          <a:p>
            <a:r>
              <a:rPr lang="es-MX" sz="3200" dirty="0" smtClean="0">
                <a:solidFill>
                  <a:schemeClr val="tx2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ᴥ Es inmediata</a:t>
            </a:r>
            <a:endParaRPr lang="es-MX" sz="3200" dirty="0">
              <a:solidFill>
                <a:schemeClr val="tx2">
                  <a:lumMod val="75000"/>
                </a:schemeClr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971306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0" name="Picture 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65" y="2312652"/>
            <a:ext cx="6867222" cy="4233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21" name="2120 CuadroTexto"/>
          <p:cNvSpPr txBox="1"/>
          <p:nvPr/>
        </p:nvSpPr>
        <p:spPr>
          <a:xfrm>
            <a:off x="1187624" y="692696"/>
            <a:ext cx="6336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>
                <a:solidFill>
                  <a:schemeClr val="accent2"/>
                </a:solidFill>
                <a:latin typeface="AR JULIAN" pitchFamily="2" charset="0"/>
              </a:rPr>
              <a:t>FOTOGRAFIA</a:t>
            </a:r>
            <a:r>
              <a:rPr lang="es-MX" sz="3200" dirty="0" smtClean="0">
                <a:solidFill>
                  <a:srgbClr val="92D050"/>
                </a:solidFill>
                <a:latin typeface="AR JULIAN" pitchFamily="2" charset="0"/>
              </a:rPr>
              <a:t> </a:t>
            </a:r>
            <a:r>
              <a:rPr lang="es-MX" sz="3200" dirty="0" smtClean="0">
                <a:solidFill>
                  <a:schemeClr val="accent2"/>
                </a:solidFill>
                <a:latin typeface="AR JULIAN" pitchFamily="2" charset="0"/>
              </a:rPr>
              <a:t>TESTIMONIAL/DOCUMENTAL</a:t>
            </a:r>
            <a:endParaRPr lang="es-MX" sz="3200" dirty="0">
              <a:solidFill>
                <a:schemeClr val="accent2"/>
              </a:solidFill>
              <a:latin typeface="AR JULI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0964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1571612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s-ES" b="1" dirty="0" smtClean="0"/>
              <a:t>2. FOTOPERIODISMO</a:t>
            </a:r>
            <a:endParaRPr lang="es-MX" sz="2800" dirty="0"/>
          </a:p>
          <a:p>
            <a:pPr lvl="1">
              <a:buNone/>
            </a:pPr>
            <a:r>
              <a:rPr lang="es-ES" dirty="0" smtClean="0"/>
              <a:t>2.1 Antecedentes </a:t>
            </a:r>
            <a:r>
              <a:rPr lang="es-ES" dirty="0"/>
              <a:t>del fotoperiodismo en </a:t>
            </a:r>
            <a:r>
              <a:rPr lang="es-ES" dirty="0" smtClean="0"/>
              <a:t>México</a:t>
            </a:r>
            <a:endParaRPr lang="es-MX" sz="3200" b="1" dirty="0" smtClean="0"/>
          </a:p>
          <a:p>
            <a:pPr lvl="1">
              <a:buNone/>
            </a:pPr>
            <a:r>
              <a:rPr lang="es-ES" dirty="0" smtClean="0"/>
              <a:t>2.2¿Qué es el fotoperiodismo?</a:t>
            </a:r>
            <a:endParaRPr lang="es-MX" sz="2400" dirty="0" smtClean="0"/>
          </a:p>
          <a:p>
            <a:pPr lvl="1">
              <a:buNone/>
            </a:pPr>
            <a:r>
              <a:rPr lang="es-ES" dirty="0" smtClean="0"/>
              <a:t>2.3Géneros </a:t>
            </a:r>
            <a:r>
              <a:rPr lang="es-ES" dirty="0"/>
              <a:t>periodismo</a:t>
            </a:r>
            <a:endParaRPr lang="es-MX" sz="2400" dirty="0"/>
          </a:p>
          <a:p>
            <a:pPr lvl="2"/>
            <a:r>
              <a:rPr lang="es-ES" sz="2300" dirty="0"/>
              <a:t>Fotografía informativa</a:t>
            </a:r>
            <a:endParaRPr lang="es-MX" sz="2300" dirty="0"/>
          </a:p>
          <a:p>
            <a:pPr lvl="2"/>
            <a:r>
              <a:rPr lang="es-ES" sz="2300" dirty="0"/>
              <a:t> Fotografía testimonial / documental</a:t>
            </a:r>
            <a:endParaRPr lang="es-MX" sz="2300" dirty="0"/>
          </a:p>
          <a:p>
            <a:pPr lvl="2"/>
            <a:r>
              <a:rPr lang="es-ES" sz="2300" dirty="0"/>
              <a:t>Fotografía de Ensayo</a:t>
            </a:r>
            <a:endParaRPr lang="es-MX" sz="2300" dirty="0"/>
          </a:p>
          <a:p>
            <a:pPr lvl="2"/>
            <a:r>
              <a:rPr lang="es-ES" sz="2300" dirty="0"/>
              <a:t>Fotografía de ilustración</a:t>
            </a:r>
            <a:endParaRPr lang="es-MX" sz="2300" dirty="0"/>
          </a:p>
          <a:p>
            <a:pPr>
              <a:buNone/>
            </a:pPr>
            <a:r>
              <a:rPr lang="es-ES" dirty="0"/>
              <a:t> </a:t>
            </a:r>
            <a:endParaRPr lang="es-MX" sz="2800" dirty="0"/>
          </a:p>
          <a:p>
            <a:pPr lvl="1">
              <a:buNone/>
            </a:pPr>
            <a:r>
              <a:rPr lang="es-ES" dirty="0" smtClean="0"/>
              <a:t>2.4Subgéneros </a:t>
            </a:r>
            <a:r>
              <a:rPr lang="es-ES" dirty="0"/>
              <a:t>del fotoperiodismo</a:t>
            </a:r>
            <a:endParaRPr lang="es-MX" sz="2400" dirty="0"/>
          </a:p>
          <a:p>
            <a:pPr lvl="2"/>
            <a:r>
              <a:rPr lang="es-ES" sz="2300" dirty="0" smtClean="0"/>
              <a:t>  Política, deportes, policía, sociales, vida </a:t>
            </a:r>
            <a:endParaRPr lang="es-MX" sz="2300" dirty="0" smtClean="0"/>
          </a:p>
          <a:p>
            <a:pPr lvl="2">
              <a:buNone/>
            </a:pPr>
            <a:r>
              <a:rPr lang="es-ES" sz="2300" dirty="0" smtClean="0"/>
              <a:t>      cotidiana</a:t>
            </a:r>
            <a:r>
              <a:rPr lang="es-ES" sz="2300" dirty="0"/>
              <a:t>,  publicidad, cultura, espectáculos, ciencia y ecología. </a:t>
            </a:r>
            <a:endParaRPr lang="es-MX" sz="2300" dirty="0"/>
          </a:p>
          <a:p>
            <a:pPr lvl="2"/>
            <a:r>
              <a:rPr lang="es-ES" sz="2300" dirty="0" smtClean="0"/>
              <a:t>Retórica </a:t>
            </a:r>
            <a:r>
              <a:rPr lang="es-ES" sz="2300" dirty="0"/>
              <a:t>del fotoperiodismo:</a:t>
            </a:r>
            <a:endParaRPr lang="es-MX" sz="2300" dirty="0"/>
          </a:p>
          <a:p>
            <a:pPr lvl="2">
              <a:buNone/>
            </a:pPr>
            <a:r>
              <a:rPr lang="es-ES" sz="2300" dirty="0" err="1"/>
              <a:t>Fotoreportaje</a:t>
            </a:r>
            <a:r>
              <a:rPr lang="es-ES" sz="2300" dirty="0"/>
              <a:t>, </a:t>
            </a:r>
            <a:r>
              <a:rPr lang="es-ES" sz="2300" dirty="0" err="1"/>
              <a:t>Fotonoticia</a:t>
            </a:r>
            <a:r>
              <a:rPr lang="es-ES" sz="2300" dirty="0"/>
              <a:t>, </a:t>
            </a:r>
            <a:r>
              <a:rPr lang="es-ES" sz="2300" dirty="0" err="1"/>
              <a:t>fotoeditorial</a:t>
            </a:r>
            <a:r>
              <a:rPr lang="es-ES" sz="2300" dirty="0"/>
              <a:t>, </a:t>
            </a:r>
            <a:r>
              <a:rPr lang="es-ES" sz="2300" dirty="0" smtClean="0"/>
              <a:t>crónica.</a:t>
            </a:r>
            <a:endParaRPr lang="es-MX" sz="2300" dirty="0" smtClean="0"/>
          </a:p>
          <a:p>
            <a:pPr lvl="2">
              <a:buNone/>
            </a:pPr>
            <a:r>
              <a:rPr lang="es-ES" sz="2300" dirty="0" smtClean="0"/>
              <a:t>  Fotográfica y el retrato. </a:t>
            </a:r>
            <a:endParaRPr lang="es-MX" sz="2300" dirty="0" smtClean="0"/>
          </a:p>
          <a:p>
            <a:pPr>
              <a:buNone/>
            </a:pPr>
            <a:endParaRPr lang="es-MX" dirty="0" smtClean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24744"/>
            <a:ext cx="5256584" cy="4504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7553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768341" y="692696"/>
            <a:ext cx="309634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u="sng" dirty="0" smtClean="0">
                <a:solidFill>
                  <a:srgbClr val="0070C0"/>
                </a:solidFill>
              </a:rPr>
              <a:t>Jacob </a:t>
            </a:r>
            <a:r>
              <a:rPr lang="es-MX" sz="3200" b="1" u="sng" dirty="0" err="1" smtClean="0">
                <a:solidFill>
                  <a:srgbClr val="0070C0"/>
                </a:solidFill>
              </a:rPr>
              <a:t>Riis</a:t>
            </a:r>
            <a:endParaRPr lang="es-MX" sz="3200" b="1" u="sng" dirty="0" smtClean="0">
              <a:solidFill>
                <a:srgbClr val="0070C0"/>
              </a:solidFill>
            </a:endParaRPr>
          </a:p>
          <a:p>
            <a:endParaRPr lang="es-MX" sz="3200" b="1" u="sng" dirty="0" smtClean="0">
              <a:solidFill>
                <a:srgbClr val="0070C0"/>
              </a:solidFill>
            </a:endParaRPr>
          </a:p>
          <a:p>
            <a:endParaRPr lang="es-MX" sz="3200" b="1" u="sng" dirty="0">
              <a:solidFill>
                <a:srgbClr val="0070C0"/>
              </a:solidFill>
            </a:endParaRPr>
          </a:p>
          <a:p>
            <a:endParaRPr lang="es-MX" sz="3200" b="1" u="sng" dirty="0" smtClean="0">
              <a:solidFill>
                <a:srgbClr val="0070C0"/>
              </a:solidFill>
            </a:endParaRPr>
          </a:p>
          <a:p>
            <a:endParaRPr lang="es-MX" sz="3200" b="1" u="sng" dirty="0" smtClean="0">
              <a:solidFill>
                <a:srgbClr val="0070C0"/>
              </a:solidFill>
            </a:endParaRPr>
          </a:p>
          <a:p>
            <a:r>
              <a:rPr lang="es-MX" sz="3200" b="1" u="sng" dirty="0" smtClean="0">
                <a:solidFill>
                  <a:srgbClr val="0070C0"/>
                </a:solidFill>
              </a:rPr>
              <a:t>Berenice Abbott</a:t>
            </a:r>
          </a:p>
          <a:p>
            <a:endParaRPr lang="es-MX" sz="3200" b="1" u="sng" dirty="0" smtClean="0">
              <a:solidFill>
                <a:srgbClr val="0070C0"/>
              </a:solidFill>
            </a:endParaRPr>
          </a:p>
          <a:p>
            <a:endParaRPr lang="es-MX" sz="3200" b="1" u="sng" dirty="0" smtClean="0">
              <a:solidFill>
                <a:srgbClr val="0070C0"/>
              </a:solidFill>
            </a:endParaRPr>
          </a:p>
          <a:p>
            <a:endParaRPr lang="es-MX" sz="3200" b="1" u="sng" dirty="0">
              <a:solidFill>
                <a:srgbClr val="0070C0"/>
              </a:solidFill>
            </a:endParaRPr>
          </a:p>
          <a:p>
            <a:r>
              <a:rPr lang="es-MX" sz="3200" b="1" u="sng" dirty="0" smtClean="0">
                <a:solidFill>
                  <a:srgbClr val="0070C0"/>
                </a:solidFill>
              </a:rPr>
              <a:t>Martin Chambi</a:t>
            </a:r>
            <a:endParaRPr lang="es-MX" sz="3200" b="1" u="sng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Paloma\Desktop\marco antonio cru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0686"/>
            <a:ext cx="4896544" cy="578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861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2532">
            <a:off x="272392" y="672139"/>
            <a:ext cx="4276088" cy="5786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526727" y="404664"/>
            <a:ext cx="4509769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2400" dirty="0" smtClean="0">
              <a:latin typeface="Lucida Fax" pitchFamily="18" charset="0"/>
            </a:endParaRPr>
          </a:p>
          <a:p>
            <a:r>
              <a:rPr lang="es-MX" sz="2400" dirty="0" smtClean="0">
                <a:latin typeface="Lucida Fax" pitchFamily="18" charset="0"/>
              </a:rPr>
              <a:t>ᴥ </a:t>
            </a:r>
            <a:r>
              <a:rPr lang="es-MX" sz="2400" dirty="0">
                <a:latin typeface="Lucida Fax" pitchFamily="18" charset="0"/>
              </a:rPr>
              <a:t>Nace de la observación</a:t>
            </a:r>
          </a:p>
          <a:p>
            <a:endParaRPr lang="es-MX" sz="2400" dirty="0" smtClean="0">
              <a:latin typeface="Lucida Fax" pitchFamily="18" charset="0"/>
            </a:endParaRPr>
          </a:p>
          <a:p>
            <a:r>
              <a:rPr lang="es-MX" sz="2400" dirty="0" smtClean="0">
                <a:latin typeface="Lucida Fax" pitchFamily="18" charset="0"/>
              </a:rPr>
              <a:t>ᴥ </a:t>
            </a:r>
            <a:r>
              <a:rPr lang="es-MX" sz="2400" dirty="0">
                <a:latin typeface="Lucida Fax" pitchFamily="18" charset="0"/>
              </a:rPr>
              <a:t>Objetivo transformador y </a:t>
            </a:r>
            <a:r>
              <a:rPr lang="es-MX" sz="2400" dirty="0" err="1">
                <a:latin typeface="Lucida Fax" pitchFamily="18" charset="0"/>
              </a:rPr>
              <a:t>concientizador</a:t>
            </a:r>
            <a:endParaRPr lang="es-MX" sz="2400" dirty="0">
              <a:latin typeface="Lucida Fax" pitchFamily="18" charset="0"/>
            </a:endParaRPr>
          </a:p>
          <a:p>
            <a:endParaRPr lang="es-MX" sz="2400" dirty="0" smtClean="0">
              <a:latin typeface="Lucida Fax" pitchFamily="18" charset="0"/>
            </a:endParaRPr>
          </a:p>
          <a:p>
            <a:r>
              <a:rPr lang="es-MX" sz="2400" dirty="0" smtClean="0">
                <a:latin typeface="Lucida Fax" pitchFamily="18" charset="0"/>
              </a:rPr>
              <a:t>ᴥ </a:t>
            </a:r>
            <a:r>
              <a:rPr lang="es-MX" sz="2400" dirty="0">
                <a:latin typeface="Lucida Fax" pitchFamily="18" charset="0"/>
              </a:rPr>
              <a:t>Opinión</a:t>
            </a:r>
          </a:p>
          <a:p>
            <a:endParaRPr lang="es-MX" sz="2400" dirty="0" smtClean="0">
              <a:latin typeface="Lucida Fax" pitchFamily="18" charset="0"/>
            </a:endParaRPr>
          </a:p>
          <a:p>
            <a:r>
              <a:rPr lang="es-MX" sz="2400" dirty="0" smtClean="0">
                <a:latin typeface="Lucida Fax" pitchFamily="18" charset="0"/>
              </a:rPr>
              <a:t>ᴥ </a:t>
            </a:r>
            <a:r>
              <a:rPr lang="es-MX" sz="2400" dirty="0">
                <a:latin typeface="Lucida Fax" pitchFamily="18" charset="0"/>
              </a:rPr>
              <a:t>Analiza además de informar</a:t>
            </a:r>
          </a:p>
          <a:p>
            <a:endParaRPr lang="es-MX" sz="2400" dirty="0" smtClean="0">
              <a:latin typeface="Lucida Fax" pitchFamily="18" charset="0"/>
            </a:endParaRPr>
          </a:p>
          <a:p>
            <a:r>
              <a:rPr lang="es-MX" sz="2400" dirty="0" smtClean="0">
                <a:latin typeface="Lucida Fax" pitchFamily="18" charset="0"/>
              </a:rPr>
              <a:t>ᴥ </a:t>
            </a:r>
            <a:r>
              <a:rPr lang="es-MX" sz="2400" dirty="0">
                <a:latin typeface="Lucida Fax" pitchFamily="18" charset="0"/>
              </a:rPr>
              <a:t>Tiempo no definido</a:t>
            </a:r>
          </a:p>
          <a:p>
            <a:endParaRPr lang="es-MX" sz="2400" dirty="0" smtClean="0">
              <a:latin typeface="Lucida Fax" pitchFamily="18" charset="0"/>
            </a:endParaRPr>
          </a:p>
          <a:p>
            <a:r>
              <a:rPr lang="es-MX" sz="2400" dirty="0" smtClean="0">
                <a:latin typeface="Lucida Fax" pitchFamily="18" charset="0"/>
              </a:rPr>
              <a:t>ᴥ </a:t>
            </a:r>
            <a:r>
              <a:rPr lang="es-MX" sz="2400" dirty="0">
                <a:latin typeface="Lucida Fax" pitchFamily="18" charset="0"/>
              </a:rPr>
              <a:t>Publico restringido</a:t>
            </a:r>
          </a:p>
          <a:p>
            <a:endParaRPr lang="es-MX" sz="2400" dirty="0" smtClean="0">
              <a:latin typeface="Lucida Fax" pitchFamily="18" charset="0"/>
            </a:endParaRPr>
          </a:p>
          <a:p>
            <a:r>
              <a:rPr lang="es-MX" sz="2400" dirty="0" smtClean="0">
                <a:latin typeface="Lucida Fax" pitchFamily="18" charset="0"/>
              </a:rPr>
              <a:t>ᴥ </a:t>
            </a:r>
            <a:r>
              <a:rPr lang="es-MX" sz="2400" dirty="0">
                <a:latin typeface="Lucida Fax" pitchFamily="18" charset="0"/>
              </a:rPr>
              <a:t>Difundida por revistas temáticas, internet etc.</a:t>
            </a:r>
          </a:p>
        </p:txBody>
      </p:sp>
    </p:spTree>
    <p:extLst>
      <p:ext uri="{BB962C8B-B14F-4D97-AF65-F5344CB8AC3E}">
        <p14:creationId xmlns:p14="http://schemas.microsoft.com/office/powerpoint/2010/main" val="45451185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004048" y="908720"/>
            <a:ext cx="4139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dirty="0" smtClean="0">
                <a:solidFill>
                  <a:schemeClr val="accent5">
                    <a:lumMod val="50000"/>
                  </a:schemeClr>
                </a:solidFill>
                <a:latin typeface="AR DESTINE" pitchFamily="2" charset="0"/>
              </a:rPr>
              <a:t>FOTOGRAFIA DE ENSAYO</a:t>
            </a:r>
            <a:endParaRPr lang="es-MX" sz="4800" dirty="0">
              <a:solidFill>
                <a:schemeClr val="accent5">
                  <a:lumMod val="50000"/>
                </a:schemeClr>
              </a:solidFill>
              <a:latin typeface="AR DESTINE" pitchFamily="2" charset="0"/>
            </a:endParaRPr>
          </a:p>
        </p:txBody>
      </p:sp>
      <p:pic>
        <p:nvPicPr>
          <p:cNvPr id="1026" name="Picture 2" descr="C:\Users\Paloma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5994">
            <a:off x="735180" y="874356"/>
            <a:ext cx="4375316" cy="519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81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Paloma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65110"/>
            <a:ext cx="4320480" cy="468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3103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Paloma\Desktop\images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0271">
            <a:off x="3386963" y="1287365"/>
            <a:ext cx="5088060" cy="371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0" y="1071546"/>
            <a:ext cx="29643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latin typeface="Arial" pitchFamily="34" charset="0"/>
                <a:cs typeface="Arial" pitchFamily="34" charset="0"/>
              </a:rPr>
              <a:t>ᴥ Opinión del autor</a:t>
            </a:r>
          </a:p>
          <a:p>
            <a:r>
              <a:rPr lang="es-MX" sz="2800" dirty="0">
                <a:latin typeface="Arial" pitchFamily="34" charset="0"/>
                <a:cs typeface="Arial" pitchFamily="34" charset="0"/>
              </a:rPr>
              <a:t>ᴥ Análisis profundo</a:t>
            </a:r>
          </a:p>
          <a:p>
            <a:r>
              <a:rPr lang="es-MX" sz="2800" dirty="0">
                <a:latin typeface="Arial" pitchFamily="34" charset="0"/>
                <a:cs typeface="Arial" pitchFamily="34" charset="0"/>
              </a:rPr>
              <a:t>ᴥ Investigación</a:t>
            </a:r>
          </a:p>
          <a:p>
            <a:r>
              <a:rPr lang="es-MX" sz="2800" dirty="0">
                <a:latin typeface="Arial" pitchFamily="34" charset="0"/>
                <a:cs typeface="Arial" pitchFamily="34" charset="0"/>
              </a:rPr>
              <a:t>ᴥ Largos periodos</a:t>
            </a:r>
          </a:p>
          <a:p>
            <a:r>
              <a:rPr lang="es-MX" sz="2800" dirty="0">
                <a:latin typeface="Arial" pitchFamily="34" charset="0"/>
                <a:cs typeface="Arial" pitchFamily="34" charset="0"/>
              </a:rPr>
              <a:t>ᴥ Difundida </a:t>
            </a:r>
            <a:r>
              <a:rPr lang="es-MX" sz="2800" dirty="0" smtClean="0">
                <a:latin typeface="Arial" pitchFamily="34" charset="0"/>
                <a:cs typeface="Arial" pitchFamily="34" charset="0"/>
              </a:rPr>
              <a:t>a través </a:t>
            </a:r>
            <a:r>
              <a:rPr lang="es-MX" sz="2800" dirty="0">
                <a:latin typeface="Arial" pitchFamily="34" charset="0"/>
                <a:cs typeface="Arial" pitchFamily="34" charset="0"/>
              </a:rPr>
              <a:t>de galerías, museos, revistas, portales.</a:t>
            </a:r>
          </a:p>
        </p:txBody>
      </p:sp>
    </p:spTree>
    <p:extLst>
      <p:ext uri="{BB962C8B-B14F-4D97-AF65-F5344CB8AC3E}">
        <p14:creationId xmlns:p14="http://schemas.microsoft.com/office/powerpoint/2010/main" val="40868223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67544" y="676274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solidFill>
                  <a:schemeClr val="bg2">
                    <a:lumMod val="50000"/>
                  </a:schemeClr>
                </a:solidFill>
                <a:latin typeface="AR JULIAN" pitchFamily="2" charset="0"/>
              </a:rPr>
              <a:t>FOTOGRAFIA DE ILUSTRACION</a:t>
            </a:r>
            <a:endParaRPr lang="es-MX" sz="3600" dirty="0">
              <a:solidFill>
                <a:schemeClr val="bg2">
                  <a:lumMod val="50000"/>
                </a:schemeClr>
              </a:solidFill>
              <a:latin typeface="AR JULIAN" pitchFamily="2" charset="0"/>
            </a:endParaRPr>
          </a:p>
        </p:txBody>
      </p:sp>
      <p:pic>
        <p:nvPicPr>
          <p:cNvPr id="2050" name="Picture 2" descr="C:\Users\Paloma\Desktop\images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6098">
            <a:off x="2830839" y="1813045"/>
            <a:ext cx="4980691" cy="427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16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Paloma\Desktop\images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836712"/>
            <a:ext cx="5260382" cy="535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0954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Paloma\Desktop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65" y="754428"/>
            <a:ext cx="3024336" cy="439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5652120" y="2564904"/>
            <a:ext cx="3024336" cy="3816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3779912" y="722568"/>
            <a:ext cx="51480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MX" sz="4000" b="1" i="1" dirty="0" smtClean="0"/>
              <a:t>Pepe Baeza</a:t>
            </a:r>
            <a:endParaRPr lang="es-MX" sz="4000" b="1" i="1" dirty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s-MX" sz="4000" dirty="0" smtClean="0">
                <a:latin typeface="+mj-lt"/>
              </a:rPr>
              <a:t>Mensajes </a:t>
            </a:r>
            <a:r>
              <a:rPr lang="es-MX" sz="4000" dirty="0">
                <a:latin typeface="+mj-lt"/>
              </a:rPr>
              <a:t>comerciales, fotos complementarias de textos.</a:t>
            </a:r>
          </a:p>
          <a:p>
            <a:pPr>
              <a:buFont typeface="Arial" pitchFamily="34" charset="0"/>
              <a:buChar char="•"/>
            </a:pPr>
            <a:endParaRPr lang="es-MX" sz="4000" dirty="0" smtClean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s-MX" sz="4000" dirty="0" smtClean="0">
                <a:latin typeface="+mj-lt"/>
              </a:rPr>
              <a:t> </a:t>
            </a:r>
            <a:r>
              <a:rPr lang="es-MX" sz="4000" dirty="0">
                <a:latin typeface="+mj-lt"/>
              </a:rPr>
              <a:t>Motivar, inducir o ilustrar</a:t>
            </a:r>
          </a:p>
        </p:txBody>
      </p:sp>
    </p:spTree>
    <p:extLst>
      <p:ext uri="{BB962C8B-B14F-4D97-AF65-F5344CB8AC3E}">
        <p14:creationId xmlns:p14="http://schemas.microsoft.com/office/powerpoint/2010/main" val="143861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3" t="16666" r="26710" b="258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52794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57752" y="1214422"/>
            <a:ext cx="4071966" cy="3714776"/>
          </a:xfrm>
        </p:spPr>
        <p:txBody>
          <a:bodyPr>
            <a:normAutofit fontScale="90000"/>
          </a:bodyPr>
          <a:lstStyle/>
          <a:p>
            <a:pPr algn="just"/>
            <a:r>
              <a:rPr lang="es-MX" dirty="0" smtClean="0"/>
              <a:t>Fotoperiodismo</a:t>
            </a:r>
            <a:br>
              <a:rPr lang="es-MX" dirty="0" smtClean="0"/>
            </a:br>
            <a:r>
              <a:rPr lang="es-MX" dirty="0" smtClean="0"/>
              <a:t/>
            </a:r>
            <a:br>
              <a:rPr lang="es-MX" dirty="0" smtClean="0"/>
            </a:br>
            <a:r>
              <a:rPr lang="es-MX" sz="2000" b="0" i="0" dirty="0" smtClean="0">
                <a:solidFill>
                  <a:srgbClr val="333333"/>
                </a:solidFill>
                <a:latin typeface="Arial"/>
              </a:rPr>
              <a:t>"Por encima de cualquier consideración, el fotoperiodismo tiene como objetivo prioritario contar la </a:t>
            </a:r>
            <a:r>
              <a:rPr lang="es-MX" sz="2000" dirty="0" smtClean="0"/>
              <a:t/>
            </a:r>
            <a:br>
              <a:rPr lang="es-MX" sz="2000" dirty="0" smtClean="0"/>
            </a:br>
            <a:r>
              <a:rPr lang="es-MX" sz="2000" b="0" i="0" dirty="0" smtClean="0">
                <a:solidFill>
                  <a:srgbClr val="333333"/>
                </a:solidFill>
                <a:latin typeface="Arial"/>
              </a:rPr>
              <a:t>historia que se vive en el momento en que se produce: el fotógrafo captura el tiempo, congela el movimiento y revela lo invisible con inigualable realidad. La meta del fotoperiodismo es contar al lector qué había allí, clara, rápidamente y sin misterio alguno, confusión o enigma”.¹</a:t>
            </a:r>
            <a:endParaRPr lang="es-MX" sz="2000" dirty="0"/>
          </a:p>
        </p:txBody>
      </p:sp>
      <p:pic>
        <p:nvPicPr>
          <p:cNvPr id="4098" name="Picture 2" descr="http://img01.quesabesde.com/media/img/noti/0023/fotoperiodismo_crisis_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142984"/>
            <a:ext cx="3810000" cy="5410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3" t="7539" r="23586" b="13691"/>
          <a:stretch/>
        </p:blipFill>
        <p:spPr bwMode="auto">
          <a:xfrm>
            <a:off x="0" y="-38986"/>
            <a:ext cx="9144000" cy="689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598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1" t="13095" r="20219" b="17415"/>
          <a:stretch/>
        </p:blipFill>
        <p:spPr bwMode="auto">
          <a:xfrm>
            <a:off x="857224" y="944130"/>
            <a:ext cx="7549341" cy="466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Política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2564904"/>
            <a:ext cx="8524056" cy="2810942"/>
          </a:xfrm>
        </p:spPr>
        <p:txBody>
          <a:bodyPr/>
          <a:lstStyle/>
          <a:p>
            <a:r>
              <a:rPr lang="es-MX" dirty="0" smtClean="0"/>
              <a:t>En México en finales del siglo xix e inicios del siglo xx una gran contribución son las fotos de la familia de fotógrafos </a:t>
            </a:r>
            <a:r>
              <a:rPr lang="es-MX" dirty="0"/>
              <a:t>C</a:t>
            </a:r>
            <a:r>
              <a:rPr lang="es-MX" dirty="0" smtClean="0"/>
              <a:t>asasola.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444293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3608" y="4941168"/>
            <a:ext cx="7227912" cy="1571005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s-MX" dirty="0"/>
              <a:t>El 6 de diciembre de </a:t>
            </a:r>
            <a:r>
              <a:rPr lang="es-MX" dirty="0" smtClean="0"/>
              <a:t>1914, líderes revolucionarios </a:t>
            </a:r>
            <a:r>
              <a:rPr lang="es-MX" dirty="0"/>
              <a:t>Francisco Villa y Emiliano Zapata, </a:t>
            </a:r>
            <a:r>
              <a:rPr lang="es-MX" dirty="0" smtClean="0"/>
              <a:t>en </a:t>
            </a:r>
            <a:r>
              <a:rPr lang="es-MX" dirty="0"/>
              <a:t>el Palacio Nacional, </a:t>
            </a:r>
            <a:r>
              <a:rPr lang="es-MX" dirty="0" smtClean="0"/>
              <a:t>fueron </a:t>
            </a:r>
            <a:r>
              <a:rPr lang="es-MX" dirty="0"/>
              <a:t>recibidos por el presidente Eulalio </a:t>
            </a:r>
            <a:r>
              <a:rPr lang="es-MX" dirty="0" smtClean="0"/>
              <a:t>Gutiérrez.</a:t>
            </a:r>
            <a:r>
              <a:rPr lang="es-MX" dirty="0"/>
              <a:t> Villa aceptó sentarse en la silla </a:t>
            </a:r>
            <a:r>
              <a:rPr lang="es-MX" dirty="0" smtClean="0"/>
              <a:t>presidencial.</a:t>
            </a:r>
            <a:endParaRPr lang="es-MX" dirty="0"/>
          </a:p>
        </p:txBody>
      </p:sp>
      <p:pic>
        <p:nvPicPr>
          <p:cNvPr id="1026" name="Picture 2" descr="http://www.arts-history.mx/blogs/images/stories/4_2_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04694"/>
            <a:ext cx="4202832" cy="334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9901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63910" y="404664"/>
            <a:ext cx="6600378" cy="838200"/>
          </a:xfrm>
        </p:spPr>
        <p:txBody>
          <a:bodyPr/>
          <a:lstStyle/>
          <a:p>
            <a:r>
              <a:rPr lang="es-MX" dirty="0" smtClean="0"/>
              <a:t>Deportes</a:t>
            </a:r>
            <a:endParaRPr lang="es-MX" dirty="0"/>
          </a:p>
        </p:txBody>
      </p:sp>
      <p:pic>
        <p:nvPicPr>
          <p:cNvPr id="2052" name="Picture 4" descr="Lorena Ochoa está dispuesta a ir a Río 2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72816"/>
            <a:ext cx="499110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043608" y="5962284"/>
            <a:ext cx="74888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La golfista tapatía manifiesta que está en disposición de participar en la próxima justa olímpica donde el golf estará dentro del programa</a:t>
            </a:r>
          </a:p>
        </p:txBody>
      </p:sp>
    </p:spTree>
    <p:extLst>
      <p:ext uri="{BB962C8B-B14F-4D97-AF65-F5344CB8AC3E}">
        <p14:creationId xmlns:p14="http://schemas.microsoft.com/office/powerpoint/2010/main" val="36614140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Policía	 </a:t>
            </a:r>
            <a:endParaRPr lang="es-MX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9" t="26389" r="52814" b="19444"/>
          <a:stretch/>
        </p:blipFill>
        <p:spPr bwMode="auto">
          <a:xfrm>
            <a:off x="3491880" y="1700808"/>
            <a:ext cx="2220687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786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sociales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AutoShape 2" descr="data:image/jpeg;base64,/9j/4AAQSkZJRgABAQAAAQABAAD/2wCEAAkGBhQSERUUExQVFRUWGRwYGBcYFRYeHBcfGBgeHBcYFhwYHSYfGB0lGh0ZIC8gJCcpLCwsHR4yNTAqNSYrLCkBCQoKDgwOGg8PGiwkHyQvLCwwLCwtMCwsLCwsLCwsLCwsLCwsLCwsLCwsLCwqKSwsLCwsLCwsLCwsLCwpLSwsLP/AABEIAQIAxAMBIgACEQEDEQH/xAAcAAABBQEBAQAAAAAAAAAAAAAFAAMEBgcBAgj/xABQEAACAQIDBQQFBwcKBAQHAAABAgMAEQQSIQUGMUFREyJhcQcygZGhFCNCUrGywSQ0c5LR4fAVFjNDYnKCorPSNXST8SVTVNNVg6OktMLD/8QAGwEAAgMBAQEAAAAAAAAAAAAAAwQBAgUGAAf/xAA7EQABAwIDAwkGBAYDAAAAAAABAAIRAyEEEjFBUWEFExQiMnGBkcEzUqGx0fAVQmLhBiNTgtLxNHKS/9oADAMBAAIRAxEAPwCrtFlAsf46V6WTu3Bub8KiS44MbCxvy6U/gNlTAGQI7IOLBGIv52tWdltdQCSp4QqurWuOVd2RgDLJHEODuFPXU8RXmPEKQGmDCMEZiOIF9bdTa9q03Yu4KB48VhsSpT14iY84sykDXML2ufbx4VZtJx1XhBRtdgLHEEWGGRALFWQXI5nNbU8aq28O4ypGcThA0bx3cxk3y21JjbXUDWx4/Cnt7t/hs1ghxBxOI/8AIjjjUD9I1mK+XH8c7l9NuMZz2gMYB/qja3mGFyPbRHAnZKZa0b4RlMQsql1sGX+kQcBfQOo5KToR9EkDgVqTBsp3UMCtiHOpP9XbNy8RTQ3nTEhZWRWkUaSrlUuDo0coA7ysNLnVTYjhReDayRRiMElWWQg5RqJApiN+Wl7jr5Vr0eVMTUoBlAZng3n3YN+8GO+w2yuW5R5JpYatnqWY4WjfI+BEqDJsVwzqGRjGpZspJtlNiDpx8Kcfd9xazxtfKdGPB2CqeHAk0R/nBCJHcl3EhAPdVcq9640JzcRxtf2UzhtvIhBF/UhT1R/Vt3+J6Xt+FD6bywR1aegbq3tExm2SMt9nG4SXR8CDd2/bpExwM22+Sh/yA9wC8YJBNixuAua7HTh3TXhNhSFmUWupC2vxzKWFutwPiKJPt6O6m7HKrjIUWxLZ7Em9yO8BbhxrzBt2NZZHu1mdWXQXACMLceRYAeAqwxvK+R55u+WR1T2s8Rs/LfbwOqr0fA5mjNab32ZfqhybGcnUooyLIWYkABuF9ONzXU2FIbWy65OfDOpYE6cAoN6mpttGmEjllHZqrqFBD/XUi40PI08u8aWC97KAgtYXA7NkfXnqRa/TlV6uM5XA6tOTlB0sDtH6j3ECNxF6tw+COrrSduzfw+vwGHYbi92QAZQGLGz5hdQmmtxrTeK2W0bKjFczEgankxW504Eg28KITbXidVQlgIihQ5R3sihSGF+7ci/OubQ2xHI+cEg5luMi6hHJUg3upyEaDiaYw2L5RNVgqs6p16ptYRe+tydxGUxqqVKGEyHI6+y/fPloN4vfRRtpbvyQXLFCBpdXGpDZWABsSQwsdNKYk2Y4yar34+1HeA7uvG9te6dKtL74QFy1m1OgCLZfnXYSDX1rMrHqVpkb1xZMjM8lky3ZfWbJMrMdTa+dPj0rWbWrxdl1V2Hws2fZV3Zmy2nZlVkXKpclzYAAgcbHmRTUmAcSGIqc6kgqNT3ePDwF79KsOI3ggknkZiwjeFowQneGaTMAQXN7DQG4HAWsKmLvnETmvIhZ2Y6Xy3WRQV71vpRmwA1B1OlWNasLhioMNhyIL9uu8Kl0QxmwpI4llJUqwU91rlc4JTMLaXsevCjc+88TIVuwBiKWCEMDlUZQ+fRcy3taxBNxc13C70QoIxZyckSP3RZOyVgGXvXY5mB5cOtS6tV1DPBQ3D0ASHP8dyq+Hw5dgotc9WAHC+pJsOFN1c03wh4NmtrwSwJzuc1ixIJVhzPOo2L3miaKRQWLsgUkocrWVlyqufuAXDDiA1yBwrwr1Zuz78lBwtHLaoJ++P386rSpXpU6s5C91d2gzdrN6vFVt63ifDl4nyNaHgjJi7xI5iRAAXQaqOSx8gfHlrYVSdqbe7GIgCxAHd6/UXwudT7etCNn7rYzEIsiYsR34gswN24kACze0i1fNRDnXK+tMYWtsFa98sEATh3LZGGYSAC7FLZgwsO9qGuOIzcLUFXB4mLBFMLi3jIJPdkZFYMeGnA1E2nsuSHGLP8AKZJYgUjYStd+8ArEgXXLmueN7EDXjTG8PaQYZlubrNYeIvdfham6REEa2StdhY8GIQqXcucpDI2Ij+dF3zMbqbnU5QcwIt3jzolvduhFBhYWRy7DuFrnvktc3B4WvYU9snaGFKXmADkd5Ap1PLvE2AueHI3pnejapliSPqb3GlstuHU35+FCLzIWk2gHHKBc70C2NO8cUq3K38OpsCOn/atQ9E+2gcBiFlUOcKWcXAJKMrOFBP8AaWT9as5jk7pUjQi3Q8QeNuv2mrd6McEM+LijLZpsK6gNa17gKbj+8eXOiUHAPkalD5Q5Or02mQS0bdi0LC43ESIrrsu6uoYfP4XgwuPgad7TFf8Awv8A+4wtE9y9rl4vk8kTRT4ZI0dSysCCnckRl0KtlboQQQRRXbe10wsDzyBikYuQoux1AsBcXNzTfOvWPzNPWFV/lGIGrbKe3PJLhGPsUst/YalbLx2HxAbIoDIQJI3iySRk8BIjAFbjgeB5E0Z2Ht+PFK+VZEeNskkciZXQkBhmHQqQQQSDfzoXvlhxEYcatlaJ0jkP1oZnCOrdQrMsgvwKHqby2q6YKq6gyJAQYbyxkAjDC3dBbu5VLSFMrNktyJ0vwNtLMX22/AFzNCttdFCMwysoIdQLowDFiupAU07/ADxwxJEZlnA0Jw+HnmUde/EhU+wmp2y9uQ4jN2ThmX10IZXS/DOjgOvtGtFzHeg5B7qgS7ZhCowjjYOzqQDHcFGsQBbvMbghNCaZTeGE/wBSutrf0ZuSygIdNJO8SY+IC+NGNpbVhw6Z5pFjW9gWPEngFA1ZvAAmhkm+uHQZpBiIk/8AMkwmKRPMu0YAHibV7Md68GA7FFw+9MDoGEKAlkGUlPplxm9W9gU425in8Rt2FJGQwp3Ta5ya2kyE2Ck2Gh6m4sDZisnF72YSMqGmTvIHXKGcFWJCsCikWJU+6mG36wI1M4A01KSgcdLkpYa9ajMd69kb7q7gNswyzJEsKd9b3OTQhEYrYLqwL2IuLEHyqPgNryzoJIdmM8ZLBW7XCi+VipNmNxqDxqT/AD2wo75aTsgf6f5PP2PHj22TJb+1e3jS3FxUsDjAy9k6dk88E0TMQyGXvBww4gyKQVJBBqrnuAsVdtNpNwmZdqSRvEJtnGJZZFiDmTDMAznS4Qk2o78jT6ifqL+yo2/Xq4T/AJyD7TTO0N58PC/ZM5aW1+yjSSSS3UpErMB4kCpZUJFyvPpNBgBEPkafUT9Rf2UvkafUT9Rf2ULh3uw5dY2Z4XY2VZ4ZoSx6IZVUMfAG9GavmO9DLANiZ+Rp9RP1F/ZXadpVOY71GVu5YLvzsTLKkSN/SENYg5rsRcn2DQdKsuFnWGMJNHni0AtbMtuDDxB8a97WwCusc5uXGWQniSC65vvUaTYgnjVo+9cXUjhXPgk6LpmAASSgm0cGkkUlg1rMbvYtdRcXI6WGlVrefbaSnswl8pGYnqotw8PH3Ud29vfHDIYiO0VVyvMp53uwUfTA0XN4GqAsue7HiSSfMnWmXMfTvpITHJtOli6hDr5fJWHdTd0YoYllF5oUWVF5SAE9pGRzuMoHQ2oft0q0q5FyrkGUXB9a55edWH0VbUWHaKZmyiRTFw4lrZFPS7Aa09vMowO2g7peNHjkVVH0LC2UHS62IHitViQD4LT5vm8a4ASMuYD4QFV8ZsiaEAyxSRhuBdGW/lcVbfRGt8a56Qt8XQV3ffevCzxWhDtIx7zkEAAFSBY+s2nrcbXHOo24eOfDpLKigvKRGpNu6EGZzrx1aP41MNpvBmQr4jE1auAfzjMrjYDyvfx8lqmwP+JYz9BhfvYinvSBGX2fiFQZmKiygi5s6k2uRyBrJdsYiR8xdpCXsGPa6MFvlBsALC7W42udBegeD3l7AWKKy8yRe3LvC2nnrernE5jLQuTGGythxWy7o7RR8Ri8SxWJZTEqI8kYciJCGdlVjluzEAE3stWaVsPiY2jJimRtGW6sG8CAdR4VgMm8AfvxMEPs/j31Bn3gdWuO43Hp526jx+BqoxDidFbo4aNV9A7Z3mw2ByLM2QEEgLG7BVSwZ2CKcka3UFjYC4prejYfbR9tDYYqEFoX68zE5+lG/qkeII1ANYPBvrOS+ZixaMwsGAN0a9015XJNq1L0fek2CdIsNJeOVVWNSxuJCoC8bDKxtwPXjRm1B3ILqZ70Y3O2Z2wXaE6/PTDNEra/J4m9RE6My2Z24km3AAUXw+8uGkxD4VZA0yA5lytbS2YBiMrFcy5lBJGYXtRQCwsOFZnsb+i2ZP8ATfGSOTzPykYjOD71/VFFAzSUEnLAVt2LufFhMXPNAAiTogMY0VWRnJKDgobPcgaXuedEduYWGSBxiLdiBnkzerljIc5v7Pd1HS9T6Ab/AP8AwvHf8tN/ptUK6k7A3iw+NjYwkkKQrK8bIwzKGW6uAcrIQQbWINVjYe7xwm2SiaYZsLK8K8oi08PbRr0UNlcDlnIFTt3+7tOdRwbCYZj5rJOo/wAth7BVqbDAur/SVWUeTFSfii1J6phUBzAFVT0mwzPh4Fw5AmOKhEbEXCm7d8jmFF29lFNmbLw2zMKxuERQXmmc3eQ8Wklbi7E/sHIUXmw4YqTxRsw88pX7GND95tjNisOYlcRkvG4YpnHzUqyAFcy5gStjqONRwVuK5hsXhtoQOABLESY5EkjYEEWurpIAynUHUA6gjlQPYwaCaXBOxcRqskDsbs0LkqFYnVmjdSlzqVMZOpNFd29gS4d55JplmedkY5ITGoyIE4GR7kgC5vyqFvBptLBkcWixKHxA7Fx7ivxq7DDrIdQS26JUqVKmUqsx23iwI2ZT3cojQ9dQ1/cq/rCgD7WmKdiJpOzt6gYgHrfLx8jULF4yFo4rzG6liwIJzFiO9ode6L/9ql7IeFkZmYhiO4oK66m7N9UC3AjW/vUwDGsBe7Xcncc5z+o3Tfx/0q7tkqBYWvrcMGB4ctNedQMMbXHupvb2IDyKIzYagWN7jgCTz9wpSLlK9OH7KnHPD3Ba/wDD4dRD3cR6qUMSVYZNGBBB+rbgfO9a1v8AYMbR2dDj4wQ8cQdyB3SrW7RLnUlGudNBZgdax7DHQk8z/wBq1z0IYp3ixEDC8K2IuToZMwZbcLELfz89FKcGWrXx73DJiRq2/gSBCytEZmCqCzMbAAXJJ4AUR2rj8uWGNrrEMhIOjNe8jjkRnJsfqhav+/u0sJsuI4XBRomIlW0ji5eJCNbuSWDMNAL6C56XyiHFEaoPaQB7r3vVSyLLPxWPOJgCwRXZ2xZJ21b4sTRTEblOguoYnxIHmLAGgq7amtrMyjwP7SAK7Nj3I0Yk9e0BY+Qt9hNCIekpao2I3dnRiQjL4i/2EV1NoBfm5gLddbfGoB2/KDYufA6+49K8zbU7Qd7XqD+FGyOPaQs7RoiOKw2TvIbjlzB8P40PWoBxt2zDQ/sFdwePAUxMdD6pPK/I+F6gNJZ/b8as1uwqjnbQt59HvpVRouzxb5coXLI1zoeTEePPxp7d055sJg1DH5LiJpnYKcnZAS/JnV/VYP2sdrH6LdKw35VkFgeIUEeQ1+Na36Md/wAYaExYktkJzIQCctzqthy56c79as15ZY6Kj6YdcLXsXjVjC5jbM6oviWNgB9vsNDd8sG02z8XHGCzvBKqqOJJjIAHiTpVQ2ntCfF4rATMjw4cYpBDE1u0lJikLTSqL5AEBCpxsWLW0AuW9W1Xw2DnnRQzQoZMp4EJqwPTug68uNGiEIGUC3IxHynE4jFqriIxQQIWRlLFO0eWwYA2DSBb9VbpVzvVUX0mYIL840kUnOB4pO1ueAVVU9pfkyEqeRoXsLf7LJiTjIcTEzygxIMNPJli7GPJmaNGUNfMWW+hJHKpIJuqiAIV/qv79wO2BkyCQlWjdhGzh2RJUaVVKENcxhxYG54UM2t6QcM8EqouLzNG4X8ixY1KkDXs9NedN7F36aGCMbSjkifIp7dY3aKS6g3YoCYX+srgWN7EivQVJI0QTA7svizJJhDlw6sFjeafaeaWygu62xKdwOSoNtcpqVsfYD4baCLL2UjdhI4ZZMYxjBeNALYieRe/3uAB7lH39IuGYWwolxcnJIY3I/wAcjgRoPFm99edj4GQNJPiCpnmtmCklY1S/ZwoTqVW7EtpmZmNhcAEbJKE+AIROlSpUdLr5tXFyqe7iDwtlduVwbESggi4BtflUPHByP6u/VWUadAofKPYPdWv7W9EsbEnDyLH/AGJIVdfYylWHtzVWcT6I8aOHyaQeEso+DKAPjRCKR4KodUCzWGK8gFwbdGB8eXDhRHEj3/uq64H0N4sAsexRy3DtSVC5ePdUm+bTyqVtH0XLhsPJPisQCqKTkiXVidAod+FybXyGsyu1znyBYLrOTMTh6GFIe4ZnHTbw9VQooTooBJ4AAXJJ5AczVq2HvudlYaaGNVbFzMOYKwBQReS2jPqe5fT6VvVNSxO33IKwqsKm47l87DmHkPeN+YGVT0oYVyi3M/xYUJrYuoxuOFcZGCG/f0T2LxryOzMzO7nMzMblieJYmn1gNrk2HMn8Af48BXmBFQXbj9lcbDyTnQWT3V4rOUaXFD6PHkT/ABpUb5PI5+kffVhwuxgttRf2Vf8Adfc9XAdwRfgvC/iag1Q3RSKRdqsn/kiZuKMbeBvXBseUfQb3GvpPDbDjX6C38qlDZSfUX3Cqc87crmi3evmj+Q5R6yMB5V5xeyJEGaxI619KybKjA9RdfAUC2ju9HlICgDy61U13DUKwoNOhXz9HNc3NHDtIlVQWsPj+Nv48nN8t2fk8mdPUJ4dD4UDhktpR7PAKBdhLSt49GGKwqJ2uJliEygLG0swBVCuojV27vQlRrV9fenBEEHFYYgixBnisQeIPerNPRNsmKXDSGaOOUhgB2kaNbiTYsCRy08KvX828L/6XD/8AQi/20zTZmaCk6lTK4iEF3fxMcMeP+TFWhinbsQrlkUfJ4mypYkBc5bQGwueFMYXefEPGzloUVTbvK+pIJAFielHdp4GOLCTLGiRrkY2RVUXy8bKAL8Kpuy8Uogkjz5WY6dwtmGUgjQaedOuDm4YuYJOZo0mBIk6O2TsKwsVVIxAbmgEE6xfZtHzUn+fOI6R/qn/dT+N3uxMUjIeyJXS4Vul+tecVtNCjASFWyBM+Rh3gbvwFxnFv1da9YjbEJzEOLnOACjfSMZBOnDunSgDH1nPYeiHKZBEO/SQZyaaiPE2AlctIaR0i9iLjjI7XcV4O+WJyZvmrXy2sb8L3tmvbxpv+fGI6R/qn/dT77YhLWLkh3Oc2YgBospy3F8oa1hxqLtXaqvCRwLMWKkNfVyQ66ZfVIF+PKjUMZVe9jX4QgOIvcZQZ16t4gzps3odSWtcW4jQHxjx27PFe/wCfOI6R/qn/AHUqr1Kuk6NR90LK6biPfK16lXaVcwuzXKyz0z7cuEwqnT15Pd3R7jf2itTZgBc6Aak9Opr563x2l2+KeQ8Cb+XQewW91LYh8ADem8KyXE7lXmjyC54ngOniaiiULqePXp5U5NI0jaDT+NTUzD7EvYu1h8f8I5eZpSQNU9c6IbHmkYWv/HE0SlZY7Di3U8B+2n2xYQlMOl35sdSPPl7LaULxGHd3yi7MTqfE1IM9yiI71Zt15Qz8L873t8TWy7EjAQHS/nesy3R3JnjKu4AHS+orVdnJlUClnkZrJloOW6n2pxXpta9lKsFRNTNQ7E61PlWoEy0F6KxUXfbZvaQsBx4jzHCsigsTat221h9Kw/Hw5MRIo4B2H+Y0xhzYhBxAuCtp9CmIvh5l5qyn2EH9hrSKw30XbQaLGxgNZZfm2FtDfVfjz/7VudaNB0thZeIbD53oft782m/Rt9lUHdv86j8z901oG3h+TTfo2+yg2x9xUkijlzSAsobRgLXHLStHqOwdWk4xnDmzrq2Fh4ijUfiqbmCcsHyKgZo8QhUlmGZVz8CzJC5zkG/S3upmPYsS6lWfuPpf1iIlfMmn9ogcdbVY19HsS8JJhz0cdLfV6Uv5hR6ESz90WHfGg6Du6VkjC82S2hXc1hHZvrETII4WAA3CwRTQqvg1KQLt8jfxHzVaXd+O6Dvm+nHRyURgQQpyrdst9eVCtrOSYwQRljVdQeV+HUeI0qwfybhvlDQLiJQ8VlIMgB7wBsl1FxqOHP2X8bU3ehiCu7SlQQrd5bheTL3eA6dL03hKwo1Q+vWL4G48Z27ZHy0ACFW5NrVKeWnTDZ4933+6qlKtAT0fwEAh5CDqDmXW/A+rSrf/ABKhvPksr8HxO4easFKu2pWrBXUoLvdismEktxeyD/F63+XNXzztaQs5A4sxPxrcPSTjMsKrzOZvgFH3j7qxtI1RmlfgNF66dPM1m13/AMzuWphmRT715w+CWMa6tz/f18q7MhOsjZAffbw6ef2VHbaTytaMZR4cfax4DytQ/Gw5SQ7G/MAcfa1BDSTdMEgCyk4jaiquSIEDmw4n9lWH0YbP7WftGAso7otw8defjVLnnuoVRlHhz8WPM1qXorwZERc86tU6rFWnLnLQooLV2TGBOTMeii5/ZT6JpVW3v2/JhIyyoT42JA87UqAme9FMXt3FJqmEzL4yrm/VW9DoPSrCGyTRyRN4rp+34VQm3px8hsSyk5So5NmAOmRWA0I9Y68BrR/G7KmSTssWLta66q6SAccjZVYMOasOHA0chzRKGHMcYV/w22Y5lzRsGB5g0nlFV3djZPZqcq2B150G363maD5pCAz6XJAAvpe50FBEuMBFIDbqXvbvZDCuW+ZzwVdSayDGyZ55GIKlmJynlc3saKRtNAqYh42COSA5AN7HvA2N1NBO2LyFz6zMWPmTem2MypSo/NCuW58GaVAGCtrkbo4GeL3uAv8Airftn4wSxrIPpC9uh5j2G4r5y2U9rjy91wVI8QwFb1urIWRm4I+WRRe+UuD2i+QdTbwouHdchL4ptgVM29+bTfo2+yiG7n5pB+jT7oqBt8fks36NvsrmydtLHBAmUk9jGeIA1GnHyNP1DFD+70WbRaTibe76qw0rVR9v+kOWN2iw+GMjKLs7kiNbi9hYd8242IA60KwPpSxCm2Kw8aAnKJI2PcJ4Zka5IvzB06UlmC0ubdrCib57JkTabSJE8qyoL9mc2uUKQ62sPVB145vA1Y91djPLGPlJHdLBYjbNlPAub68wLcuJvUFpIXIYAO5PrEliOfEm4qLjdtdhiFbtMqvoFvrmXW46c7jnpS5yh8lNdZ1KNy0OLDBFCoAqqLADgBSpxMQCAeFxex5X5Gu05dZ0BQbV21dtStRpS8LNfSTPedVPAKv4t+I91ZBtjG5ntwA18ug9321qHpEb8pl8hb2oo/AVjm0Xux8z+ys0DNVcVrTlpNXX2rl0Ue0k/hXcGe2NibHnp8aHldTXIpCrBlNiNQaPltZBD73Vow+wWsVNidctj8bcq1Dc1eyhRDoQKrmycZmOGWSNQZEWUOrhgA1xlNvV1DC3hVySC2orPquOhWnTa3VqtGAkuKk4jBK4swBBoFs7GW40fgnuKrTcDYqlRpBlV3Fbs5TdANDmB4FT1FuHstTMG7rSODKQ1uZux97cPZVsdajtMAau4b1Acdi94fDgadBVM29u9HLO7vGGYAZb30FuVXOGbvUI2nF88DyK29oP76g2EheaLwVmu9GAc4Z0OYJGjlE7thoSdQLnnxrOMNyrdN5olXDykj+rf7prCMMeFHouJBlBrABwhWTBasB1U/Ag1v25a2wqjp/tU/ifjWE7DAOIQHhr9gNbvuZ+bKOgT4xIw+BFFodpBxPZUzb4/JZv0bfZVb2jmjhwkw9VolifwsMyH3F/cKs28A/JZv0bfZTeA2cs+Ajifg0S68wbAhh4g2NaLxmw8cfRZVJ2TFT+n1WaYDb8rY04Z8NIqMCRIZGPdt3W1W1jbrUHf3ZzCNgCGc2IQdOd7+Gt/ZTG194kwGJlhkYmWOwKouhJAIN/EZeJ018amS4ntkVy2fNY5rEewDlbhbzrJIIdMQugLmlsAynd1Zj2Wc5tWsA1rjKBpp5mtE3U2ekgkmZQWzZVJAOUKAdL8DcnXwFZnsAlQyN/5hYDorWtf2299aLuVjwDLEDewV/IkkH4AfCrN9sAhvjo5VlMI8aVeGxPhSrQusrqrzO+VSaC7S2kRF2iNfvKAfNwp/Gj5W9VreJbQMBpZk/1BXPcsc42th3teQC9rSAbG83R6EFrgRsKGbyHC4dHxWKTtc7KoGUNxAACgkDgpYn91Zr6UNx0hlglwq2jxJyBBewc2K5b8AwPDlY9bC5+lw/kcHTtQfdE9qk7ZUHDbKJ/9ThLf9M1ztHGVWVG4vMTnc8ETaBoI4J8tGXLuhQP5t7LwLYbBzwLLNibr2jJcltBckm8YLHKoX99ZVv/ALqjA45oUuY2AeO51yvpYnwYMt/C9aD6R7/y1s8jl2PxxJv+FDPT1GPlOGPMxMPc+n2mnOSqtVteiXPLuda4mTIkEkEbrWQqgEG2iPYPcR8LBCzSZ+zsp7jjjK7DVjpYsRYC1hfnrY4I9KzXYe/mNxUgSaQMosWsigtYXXMRxsda0jZeLDKK3646yZoTkXsR2otg59KistcC2NAFijG4RKbGWFRjG5XMBcjULfjUHFY1Y9XJCjibE++w0HjXs734YDSTN5D9tqIDm1UBjvyhQcbvNJE4MkLRqTbMxQjQdAb02N5xOQV4KdTXnae80ElsyEhb9KrWExkbMUhvqSfIeJFQUU0yBJEL36R9tBcMwB1k7g9vrf5b/CsohTUUX3p2r8okaxusZKjx6t7T8AKhYeO4HXl7OIp1gytWdUdnfZWPd6HPPGPrHL79Pwr6B3bX5ksNAzkgdAoEYHuSsA2LdXjcesDp4Hl8a+jtnwBIo1XgFFvHTj7eNTQ7RQsT2Qom8I/JZ/0bfZQmLe+DCYfDrKxDtCrKugzAAA95iBx5caMbxD8kn/Rt9lV3Z23cP8mjMsbOIgqljCGVWsL2J4cvhWs2m+pQhms+ixjVp0sTNTTL6rMd68H8uxryjsgrkO+RgxsFyrw46KLk21HCndlJYmNVPZqb5idWYm5sOhOvsPWjW9mAixuKE0UbOuWOOxUAA94hQPHU+NjTHyVkVrqVCnIdLAN9U9DYHTwpboVabgnwTx5Swxb1XAeOxQZMYY5gy5b2+kCQwOhBsQehB5EdKv8A6PcBlikmYHNK2hJGoGpIHEDOWGv1elqoc2BaV0yDMQtiOZtcm3svV62fvXDDDHF3iY1Ck5LajjpfreijCVQ6chnuS7sfQLYFQR3q1kUqqz77JyLfq/vpVbmK3uO8kLpWH/qN81dLVW94lvER/bT/AFBVntQfaWz4w8crLe7AE9D9E+8W9orGxuD6SaRzRkeHaaxsT9N2WeIVL2hg/wCV9nqqMqSK4JvewK5kN7a6qbj+LV70pbxLA2Cw0RDPhnSZh07IWiVuhIzG3l1onsXco4jEyYftHiXDtKGeM2azSAwqPNbn2eNVXcj0Z/yg8s0shhw0RIZ9MztbMwBbRco1LG/EeJGPR5Hy1w5zpYC4hsbXa33DYnjUEK+47YCbQxGCx0MimKPvHiSwDB0AtwIa4YHh7Ky70rbbXFY89mQyQoIgwNwSCWcjqLm1/wCzRzfr0cDB4T5ZgMU82Ea3aAOCLMcocGOyuuaynS40462I7vehrD/JY8RtHEmAygFVDRIFzC6hmkBuxGuUWtw1tRsDyScNVD3PzBoIaIiATN952Kj6gcFVvR/hAZGNugq7OrYZri5Tj5fuolutuRhsNPiMP8pJEfZkO2RSS4Jy66NYZdRbjwq17R3dhjQ55raGwYoL2GoF+PKn6lJ7ySEdlZjAAq1hdrK4uDU1Jr1TMTs50USw3AOpTl7OlO7K3mF7PdT4/tpa6cgHRXmJND41V9q7IWNi4iVl590XHWrBgdohhxqbmU8bVdvBeZUdTMhZnMcMSSVjHhfh7KF7Vx3YYeR4wEMlkSwtxvc+6591aPtHAQMdY0v1yi9ZTv8A41TKsacIxrbqf3W99FYJcpxOILmREKpYFtSOo+z91FMHFYA9D9v8fCheGjs6/wAcbii8EmgHv9lMvWXTCP7HPfAP1kt7WtpX0dhksijooHwr593MwPbYuFPrPHfyDEt8FNfRNq9Q2lRidgQveMfkk/6NvsrNdnbd7KJo8gbMSbk8LqBwtyIB4+zgRpu8g/JJ/wBG32Vm+E3QxEqhkVSCA3rgaMLiuj5PdSFJ3OEATt7lyXKjaxrN5kEmNgnaiMO1XlQPHACEkViobXuxkBjddSLjU34DQ63ehlkCF1hQhyJwMxJHaBlHEW7qqzEnXvCmsLulj4wVTKoOpGZfxFeJ9k41RkeSMWGUKZIwbBSthfllJ95o7nUfyubHeUuxuIiXMfPcNU7jtqtGNMOLKAHOgAJzgAaZspB0JAPHkaE47eESRsnZKpYKMwPDKb8Leeviaj7U2nMFKyvcMwvYLqRwuQL9BfoB0p/BbrTyoHTIV/vjz199EpPwwu5zZ4FCrU8Y6zGOji1CKVHDubiOifrilTXTKHvjzSHQMT/Td5LVLUzNhRJCUOmYW8jxBHiDr7KkWoHvHOyR4dl4iZDbqMrZh7RcVyBXfhT9j4TIuZlCyyWMluJKgKL+SgCs6xydhuvPk0LLJc9e0xBQ/wCU2qxbs7xfK9q43IbxQxRRoepzOXI9pt7BQLZ8Rx+wcZhYtZY3njyi2rLMZYx4XGUUOZRIhDvR2nbbtYyNtQBiVXwvEHFvJmvR9tnw7e2Xh2PdkiysVPASKuV0YfUYE2PQg9RUXdfYzbN2DKk2kkvaHKQQQZgI1Wx14WNFt3tjzYd4SqEAhQ1vVKnjm6EcfPzobnaCNUQN1O1Dtn7FjVSpQBgbMpGoI5fx4UY33wqvPhAwBHzvH/5dedvyAY7Kv0olLeeZgCfGwt7BUje4flGF8pf/AOdAa3IHhELsxaUNxWEGWwFUTbeyAGJArRpxVZ3gg0zUnMFPMKo7bRlw4LK5AGtjwoZD6XZrWaNT4hiPtBrm/GKyxZR9I29nE1RFWnqNJrmyQlq1ZzXQ0q6Yn0hzyA5QEJ53uR5aAUAaXMMzG5JJN+JJ5mosQ5eH216L/wAeVHDANEuajndoqZDF3l9n23qVCOfhXvBR6Enjy937yfZT+FwuY+H4DjQXFHYFe/RLBm2gh+opPujP4uK3W1ZR6HMBaV5CNezJPnI6kfBCK1ii0eyl693IZvL+aT/o2+7Ve3fxRCRgBmHZrrfQG3CrFvL+aT/o2+6aqmxWLQL3ytlHLgAONMVTGHH/AG9FnD/k/wBvqj+0dp9jC8jMVCqSTxtboOZ6DnVH/kRpZlxDqwLKe67Asove3d0UnjbW1hqasO3mLRwxDv5u+dbZhGQwF+AuxX2Xoc22ZFiLSxsjZrKuhJ9q6HQHWw8qzjUOxbFOl1ZS2hscMhA1I1BPXkf3ftqfsCRlw4L2zOxPs0Gg5cOFAU2+sgzIePIgggjwOvQ0XM2sIXhkuR01P4USm+TCHUbCOTOL6dPGlUAOeh9hpUdCVwtVc29s3EyIezKtlGaJDYXYKQt2PLWj+JxCopZjYD+AAOZPSqtvxjMSuEw5wokEzTRCyi/FWJElrjLe176VYlUAuqBu7gto4WZ4cOipiHPfMwBDW7xcWvcasbjTUDiLVZd39ysXgc8kJXtZCXlZmGVySW9TkASbWNxc66mrRtCdf5Rwqi2fJKW8FIGW/wDiDW8jQ3a0eKOJnIlmSEZctlGS3Zrmsbdb3160EtDRqUbOXHQIOYsTjpI+2ZWAuyIndQG3rEG9zbqeelr1PbauORzEskTkME76XKlrWBII5EHW/totu3hFjudMsaWv0vz9wodtqIx7TRhwmEZPiVcKfhkoQzZc8ohy5ssKJFs2WOb54555rHMWGuthw0AGgtU6bC4iTEoszKXRWdFFh3SQGueeoFd3ilttTCjqg/1RXnel3GOTs3KN2BGYWv656jwFXygTdVzExZT5djyn6I/WFV/aGzWlw0kgtkUNc5hoUuD8RRne7GzR4XDmOVkdpEVnFrkGNib3FtSAaixRZNj4kXucsxJ6k3JPvqhosmFZtV4ErM9v+ijaGLWN4kjKkZheVRowBGhqrReijHtinwoSPtkjErDtVtlY2GvW/Kt23omxA2bhvkzyI5MQLRrchTEb8jpe3wqv+jXCYgbTxEmJkeVzAEzOLGwkBAIsLcfjR2kNhqE4OfL1kWxtwcXicVNholQy4ckSAyAAZWyGx596pGzfRrjZlxEirHlw0kkcvzighohdwv1h4860n0Xj/wAf2t/fk/8AyTRTc/8AM9t/85jfuCiIcrFcM17Afx/H7aJYReXNvs5+Q4D30G2dL3R5UVwGZmAUXLaAD8P44mlHp5i2/wBFGFIw8kh+mwUeSC/3mNXqhe7Oyfk2FiiPFV73946t56m1FKZYIaAknmXEobvL+aT/AKN/umvm/GbxSpO6I7LdioseV7G1fSG8v5pP+jf7prBv5uQtJ2jByS5BAewJJJ07vD28jTZaDh7+96JCCcVA931WrbRuMoU99VCqT4qt/u0D2pjHUx21IOqkqWzHjfUEAa62tT+25GcQzIbFHVx5ElCD4EPUPbuOnMbFY1FrjNxJ8hyrBzCTK6SnZsIZh8WZccV07kRLW5ZmUL79T7qkbs4hpJcSL/0ctgOgKqbe81B9H+yyFmkkJMkpFyePG9vdb4V59H+ILYvHr0lLey5H2LTNEXMJSubiVokDNlGh4UqkLKQBY8hzpUdAUHerF4gKZAohC8GazlSdLrZrZiNB018LObZ29Lhtn4SWMqzN2IbML5gYiW56EkDWhe+uy5BE0+JkDECyqpISO/JQdWP9qwPHpaubI32hOEwyPhJZCiR2usRGZFyhlu2nMg2vrUZocZKtllogSrJisAiY6CZVAeUOr+OWO6k+IAI93Shm2dp4iTEYjDq0YiAC6qc1njBbXNbmeVRIduzTYpMRJEVjiVgkSkFruLFmJsL8PKiTbyqxJ+RyZj9IiK/Cwub36V7O1wMFVyOaRIUqDZbtgZo0IzyKyKSSALrluSAT1NN7wYUj5E7WzJKiNbh37X9mZR76GYvFyyYeLDqssZXJ2kga18o71ipvq1j5V72ji2GF+T5ZHa4KylgbFXzoSWNzYgCpBaBC8Q4mUt6P+J4S/Rff2osfw9tet6D+XJ+gP3zXcRvnGuVp8K7Sp6rKqEAniVLEFb/xeg2Gx0mKnfESLk0Eape+VdStzbUklr/9qpUcMpgq7GukSNEc30H5Lhf0qf6T0pV/8JxP9yX7Kibc2iZ1hiETr2bqxY5bHKjLpY34muY7atsLJhhG7GRXAYZcozcL3N/hUZ25pnYvZTliNqJbW23JhcDhmiVGZuySz3tYxk30I6Ch25ckkmNnllChpEBst7CxVdL68qi7W2qZoYIBE6mJkJc5cpyIVNrG/E13CY58PIJEGawIZb2zA8RfkbgGodVGYXsrNp9U2ugfowUjb+17/Xk+OINqJ7ofme2/+cxv3Kk7T38jhWWTC4E/KZBqzLGoYi+UyMhLOBfh8Re9Z9uD6VYtnwTw4qGaaSWd5HIEdjnVQwYMRrcG/LWmQ4HRLlpGoWYw4ggr4WrQ/RfLGmJGKmF4ozqAdUvoj5TqyhtTbUaHWofpF3vwmPSEYTCfJzGzFz2cK5gQAB82dbEHjQzc/E9lIrsEbIcwWQZlPhlOn76o+AJRGSbL6mwGOEyCRL5G1UkWzDkwHQ8utSayDdffp4nZUC/Js1yCWywZ2GZ00v2QvfLwUniBpWt4dLKLsWPG5536dB4VZrsyG9mVQd5fzSf9G33TWVYLCMAw7MMHCsNRcEsAretoCSBqOGtarvL+aT/o2+6aoOzYpWhEkaozGyEHiez9U6sLWFje3IU8G1HYchjQb7THqNk+MbLjGxVZ1LEgtMdXdO3/AEvUUrdmY2iYixsQU5jTnqO7fTw61IfaGdSBGxsSCc0dgQLsb5uAuNeFeIe3ZHNkDqyjs+NywAvcNZdHGnAW1toK5BhMQAxCoSWz5RJdrsqZgTmutlYHU8fYaRGCxABBpsnZ1j/l+3FWHKdW0Od/5H0/fgh2DzxZmyd0nu2ZPpL3efevflyHhQrZGAmwsiyAeoD2l2AzDOVNz1vmFvDSrNszCSuGVsi9kIyQSToMzqTZu9pe4P1RUfa0MiIXZYyTmjazHQMQwJXNxLMTa2ht4UzRwtZlTJkbrGuogb3fdrFBqco1XM5wk6bttxuRFd9oOaSH2L/urtUmlXQ/hWH3HzWL+N4rePJXz0vxO2CTLe3ajNbxBC39p+ysn2timSTFKuZU7HsEaxsGw/Zt3T9YFpNPAV9DbYRTBIHAK5TofAafG1UGLDXiL9qwf54he5r2SudAVvplW58bca5ZmHdVecseP7A7l2lTFNo0xmnwj1I3rPExMkcgbEojFZpSEcuEabtoQSuXi3Zkuo6Xqdu7joYZMK7PCtsXN2jAtmF0nEfb3Nrm/dy8rVe5AyxkiRy+Qsq2jFysUbk3Kcg7G3MDiCNRGM31WLFskhKwxR3Y5L9pIYu1y5r9y0Y0Fu8Ty0qK1B9FomLzoT6jiow+Jp13HLIiNQNvceCp2CnmEkNj8yHw5lGvdtj5yr+yxU/3h0oxu3vBbC40zsUzEzguMumKU5bX4jOCAed69Yve7EfIopO0VZWxEsbZEWQdwSFEAF81yqC41IN761In35jCsskbiVAM6L2ba5GZ7EPpl7N7hrNoNNaWeXEaJxgaDqqTMzZLHN2wiAtrfsRgfu9p/m8ambQnRzGc8Zjy4UMXLdno0wbtMutgRrbXSrJHvbAXKhXJzqn0ACWJHFnAUBgR3rXNrXuKuuEiqpqkRIVhTBsCvWEQdmmW2XKtsvC1hbLflbh4V1kqVk0+H7P2eym2jpYo4UN1porUpo6bMdQrIbiIb1nu/G5xkPbQjv8A0l+tb8ftrT5YKGYyK3GrMcWmQoIDhBWBpKym3Ag6gjgfbRTB7RN7NVy3w3HEwM0ItIOI5P59D4+/wzlZCpsQQQSCOFj4jrenmubVCUIdSK3Dcz5NDYyvGscq5iTa7EEfNBQSwS5BuQC7A9AToewcCcwkBlWFQVhicWIDEXYg94LoAqtqBfhcAUv0PbNV8Isyxr2iyWLm9yLi9vZWpVdjUOo66G7y/mk/6Nvums22DJdHUyFNVCamwLk5rLmAOmmumuvGtJ3l/NJ/0bfdNY/Dhy97FdOrAcfOuj5NaHUXAmLrk+WHlldhAmxVnTCGNZCMWCWy8HAGYuq5ycxuAtxw5HTQEylRe2kHbkIDFkBm43I7S9zqcikEXNrjpVSOBbqnT1118tf416V0YA3AJW17Gzofxtw8afNAHV3wHD6fFZYxJEAM+J4/X4I/Bs7Rs2K1KhRqBwAAIs+q5WceT343AhbeZlRF7Yy3LZjm/uEXAJ53N+enkIbYFPrHlzTmwHInx+FecZglRbqSTcc0PEH6pvVmN64JdPgFWo8lhAbHid6hUqVKnFnLZN43thpPYPewFZRLvPHDK90kCxdqFkEpF5EjEskai4K3DWvzNxatO3ue2Ht1dR+P4Vm2J3JMryntQEftWVclysk8IiZic3eUAXAsDcnWvnb6pZUs4i2wkfJfVW0W1Kd2g32gH5qRPvFGhiVllKvHEZWGJYpEk75I14/OLmve1hbXwrzhcZs/EYvOvZsxjUq7Sd2Q/ORkCNjYuqRkXIvlI5VL2hun2syP2gVMsKypkvnGHk7SPKbjJ3tDodKFN6PiVCtMLABbrHY5QcR/aOtpx4dzx0G6tnHWcfMlXZQFM9RgHcAESjiwSqnZGNsjPiEWOQEliHzsgVu8PXFuAtbS2lUxEOFxEN+5hpcSGkQtMz93vFmXK6hCTLIMl7XzgggGrDsbdg4dy+dC5iyXCNo2dmzjO7HUEXW/Lleg825b2b51Mzdre0RCDtDGe4ufu96O511zNwoYc0HtIxa4jsqWuAwdijSrZjmZPlBAYpfMSge1rqxYWsSpvwq04LbMFge2i72a3zia5Bd7a65Rx6VRp9yyQ15lu19ezP0u3vbvdZxz+j46Ek9H+Yk9qveEgsUfu57lCuVwLqSb5gQRyFVIYdXL3XGjVd8LtSGRsqSxucuYhXUnLe2awPC/PwqQUoBsjYBgnLq6hDEkZRUIzMgUdo12IvYEDKBodb2BqzxYYsoIt7efQ/x0FSGzZqiYuVDeKvHY0SODbp9lMvDbiCPZUFhCkPBUIxVFxODBBFFLU28VUhWlV/D4axKmqzt/0dw4idHZmi177Ioa48rjUaa9OulXjEYbmOIrvYh1v8OleaS0yF4w4QVZ92Njw4XCxwwG8ajRr3LE6liepN6KVSNlbQbDNbUxnivQ9R4/bVuwu0Fk4HW1x4g8CK0adQPCRqUy0qQRVL3g3jMOLeMRqQIlb1mHF1XgNODnXwXpV1rMt8/+ISfoE/1oqKgwpDb2ssk8fZiyZFBLtf5xcxPgRbSu4De5pXQGMDuE6O3ISHyPq8ar+I/OcV/eh/0zXdg/0qf3G+7LUyV6AtEG2I4oS8tltI0algWuRci9hfgD7qCb44wS4IOAuXt8oK31y9opuCARYi38ax96/wAzH/NN9x6Z2n/wpf8Ampf9aamsGf57O9I8oAdGf3Ko0qVKuwXArV98T81GOsg+61BIRRffNu5EP7f/AOp/bQmGvmWI7a+v4f2afpuSvd6akagFGCiSmochqTM1Q2aqq6YuXmROQ7zeQ4D3/ZR+PShewMNmzSH6RsPIcKOJgieA/ZVg0nRDeQF2FSxAHE0ehS2lRcDgQgvqSef4DwqaDWhRp5RdI1X5jZdtXMtehXaOhLwUHMV4bDKeKina5UEAr0lQptmI3AkUJxeBeE5xqvO3Tx6VYWpqShOpNKI2oQgkkQZbjgaawEzKpAPeiYFfJuI8rj408I+zYp9E95fAHivsP2im8GPnJOhC/fpdgyvR3XYrdhMQHRWHMe7qPfVI3j2BNNjGlWM5GhVQxtxEiNYi9xop46VOx6GTZeMjVsp7OQBte7dOOnjWNjYcv11/6mK9/wDS1r0cNVrCWCVjYjF0cO7LUdHmtKl3SmMszgXEpQr3X/qwVa9xp114jx0pbM3TmjcEi+VStgrakiQC1wBzHOs1fYcpJs6jp85idP8A6up/i1dbY0p+mtugfE/+5R/w/Ee78vql/wAVwvv/AAP0Wu7w7Fmkw/ZpGS3bmTitspVwDcm3EjTjrUPb+CeLZipIuVvlEjW04NJKynTqpBrLRsSX66/r4r/3bipOB2Y6SZi4y5SMoaU6kixPaMeFj76YwuCrMrNc5tgeCUxvKOGqUHsa65HH6IpSpUq6VcetP31/qf7zfYKFQ0qVfMq/bK+wUPZhPtTUlcpUAooUGbjUHEnunyNKlVQiI1uUoMQuL2C8fKrValSrSo9lZtbtlVjB4x/5RKZ2y2PdzG3qnlwq1c6VKrU9D3qj9QvQrtKlRVRcryaVKoULy1NPSpV5eQjaf0fM01s/1pP8H2mlSpU+1TQ9mnx+ZYr+4fuVmtKlXW8j+yd3rh/4g9s3u9UqVKlW2udSpUqVeXkqVKlXl5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" name="AutoShape 4" descr="data:image/jpeg;base64,/9j/4AAQSkZJRgABAQAAAQABAAD/2wCEAAkGBhQSERUUExQVFRUWGRwYGBcYFRYeHBcfGBgeHBcYFhwYHSYfGB0lGh0ZIC8gJCcpLCwsHR4yNTAqNSYrLCkBCQoKDgwOGg8PGiwkHyQvLCwwLCwtMCwsLCwsLCwsLCwsLCwsLCwsLCwsLCwqKSwsLCwsLCwsLCwsLCwpLSwsLP/AABEIAQIAxAMBIgACEQEDEQH/xAAcAAABBQEBAQAAAAAAAAAAAAAFAAMEBgcBAgj/xABQEAACAQIDBQQFBwcKBAQHAAABAgMAEQQSIQUGMUFREyJhcQcygZGhFCNCUrGywSQ0c5LR4fAVFjNDYnKCorPSNXST8SVTVNNVg6OktMLD/8QAGwEAAgMBAQEAAAAAAAAAAAAAAwQBAgUGAAf/xAA7EQABAwIDAwkGBAYDAAAAAAABAAIRAyEEEjFBUWEFExQiMnGBkcEzUqGx0fAVQmLhBiNTgtLxNHKS/9oADAMBAAIRAxEAPwCrtFlAsf46V6WTu3Bub8KiS44MbCxvy6U/gNlTAGQI7IOLBGIv52tWdltdQCSp4QqurWuOVd2RgDLJHEODuFPXU8RXmPEKQGmDCMEZiOIF9bdTa9q03Yu4KB48VhsSpT14iY84sykDXML2ufbx4VZtJx1XhBRtdgLHEEWGGRALFWQXI5nNbU8aq28O4ypGcThA0bx3cxk3y21JjbXUDWx4/Cnt7t/hs1ghxBxOI/8AIjjjUD9I1mK+XH8c7l9NuMZz2gMYB/qja3mGFyPbRHAnZKZa0b4RlMQsql1sGX+kQcBfQOo5KToR9EkDgVqTBsp3UMCtiHOpP9XbNy8RTQ3nTEhZWRWkUaSrlUuDo0coA7ysNLnVTYjhReDayRRiMElWWQg5RqJApiN+Wl7jr5Vr0eVMTUoBlAZng3n3YN+8GO+w2yuW5R5JpYatnqWY4WjfI+BEqDJsVwzqGRjGpZspJtlNiDpx8Kcfd9xazxtfKdGPB2CqeHAk0R/nBCJHcl3EhAPdVcq9640JzcRxtf2UzhtvIhBF/UhT1R/Vt3+J6Xt+FD6bywR1aegbq3tExm2SMt9nG4SXR8CDd2/bpExwM22+Sh/yA9wC8YJBNixuAua7HTh3TXhNhSFmUWupC2vxzKWFutwPiKJPt6O6m7HKrjIUWxLZ7Em9yO8BbhxrzBt2NZZHu1mdWXQXACMLceRYAeAqwxvK+R55u+WR1T2s8Rs/LfbwOqr0fA5mjNab32ZfqhybGcnUooyLIWYkABuF9ONzXU2FIbWy65OfDOpYE6cAoN6mpttGmEjllHZqrqFBD/XUi40PI08u8aWC97KAgtYXA7NkfXnqRa/TlV6uM5XA6tOTlB0sDtH6j3ECNxF6tw+COrrSduzfw+vwGHYbi92QAZQGLGz5hdQmmtxrTeK2W0bKjFczEgankxW504Eg28KITbXidVQlgIihQ5R3sihSGF+7ci/OubQ2xHI+cEg5luMi6hHJUg3upyEaDiaYw2L5RNVgqs6p16ptYRe+tydxGUxqqVKGEyHI6+y/fPloN4vfRRtpbvyQXLFCBpdXGpDZWABsSQwsdNKYk2Y4yar34+1HeA7uvG9te6dKtL74QFy1m1OgCLZfnXYSDX1rMrHqVpkb1xZMjM8lky3ZfWbJMrMdTa+dPj0rWbWrxdl1V2Hws2fZV3Zmy2nZlVkXKpclzYAAgcbHmRTUmAcSGIqc6kgqNT3ePDwF79KsOI3ggknkZiwjeFowQneGaTMAQXN7DQG4HAWsKmLvnETmvIhZ2Y6Xy3WRQV71vpRmwA1B1OlWNasLhioMNhyIL9uu8Kl0QxmwpI4llJUqwU91rlc4JTMLaXsevCjc+88TIVuwBiKWCEMDlUZQ+fRcy3taxBNxc13C70QoIxZyckSP3RZOyVgGXvXY5mB5cOtS6tV1DPBQ3D0ASHP8dyq+Hw5dgotc9WAHC+pJsOFN1c03wh4NmtrwSwJzuc1ixIJVhzPOo2L3miaKRQWLsgUkocrWVlyqufuAXDDiA1yBwrwr1Zuz78lBwtHLaoJ++P386rSpXpU6s5C91d2gzdrN6vFVt63ifDl4nyNaHgjJi7xI5iRAAXQaqOSx8gfHlrYVSdqbe7GIgCxAHd6/UXwudT7etCNn7rYzEIsiYsR34gswN24kACze0i1fNRDnXK+tMYWtsFa98sEATh3LZGGYSAC7FLZgwsO9qGuOIzcLUFXB4mLBFMLi3jIJPdkZFYMeGnA1E2nsuSHGLP8AKZJYgUjYStd+8ArEgXXLmueN7EDXjTG8PaQYZlubrNYeIvdfham6REEa2StdhY8GIQqXcucpDI2Ij+dF3zMbqbnU5QcwIt3jzolvduhFBhYWRy7DuFrnvktc3B4WvYU9snaGFKXmADkd5Ap1PLvE2AueHI3pnejapliSPqb3GlstuHU35+FCLzIWk2gHHKBc70C2NO8cUq3K38OpsCOn/atQ9E+2gcBiFlUOcKWcXAJKMrOFBP8AaWT9as5jk7pUjQi3Q8QeNuv2mrd6McEM+LijLZpsK6gNa17gKbj+8eXOiUHAPkalD5Q5Or02mQS0bdi0LC43ESIrrsu6uoYfP4XgwuPgad7TFf8Awv8A+4wtE9y9rl4vk8kTRT4ZI0dSysCCnckRl0KtlboQQQRRXbe10wsDzyBikYuQoux1AsBcXNzTfOvWPzNPWFV/lGIGrbKe3PJLhGPsUst/YalbLx2HxAbIoDIQJI3iySRk8BIjAFbjgeB5E0Z2Ht+PFK+VZEeNskkciZXQkBhmHQqQQQSDfzoXvlhxEYcatlaJ0jkP1oZnCOrdQrMsgvwKHqby2q6YKq6gyJAQYbyxkAjDC3dBbu5VLSFMrNktyJ0vwNtLMX22/AFzNCttdFCMwysoIdQLowDFiupAU07/ADxwxJEZlnA0Jw+HnmUde/EhU+wmp2y9uQ4jN2ThmX10IZXS/DOjgOvtGtFzHeg5B7qgS7ZhCowjjYOzqQDHcFGsQBbvMbghNCaZTeGE/wBSutrf0ZuSygIdNJO8SY+IC+NGNpbVhw6Z5pFjW9gWPEngFA1ZvAAmhkm+uHQZpBiIk/8AMkwmKRPMu0YAHibV7Md68GA7FFw+9MDoGEKAlkGUlPplxm9W9gU425in8Rt2FJGQwp3Ta5ya2kyE2Ck2Gh6m4sDZisnF72YSMqGmTvIHXKGcFWJCsCikWJU+6mG36wI1M4A01KSgcdLkpYa9ajMd69kb7q7gNswyzJEsKd9b3OTQhEYrYLqwL2IuLEHyqPgNryzoJIdmM8ZLBW7XCi+VipNmNxqDxqT/AD2wo75aTsgf6f5PP2PHj22TJb+1e3jS3FxUsDjAy9k6dk88E0TMQyGXvBww4gyKQVJBBqrnuAsVdtNpNwmZdqSRvEJtnGJZZFiDmTDMAznS4Qk2o78jT6ifqL+yo2/Xq4T/AJyD7TTO0N58PC/ZM5aW1+yjSSSS3UpErMB4kCpZUJFyvPpNBgBEPkafUT9Rf2UvkafUT9Rf2ULh3uw5dY2Z4XY2VZ4ZoSx6IZVUMfAG9GavmO9DLANiZ+Rp9RP1F/ZXadpVOY71GVu5YLvzsTLKkSN/SENYg5rsRcn2DQdKsuFnWGMJNHni0AtbMtuDDxB8a97WwCusc5uXGWQniSC65vvUaTYgnjVo+9cXUjhXPgk6LpmAASSgm0cGkkUlg1rMbvYtdRcXI6WGlVrefbaSnswl8pGYnqotw8PH3Ud29vfHDIYiO0VVyvMp53uwUfTA0XN4GqAsue7HiSSfMnWmXMfTvpITHJtOli6hDr5fJWHdTd0YoYllF5oUWVF5SAE9pGRzuMoHQ2oft0q0q5FyrkGUXB9a55edWH0VbUWHaKZmyiRTFw4lrZFPS7Aa09vMowO2g7peNHjkVVH0LC2UHS62IHitViQD4LT5vm8a4ASMuYD4QFV8ZsiaEAyxSRhuBdGW/lcVbfRGt8a56Qt8XQV3ffevCzxWhDtIx7zkEAAFSBY+s2nrcbXHOo24eOfDpLKigvKRGpNu6EGZzrx1aP41MNpvBmQr4jE1auAfzjMrjYDyvfx8lqmwP+JYz9BhfvYinvSBGX2fiFQZmKiygi5s6k2uRyBrJdsYiR8xdpCXsGPa6MFvlBsALC7W42udBegeD3l7AWKKy8yRe3LvC2nnrernE5jLQuTGGythxWy7o7RR8Ri8SxWJZTEqI8kYciJCGdlVjluzEAE3stWaVsPiY2jJimRtGW6sG8CAdR4VgMm8AfvxMEPs/j31Bn3gdWuO43Hp526jx+BqoxDidFbo4aNV9A7Z3mw2ByLM2QEEgLG7BVSwZ2CKcka3UFjYC4prejYfbR9tDYYqEFoX68zE5+lG/qkeII1ANYPBvrOS+ZixaMwsGAN0a9015XJNq1L0fek2CdIsNJeOVVWNSxuJCoC8bDKxtwPXjRm1B3ILqZ70Y3O2Z2wXaE6/PTDNEra/J4m9RE6My2Z24km3AAUXw+8uGkxD4VZA0yA5lytbS2YBiMrFcy5lBJGYXtRQCwsOFZnsb+i2ZP8ATfGSOTzPykYjOD71/VFFAzSUEnLAVt2LufFhMXPNAAiTogMY0VWRnJKDgobPcgaXuedEduYWGSBxiLdiBnkzerljIc5v7Pd1HS9T6Ab/AP8AwvHf8tN/ptUK6k7A3iw+NjYwkkKQrK8bIwzKGW6uAcrIQQbWINVjYe7xwm2SiaYZsLK8K8oi08PbRr0UNlcDlnIFTt3+7tOdRwbCYZj5rJOo/wAth7BVqbDAur/SVWUeTFSfii1J6phUBzAFVT0mwzPh4Fw5AmOKhEbEXCm7d8jmFF29lFNmbLw2zMKxuERQXmmc3eQ8Wklbi7E/sHIUXmw4YqTxRsw88pX7GND95tjNisOYlcRkvG4YpnHzUqyAFcy5gStjqONRwVuK5hsXhtoQOABLESY5EkjYEEWurpIAynUHUA6gjlQPYwaCaXBOxcRqskDsbs0LkqFYnVmjdSlzqVMZOpNFd29gS4d55JplmedkY5ITGoyIE4GR7kgC5vyqFvBptLBkcWixKHxA7Fx7ivxq7DDrIdQS26JUqVKmUqsx23iwI2ZT3cojQ9dQ1/cq/rCgD7WmKdiJpOzt6gYgHrfLx8jULF4yFo4rzG6liwIJzFiO9ode6L/9ql7IeFkZmYhiO4oK66m7N9UC3AjW/vUwDGsBe7Xcncc5z+o3Tfx/0q7tkqBYWvrcMGB4ctNedQMMbXHupvb2IDyKIzYagWN7jgCTz9wpSLlK9OH7KnHPD3Ba/wDD4dRD3cR6qUMSVYZNGBBB+rbgfO9a1v8AYMbR2dDj4wQ8cQdyB3SrW7RLnUlGudNBZgdax7DHQk8z/wBq1z0IYp3ixEDC8K2IuToZMwZbcLELfz89FKcGWrXx73DJiRq2/gSBCytEZmCqCzMbAAXJJ4AUR2rj8uWGNrrEMhIOjNe8jjkRnJsfqhav+/u0sJsuI4XBRomIlW0ji5eJCNbuSWDMNAL6C56XyiHFEaoPaQB7r3vVSyLLPxWPOJgCwRXZ2xZJ21b4sTRTEblOguoYnxIHmLAGgq7amtrMyjwP7SAK7Nj3I0Yk9e0BY+Qt9hNCIekpao2I3dnRiQjL4i/2EV1NoBfm5gLddbfGoB2/KDYufA6+49K8zbU7Qd7XqD+FGyOPaQs7RoiOKw2TvIbjlzB8P40PWoBxt2zDQ/sFdwePAUxMdD6pPK/I+F6gNJZ/b8as1uwqjnbQt59HvpVRouzxb5coXLI1zoeTEePPxp7d055sJg1DH5LiJpnYKcnZAS/JnV/VYP2sdrH6LdKw35VkFgeIUEeQ1+Na36Md/wAYaExYktkJzIQCctzqthy56c79as15ZY6Kj6YdcLXsXjVjC5jbM6oviWNgB9vsNDd8sG02z8XHGCzvBKqqOJJjIAHiTpVQ2ntCfF4rATMjw4cYpBDE1u0lJikLTSqL5AEBCpxsWLW0AuW9W1Xw2DnnRQzQoZMp4EJqwPTug68uNGiEIGUC3IxHynE4jFqriIxQQIWRlLFO0eWwYA2DSBb9VbpVzvVUX0mYIL840kUnOB4pO1ueAVVU9pfkyEqeRoXsLf7LJiTjIcTEzygxIMNPJli7GPJmaNGUNfMWW+hJHKpIJuqiAIV/qv79wO2BkyCQlWjdhGzh2RJUaVVKENcxhxYG54UM2t6QcM8EqouLzNG4X8ixY1KkDXs9NedN7F36aGCMbSjkifIp7dY3aKS6g3YoCYX+srgWN7EivQVJI0QTA7svizJJhDlw6sFjeafaeaWygu62xKdwOSoNtcpqVsfYD4baCLL2UjdhI4ZZMYxjBeNALYieRe/3uAB7lH39IuGYWwolxcnJIY3I/wAcjgRoPFm99edj4GQNJPiCpnmtmCklY1S/ZwoTqVW7EtpmZmNhcAEbJKE+AIROlSpUdLr5tXFyqe7iDwtlduVwbESggi4BtflUPHByP6u/VWUadAofKPYPdWv7W9EsbEnDyLH/AGJIVdfYylWHtzVWcT6I8aOHyaQeEso+DKAPjRCKR4KodUCzWGK8gFwbdGB8eXDhRHEj3/uq64H0N4sAsexRy3DtSVC5ePdUm+bTyqVtH0XLhsPJPisQCqKTkiXVidAod+FybXyGsyu1znyBYLrOTMTh6GFIe4ZnHTbw9VQooTooBJ4AAXJJ5AczVq2HvudlYaaGNVbFzMOYKwBQReS2jPqe5fT6VvVNSxO33IKwqsKm47l87DmHkPeN+YGVT0oYVyi3M/xYUJrYuoxuOFcZGCG/f0T2LxryOzMzO7nMzMblieJYmn1gNrk2HMn8Af48BXmBFQXbj9lcbDyTnQWT3V4rOUaXFD6PHkT/ABpUb5PI5+kffVhwuxgttRf2Vf8Adfc9XAdwRfgvC/iag1Q3RSKRdqsn/kiZuKMbeBvXBseUfQb3GvpPDbDjX6C38qlDZSfUX3Cqc87crmi3evmj+Q5R6yMB5V5xeyJEGaxI619KybKjA9RdfAUC2ju9HlICgDy61U13DUKwoNOhXz9HNc3NHDtIlVQWsPj+Nv48nN8t2fk8mdPUJ4dD4UDhktpR7PAKBdhLSt49GGKwqJ2uJliEygLG0swBVCuojV27vQlRrV9fenBEEHFYYgixBnisQeIPerNPRNsmKXDSGaOOUhgB2kaNbiTYsCRy08KvX828L/6XD/8AQi/20zTZmaCk6lTK4iEF3fxMcMeP+TFWhinbsQrlkUfJ4mypYkBc5bQGwueFMYXefEPGzloUVTbvK+pIJAFielHdp4GOLCTLGiRrkY2RVUXy8bKAL8Kpuy8Uogkjz5WY6dwtmGUgjQaedOuDm4YuYJOZo0mBIk6O2TsKwsVVIxAbmgEE6xfZtHzUn+fOI6R/qn/dT+N3uxMUjIeyJXS4Vul+tecVtNCjASFWyBM+Rh3gbvwFxnFv1da9YjbEJzEOLnOACjfSMZBOnDunSgDH1nPYeiHKZBEO/SQZyaaiPE2AlctIaR0i9iLjjI7XcV4O+WJyZvmrXy2sb8L3tmvbxpv+fGI6R/qn/dT77YhLWLkh3Oc2YgBospy3F8oa1hxqLtXaqvCRwLMWKkNfVyQ66ZfVIF+PKjUMZVe9jX4QgOIvcZQZ16t4gzps3odSWtcW4jQHxjx27PFe/wCfOI6R/qn/AHUqr1Kuk6NR90LK6biPfK16lXaVcwuzXKyz0z7cuEwqnT15Pd3R7jf2itTZgBc6Aak9Opr563x2l2+KeQ8Cb+XQewW91LYh8ADem8KyXE7lXmjyC54ngOniaiiULqePXp5U5NI0jaDT+NTUzD7EvYu1h8f8I5eZpSQNU9c6IbHmkYWv/HE0SlZY7Di3U8B+2n2xYQlMOl35sdSPPl7LaULxGHd3yi7MTqfE1IM9yiI71Zt15Qz8L873t8TWy7EjAQHS/nesy3R3JnjKu4AHS+orVdnJlUClnkZrJloOW6n2pxXpta9lKsFRNTNQ7E61PlWoEy0F6KxUXfbZvaQsBx4jzHCsigsTat221h9Kw/Hw5MRIo4B2H+Y0xhzYhBxAuCtp9CmIvh5l5qyn2EH9hrSKw30XbQaLGxgNZZfm2FtDfVfjz/7VudaNB0thZeIbD53oft782m/Rt9lUHdv86j8z901oG3h+TTfo2+yg2x9xUkijlzSAsobRgLXHLStHqOwdWk4xnDmzrq2Fh4ijUfiqbmCcsHyKgZo8QhUlmGZVz8CzJC5zkG/S3upmPYsS6lWfuPpf1iIlfMmn9ogcdbVY19HsS8JJhz0cdLfV6Uv5hR6ESz90WHfGg6Du6VkjC82S2hXc1hHZvrETII4WAA3CwRTQqvg1KQLt8jfxHzVaXd+O6Dvm+nHRyURgQQpyrdst9eVCtrOSYwQRljVdQeV+HUeI0qwfybhvlDQLiJQ8VlIMgB7wBsl1FxqOHP2X8bU3ehiCu7SlQQrd5bheTL3eA6dL03hKwo1Q+vWL4G48Z27ZHy0ACFW5NrVKeWnTDZ4933+6qlKtAT0fwEAh5CDqDmXW/A+rSrf/ABKhvPksr8HxO4easFKu2pWrBXUoLvdismEktxeyD/F63+XNXzztaQs5A4sxPxrcPSTjMsKrzOZvgFH3j7qxtI1RmlfgNF66dPM1m13/AMzuWphmRT715w+CWMa6tz/f18q7MhOsjZAffbw6ef2VHbaTytaMZR4cfax4DytQ/Gw5SQ7G/MAcfa1BDSTdMEgCyk4jaiquSIEDmw4n9lWH0YbP7WftGAso7otw8defjVLnnuoVRlHhz8WPM1qXorwZERc86tU6rFWnLnLQooLV2TGBOTMeii5/ZT6JpVW3v2/JhIyyoT42JA87UqAme9FMXt3FJqmEzL4yrm/VW9DoPSrCGyTRyRN4rp+34VQm3px8hsSyk5So5NmAOmRWA0I9Y68BrR/G7KmSTssWLta66q6SAccjZVYMOasOHA0chzRKGHMcYV/w22Y5lzRsGB5g0nlFV3djZPZqcq2B150G363maD5pCAz6XJAAvpe50FBEuMBFIDbqXvbvZDCuW+ZzwVdSayDGyZ55GIKlmJynlc3saKRtNAqYh42COSA5AN7HvA2N1NBO2LyFz6zMWPmTem2MypSo/NCuW58GaVAGCtrkbo4GeL3uAv8Airftn4wSxrIPpC9uh5j2G4r5y2U9rjy91wVI8QwFb1urIWRm4I+WRRe+UuD2i+QdTbwouHdchL4ptgVM29+bTfo2+yiG7n5pB+jT7oqBt8fks36NvsrmydtLHBAmUk9jGeIA1GnHyNP1DFD+70WbRaTibe76qw0rVR9v+kOWN2iw+GMjKLs7kiNbi9hYd8242IA60KwPpSxCm2Kw8aAnKJI2PcJ4Zka5IvzB06UlmC0ubdrCib57JkTabSJE8qyoL9mc2uUKQ62sPVB145vA1Y91djPLGPlJHdLBYjbNlPAub68wLcuJvUFpIXIYAO5PrEliOfEm4qLjdtdhiFbtMqvoFvrmXW46c7jnpS5yh8lNdZ1KNy0OLDBFCoAqqLADgBSpxMQCAeFxex5X5Gu05dZ0BQbV21dtStRpS8LNfSTPedVPAKv4t+I91ZBtjG5ntwA18ug9321qHpEb8pl8hb2oo/AVjm0Xux8z+ys0DNVcVrTlpNXX2rl0Ue0k/hXcGe2NibHnp8aHldTXIpCrBlNiNQaPltZBD73Vow+wWsVNidctj8bcq1Dc1eyhRDoQKrmycZmOGWSNQZEWUOrhgA1xlNvV1DC3hVySC2orPquOhWnTa3VqtGAkuKk4jBK4swBBoFs7GW40fgnuKrTcDYqlRpBlV3Fbs5TdANDmB4FT1FuHstTMG7rSODKQ1uZux97cPZVsdajtMAau4b1Acdi94fDgadBVM29u9HLO7vGGYAZb30FuVXOGbvUI2nF88DyK29oP76g2EheaLwVmu9GAc4Z0OYJGjlE7thoSdQLnnxrOMNyrdN5olXDykj+rf7prCMMeFHouJBlBrABwhWTBasB1U/Ag1v25a2wqjp/tU/ifjWE7DAOIQHhr9gNbvuZ+bKOgT4xIw+BFFodpBxPZUzb4/JZv0bfZVb2jmjhwkw9VolifwsMyH3F/cKs28A/JZv0bfZTeA2cs+Ajifg0S68wbAhh4g2NaLxmw8cfRZVJ2TFT+n1WaYDb8rY04Z8NIqMCRIZGPdt3W1W1jbrUHf3ZzCNgCGc2IQdOd7+Gt/ZTG194kwGJlhkYmWOwKouhJAIN/EZeJ018amS4ntkVy2fNY5rEewDlbhbzrJIIdMQugLmlsAynd1Zj2Wc5tWsA1rjKBpp5mtE3U2ekgkmZQWzZVJAOUKAdL8DcnXwFZnsAlQyN/5hYDorWtf2299aLuVjwDLEDewV/IkkH4AfCrN9sAhvjo5VlMI8aVeGxPhSrQusrqrzO+VSaC7S2kRF2iNfvKAfNwp/Gj5W9VreJbQMBpZk/1BXPcsc42th3teQC9rSAbG83R6EFrgRsKGbyHC4dHxWKTtc7KoGUNxAACgkDgpYn91Zr6UNx0hlglwq2jxJyBBewc2K5b8AwPDlY9bC5+lw/kcHTtQfdE9qk7ZUHDbKJ/9ThLf9M1ztHGVWVG4vMTnc8ETaBoI4J8tGXLuhQP5t7LwLYbBzwLLNibr2jJcltBckm8YLHKoX99ZVv/ALqjA45oUuY2AeO51yvpYnwYMt/C9aD6R7/y1s8jl2PxxJv+FDPT1GPlOGPMxMPc+n2mnOSqtVteiXPLuda4mTIkEkEbrWQqgEG2iPYPcR8LBCzSZ+zsp7jjjK7DVjpYsRYC1hfnrY4I9KzXYe/mNxUgSaQMosWsigtYXXMRxsda0jZeLDKK3646yZoTkXsR2otg59KistcC2NAFijG4RKbGWFRjG5XMBcjULfjUHFY1Y9XJCjibE++w0HjXs734YDSTN5D9tqIDm1UBjvyhQcbvNJE4MkLRqTbMxQjQdAb02N5xOQV4KdTXnae80ElsyEhb9KrWExkbMUhvqSfIeJFQUU0yBJEL36R9tBcMwB1k7g9vrf5b/CsohTUUX3p2r8okaxusZKjx6t7T8AKhYeO4HXl7OIp1gytWdUdnfZWPd6HPPGPrHL79Pwr6B3bX5ksNAzkgdAoEYHuSsA2LdXjcesDp4Hl8a+jtnwBIo1XgFFvHTj7eNTQ7RQsT2Qom8I/JZ/0bfZQmLe+DCYfDrKxDtCrKugzAAA95iBx5caMbxD8kn/Rt9lV3Z23cP8mjMsbOIgqljCGVWsL2J4cvhWs2m+pQhms+ixjVp0sTNTTL6rMd68H8uxryjsgrkO+RgxsFyrw46KLk21HCndlJYmNVPZqb5idWYm5sOhOvsPWjW9mAixuKE0UbOuWOOxUAA94hQPHU+NjTHyVkVrqVCnIdLAN9U9DYHTwpboVabgnwTx5Swxb1XAeOxQZMYY5gy5b2+kCQwOhBsQehB5EdKv8A6PcBlikmYHNK2hJGoGpIHEDOWGv1elqoc2BaV0yDMQtiOZtcm3svV62fvXDDDHF3iY1Ck5LajjpfreijCVQ6chnuS7sfQLYFQR3q1kUqqz77JyLfq/vpVbmK3uO8kLpWH/qN81dLVW94lvER/bT/AFBVntQfaWz4w8crLe7AE9D9E+8W9orGxuD6SaRzRkeHaaxsT9N2WeIVL2hg/wCV9nqqMqSK4JvewK5kN7a6qbj+LV70pbxLA2Cw0RDPhnSZh07IWiVuhIzG3l1onsXco4jEyYftHiXDtKGeM2azSAwqPNbn2eNVXcj0Z/yg8s0shhw0RIZ9MztbMwBbRco1LG/EeJGPR5Hy1w5zpYC4hsbXa33DYnjUEK+47YCbQxGCx0MimKPvHiSwDB0AtwIa4YHh7Ky70rbbXFY89mQyQoIgwNwSCWcjqLm1/wCzRzfr0cDB4T5ZgMU82Ea3aAOCLMcocGOyuuaynS40462I7vehrD/JY8RtHEmAygFVDRIFzC6hmkBuxGuUWtw1tRsDyScNVD3PzBoIaIiATN952Kj6gcFVvR/hAZGNugq7OrYZri5Tj5fuolutuRhsNPiMP8pJEfZkO2RSS4Jy66NYZdRbjwq17R3dhjQ55raGwYoL2GoF+PKn6lJ7ySEdlZjAAq1hdrK4uDU1Jr1TMTs50USw3AOpTl7OlO7K3mF7PdT4/tpa6cgHRXmJND41V9q7IWNi4iVl590XHWrBgdohhxqbmU8bVdvBeZUdTMhZnMcMSSVjHhfh7KF7Vx3YYeR4wEMlkSwtxvc+6591aPtHAQMdY0v1yi9ZTv8A41TKsacIxrbqf3W99FYJcpxOILmREKpYFtSOo+z91FMHFYA9D9v8fCheGjs6/wAcbii8EmgHv9lMvWXTCP7HPfAP1kt7WtpX0dhksijooHwr593MwPbYuFPrPHfyDEt8FNfRNq9Q2lRidgQveMfkk/6NvsrNdnbd7KJo8gbMSbk8LqBwtyIB4+zgRpu8g/JJ/wBG32Vm+E3QxEqhkVSCA3rgaMLiuj5PdSFJ3OEATt7lyXKjaxrN5kEmNgnaiMO1XlQPHACEkViobXuxkBjddSLjU34DQ63ehlkCF1hQhyJwMxJHaBlHEW7qqzEnXvCmsLulj4wVTKoOpGZfxFeJ9k41RkeSMWGUKZIwbBSthfllJ95o7nUfyubHeUuxuIiXMfPcNU7jtqtGNMOLKAHOgAJzgAaZspB0JAPHkaE47eESRsnZKpYKMwPDKb8Leeviaj7U2nMFKyvcMwvYLqRwuQL9BfoB0p/BbrTyoHTIV/vjz199EpPwwu5zZ4FCrU8Y6zGOji1CKVHDubiOifrilTXTKHvjzSHQMT/Td5LVLUzNhRJCUOmYW8jxBHiDr7KkWoHvHOyR4dl4iZDbqMrZh7RcVyBXfhT9j4TIuZlCyyWMluJKgKL+SgCs6xydhuvPk0LLJc9e0xBQ/wCU2qxbs7xfK9q43IbxQxRRoepzOXI9pt7BQLZ8Rx+wcZhYtZY3njyi2rLMZYx4XGUUOZRIhDvR2nbbtYyNtQBiVXwvEHFvJmvR9tnw7e2Xh2PdkiysVPASKuV0YfUYE2PQg9RUXdfYzbN2DKk2kkvaHKQQQZgI1Wx14WNFt3tjzYd4SqEAhQ1vVKnjm6EcfPzobnaCNUQN1O1Dtn7FjVSpQBgbMpGoI5fx4UY33wqvPhAwBHzvH/5dedvyAY7Kv0olLeeZgCfGwt7BUje4flGF8pf/AOdAa3IHhELsxaUNxWEGWwFUTbeyAGJArRpxVZ3gg0zUnMFPMKo7bRlw4LK5AGtjwoZD6XZrWaNT4hiPtBrm/GKyxZR9I29nE1RFWnqNJrmyQlq1ZzXQ0q6Yn0hzyA5QEJ53uR5aAUAaXMMzG5JJN+JJ5mosQ5eH216L/wAeVHDANEuajndoqZDF3l9n23qVCOfhXvBR6Enjy937yfZT+FwuY+H4DjQXFHYFe/RLBm2gh+opPujP4uK3W1ZR6HMBaV5CNezJPnI6kfBCK1ii0eyl693IZvL+aT/o2+7Ve3fxRCRgBmHZrrfQG3CrFvL+aT/o2+6aqmxWLQL3ytlHLgAONMVTGHH/AG9FnD/k/wBvqj+0dp9jC8jMVCqSTxtboOZ6DnVH/kRpZlxDqwLKe67Asove3d0UnjbW1hqasO3mLRwxDv5u+dbZhGQwF+AuxX2Xoc22ZFiLSxsjZrKuhJ9q6HQHWw8qzjUOxbFOl1ZS2hscMhA1I1BPXkf3ftqfsCRlw4L2zOxPs0Gg5cOFAU2+sgzIePIgggjwOvQ0XM2sIXhkuR01P4USm+TCHUbCOTOL6dPGlUAOeh9hpUdCVwtVc29s3EyIezKtlGaJDYXYKQt2PLWj+JxCopZjYD+AAOZPSqtvxjMSuEw5wokEzTRCyi/FWJElrjLe176VYlUAuqBu7gto4WZ4cOipiHPfMwBDW7xcWvcasbjTUDiLVZd39ysXgc8kJXtZCXlZmGVySW9TkASbWNxc66mrRtCdf5Rwqi2fJKW8FIGW/wDiDW8jQ3a0eKOJnIlmSEZctlGS3Zrmsbdb3160EtDRqUbOXHQIOYsTjpI+2ZWAuyIndQG3rEG9zbqeelr1PbauORzEskTkME76XKlrWBII5EHW/totu3hFjudMsaWv0vz9wodtqIx7TRhwmEZPiVcKfhkoQzZc8ohy5ssKJFs2WOb54555rHMWGuthw0AGgtU6bC4iTEoszKXRWdFFh3SQGueeoFd3ilttTCjqg/1RXnel3GOTs3KN2BGYWv656jwFXygTdVzExZT5djyn6I/WFV/aGzWlw0kgtkUNc5hoUuD8RRne7GzR4XDmOVkdpEVnFrkGNib3FtSAaixRZNj4kXucsxJ6k3JPvqhosmFZtV4ErM9v+ijaGLWN4kjKkZheVRowBGhqrReijHtinwoSPtkjErDtVtlY2GvW/Kt23omxA2bhvkzyI5MQLRrchTEb8jpe3wqv+jXCYgbTxEmJkeVzAEzOLGwkBAIsLcfjR2kNhqE4OfL1kWxtwcXicVNholQy4ckSAyAAZWyGx596pGzfRrjZlxEirHlw0kkcvzighohdwv1h4860n0Xj/wAf2t/fk/8AyTRTc/8AM9t/85jfuCiIcrFcM17Afx/H7aJYReXNvs5+Q4D30G2dL3R5UVwGZmAUXLaAD8P44mlHp5i2/wBFGFIw8kh+mwUeSC/3mNXqhe7Oyfk2FiiPFV73946t56m1FKZYIaAknmXEobvL+aT/AKN/umvm/GbxSpO6I7LdioseV7G1fSG8v5pP+jf7prBv5uQtJ2jByS5BAewJJJ07vD28jTZaDh7+96JCCcVA931WrbRuMoU99VCqT4qt/u0D2pjHUx21IOqkqWzHjfUEAa62tT+25GcQzIbFHVx5ElCD4EPUPbuOnMbFY1FrjNxJ8hyrBzCTK6SnZsIZh8WZccV07kRLW5ZmUL79T7qkbs4hpJcSL/0ctgOgKqbe81B9H+yyFmkkJMkpFyePG9vdb4V59H+ILYvHr0lLey5H2LTNEXMJSubiVokDNlGh4UqkLKQBY8hzpUdAUHerF4gKZAohC8GazlSdLrZrZiNB018LObZ29Lhtn4SWMqzN2IbML5gYiW56EkDWhe+uy5BE0+JkDECyqpISO/JQdWP9qwPHpaubI32hOEwyPhJZCiR2usRGZFyhlu2nMg2vrUZocZKtllogSrJisAiY6CZVAeUOr+OWO6k+IAI93Shm2dp4iTEYjDq0YiAC6qc1njBbXNbmeVRIduzTYpMRJEVjiVgkSkFruLFmJsL8PKiTbyqxJ+RyZj9IiK/Cwub36V7O1wMFVyOaRIUqDZbtgZo0IzyKyKSSALrluSAT1NN7wYUj5E7WzJKiNbh37X9mZR76GYvFyyYeLDqssZXJ2kga18o71ipvq1j5V72ji2GF+T5ZHa4KylgbFXzoSWNzYgCpBaBC8Q4mUt6P+J4S/Rff2osfw9tet6D+XJ+gP3zXcRvnGuVp8K7Sp6rKqEAniVLEFb/xeg2Gx0mKnfESLk0Eape+VdStzbUklr/9qpUcMpgq7GukSNEc30H5Lhf0qf6T0pV/8JxP9yX7Kibc2iZ1hiETr2bqxY5bHKjLpY34muY7atsLJhhG7GRXAYZcozcL3N/hUZ25pnYvZTliNqJbW23JhcDhmiVGZuySz3tYxk30I6Ch25ckkmNnllChpEBst7CxVdL68qi7W2qZoYIBE6mJkJc5cpyIVNrG/E13CY58PIJEGawIZb2zA8RfkbgGodVGYXsrNp9U2ugfowUjb+17/Xk+OINqJ7ofme2/+cxv3Kk7T38jhWWTC4E/KZBqzLGoYi+UyMhLOBfh8Re9Z9uD6VYtnwTw4qGaaSWd5HIEdjnVQwYMRrcG/LWmQ4HRLlpGoWYw4ggr4WrQ/RfLGmJGKmF4ozqAdUvoj5TqyhtTbUaHWofpF3vwmPSEYTCfJzGzFz2cK5gQAB82dbEHjQzc/E9lIrsEbIcwWQZlPhlOn76o+AJRGSbL6mwGOEyCRL5G1UkWzDkwHQ8utSayDdffp4nZUC/Js1yCWywZ2GZ00v2QvfLwUniBpWt4dLKLsWPG5536dB4VZrsyG9mVQd5fzSf9G33TWVYLCMAw7MMHCsNRcEsAretoCSBqOGtarvL+aT/o2+6aoOzYpWhEkaozGyEHiez9U6sLWFje3IU8G1HYchjQb7THqNk+MbLjGxVZ1LEgtMdXdO3/AEvUUrdmY2iYixsQU5jTnqO7fTw61IfaGdSBGxsSCc0dgQLsb5uAuNeFeIe3ZHNkDqyjs+NywAvcNZdHGnAW1toK5BhMQAxCoSWz5RJdrsqZgTmutlYHU8fYaRGCxABBpsnZ1j/l+3FWHKdW0Od/5H0/fgh2DzxZmyd0nu2ZPpL3efevflyHhQrZGAmwsiyAeoD2l2AzDOVNz1vmFvDSrNszCSuGVsi9kIyQSToMzqTZu9pe4P1RUfa0MiIXZYyTmjazHQMQwJXNxLMTa2ht4UzRwtZlTJkbrGuogb3fdrFBqco1XM5wk6bttxuRFd9oOaSH2L/urtUmlXQ/hWH3HzWL+N4rePJXz0vxO2CTLe3ajNbxBC39p+ysn2timSTFKuZU7HsEaxsGw/Zt3T9YFpNPAV9DbYRTBIHAK5TofAafG1UGLDXiL9qwf54he5r2SudAVvplW58bca5ZmHdVecseP7A7l2lTFNo0xmnwj1I3rPExMkcgbEojFZpSEcuEabtoQSuXi3Zkuo6Xqdu7joYZMK7PCtsXN2jAtmF0nEfb3Nrm/dy8rVe5AyxkiRy+Qsq2jFysUbk3Kcg7G3MDiCNRGM31WLFskhKwxR3Y5L9pIYu1y5r9y0Y0Fu8Ty0qK1B9FomLzoT6jiow+Jp13HLIiNQNvceCp2CnmEkNj8yHw5lGvdtj5yr+yxU/3h0oxu3vBbC40zsUzEzguMumKU5bX4jOCAed69Yve7EfIopO0VZWxEsbZEWQdwSFEAF81yqC41IN761In35jCsskbiVAM6L2ba5GZ7EPpl7N7hrNoNNaWeXEaJxgaDqqTMzZLHN2wiAtrfsRgfu9p/m8ambQnRzGc8Zjy4UMXLdno0wbtMutgRrbXSrJHvbAXKhXJzqn0ACWJHFnAUBgR3rXNrXuKuuEiqpqkRIVhTBsCvWEQdmmW2XKtsvC1hbLflbh4V1kqVk0+H7P2eym2jpYo4UN1porUpo6bMdQrIbiIb1nu/G5xkPbQjv8A0l+tb8ftrT5YKGYyK3GrMcWmQoIDhBWBpKym3Ag6gjgfbRTB7RN7NVy3w3HEwM0ItIOI5P59D4+/wzlZCpsQQQSCOFj4jrenmubVCUIdSK3Dcz5NDYyvGscq5iTa7EEfNBQSwS5BuQC7A9AToewcCcwkBlWFQVhicWIDEXYg94LoAqtqBfhcAUv0PbNV8Isyxr2iyWLm9yLi9vZWpVdjUOo66G7y/mk/6Nvums22DJdHUyFNVCamwLk5rLmAOmmumuvGtJ3l/NJ/0bfdNY/Dhy97FdOrAcfOuj5NaHUXAmLrk+WHlldhAmxVnTCGNZCMWCWy8HAGYuq5ycxuAtxw5HTQEylRe2kHbkIDFkBm43I7S9zqcikEXNrjpVSOBbqnT1118tf416V0YA3AJW17Gzofxtw8afNAHV3wHD6fFZYxJEAM+J4/X4I/Bs7Rs2K1KhRqBwAAIs+q5WceT343AhbeZlRF7Yy3LZjm/uEXAJ53N+enkIbYFPrHlzTmwHInx+FecZglRbqSTcc0PEH6pvVmN64JdPgFWo8lhAbHid6hUqVKnFnLZN43thpPYPewFZRLvPHDK90kCxdqFkEpF5EjEskai4K3DWvzNxatO3ue2Ht1dR+P4Vm2J3JMryntQEftWVclysk8IiZic3eUAXAsDcnWvnb6pZUs4i2wkfJfVW0W1Kd2g32gH5qRPvFGhiVllKvHEZWGJYpEk75I14/OLmve1hbXwrzhcZs/EYvOvZsxjUq7Sd2Q/ORkCNjYuqRkXIvlI5VL2hun2syP2gVMsKypkvnGHk7SPKbjJ3tDodKFN6PiVCtMLABbrHY5QcR/aOtpx4dzx0G6tnHWcfMlXZQFM9RgHcAESjiwSqnZGNsjPiEWOQEliHzsgVu8PXFuAtbS2lUxEOFxEN+5hpcSGkQtMz93vFmXK6hCTLIMl7XzgggGrDsbdg4dy+dC5iyXCNo2dmzjO7HUEXW/Lleg825b2b51Mzdre0RCDtDGe4ufu96O511zNwoYc0HtIxa4jsqWuAwdijSrZjmZPlBAYpfMSge1rqxYWsSpvwq04LbMFge2i72a3zia5Bd7a65Rx6VRp9yyQ15lu19ezP0u3vbvdZxz+j46Ek9H+Yk9qveEgsUfu57lCuVwLqSb5gQRyFVIYdXL3XGjVd8LtSGRsqSxucuYhXUnLe2awPC/PwqQUoBsjYBgnLq6hDEkZRUIzMgUdo12IvYEDKBodb2BqzxYYsoIt7efQ/x0FSGzZqiYuVDeKvHY0SODbp9lMvDbiCPZUFhCkPBUIxVFxODBBFFLU28VUhWlV/D4axKmqzt/0dw4idHZmi177Ioa48rjUaa9OulXjEYbmOIrvYh1v8OleaS0yF4w4QVZ92Njw4XCxwwG8ajRr3LE6liepN6KVSNlbQbDNbUxnivQ9R4/bVuwu0Fk4HW1x4g8CK0adQPCRqUy0qQRVL3g3jMOLeMRqQIlb1mHF1XgNODnXwXpV1rMt8/+ISfoE/1oqKgwpDb2ssk8fZiyZFBLtf5xcxPgRbSu4De5pXQGMDuE6O3ISHyPq8ar+I/OcV/eh/0zXdg/0qf3G+7LUyV6AtEG2I4oS8tltI0algWuRci9hfgD7qCb44wS4IOAuXt8oK31y9opuCARYi38ax96/wAzH/NN9x6Z2n/wpf8Ampf9aamsGf57O9I8oAdGf3Ko0qVKuwXArV98T81GOsg+61BIRRffNu5EP7f/AOp/bQmGvmWI7a+v4f2afpuSvd6akagFGCiSmochqTM1Q2aqq6YuXmROQ7zeQ4D3/ZR+PShewMNmzSH6RsPIcKOJgieA/ZVg0nRDeQF2FSxAHE0ehS2lRcDgQgvqSef4DwqaDWhRp5RdI1X5jZdtXMtehXaOhLwUHMV4bDKeKina5UEAr0lQptmI3AkUJxeBeE5xqvO3Tx6VYWpqShOpNKI2oQgkkQZbjgaawEzKpAPeiYFfJuI8rj408I+zYp9E95fAHivsP2im8GPnJOhC/fpdgyvR3XYrdhMQHRWHMe7qPfVI3j2BNNjGlWM5GhVQxtxEiNYi9xop46VOx6GTZeMjVsp7OQBte7dOOnjWNjYcv11/6mK9/wDS1r0cNVrCWCVjYjF0cO7LUdHmtKl3SmMszgXEpQr3X/qwVa9xp114jx0pbM3TmjcEi+VStgrakiQC1wBzHOs1fYcpJs6jp85idP8A6up/i1dbY0p+mtugfE/+5R/w/Ee78vql/wAVwvv/AAP0Wu7w7Fmkw/ZpGS3bmTitspVwDcm3EjTjrUPb+CeLZipIuVvlEjW04NJKynTqpBrLRsSX66/r4r/3bipOB2Y6SZi4y5SMoaU6kixPaMeFj76YwuCrMrNc5tgeCUxvKOGqUHsa65HH6IpSpUq6VcetP31/qf7zfYKFQ0qVfMq/bK+wUPZhPtTUlcpUAooUGbjUHEnunyNKlVQiI1uUoMQuL2C8fKrValSrSo9lZtbtlVjB4x/5RKZ2y2PdzG3qnlwq1c6VKrU9D3qj9QvQrtKlRVRcryaVKoULy1NPSpV5eQjaf0fM01s/1pP8H2mlSpU+1TQ9mnx+ZYr+4fuVmtKlXW8j+yd3rh/4g9s3u9UqVKlW2udSpUqVeXkqVKlXl5f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533278"/>
            <a:ext cx="3190680" cy="419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431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Vida cotidiana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122" name="Picture 2" descr="https://encrypted-tbn1.gstatic.com/images?q=tbn:ANd9GcRsFIk3IcmkTWltSdizMuOF25AxgYh_HzNhW0mttfqgtkjfuPt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074" y="2132856"/>
            <a:ext cx="637857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32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publicidad</a:t>
            </a:r>
            <a:endParaRPr lang="es-MX" dirty="0"/>
          </a:p>
        </p:txBody>
      </p:sp>
      <p:sp>
        <p:nvSpPr>
          <p:cNvPr id="4" name="AutoShape 2" descr="data:image/jpeg;base64,/9j/4AAQSkZJRgABAQAAAQABAAD/2wCEAAkGBxQTEhUUEhQWFRQXGBwbGBgYFxgYGhwaFxocHBgcHBodHCggGRslHBkfIjEhJSksLi4uHB8zODMsNygtLisBCgoKDg0OGxAQGzQkICQ0LCwsLCwsLCwsLiwvLSwsLCwsLC8sLCwsLCwsLCwvNC8sLCwsLCwsLCwuLCwsLCwsLP/AABEIARAAuQMBIgACEQEDEQH/xAAcAAABBQEBAQAAAAAAAAAAAAADAgQFBgcBAAj/xABIEAACAQIEAgYECQsEAgIDAQABAhEAAwQSITEFQQYTIlFhcTKBkaEHFCNCUnOxwdEVJDRTYnKSk7LC8CUzguFD8aLSY2R0Fv/EABoBAAEFAQAAAAAAAAAAAAAAAAQAAQIDBQb/xAA0EQACAQIFAAgFAwQDAAAAAAAAAQIDEQQSITFBBRMiMlFhgZFxobHh8AYU0RVSwfEjNEL/2gAMAwEAAhEDEQA/ANrvXCDQziD4V7E702du+qm3cg27jhsSfCmuO43asj5W4ieBOp8lGp9lUfpJ0uZybeFMKNDd5n9zw/a9nfVTO5Jkk7kmSfM0JVxajotWb2D6EqVYqVV5V4c/Y0q70+w49EXH8QkD/wCRFdTp5Y5rcXzUH7GrNs9ED0P+9man9Cw9ra+5rWA6RWb2lu4pP0TKn2HepDrzWJKx3q3dHelBEW7pnunf1Hn5GrqWLzOz0M3GdCTpxzUndeHJf+vNeF400sXg6hlMg0UGiczMB3WjDi6a91poSmvU+ZiuG6017rTQq4BU7sa4XrTXetNDrwprsVwvWGvdYaQK9Sux7iusNe600kCuGmbY9xYuGu9YaFNdpKTGbDo1LodqiVbHYdDTF1nnTjjhZjhrZgD/AHSOc6hPKNT6h31e+O4wWbT3W2RS3nGw9Z09dYuhJlmMsxLMe8kyaBxdRxVlybnQmDVWq6slpHb4/YVPKiYW3muIpmGYAxvqQKkcF0dv3QpAVc85A7ZWcASSqxMeJgeNRArLnGSV2jq4VITvGEtVvbgkruAG4OXQkhpJ9PIsQvzp0ke6upwvtasIJYbmRHWwSSsRNoz4R31HUbBYN7rhLSlmOwH2nuHiarUZPRMi4yjFtyt5g7ylWKncEg8tq5mqYxHRt0UM93DqpMZjcMA66Tk12Ookdk91dPRe+Vz2+rvr32bgf7YPuq7qan9pBY3Du3bXuG6L9ITYuBbhmy5hp+aeTeXf4eVXXpRjbljDXLtrLmRWIDAkM2Ui2uhETcKye6RzkUDiPR29atl3UZRo2vomAYYxBJkAZSZOm9XLotdXFYNUvAP1bBGDd9shrZPiBlM94o7DSkuxM5vpqhSmliKLT4dvk/zyDDi7W8T1N5hlyJqFgZ36xomdAEsOT4Faf4Ti1u5aa8ubq1XNJXLK5A8if2Tz1BkGDRn4fbZs7W1LTMkSZClAf4WI8iaDxLhguYe5YQhA6ZJ1MKRlIGv0dB3ad1Fo58aXOlWHAaS+ZFLMmXtBVtpdJieS3U03lgKPc4/aV3Q55QXC0KTpZW2zkRMx1qjTnI5U5fhdk72kMzOmvayzJ3M5E/gX6Ijv5Lszm6pM2usCdSrHXl2lB8xNSEBwHG7V5gtol5AMiCozIHEkEjVSDO3aXXWmPE+kORiFBAS+LbsQCCq2TfuxqIhBEnnU1YwaJqiKvkI2UKDHflAE7wAKbYnh+H1FxLfyhYQ0do3FyuADuWWQQPGkIbv0jsjN6RyhixgADJaF1gZPJGWeUsB3w4ucVCWEvXVZc3VjIIZg91lVV5T2mApdzhNhpzWkOYMDKgyHUKw8iqgHvgd1HfCoQqlQQpDKCNiplSPEHWaQiIxXSNRbY21YsGCCQIFxri2gpIbcO8ETrlaCYJro6QW1lWFxmDXFEIO2bU5woDGSsAeJIA1MU8v8MUssZVQP1hULu8lgZmB2jmOmpE0ZcDbEQiiCxEACDcJLn/kSSe/nUWOQ/EOkqLBSSqXLi3uzqFs2md4EzuEAmJzA8xT3Ecfsp1hObLbkOwU5VKlAQTyjONTp2X17Jpx+TLMR1SRBHojZsoI8iEXT9kd1GbB2zPYXUztz2J849tJXGY7w7SJ7xNFodmiVfHYkiofCZdjCZfpug9hLf21VejmBQJdxV4ZrNgaL9O5yXykjTmSPGrR8JtucMp+jcUnyIYfaRUPwLEJdwgsBlFxLyXMrEDOqurGCdCYB08B31n1Yp1teFp5s6PBTlHAPJzKzfguX7ew6Thyubvxi5c+OtaBzKXCWjdOW1aGXxI7OsifElpY6P2M13Dw7NaCm5iJhUjtOoXb0NANTJO0U+vcav53a4cNaQkFQbiZpRgUYhM7OYABGkjaKVhuN5meMfaVnEfo7IinvUuwBbxadhpUstOT1Xvz7v5laniIRbjLTTZ3StblJ6LXR6eNyH4rg7du3YZcKMzsGZS7yEeRZtt2pzt6RgaZSNN6e47Cvh0+KYVc191D4l1OXKrEhUDkjKDqBrMDvM034vjmbE2rtzE2b6WnU5bZywAwLEIScxgbgn1U943ikzOzFDZe8l5mW4rPd6tV6q0iAyBKiS0AamoqMbytp7er/ADYtcqmWCk817vdtXvomm1e29tG9PiRHE7dzEl+osuqLcl85UHOBkS2o0AVFkBBJ7RPnI8F4e1jDC8pyXcRAW5Em3bO2Vfn3W+ao7xyBpxjuKraS1cS+Je3pbTUC5ebNeu3BsQvzQRvpUjjWwzXrz/G0VxaW3bggiznkFk1gufDYRO9SjTjnzXu/Tnn6lVSvU6pUlC0fg23bh+tvTTXYqXSy7iHKPfMWiSLSdYrxk0YtkMG5PpHYEwPGV+DS7riF5dhv6gfuqP6aXrBa3bsEOLShAVPYRFEZRGjMx1J5BVHfT/4NLZzX25Qg/qP3VSv+zvf/AEE17Pot3jb0tzo+dy8zXRXq6KNOVA3MWgzZnUZAC0sBlDbFvogxpNCx3EUtW7rsy/JIXcZlBAgkSSQFmDBMCnRUdw1pFy0GBDAEEQQQCCO4jmKkIgX6RMy2yiBD8aFi4HO0oWMHkdQJI79OdOOkp1whEE/GrcCYBlLgGvrqTGCtwR1aQSCRkWCRsYjcQIPhRbloNGYAwZEgGD3+BpCK9c6XoLfWdU2mHu4hhI0Sw4Rwp+c0nTYbSRIpw/SL5XqxaJ+WSzJYDtXbXWqYiQIMHmOU1LnDJAGRYGoGUQD3jTSunDpM5VkmZyiZGx86QiCt9KQ3VBbRLXEZ8pdFhbdwW3hmgMRJbloPGrCaGcOmnYXsmV7I0PeNNDS5pmOemumuGuiooTDWaJQ7VEoiGxJEF0rtpds3LLOisydkMwHaBlDqdswFZDaeQKlfhn/TLX1A/reqrwjFR2CfL8Kz8ZTzK64NroPHqnVdCWz2+P3JyxazEiQIBY+Sgk7c4FOG4dcBIIgDnyMsFEc+fuPMRTNLhXUEg+Hcd6lEwzMlsrcbM0ky2g1ZjsM2pSRvJnnvkzbR1VWbi730Ga4NzssnTTn2gSD4aDn3ik/E31OU6DMdtgAZ9jL7aerhnOXLdjQHVm5IGJELsA8Rvv6urgnKrNw/NEZjGR8ixtpuJHcPCoZ/Mj11uV8xlZwVxgpCyGmDKiY33PhSbuHZVVm0zEiOegUyRynNzp3Zwl3ICtw5QmaAX0kBojke17Saj2vM3pMSBtJJ37qdNt6FkZuUtGrep4tV+6C3bNrDy960HuMWINxAQNlBE9wn11mfEcVlEDc7VDKO+tPCU7dtnM/qHHxVsPHfd/4R9EDidj9da/mJ+Nd/Kdj9da/mJ+NfPIpDGjcxy3WvwPoj8q2P11r+Yn41U+knTl7d1rOFtdaQB8pvbzMMwWQRyIPOZ8Ncx6L8LOKv5QAwVSTmnKCZiY3jeJH46bhejVhBDJnY+k3ognwReyPt8TVNWvleVbmnhqF1mn7Ff4T8IWNW8lvEqgBY5i65FCxoQw03ESZB0q/8I6VYbEFglxQyrmIYkQv0pIAjXcGqpjuh+HuqwYMpOxDHsk842PrFQQw7cLBuv8pNo2lcNmKkHOAqsIVWKyQZ5ilCupLz8CyphVwax+VbH6+1/MT8a5+VbH6+z/MT8axHpIcM4s4jCDILobrLcQEdSJgScoMkwNNNKvXwbYbB3MLldbTXpbOHClonsxOuWCNtJmr4u5mNyU3Eup4rY/X2v5ifjSPyrY/X2v5ifjWPdIODZMdcs4desEyiqZgMAYPdlJjXwqwYDomltc18dY8agEhV9YILHx28OdVVKqgtSyjTqVZWivXg0E8Vsfr7X8xPxrq8VsfrrX8xPxrE+PYHqmBT/bY6CZg93j/7qODU0Kiks0Sus50ZunNao+icFjLbkhLiOQJOVlb7DTusr+CJ/l731Y/qFanRlN3iShK6uYz8NP6Za+oH9b1RLbVevhr/AEyz9QP63qhrVctwWbtNtEtg+I8n376kFYGqywolnFMux9tB1cKpaxOlwH6jcEoYhX81v6llrkVCDijd3v8A+qSeLNyHv/6ob9pUNpfqDA2vn+T/AIJ9bxUGCRO8GJpji+IKogan/PZULexjtuY8B/k0hVirqeDS1kZON/UiaccOvV/x/IcsWMnU0taEtEFF2scpKbnJyk7tigK5Yw/WOVzQAjOdJJCCSAO/SuMaf2OFtlN1HUXbdzLlLKmwlwJPaMHwEA1CUrILwVHrKm10tyw/BvdS3h7t52FsM4XN2QSQgLBcwIgDXbv7jV34fxNbklbi3F5MInxBy6H1AVC9EStrB2V07S5yCJlrvaj1ZgPVUjjyLaHLbyEwAVUBZadTHcdye+gqrs20b0KTdk1uO8RitYtKLh+d2wse4yajeOYRcRh3DKy/TTSe8QQYPgR9opvfwha0q271yyxhlZToZGoYbMJP2Ux6UPew+BuNccdboAyyJiYMcjB28TUbXt4lmTK/zXxHvDeEYW7w+4uGC3WFt0WQquG0OpMah47fMzrWfYDhF65f+LhSLoJDBtly+kW7gP8A1vVk+CvCNcw98XZRbhBtXCu5BJugNILAhBI235zV6sYG3be9dUdu60s0awAAB4DSfMmjak8iMiph1Wknf/XkA4Nwa3hreRBLH03I1Y+PcO4cqLjn7JpwJjXnvUfxEgIfXWfNt3b5NOhTSaiikdJD8jB53B7leq8BpU10pvaW17yzfYB99QibUVhVakjF6WnmxcvK30L58ER/OL31X961qtZV8EP6Te+q/vWtWitKl3Sql3THPhpWcXZ+p/vaqABWg/DR+lWfqf72qgKNKg9war32cavRNKNJimKjhpOWl5a7FIQnLSxSVilUhCwKWFp3wfCrduqrZsvPL6XdA0MmT3d9Kx2HVVV1kK9y4oDEE5bZUA6R9KPMGoNkkhiwp0LoRvjL9vM8NbEDkCTmIMTpGhpnmomNxd02LQVYtlSOyJBdTDFtNzv66hJXsjU6Nk4uX5rwazw3Ao+HRrJKTbXqzvlECPdpNDuLcCwEuqZ9JLwuL4St3Uj1io74P71z8n2nBzQzqBzyqxAqUu8YJnsifP8A6rNqTUJNM3qMpyV1qgPE7jiyrXAoaDIBkDuj8NY7zvWddNONNcKWmJ0gsd/82+yrhx3iBFss57KgkKOcVmNnEB7vW3rbOuugOUFidAT9EDl4Dxq7CpTln4X1HxM8lLJy/kuS7dAeO3LmJs2LrTbVHFtQAACBImN4AIE99aSzScvrPlWO9HuIW0xTXSOrUIYCye0AJC+darwHN1QuXBD3O2QTJAPognvjfxJqVVa7WQInHxux/cE1B8bvfNG5qVxLwCapfHuIaO4PgvmdP+6Gmr9lBNK0E6ktkrlZ4viesvMdwOyPJd/fNBXagLRVM1pKKSyo5CpUdSbm927l9+CP9IvfVf3CtVrK/gj/AEi79V/ctapRdLuhVHumPfDP+lWfqf72rP1atB+GcfnVn6r+9qoCW9ahLdgtXvs4DvXjFeO/+cqTFMVnVavM2ldC0lhSsMdWvO1dBqycC6DX8UguFltWz6LMCxbxCAjTzImq6lSNNXk7FlOnKbskE6EcOYut9hCB1Ck7sVYO0Dn2UYT3nzqwcN6Po1i2b1ssVa5AadM75pYDQk6b006RXOpsXRbdlW0Rh7aqSuvVrNzMPRKhnGxJLAyIo3wf455yuxYsk6kkiJ5nfTnQOKnNUXNfn4jaoYWMdbXsS1vCWkHZtooH7Kj26VCdIOj1zFKDhCsk5bgzQhHeSJ1Gmwkg+VG+Eficmzg0nNdOsEgSWCqGHMSSfVtVn4ZjFt2gr9lLSAZvBBG3eY5VnKc6ajUW74L1VbzJKyXIPorwc4TCW7DEMyZsxWYJZ2bSddjR8dw5bmuzd/499RFjpvhzcZHDJDb6MIPfGuadwAdx41acNcRxKMGHeDP/AKq2tNxjeotWNRxMd4MpnFuj91kKMpKsDOUiY+2oHh/QAsuZ8QbdmTlXqwW8eY7o2q28W6VAXOpwqC/d5meyvdt6XtAHfUzh8M2S215g1xUGaBCl47Rjz2qiNavTj4X9y14lVnrxyvoQHDeiWH7MqWCGdRkB5xlBgiRPjVhutROGiVJO5JPvge4ULiD5YMgDnM+rYU9LEyzWk9GPG2dkHx3F5VgbmqN0ktuMnYcIBObKcpLeO2ggec1aeMQAbjNOsAAEb8pP4VD2eN3V1zGO7lRlGXaz2CMVS62h1UXbxKor0RHqR4pbt3JuWwEf5yjY/tDuPf8AjvFrWgpKS0OWr4edGeWRoHwQH85vfVf3LWs1kvwQD86vfU/3rWtUZS7pdR7pj/wzfpNj6o/1mqADpWgfDSPzix9Uf6qz62tQk9QWqu2zxWuxSmFP+EcLuYi5ktLMbsdFA7yeQ99RzW1ZFRcnZIYhTXhZJIAknkBWh4PoLbEdbcZjzCgAe0yasXD+HWLH+1bCH6US38WpqiWIitg2n0fUfe0+ZTejXQXOM+KLIJ0tjRiO8n5vlv5Vodm2tpFRBCqAqr3ACAB/3SHuA8ifdQ1xGYnTVdI/z/NKy8Sp1J9p6fQ06WHjBaIqnSHoveu2LiI6y1974GupfQLOYQY1n1eNQPRnF/FbireUobZZCIJaSr5ezHMKDoT6S1fcRhEzZxbul+8XXGnlnj3VG4e/bt4prhRlK2zmNwqGGoK9XoSSToeUGjKb6xqEtghpKLa8Ph/JHdIeApibqq1xrd1ZI0GzQfXBHvomA6GXOpk4lmdwjqzJmCqdCoBfU9rvA2prafEYnEjZQ55H0V3JHkKvmFuEIfkoVNF1OoG1a0MNTasloZFWz31uVnD9CwgHynWAXA7Fk1L6MRE6gjQ699Fx/Q23D/F7j2SN80suX5wGsxtv3DxmwtiYt9YbTDWQAzCTO/30s4odlYcF++DHPWRSeDp7tfMpWVaWIfgvAls6IOzIYvzY/NH7IXu+81LYtoEUz45imtWrt1AMyAAFoyjUTzJ5zGk00wvEDetJcYAZp0HcCROvlXO9KUMlS6d19PI0cNUUmoW2VyS4e4W3rymft++mOOxPWQF2jXz/AOqGzkBgNj/n2VC8e4j1a5FPbcexeZPd3Cs+EHJ2Roxgk7kNx3E52Cg9hTA8Tzb3U3wPDDd11W2NzzPgKbXnq1YMRaQfsj2xJrUfYhZFxW+OWVtxkGUe3baq5duQwUbzAEgc+ZJgee1TfTHiCqVQavuRyA5E+J5CqzbsFzmO5M67mjcPF5bszukI05uOZ7Gl/A1eU4i6JOfqjpHZK511DTMzyy+utdrIfgZ4fkvvcJaXtOANIAW4gPrkVr1H0+6ASjGLtHYyL4aF/OMOf/xt/VWfCtG+GUfL4f6tv6hWfKlVTfaYBVXbYvBYNrrrbTVmMDl5k9wA1rV+CcPTC2hbXUnVm2zNz9Xd4VnvRK8tvFIznKIYSdpKmPLurQLvEU+kJFC1p8Gt0bQUoufOxJl69vzqIbiyRoZqC4n0uCSFMnkqwT6zsKF7zstTUdKyu9C7G4AJYgDx0qDPHrKu6l/OGXTx30rNuKcexF7QsUXuUkH1tufVA8KV0Suol/t9kMInSJPfVzoPLdvXyBlVWayXqWrinSXDkMbOMvXHA7KWxaif3ur981XMBiLr5jduM5Kyc06GewNQAxjWQOdF6L8CtniFxOsDLDkEAwfRYwF0BEnwhTVwxvQ9B6N1QgIJOUzz5f8AdHYbDxVpR1BK+Il3ZaDPoXa+VYSQ3VNr3Esv3TV4v4Rwtu2t2Dz5z7+/7KiMPwyxYRSrOcxGZjzjwA0FSd8WuvQ5mkjTu5+FacItLXz4AJzUmx3ibFwvbRXELqRH+cvtpAN0vcYwViF8/dymhWbC9ZcZX1j/AD7KVhPk7cO0ydzoPKeVRkrL7eoyd2RPSXh13EIqdZlAuAsSIlYadI1O0T7a4QqqEQQiAAeQo3FL5DZQTvJkzBMaDw29tM2Ncp0nUz12uF+M2MJRUY5+WJ4hi1tW2uNsB7TyHtqkXLzOzO5lmPu7h4VKdLL5lLf/ACP2L99QzOYgUsPTSjfxDooHdk6Dc7eurPj8Wti0WaYQAQNydgB3knQVB8EsZ7wJ2XU+fKo7p1j5uC2p0t7+Nxhp/CpnzaiFS6yaj7inPKrkTxvHdfee4FyLoABG4Ha1G8tJmiJvQMfhxbyWhuAC37zb+zanKCjuFYwekH2kmaJ8EN89dcTkLbEeZa1P+eNatWT/AAQn85u6z8kfUc1ufsFazRNPukVsvgimdOMDauXbZuIGIQxM8zrtVaHDLGsWU9Yn7atnTH011+Z99VR7xmsrEyfWvU2MNSg6adkcXD212RB5KPwps+BF3QWg58F29fKnmFTM4B25+Q1PuFE/LN1by20QMAJKKvLz5Ed9CynKLstwtRbTykFjuhl5h2FZf2S4K/1aUTC/BrdZQTfsoxHokNoe6Yj1ircOPpJRkdHGuVgOQk6z3a15eIM89XACidiZ8to9Yp4YqpHdAlSE29VYoXGeguMsBD1fXBp/2Qz5T4jKI33HjVZxNhrbFbisjLurAqR6jrWxWuOXra5lUXAPSQSpHkDIPqio7pNwNOKPbvWry236qCjqZ0ZtyDyOmx5UfRqqquzv4A07w73uZlgMc1m4txDDKZB92o2IgxWscA4pcuWesxWRS5GRYMm3BhyCTAJMjwHlVWwHwa32JF50RdgRLz4gae+KvOD4DZt2gr3GvBNAbjwJGywOQ7iTFH4aMk9nYFxEoteY3vcdXq8pyhgdAJO3kKfW+Ii41tlVX+kARmWfDejfFxbQZERWJ0iB7CdTSL+GV3AZEMDU6BgfAiCPOtC4ClwJYpnudllkbwY2pNvEBURE7RYQqaQw3LHuAmgi1dUsbZLjYpcaD/wfY+TD101w+PVAxdTbckKxdSCogxAGkEjcaT51GWqsTjo7hkskTcuQTyUCB4UzXtb129izdPyeqTIOw35n7hQr2Hcoy5gpIiQCSJ3jbWuJlSnneZ633OgpvsoovFMV1l64y6iYX91dB+ProRJ2G9TmL4Vh8MnWXS7KCB7fAeVewfSDAgfJ3ETzVlPtI++tFPs9lNpFmZLdh+H2BaUAntMRm7vb4D76zpr5u3XuDUAsy95lvSPqM+qKtHSbj9s2rgs3Vc5Qoynnc0c/8bcjzcd1VZcGqi0SZzAMwHIMxAE8jlg/8hRNCDim3uyqrPM0lwetEvcljJmSTv4VJtos91MWBS9B1OxPfOoP2U6v6kIOZk+Qq56mJiot1rS/PEvvwNpGJuE7myxP8aVr1ZP8Ev6Vc+pP9aVrFEUu6KEsybKT8IKnNbZfSVSY7wDqP851XLzgqHGoj3HY1aOnDQ9v90/bVQ4QBL23MW0Mnf0W1AEeMjyrKxWlSTZu4a/VRJjDYfLYa6dCwAH7sifb9lL6P2cqNdYdq52vJfmj2a0PEY5cQRaTVBq52ELsB4GYqULQoFDUYt3lLS5c7qOV8kVxPC5ijgdoSPMMpEe+nXAp7YKmCvd3HT7aKTzFLzlUfMdTMa8jt7qqrp7+JCrLs2GATuqG491ismIBINswxXRsrbHxg6HzFTVsx5U04lfygHx2OxHMHvBFLCVXSqqXuU1odZFolOjXSZby5WANwa6aZh3gcj3r6xU3ZvdYSrJEbTBB9tZtauiy8ouVUcsNdYBnXxgD21eeINdJV7YhTE94kAwe7eIrr6XaVtjDnFxH9xlLxKs41AmGHkDoaa3LgDHOvVt9Jp19cR768+GtqOu+dGrHePxrhxzXkPV6eYB1HfPfU7eBAFdS3Erz1kEGmFy91tsC4c1qZUEatGxPML4c/Km3EFQ3EtwA7gm4E0BQbyB3khfWe6l3Wzsfor7/AArI6RxUl/xxfxNDB4dPtsWbpJ0Gg8Nq4L22bQ8hBn2V7NpQ8ZiOrts86qCR5jb2nSsfLd2NJtJFZ6Z8Vk/F01gy58YIj1A+2O6q9iMcxADrbeBEtatMdtO0yFvfSU7UsTJOpPPXc14255Vu0aShGxmTqOTuMntW216lB+6zr7ixX2KKF8QQzpcU+BR//pT42daMlrSrcqEpsYXMLkQ3esDsBADyGBOgMAtMb6nlTrBqdXO7e5eQ++lY1T1TQNgJ8YaaLm00qiorAuMlovPku/wTH87ufUt/XbrWKyb4J/0t/qG/rt1rNW0u6Qod0pPT89u1+6ftqpX3y22I9JjHs0X3sauHTzDuz28iO3ZPoqWG/gKracMusUHVXIBkyjePhWbiYt1H8TpMFKChG7HHB8MEEDcxJ76lrjiaBhcE4OqPv9FvwpTWnzHsNv8ARNQyO2iJTqRcr3DKKj8TifSXfIw/hb8CPfTy4tz6Dfwn8Kr1y1iFvO/xe86kQcttjIkbaakbiqqlKUlaxXmi07tEujUx4xalSY1AkeYNORhr2nyN0+PVv+FKfB3iP9q5/A34UMqM09EypSXiNuj/AAqyMt9+2dSttj8+dSNO0BvB108KnGxqhHuG4RmuQRmVYMA666bioyzw66LeQWrkBswlTofDSlWuivWHM4uqdzoe/wARpWrT6QqwjaVP11+gDOhByvm0HWKc2tXYPbfbMZk81zDn5gzUdiONm12LVuFPkfKIMHzmpduAhVhVuEfRIzD2EVAYjgmJRpS27KTqMjE+0bVfS6SlJtSg17lLw6/8sacGZjdxF1zJhF+0/eKlrIJACgknWAJPsoHDeDX1S4OpcS4IGU7BR3+M1M8E4ddW8jOjACZJHgaCqQlVrXa0fkHwlGnS31Qz6p5y5WzROWDMczG8eNRnSjB3jhyqWbjFmUQqMTAMk6Dwq5uv5+n/APO/9aVLkVesJGM077FMsU5JqxhVng+J0Hxa/wDyn/8ArTq1wDEsY6i4PNCv2itmKa0G9dVfSMT50bcFvfZGTf8A+YxAiUJ8lJ+6h3+BXwT8hdjvyN+FazbvK0EGRR70RUHPwJK5ja8DvsjKbF3UEf7bfhTLh/A8V1YnD3v5b7cuXdW3YYSpJ/zSg2MJdyhWugLHzVhv4ixH/wAad9pFdSKmsrKT8Fthkxjh1Kt1LaEQfTt8q1WoPg/B0s3CyTLA5idWJ01J57VN1ZBWRGMMqsAxVoGJAMd4mgCwv0V9gp1fptfTMrKDBIInukb1CS1GZzqV+iPYK4bC/RX2CmgwNwSBfInvQHc+fdp6h4yoYS5+vbcH0V25j19/+CIw4NhforptoKWiADQAeWlMhgbmZGN4nKRplAB3kaHnPuHlS7mCYsxFwqGM5YBHoBfummHHYFKimFvCXc2t4lYHISSGkz4Eaeul38E5Yst1lnYRIAgCN+8T6zTiHkV2KbXcM5UKLpUiZaASZ9e9JwmHuKxL3MwloX9kxlk94A9/tQh3XqaphnCuOsLErCzpBgwZ33pHxG5+vbn80HcRv4HX7ZphD2kvXrNsqILFj3mBXbm1Otx0Ql5vz+144e57nSpk1B4lv9RsD/8AXu/1JU0+xpS3ZYhjiL7NnUQI03gz7N6RZtk5ZLQQDqRufD8R30UCQ57/ALiR91QXF+lVuyQuvWDJoVMT1hVp7tJIPlVcmluKKnUeWJK5tSNSY3GsT6vCuIucqCZB11BGxjfTXxFNOjWJe9bd7gA+VvKMsgFbTlAd+cGk8b41bwqI2hdVuFbUwWCakDQ66euo25HvNPq0tUSmBgW37pb/ADU17hqqUGpJBO7HTUwN+6KjuiHF1xeHa6EKjrGGUmdoO8ba06ucfw2bI7ANEkFSY5ETETrRMFdaDWcdJbnOHC78eaes6nq2iYNufk4/aB3086stQfBOIYd2y2HtmATlUiRqJ7O4Enu51OVOIzA36EzQJOgG9Fv0B0BBBAIIgg6gg8jUJblb3BDGoSAGDEmAAZ1gn2QKQMfbmA6nyO22/dvREwqAghFBGxCgR5aaVw4O2d0T+EctuXh7qiMcbGWwAS6wQSDIjQgH3mljEpmy5hmJIyzrIAJEeRBr3xZIjIsa6ZR84yfad6WuHUHNlXNMzAmToTPfFMOBHELW/WJrtqOc/gfZSrmMRTlZgDr6oAMHuMMDHjSvidv6C8tgBtoNuUaeUilPh0MkopJ3lQZ8/YPZSEJt4lWBykGBJjXSSPtU0GxxK20w0ECSDoRKhx7VM+3uMOFw6jZVHkAP83ri4ZBsigRGijbu8vCmELtXAwlTIkj2GD7xQXx1sGM4nNlInYmYB9lEGHT6C/wjx8O9j7T3142EO6ry5DloPYDSHPYa+txA6mQwkf53zSrm1dRABAAA7gIFcc063EVviB/1PC/UXvuqY4hjBas3LjbKpP4VDcRP+qYT6m991L6b3SuEbSZZBH/NaU+WXU45pJeJmXCulrK2JN645Ny2wtgkkDMt0gDu7RSm2IvPesXM0sQU7bEkiDmAJ3Ppsv8AD4U+4/w7qrrWwvYzq2YgOc2QkyZIC6sSuWJUaGKFh8EGt3czEKbiNOgjQjYElQM2x0Ec4mhrq4feydh/0N6SXUum3fuhcOtpiARtLoAZAktLmZnnUTj+N3L+FsvdOa9au+nAnKykjQAD0vblrnGLCoyLI/25ByR6ZLoxkdoldI+kK4mHBsYgKR6GYgEMB1TqZ2G5LacvbT+BJRWrNB+DhQuHxCAggX2IgyIe3bddeejVGdJbb2cUbpWUYhl5qRADDzBEx40DoHxQWcS2Hf0btuxB3i4bRI9RUR4FR41fsfgFuobdxZX3g8iDyOtF0pWAq0Xm1HHBsR1io4VQHQNIPeBI/wA7qlagejuBezFvMGtgHLIhhJBgxoeeunlU9U0UyBX6bXyQrFRLAGBtJjQe2nOI5UCoS3KnuNRiLmvyXd89eZ19g18aQL94kfJBRKScymBPb566ae/WdHs10VEYavduhjCBhmgagdnKDJJMzmkRG0Hz4L94/wDjy6rqWU6GM0CdwJ5+2ntepCGPxi9Imzptoyzy13jadPfR7r3OsUKoNsjtGRoddd5PL204rwphxjfvXphbYyhjrmXVcuhidO1y8OU0tbt3q5NsFx83MIOm88p93jTs16KYQ2u3bgVSqAtzGYCNO/nrQuvva/JA7wcyifSjSfBR6/Cn8VwmmHE2iSBmEHmJn3165tSprj1JbiKvxM/6pg/qb32U56ZKfil06HIufXuRlY+4GgcTH+qYP6q/9gp90oaMLeJ26q4P4lge+lPkvpu0kzI+mPEw2LcBcyIQO1MkwRuCCREEf9mu8BxjLbuP6R662oBmDlS42XeY2GnfUZ0owd5LzNdOYuWIiTpadkPKNMh9VEwN8iyCASUxKXPUUET4aMPbQ0leNzQsu7+ckr0qLXcRiVkAWerXnqPR07UzpNA4KgZL6gHtWCN+ZeB9lA47irtu/fJWReyNPflAYR/FTbh+IKoz8g1kt5dYzH7Kez4LIyio+ZqHDeDC3mxKgvdvZSpjMECoF9u/tjvmZRGGgdwRvtB8dRUR0NzHCrJB1JBB+kAW8u2WqXd2GzN7TRUForGfVk8zTHnDLjG5BbQAiIE8tZBqZqD4RcY3O0Z7J+0VOVYiiW4HEcqa3kzKyyRIIkGCJESDyNOcTypuTGvKoS3KZbjT4hr/ALl0drNAaB5bbeFExeCFzdnUZWUhWgEMCNR3ifxmiXsQqiWOg9Z3A2Gu5AoA4pa3z+wMdo8PEe0VEYJYweVs3WXG0iGaRt5anxNIucPDEkvc1MxmkAhgwgEQIgDy9tHu4hVUsT2RudTzjl3e6m6cUtkxmjUAaHXMuYEeEfZ5UrjnfybpHW3to9P9jL3b6z560v8AJ+s9Zd3mA+nlttzikLxW3lksRtMg6SheCRInKJ37u8Uo8WtAkZthr2W7p7t4phw2JwgdgSzACOyCMujBgYjeVAmdpoK8OiIu3THe8z2gxnx0y+AJo2IxiIAWMAzyJ2EnYaUNOJoTEkHNlHZbU5mUctNUb2UzHFthB1fV53/ezdvefSj1eVDucOBmXuEEEEZpGpJ2iOceoUkcYtamSACPmtrKhtokb7HalNxS1E5tIn0W5AHu7iPbSEObNrKIknfVjJ1JO/rpT7V1GBGlJujSnW4it8TE8TwZHK1en2UXpc5ayUSWYlZAEkwwaPYp9lA4mG/KWDIOnV3p/h089aHxTHnD2kObO7AgrCiSDB5T3zr9tNUaV2y6Kd9CmdK7V03V6lFCCwysrGQOtzPcE7ZoEesjnUJwnB3DZvgqxm1CwMsduRMjUEEgAb7VarPSNCA1zD5LjHPlLMhzba9rWBqAR6qdPjsHlzdtIESH1zONWEglrnKTJHhVGZbXE68n4FX6QY8W71sdU15FszBU6MywdSDIEKCRp2dDTbodgxdm1cBKukGNT8m4YdkGRzE85q22MXhLrCzbvXpMDJ1fzRqVBMDWZLazr40vEXUw1shAolizlQqgiNFCgnsgT6R1OusTT6RWoRCc6my+xNcNvdSVsC0wtahGCmcxJYgjkoncnw13ot3juHEZrgXNJAZWUwDEwRoNNDz5VVcJir1xM5uG0IGVUAXbm0Ab+EfdSsJxi8Fut1haFPVKyhgWG4kmddhvsfW0cVFPLcisLXlT623nbnXy/GXngmPs3LkW7iOcpMKwJjTlvU/Wb/B5xlr+KYPbtBurYl0RVO66EgA8/dWk0ZCWZXA4yzK4DE8qAadXknahdQaTWpGSdxu9oHQgH/3P2iaXlo3UmvCyaaw1mBr1GNk1zqDUXFj2Yiu0vqTXeqNLKx7MRXqX1RrvVGmcWPYGK8aJ1RrnVGllYhFIunSjG0aS1gxT5XcWpAYzCM2Ks3hGS2rgiTJLAgRpHPvplxJAXfMbWUnMVedBlXXbTzB51Ptw65+s7+Q/DlSX4W5+f38hz9XL7udKUFLcUalSLuinjo9hyxPZkSYF1iBG5hlPvrtzgtme0UJnSSgggEiCLII0narhd4WxEBgviAO494/yKR+SH53OXcN5mdv8mo9TEXWz/tXsU9+FRL2jZRmOrgsWbMYAZyJIJG200B+B50Aa7bIGp1Oo9HXs7SRV2ThDj/yd/Id2nLkda8vB3H/knwgRt+736037eJdHHV4qySt8Cj4jgDRlS8iqT2pZpAmDHZ30jWjjo/cIGR7eXb52gHdpVu/Ib/rfcvf+7S14PcH/AJNPIe7T/IqH7Ol4Fv8AVMXv/gjeiPAkw7kqSSQe6NSCSdNTVsqP4dgGtklnzT4be6pGiYRUVZAcL21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" name="AutoShape 4" descr="data:image/jpeg;base64,/9j/4AAQSkZJRgABAQAAAQABAAD/2wCEAAkGBxQTEhUUEhQWFRQXGBwbGBgYFxgYGhwaFxocHBgcHBodHCggGRslHBkfIjEhJSksLi4uHB8zODMsNygtLisBCgoKDg0OGxAQGzQkICQ0LCwsLCwsLCwsLiwvLSwsLCwsLC8sLCwsLCwsLCwvNC8sLCwsLCwsLCwuLCwsLCwsLP/AABEIARAAuQMBIgACEQEDEQH/xAAcAAABBQEBAQAAAAAAAAAAAAADAgQFBgcBAAj/xABIEAACAQIEAgYECQsEAgIDAQABAhEAAwQSITEFQQYTIlFhcTKBkaEHFCNCUnOxwdEVJDRTYnKSk7LC8CUzguFD8aLSY2R0Fv/EABoBAAEFAQAAAAAAAAAAAAAAAAQAAQIDBQb/xAA0EQACAQIFAAgFAwQDAAAAAAAAAQIDEQQSITFBBRMiMlFhgZFxobHh8AYU0RVSwfEjNEL/2gAMAwEAAhEDEQA/ANrvXCDQziD4V7E702du+qm3cg27jhsSfCmuO43asj5W4ieBOp8lGp9lUfpJ0uZybeFMKNDd5n9zw/a9nfVTO5Jkk7kmSfM0JVxajotWb2D6EqVYqVV5V4c/Y0q70+w49EXH8QkD/wCRFdTp5Y5rcXzUH7GrNs9ED0P+9man9Cw9ra+5rWA6RWb2lu4pP0TKn2HepDrzWJKx3q3dHelBEW7pnunf1Hn5GrqWLzOz0M3GdCTpxzUndeHJf+vNeF400sXg6hlMg0UGiczMB3WjDi6a91poSmvU+ZiuG6017rTQq4BU7sa4XrTXetNDrwprsVwvWGvdYaQK9Sux7iusNe600kCuGmbY9xYuGu9YaFNdpKTGbDo1LodqiVbHYdDTF1nnTjjhZjhrZgD/AHSOc6hPKNT6h31e+O4wWbT3W2RS3nGw9Z09dYuhJlmMsxLMe8kyaBxdRxVlybnQmDVWq6slpHb4/YVPKiYW3muIpmGYAxvqQKkcF0dv3QpAVc85A7ZWcASSqxMeJgeNRArLnGSV2jq4VITvGEtVvbgkruAG4OXQkhpJ9PIsQvzp0ke6upwvtasIJYbmRHWwSSsRNoz4R31HUbBYN7rhLSlmOwH2nuHiarUZPRMi4yjFtyt5g7ylWKncEg8tq5mqYxHRt0UM93DqpMZjcMA66Tk12Ookdk91dPRe+Vz2+rvr32bgf7YPuq7qan9pBY3Du3bXuG6L9ITYuBbhmy5hp+aeTeXf4eVXXpRjbljDXLtrLmRWIDAkM2Ui2uhETcKye6RzkUDiPR29atl3UZRo2vomAYYxBJkAZSZOm9XLotdXFYNUvAP1bBGDd9shrZPiBlM94o7DSkuxM5vpqhSmliKLT4dvk/zyDDi7W8T1N5hlyJqFgZ36xomdAEsOT4Faf4Ti1u5aa8ubq1XNJXLK5A8if2Tz1BkGDRn4fbZs7W1LTMkSZClAf4WI8iaDxLhguYe5YQhA6ZJ1MKRlIGv0dB3ad1Fo58aXOlWHAaS+ZFLMmXtBVtpdJieS3U03lgKPc4/aV3Q55QXC0KTpZW2zkRMx1qjTnI5U5fhdk72kMzOmvayzJ3M5E/gX6Ijv5Lszm6pM2usCdSrHXl2lB8xNSEBwHG7V5gtol5AMiCozIHEkEjVSDO3aXXWmPE+kORiFBAS+LbsQCCq2TfuxqIhBEnnU1YwaJqiKvkI2UKDHflAE7wAKbYnh+H1FxLfyhYQ0do3FyuADuWWQQPGkIbv0jsjN6RyhixgADJaF1gZPJGWeUsB3w4ucVCWEvXVZc3VjIIZg91lVV5T2mApdzhNhpzWkOYMDKgyHUKw8iqgHvgd1HfCoQqlQQpDKCNiplSPEHWaQiIxXSNRbY21YsGCCQIFxri2gpIbcO8ETrlaCYJro6QW1lWFxmDXFEIO2bU5woDGSsAeJIA1MU8v8MUssZVQP1hULu8lgZmB2jmOmpE0ZcDbEQiiCxEACDcJLn/kSSe/nUWOQ/EOkqLBSSqXLi3uzqFs2md4EzuEAmJzA8xT3Ecfsp1hObLbkOwU5VKlAQTyjONTp2X17Jpx+TLMR1SRBHojZsoI8iEXT9kd1GbB2zPYXUztz2J849tJXGY7w7SJ7xNFodmiVfHYkiofCZdjCZfpug9hLf21VejmBQJdxV4ZrNgaL9O5yXykjTmSPGrR8JtucMp+jcUnyIYfaRUPwLEJdwgsBlFxLyXMrEDOqurGCdCYB08B31n1Yp1teFp5s6PBTlHAPJzKzfguX7ew6Thyubvxi5c+OtaBzKXCWjdOW1aGXxI7OsifElpY6P2M13Dw7NaCm5iJhUjtOoXb0NANTJO0U+vcav53a4cNaQkFQbiZpRgUYhM7OYABGkjaKVhuN5meMfaVnEfo7IinvUuwBbxadhpUstOT1Xvz7v5laniIRbjLTTZ3StblJ6LXR6eNyH4rg7du3YZcKMzsGZS7yEeRZtt2pzt6RgaZSNN6e47Cvh0+KYVc191D4l1OXKrEhUDkjKDqBrMDvM034vjmbE2rtzE2b6WnU5bZywAwLEIScxgbgn1U943ikzOzFDZe8l5mW4rPd6tV6q0iAyBKiS0AamoqMbytp7er/ADYtcqmWCk817vdtXvomm1e29tG9PiRHE7dzEl+osuqLcl85UHOBkS2o0AVFkBBJ7RPnI8F4e1jDC8pyXcRAW5Em3bO2Vfn3W+ao7xyBpxjuKraS1cS+Je3pbTUC5ebNeu3BsQvzQRvpUjjWwzXrz/G0VxaW3bggiznkFk1gufDYRO9SjTjnzXu/Tnn6lVSvU6pUlC0fg23bh+tvTTXYqXSy7iHKPfMWiSLSdYrxk0YtkMG5PpHYEwPGV+DS7riF5dhv6gfuqP6aXrBa3bsEOLShAVPYRFEZRGjMx1J5BVHfT/4NLZzX25Qg/qP3VSv+zvf/AEE17Pot3jb0tzo+dy8zXRXq6KNOVA3MWgzZnUZAC0sBlDbFvogxpNCx3EUtW7rsy/JIXcZlBAgkSSQFmDBMCnRUdw1pFy0GBDAEEQQQCCO4jmKkIgX6RMy2yiBD8aFi4HO0oWMHkdQJI79OdOOkp1whEE/GrcCYBlLgGvrqTGCtwR1aQSCRkWCRsYjcQIPhRbloNGYAwZEgGD3+BpCK9c6XoLfWdU2mHu4hhI0Sw4Rwp+c0nTYbSRIpw/SL5XqxaJ+WSzJYDtXbXWqYiQIMHmOU1LnDJAGRYGoGUQD3jTSunDpM5VkmZyiZGx86QiCt9KQ3VBbRLXEZ8pdFhbdwW3hmgMRJbloPGrCaGcOmnYXsmV7I0PeNNDS5pmOemumuGuiooTDWaJQ7VEoiGxJEF0rtpds3LLOisydkMwHaBlDqdswFZDaeQKlfhn/TLX1A/reqrwjFR2CfL8Kz8ZTzK64NroPHqnVdCWz2+P3JyxazEiQIBY+Sgk7c4FOG4dcBIIgDnyMsFEc+fuPMRTNLhXUEg+Hcd6lEwzMlsrcbM0ky2g1ZjsM2pSRvJnnvkzbR1VWbi730Ga4NzssnTTn2gSD4aDn3ik/E31OU6DMdtgAZ9jL7aerhnOXLdjQHVm5IGJELsA8Rvv6urgnKrNw/NEZjGR8ixtpuJHcPCoZ/Mj11uV8xlZwVxgpCyGmDKiY33PhSbuHZVVm0zEiOegUyRynNzp3Zwl3ICtw5QmaAX0kBojke17Saj2vM3pMSBtJJ37qdNt6FkZuUtGrep4tV+6C3bNrDy960HuMWINxAQNlBE9wn11mfEcVlEDc7VDKO+tPCU7dtnM/qHHxVsPHfd/4R9EDidj9da/mJ+Nd/Kdj9da/mJ+NfPIpDGjcxy3WvwPoj8q2P11r+Yn41U+knTl7d1rOFtdaQB8pvbzMMwWQRyIPOZ8Ncx6L8LOKv5QAwVSTmnKCZiY3jeJH46bhejVhBDJnY+k3ognwReyPt8TVNWvleVbmnhqF1mn7Ff4T8IWNW8lvEqgBY5i65FCxoQw03ESZB0q/8I6VYbEFglxQyrmIYkQv0pIAjXcGqpjuh+HuqwYMpOxDHsk842PrFQQw7cLBuv8pNo2lcNmKkHOAqsIVWKyQZ5ilCupLz8CyphVwax+VbH6+1/MT8a5+VbH6+z/MT8axHpIcM4s4jCDILobrLcQEdSJgScoMkwNNNKvXwbYbB3MLldbTXpbOHClonsxOuWCNtJmr4u5mNyU3Eup4rY/X2v5ifjSPyrY/X2v5ifjWPdIODZMdcs4desEyiqZgMAYPdlJjXwqwYDomltc18dY8agEhV9YILHx28OdVVKqgtSyjTqVZWivXg0E8Vsfr7X8xPxrq8VsfrrX8xPxrE+PYHqmBT/bY6CZg93j/7qODU0Kiks0Sus50ZunNao+icFjLbkhLiOQJOVlb7DTusr+CJ/l731Y/qFanRlN3iShK6uYz8NP6Za+oH9b1RLbVevhr/AEyz9QP63qhrVctwWbtNtEtg+I8n376kFYGqywolnFMux9tB1cKpaxOlwH6jcEoYhX81v6llrkVCDijd3v8A+qSeLNyHv/6ob9pUNpfqDA2vn+T/AIJ9bxUGCRO8GJpji+IKogan/PZULexjtuY8B/k0hVirqeDS1kZON/UiaccOvV/x/IcsWMnU0taEtEFF2scpKbnJyk7tigK5Yw/WOVzQAjOdJJCCSAO/SuMaf2OFtlN1HUXbdzLlLKmwlwJPaMHwEA1CUrILwVHrKm10tyw/BvdS3h7t52FsM4XN2QSQgLBcwIgDXbv7jV34fxNbklbi3F5MInxBy6H1AVC9EStrB2V07S5yCJlrvaj1ZgPVUjjyLaHLbyEwAVUBZadTHcdye+gqrs20b0KTdk1uO8RitYtKLh+d2wse4yajeOYRcRh3DKy/TTSe8QQYPgR9opvfwha0q271yyxhlZToZGoYbMJP2Ux6UPew+BuNccdboAyyJiYMcjB28TUbXt4lmTK/zXxHvDeEYW7w+4uGC3WFt0WQquG0OpMah47fMzrWfYDhF65f+LhSLoJDBtly+kW7gP8A1vVk+CvCNcw98XZRbhBtXCu5BJugNILAhBI235zV6sYG3be9dUdu60s0awAAB4DSfMmjak8iMiph1Wknf/XkA4Nwa3hreRBLH03I1Y+PcO4cqLjn7JpwJjXnvUfxEgIfXWfNt3b5NOhTSaiikdJD8jB53B7leq8BpU10pvaW17yzfYB99QibUVhVakjF6WnmxcvK30L58ER/OL31X961qtZV8EP6Te+q/vWtWitKl3Sql3THPhpWcXZ+p/vaqABWg/DR+lWfqf72qgKNKg9war32cavRNKNJimKjhpOWl5a7FIQnLSxSVilUhCwKWFp3wfCrduqrZsvPL6XdA0MmT3d9Kx2HVVV1kK9y4oDEE5bZUA6R9KPMGoNkkhiwp0LoRvjL9vM8NbEDkCTmIMTpGhpnmomNxd02LQVYtlSOyJBdTDFtNzv66hJXsjU6Nk4uX5rwazw3Ao+HRrJKTbXqzvlECPdpNDuLcCwEuqZ9JLwuL4St3Uj1io74P71z8n2nBzQzqBzyqxAqUu8YJnsifP8A6rNqTUJNM3qMpyV1qgPE7jiyrXAoaDIBkDuj8NY7zvWddNONNcKWmJ0gsd/82+yrhx3iBFss57KgkKOcVmNnEB7vW3rbOuugOUFidAT9EDl4Dxq7CpTln4X1HxM8lLJy/kuS7dAeO3LmJs2LrTbVHFtQAACBImN4AIE99aSzScvrPlWO9HuIW0xTXSOrUIYCye0AJC+darwHN1QuXBD3O2QTJAPognvjfxJqVVa7WQInHxux/cE1B8bvfNG5qVxLwCapfHuIaO4PgvmdP+6Gmr9lBNK0E6ktkrlZ4viesvMdwOyPJd/fNBXagLRVM1pKKSyo5CpUdSbm927l9+CP9IvfVf3CtVrK/gj/AEi79V/ctapRdLuhVHumPfDP+lWfqf72rP1atB+GcfnVn6r+9qoCW9ahLdgtXvs4DvXjFeO/+cqTFMVnVavM2ldC0lhSsMdWvO1dBqycC6DX8UguFltWz6LMCxbxCAjTzImq6lSNNXk7FlOnKbskE6EcOYut9hCB1Ck7sVYO0Dn2UYT3nzqwcN6Po1i2b1ssVa5AadM75pYDQk6b006RXOpsXRbdlW0Rh7aqSuvVrNzMPRKhnGxJLAyIo3wf455yuxYsk6kkiJ5nfTnQOKnNUXNfn4jaoYWMdbXsS1vCWkHZtooH7Kj26VCdIOj1zFKDhCsk5bgzQhHeSJ1Gmwkg+VG+Eficmzg0nNdOsEgSWCqGHMSSfVtVn4ZjFt2gr9lLSAZvBBG3eY5VnKc6ajUW74L1VbzJKyXIPorwc4TCW7DEMyZsxWYJZ2bSddjR8dw5bmuzd/499RFjpvhzcZHDJDb6MIPfGuadwAdx41acNcRxKMGHeDP/AKq2tNxjeotWNRxMd4MpnFuj91kKMpKsDOUiY+2oHh/QAsuZ8QbdmTlXqwW8eY7o2q28W6VAXOpwqC/d5meyvdt6XtAHfUzh8M2S215g1xUGaBCl47Rjz2qiNavTj4X9y14lVnrxyvoQHDeiWH7MqWCGdRkB5xlBgiRPjVhutROGiVJO5JPvge4ULiD5YMgDnM+rYU9LEyzWk9GPG2dkHx3F5VgbmqN0ktuMnYcIBObKcpLeO2ggec1aeMQAbjNOsAAEb8pP4VD2eN3V1zGO7lRlGXaz2CMVS62h1UXbxKor0RHqR4pbt3JuWwEf5yjY/tDuPf8AjvFrWgpKS0OWr4edGeWRoHwQH85vfVf3LWs1kvwQD86vfU/3rWtUZS7pdR7pj/wzfpNj6o/1mqADpWgfDSPzix9Uf6qz62tQk9QWqu2zxWuxSmFP+EcLuYi5ktLMbsdFA7yeQ99RzW1ZFRcnZIYhTXhZJIAknkBWh4PoLbEdbcZjzCgAe0yasXD+HWLH+1bCH6US38WpqiWIitg2n0fUfe0+ZTejXQXOM+KLIJ0tjRiO8n5vlv5Vodm2tpFRBCqAqr3ACAB/3SHuA8ifdQ1xGYnTVdI/z/NKy8Sp1J9p6fQ06WHjBaIqnSHoveu2LiI6y1974GupfQLOYQY1n1eNQPRnF/FbireUobZZCIJaSr5ezHMKDoT6S1fcRhEzZxbul+8XXGnlnj3VG4e/bt4prhRlK2zmNwqGGoK9XoSSToeUGjKb6xqEtghpKLa8Ph/JHdIeApibqq1xrd1ZI0GzQfXBHvomA6GXOpk4lmdwjqzJmCqdCoBfU9rvA2prafEYnEjZQ55H0V3JHkKvmFuEIfkoVNF1OoG1a0MNTasloZFWz31uVnD9CwgHynWAXA7Fk1L6MRE6gjQ699Fx/Q23D/F7j2SN80suX5wGsxtv3DxmwtiYt9YbTDWQAzCTO/30s4odlYcF++DHPWRSeDp7tfMpWVaWIfgvAls6IOzIYvzY/NH7IXu+81LYtoEUz45imtWrt1AMyAAFoyjUTzJ5zGk00wvEDetJcYAZp0HcCROvlXO9KUMlS6d19PI0cNUUmoW2VyS4e4W3rymft++mOOxPWQF2jXz/AOqGzkBgNj/n2VC8e4j1a5FPbcexeZPd3Cs+EHJ2Roxgk7kNx3E52Cg9hTA8Tzb3U3wPDDd11W2NzzPgKbXnq1YMRaQfsj2xJrUfYhZFxW+OWVtxkGUe3baq5duQwUbzAEgc+ZJgee1TfTHiCqVQavuRyA5E+J5CqzbsFzmO5M67mjcPF5bszukI05uOZ7Gl/A1eU4i6JOfqjpHZK511DTMzyy+utdrIfgZ4fkvvcJaXtOANIAW4gPrkVr1H0+6ASjGLtHYyL4aF/OMOf/xt/VWfCtG+GUfL4f6tv6hWfKlVTfaYBVXbYvBYNrrrbTVmMDl5k9wA1rV+CcPTC2hbXUnVm2zNz9Xd4VnvRK8tvFIznKIYSdpKmPLurQLvEU+kJFC1p8Gt0bQUoufOxJl69vzqIbiyRoZqC4n0uCSFMnkqwT6zsKF7zstTUdKyu9C7G4AJYgDx0qDPHrKu6l/OGXTx30rNuKcexF7QsUXuUkH1tufVA8KV0Suol/t9kMInSJPfVzoPLdvXyBlVWayXqWrinSXDkMbOMvXHA7KWxaif3ur981XMBiLr5jduM5Kyc06GewNQAxjWQOdF6L8CtniFxOsDLDkEAwfRYwF0BEnwhTVwxvQ9B6N1QgIJOUzz5f8AdHYbDxVpR1BK+Il3ZaDPoXa+VYSQ3VNr3Esv3TV4v4Rwtu2t2Dz5z7+/7KiMPwyxYRSrOcxGZjzjwA0FSd8WuvQ5mkjTu5+FacItLXz4AJzUmx3ibFwvbRXELqRH+cvtpAN0vcYwViF8/dymhWbC9ZcZX1j/AD7KVhPk7cO0ydzoPKeVRkrL7eoyd2RPSXh13EIqdZlAuAsSIlYadI1O0T7a4QqqEQQiAAeQo3FL5DZQTvJkzBMaDw29tM2Ncp0nUz12uF+M2MJRUY5+WJ4hi1tW2uNsB7TyHtqkXLzOzO5lmPu7h4VKdLL5lLf/ACP2L99QzOYgUsPTSjfxDooHdk6Dc7eurPj8Wti0WaYQAQNydgB3knQVB8EsZ7wJ2XU+fKo7p1j5uC2p0t7+Nxhp/CpnzaiFS6yaj7inPKrkTxvHdfee4FyLoABG4Ha1G8tJmiJvQMfhxbyWhuAC37zb+zanKCjuFYwekH2kmaJ8EN89dcTkLbEeZa1P+eNatWT/AAQn85u6z8kfUc1ufsFazRNPukVsvgimdOMDauXbZuIGIQxM8zrtVaHDLGsWU9Yn7atnTH011+Z99VR7xmsrEyfWvU2MNSg6adkcXD212RB5KPwps+BF3QWg58F29fKnmFTM4B25+Q1PuFE/LN1by20QMAJKKvLz5Ed9CynKLstwtRbTykFjuhl5h2FZf2S4K/1aUTC/BrdZQTfsoxHokNoe6Yj1ircOPpJRkdHGuVgOQk6z3a15eIM89XACidiZ8to9Yp4YqpHdAlSE29VYoXGeguMsBD1fXBp/2Qz5T4jKI33HjVZxNhrbFbisjLurAqR6jrWxWuOXra5lUXAPSQSpHkDIPqio7pNwNOKPbvWry236qCjqZ0ZtyDyOmx5UfRqqquzv4A07w73uZlgMc1m4txDDKZB92o2IgxWscA4pcuWesxWRS5GRYMm3BhyCTAJMjwHlVWwHwa32JF50RdgRLz4gae+KvOD4DZt2gr3GvBNAbjwJGywOQ7iTFH4aMk9nYFxEoteY3vcdXq8pyhgdAJO3kKfW+Ii41tlVX+kARmWfDejfFxbQZERWJ0iB7CdTSL+GV3AZEMDU6BgfAiCPOtC4ClwJYpnudllkbwY2pNvEBURE7RYQqaQw3LHuAmgi1dUsbZLjYpcaD/wfY+TD101w+PVAxdTbckKxdSCogxAGkEjcaT51GWqsTjo7hkskTcuQTyUCB4UzXtb129izdPyeqTIOw35n7hQr2Hcoy5gpIiQCSJ3jbWuJlSnneZ633OgpvsoovFMV1l64y6iYX91dB+ProRJ2G9TmL4Vh8MnWXS7KCB7fAeVewfSDAgfJ3ETzVlPtI++tFPs9lNpFmZLdh+H2BaUAntMRm7vb4D76zpr5u3XuDUAsy95lvSPqM+qKtHSbj9s2rgs3Vc5Qoynnc0c/8bcjzcd1VZcGqi0SZzAMwHIMxAE8jlg/8hRNCDim3uyqrPM0lwetEvcljJmSTv4VJtos91MWBS9B1OxPfOoP2U6v6kIOZk+Qq56mJiot1rS/PEvvwNpGJuE7myxP8aVr1ZP8Ev6Vc+pP9aVrFEUu6KEsybKT8IKnNbZfSVSY7wDqP851XLzgqHGoj3HY1aOnDQ9v90/bVQ4QBL23MW0Mnf0W1AEeMjyrKxWlSTZu4a/VRJjDYfLYa6dCwAH7sifb9lL6P2cqNdYdq52vJfmj2a0PEY5cQRaTVBq52ELsB4GYqULQoFDUYt3lLS5c7qOV8kVxPC5ijgdoSPMMpEe+nXAp7YKmCvd3HT7aKTzFLzlUfMdTMa8jt7qqrp7+JCrLs2GATuqG491ismIBINswxXRsrbHxg6HzFTVsx5U04lfygHx2OxHMHvBFLCVXSqqXuU1odZFolOjXSZby5WANwa6aZh3gcj3r6xU3ZvdYSrJEbTBB9tZtauiy8ouVUcsNdYBnXxgD21eeINdJV7YhTE94kAwe7eIrr6XaVtjDnFxH9xlLxKs41AmGHkDoaa3LgDHOvVt9Jp19cR768+GtqOu+dGrHePxrhxzXkPV6eYB1HfPfU7eBAFdS3Erz1kEGmFy91tsC4c1qZUEatGxPML4c/Km3EFQ3EtwA7gm4E0BQbyB3khfWe6l3Wzsfor7/AArI6RxUl/xxfxNDB4dPtsWbpJ0Gg8Nq4L22bQ8hBn2V7NpQ8ZiOrts86qCR5jb2nSsfLd2NJtJFZ6Z8Vk/F01gy58YIj1A+2O6q9iMcxADrbeBEtatMdtO0yFvfSU7UsTJOpPPXc14255Vu0aShGxmTqOTuMntW216lB+6zr7ixX2KKF8QQzpcU+BR//pT42daMlrSrcqEpsYXMLkQ3esDsBADyGBOgMAtMb6nlTrBqdXO7e5eQ++lY1T1TQNgJ8YaaLm00qiorAuMlovPku/wTH87ufUt/XbrWKyb4J/0t/qG/rt1rNW0u6Qod0pPT89u1+6ftqpX3y22I9JjHs0X3sauHTzDuz28iO3ZPoqWG/gKracMusUHVXIBkyjePhWbiYt1H8TpMFKChG7HHB8MEEDcxJ76lrjiaBhcE4OqPv9FvwpTWnzHsNv8ARNQyO2iJTqRcr3DKKj8TifSXfIw/hb8CPfTy4tz6Dfwn8Kr1y1iFvO/xe86kQcttjIkbaakbiqqlKUlaxXmi07tEujUx4xalSY1AkeYNORhr2nyN0+PVv+FKfB3iP9q5/A34UMqM09EypSXiNuj/AAqyMt9+2dSttj8+dSNO0BvB108KnGxqhHuG4RmuQRmVYMA666bioyzw66LeQWrkBswlTofDSlWuivWHM4uqdzoe/wARpWrT6QqwjaVP11+gDOhByvm0HWKc2tXYPbfbMZk81zDn5gzUdiONm12LVuFPkfKIMHzmpduAhVhVuEfRIzD2EVAYjgmJRpS27KTqMjE+0bVfS6SlJtSg17lLw6/8sacGZjdxF1zJhF+0/eKlrIJACgknWAJPsoHDeDX1S4OpcS4IGU7BR3+M1M8E4ddW8jOjACZJHgaCqQlVrXa0fkHwlGnS31Qz6p5y5WzROWDMczG8eNRnSjB3jhyqWbjFmUQqMTAMk6Dwq5uv5+n/APO/9aVLkVesJGM077FMsU5JqxhVng+J0Hxa/wDyn/8ArTq1wDEsY6i4PNCv2itmKa0G9dVfSMT50bcFvfZGTf8A+YxAiUJ8lJ+6h3+BXwT8hdjvyN+FazbvK0EGRR70RUHPwJK5ja8DvsjKbF3UEf7bfhTLh/A8V1YnD3v5b7cuXdW3YYSpJ/zSg2MJdyhWugLHzVhv4ixH/wAad9pFdSKmsrKT8Fthkxjh1Kt1LaEQfTt8q1WoPg/B0s3CyTLA5idWJ01J57VN1ZBWRGMMqsAxVoGJAMd4mgCwv0V9gp1fptfTMrKDBIInukb1CS1GZzqV+iPYK4bC/RX2CmgwNwSBfInvQHc+fdp6h4yoYS5+vbcH0V25j19/+CIw4NhforptoKWiADQAeWlMhgbmZGN4nKRplAB3kaHnPuHlS7mCYsxFwqGM5YBHoBfummHHYFKimFvCXc2t4lYHISSGkz4Eaeul38E5Yst1lnYRIAgCN+8T6zTiHkV2KbXcM5UKLpUiZaASZ9e9JwmHuKxL3MwloX9kxlk94A9/tQh3XqaphnCuOsLErCzpBgwZ33pHxG5+vbn80HcRv4HX7ZphD2kvXrNsqILFj3mBXbm1Otx0Ql5vz+144e57nSpk1B4lv9RsD/8AXu/1JU0+xpS3ZYhjiL7NnUQI03gz7N6RZtk5ZLQQDqRufD8R30UCQ57/ALiR91QXF+lVuyQuvWDJoVMT1hVp7tJIPlVcmluKKnUeWJK5tSNSY3GsT6vCuIucqCZB11BGxjfTXxFNOjWJe9bd7gA+VvKMsgFbTlAd+cGk8b41bwqI2hdVuFbUwWCakDQ66euo25HvNPq0tUSmBgW37pb/ADU17hqqUGpJBO7HTUwN+6KjuiHF1xeHa6EKjrGGUmdoO8ba06ucfw2bI7ANEkFSY5ETETrRMFdaDWcdJbnOHC78eaes6nq2iYNufk4/aB3086stQfBOIYd2y2HtmATlUiRqJ7O4Enu51OVOIzA36EzQJOgG9Fv0B0BBBAIIgg6gg8jUJblb3BDGoSAGDEmAAZ1gn2QKQMfbmA6nyO22/dvREwqAghFBGxCgR5aaVw4O2d0T+EctuXh7qiMcbGWwAS6wQSDIjQgH3mljEpmy5hmJIyzrIAJEeRBr3xZIjIsa6ZR84yfad6WuHUHNlXNMzAmToTPfFMOBHELW/WJrtqOc/gfZSrmMRTlZgDr6oAMHuMMDHjSvidv6C8tgBtoNuUaeUilPh0MkopJ3lQZ8/YPZSEJt4lWBykGBJjXSSPtU0GxxK20w0ECSDoRKhx7VM+3uMOFw6jZVHkAP83ri4ZBsigRGijbu8vCmELtXAwlTIkj2GD7xQXx1sGM4nNlInYmYB9lEGHT6C/wjx8O9j7T3142EO6ry5DloPYDSHPYa+txA6mQwkf53zSrm1dRABAAA7gIFcc063EVviB/1PC/UXvuqY4hjBas3LjbKpP4VDcRP+qYT6m991L6b3SuEbSZZBH/NaU+WXU45pJeJmXCulrK2JN645Ny2wtgkkDMt0gDu7RSm2IvPesXM0sQU7bEkiDmAJ3Ppsv8AD4U+4/w7qrrWwvYzq2YgOc2QkyZIC6sSuWJUaGKFh8EGt3czEKbiNOgjQjYElQM2x0Ec4mhrq4feydh/0N6SXUum3fuhcOtpiARtLoAZAktLmZnnUTj+N3L+FsvdOa9au+nAnKykjQAD0vblrnGLCoyLI/25ByR6ZLoxkdoldI+kK4mHBsYgKR6GYgEMB1TqZ2G5LacvbT+BJRWrNB+DhQuHxCAggX2IgyIe3bddeejVGdJbb2cUbpWUYhl5qRADDzBEx40DoHxQWcS2Hf0btuxB3i4bRI9RUR4FR41fsfgFuobdxZX3g8iDyOtF0pWAq0Xm1HHBsR1io4VQHQNIPeBI/wA7qlagejuBezFvMGtgHLIhhJBgxoeeunlU9U0UyBX6bXyQrFRLAGBtJjQe2nOI5UCoS3KnuNRiLmvyXd89eZ19g18aQL94kfJBRKScymBPb566ae/WdHs10VEYavduhjCBhmgagdnKDJJMzmkRG0Hz4L94/wDjy6rqWU6GM0CdwJ5+2ntepCGPxi9Imzptoyzy13jadPfR7r3OsUKoNsjtGRoddd5PL204rwphxjfvXphbYyhjrmXVcuhidO1y8OU0tbt3q5NsFx83MIOm88p93jTs16KYQ2u3bgVSqAtzGYCNO/nrQuvva/JA7wcyifSjSfBR6/Cn8VwmmHE2iSBmEHmJn3165tSprj1JbiKvxM/6pg/qb32U56ZKfil06HIufXuRlY+4GgcTH+qYP6q/9gp90oaMLeJ26q4P4lge+lPkvpu0kzI+mPEw2LcBcyIQO1MkwRuCCREEf9mu8BxjLbuP6R662oBmDlS42XeY2GnfUZ0owd5LzNdOYuWIiTpadkPKNMh9VEwN8iyCASUxKXPUUET4aMPbQ0leNzQsu7+ckr0qLXcRiVkAWerXnqPR07UzpNA4KgZL6gHtWCN+ZeB9lA47irtu/fJWReyNPflAYR/FTbh+IKoz8g1kt5dYzH7Kez4LIyio+ZqHDeDC3mxKgvdvZSpjMECoF9u/tjvmZRGGgdwRvtB8dRUR0NzHCrJB1JBB+kAW8u2WqXd2GzN7TRUForGfVk8zTHnDLjG5BbQAiIE8tZBqZqD4RcY3O0Z7J+0VOVYiiW4HEcqa3kzKyyRIIkGCJESDyNOcTypuTGvKoS3KZbjT4hr/ALl0drNAaB5bbeFExeCFzdnUZWUhWgEMCNR3ifxmiXsQqiWOg9Z3A2Gu5AoA4pa3z+wMdo8PEe0VEYJYweVs3WXG0iGaRt5anxNIucPDEkvc1MxmkAhgwgEQIgDy9tHu4hVUsT2RudTzjl3e6m6cUtkxmjUAaHXMuYEeEfZ5UrjnfybpHW3to9P9jL3b6z560v8AJ+s9Zd3mA+nlttzikLxW3lksRtMg6SheCRInKJ37u8Uo8WtAkZthr2W7p7t4phw2JwgdgSzACOyCMujBgYjeVAmdpoK8OiIu3THe8z2gxnx0y+AJo2IxiIAWMAzyJ2EnYaUNOJoTEkHNlHZbU5mUctNUb2UzHFthB1fV53/ezdvefSj1eVDucOBmXuEEEEZpGpJ2iOceoUkcYtamSACPmtrKhtokb7HalNxS1E5tIn0W5AHu7iPbSEObNrKIknfVjJ1JO/rpT7V1GBGlJujSnW4it8TE8TwZHK1en2UXpc5ayUSWYlZAEkwwaPYp9lA4mG/KWDIOnV3p/h089aHxTHnD2kObO7AgrCiSDB5T3zr9tNUaV2y6Kd9CmdK7V03V6lFCCwysrGQOtzPcE7ZoEesjnUJwnB3DZvgqxm1CwMsduRMjUEEgAb7VarPSNCA1zD5LjHPlLMhzba9rWBqAR6qdPjsHlzdtIESH1zONWEglrnKTJHhVGZbXE68n4FX6QY8W71sdU15FszBU6MywdSDIEKCRp2dDTbodgxdm1cBKukGNT8m4YdkGRzE85q22MXhLrCzbvXpMDJ1fzRqVBMDWZLazr40vEXUw1shAolizlQqgiNFCgnsgT6R1OusTT6RWoRCc6my+xNcNvdSVsC0wtahGCmcxJYgjkoncnw13ot3juHEZrgXNJAZWUwDEwRoNNDz5VVcJir1xM5uG0IGVUAXbm0Ab+EfdSsJxi8Fut1haFPVKyhgWG4kmddhvsfW0cVFPLcisLXlT623nbnXy/GXngmPs3LkW7iOcpMKwJjTlvU/Wb/B5xlr+KYPbtBurYl0RVO66EgA8/dWk0ZCWZXA4yzK4DE8qAadXknahdQaTWpGSdxu9oHQgH/3P2iaXlo3UmvCyaaw1mBr1GNk1zqDUXFj2Yiu0vqTXeqNLKx7MRXqX1RrvVGmcWPYGK8aJ1RrnVGllYhFIunSjG0aS1gxT5XcWpAYzCM2Ks3hGS2rgiTJLAgRpHPvplxJAXfMbWUnMVedBlXXbTzB51Ptw65+s7+Q/DlSX4W5+f38hz9XL7udKUFLcUalSLuinjo9hyxPZkSYF1iBG5hlPvrtzgtme0UJnSSgggEiCLII0narhd4WxEBgviAO494/yKR+SH53OXcN5mdv8mo9TEXWz/tXsU9+FRL2jZRmOrgsWbMYAZyJIJG200B+B50Aa7bIGp1Oo9HXs7SRV2ThDj/yd/Id2nLkda8vB3H/knwgRt+736037eJdHHV4qySt8Cj4jgDRlS8iqT2pZpAmDHZ30jWjjo/cIGR7eXb52gHdpVu/Ib/rfcvf+7S14PcH/AJNPIe7T/IqH7Ol4Fv8AVMXv/gjeiPAkw7kqSSQe6NSCSdNTVsqP4dgGtklnzT4be6pGiYRUVZAcL21P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AutoShape 6" descr="data:image/jpeg;base64,/9j/4AAQSkZJRgABAQAAAQABAAD/2wCEAAkGBxQTEhUUEhQWFRQXGBwbGBgYFxgYGhwaFxocHBgcHBodHCggGRslHBkfIjEhJSksLi4uHB8zODMsNygtLisBCgoKDg0OGxAQGzQkICQ0LCwsLCwsLCwsLiwvLSwsLCwsLC8sLCwsLCwsLCwvNC8sLCwsLCwsLCwuLCwsLCwsLP/AABEIARAAuQMBIgACEQEDEQH/xAAcAAABBQEBAQAAAAAAAAAAAAADAgQFBgcBAAj/xABIEAACAQIEAgYECQsEAgIDAQABAhEAAwQSITEFQQYTIlFhcTKBkaEHFCNCUnOxwdEVJDRTYnKSk7LC8CUzguFD8aLSY2R0Fv/EABoBAAEFAQAAAAAAAAAAAAAAAAQAAQIDBQb/xAA0EQACAQIFAAgFAwQDAAAAAAAAAQIDEQQSITFBBRMiMlFhgZFxobHh8AYU0RVSwfEjNEL/2gAMAwEAAhEDEQA/ANrvXCDQziD4V7E702du+qm3cg27jhsSfCmuO43asj5W4ieBOp8lGp9lUfpJ0uZybeFMKNDd5n9zw/a9nfVTO5Jkk7kmSfM0JVxajotWb2D6EqVYqVV5V4c/Y0q70+w49EXH8QkD/wCRFdTp5Y5rcXzUH7GrNs9ED0P+9man9Cw9ra+5rWA6RWb2lu4pP0TKn2HepDrzWJKx3q3dHelBEW7pnunf1Hn5GrqWLzOz0M3GdCTpxzUndeHJf+vNeF400sXg6hlMg0UGiczMB3WjDi6a91poSmvU+ZiuG6017rTQq4BU7sa4XrTXetNDrwprsVwvWGvdYaQK9Sux7iusNe600kCuGmbY9xYuGu9YaFNdpKTGbDo1LodqiVbHYdDTF1nnTjjhZjhrZgD/AHSOc6hPKNT6h31e+O4wWbT3W2RS3nGw9Z09dYuhJlmMsxLMe8kyaBxdRxVlybnQmDVWq6slpHb4/YVPKiYW3muIpmGYAxvqQKkcF0dv3QpAVc85A7ZWcASSqxMeJgeNRArLnGSV2jq4VITvGEtVvbgkruAG4OXQkhpJ9PIsQvzp0ke6upwvtasIJYbmRHWwSSsRNoz4R31HUbBYN7rhLSlmOwH2nuHiarUZPRMi4yjFtyt5g7ylWKncEg8tq5mqYxHRt0UM93DqpMZjcMA66Tk12Ookdk91dPRe+Vz2+rvr32bgf7YPuq7qan9pBY3Du3bXuG6L9ITYuBbhmy5hp+aeTeXf4eVXXpRjbljDXLtrLmRWIDAkM2Ui2uhETcKye6RzkUDiPR29atl3UZRo2vomAYYxBJkAZSZOm9XLotdXFYNUvAP1bBGDd9shrZPiBlM94o7DSkuxM5vpqhSmliKLT4dvk/zyDDi7W8T1N5hlyJqFgZ36xomdAEsOT4Faf4Ti1u5aa8ubq1XNJXLK5A8if2Tz1BkGDRn4fbZs7W1LTMkSZClAf4WI8iaDxLhguYe5YQhA6ZJ1MKRlIGv0dB3ad1Fo58aXOlWHAaS+ZFLMmXtBVtpdJieS3U03lgKPc4/aV3Q55QXC0KTpZW2zkRMx1qjTnI5U5fhdk72kMzOmvayzJ3M5E/gX6Ijv5Lszm6pM2usCdSrHXl2lB8xNSEBwHG7V5gtol5AMiCozIHEkEjVSDO3aXXWmPE+kORiFBAS+LbsQCCq2TfuxqIhBEnnU1YwaJqiKvkI2UKDHflAE7wAKbYnh+H1FxLfyhYQ0do3FyuADuWWQQPGkIbv0jsjN6RyhixgADJaF1gZPJGWeUsB3w4ucVCWEvXVZc3VjIIZg91lVV5T2mApdzhNhpzWkOYMDKgyHUKw8iqgHvgd1HfCoQqlQQpDKCNiplSPEHWaQiIxXSNRbY21YsGCCQIFxri2gpIbcO8ETrlaCYJro6QW1lWFxmDXFEIO2bU5woDGSsAeJIA1MU8v8MUssZVQP1hULu8lgZmB2jmOmpE0ZcDbEQiiCxEACDcJLn/kSSe/nUWOQ/EOkqLBSSqXLi3uzqFs2md4EzuEAmJzA8xT3Ecfsp1hObLbkOwU5VKlAQTyjONTp2X17Jpx+TLMR1SRBHojZsoI8iEXT9kd1GbB2zPYXUztz2J849tJXGY7w7SJ7xNFodmiVfHYkiofCZdjCZfpug9hLf21VejmBQJdxV4ZrNgaL9O5yXykjTmSPGrR8JtucMp+jcUnyIYfaRUPwLEJdwgsBlFxLyXMrEDOqurGCdCYB08B31n1Yp1teFp5s6PBTlHAPJzKzfguX7ew6Thyubvxi5c+OtaBzKXCWjdOW1aGXxI7OsifElpY6P2M13Dw7NaCm5iJhUjtOoXb0NANTJO0U+vcav53a4cNaQkFQbiZpRgUYhM7OYABGkjaKVhuN5meMfaVnEfo7IinvUuwBbxadhpUstOT1Xvz7v5laniIRbjLTTZ3StblJ6LXR6eNyH4rg7du3YZcKMzsGZS7yEeRZtt2pzt6RgaZSNN6e47Cvh0+KYVc191D4l1OXKrEhUDkjKDqBrMDvM034vjmbE2rtzE2b6WnU5bZywAwLEIScxgbgn1U943ikzOzFDZe8l5mW4rPd6tV6q0iAyBKiS0AamoqMbytp7er/ADYtcqmWCk817vdtXvomm1e29tG9PiRHE7dzEl+osuqLcl85UHOBkS2o0AVFkBBJ7RPnI8F4e1jDC8pyXcRAW5Em3bO2Vfn3W+ao7xyBpxjuKraS1cS+Je3pbTUC5ebNeu3BsQvzQRvpUjjWwzXrz/G0VxaW3bggiznkFk1gufDYRO9SjTjnzXu/Tnn6lVSvU6pUlC0fg23bh+tvTTXYqXSy7iHKPfMWiSLSdYrxk0YtkMG5PpHYEwPGV+DS7riF5dhv6gfuqP6aXrBa3bsEOLShAVPYRFEZRGjMx1J5BVHfT/4NLZzX25Qg/qP3VSv+zvf/AEE17Pot3jb0tzo+dy8zXRXq6KNOVA3MWgzZnUZAC0sBlDbFvogxpNCx3EUtW7rsy/JIXcZlBAgkSSQFmDBMCnRUdw1pFy0GBDAEEQQQCCO4jmKkIgX6RMy2yiBD8aFi4HO0oWMHkdQJI79OdOOkp1whEE/GrcCYBlLgGvrqTGCtwR1aQSCRkWCRsYjcQIPhRbloNGYAwZEgGD3+BpCK9c6XoLfWdU2mHu4hhI0Sw4Rwp+c0nTYbSRIpw/SL5XqxaJ+WSzJYDtXbXWqYiQIMHmOU1LnDJAGRYGoGUQD3jTSunDpM5VkmZyiZGx86QiCt9KQ3VBbRLXEZ8pdFhbdwW3hmgMRJbloPGrCaGcOmnYXsmV7I0PeNNDS5pmOemumuGuiooTDWaJQ7VEoiGxJEF0rtpds3LLOisydkMwHaBlDqdswFZDaeQKlfhn/TLX1A/reqrwjFR2CfL8Kz8ZTzK64NroPHqnVdCWz2+P3JyxazEiQIBY+Sgk7c4FOG4dcBIIgDnyMsFEc+fuPMRTNLhXUEg+Hcd6lEwzMlsrcbM0ky2g1ZjsM2pSRvJnnvkzbR1VWbi730Ga4NzssnTTn2gSD4aDn3ik/E31OU6DMdtgAZ9jL7aerhnOXLdjQHVm5IGJELsA8Rvv6urgnKrNw/NEZjGR8ixtpuJHcPCoZ/Mj11uV8xlZwVxgpCyGmDKiY33PhSbuHZVVm0zEiOegUyRynNzp3Zwl3ICtw5QmaAX0kBojke17Saj2vM3pMSBtJJ37qdNt6FkZuUtGrep4tV+6C3bNrDy960HuMWINxAQNlBE9wn11mfEcVlEDc7VDKO+tPCU7dtnM/qHHxVsPHfd/4R9EDidj9da/mJ+Nd/Kdj9da/mJ+NfPIpDGjcxy3WvwPoj8q2P11r+Yn41U+knTl7d1rOFtdaQB8pvbzMMwWQRyIPOZ8Ncx6L8LOKv5QAwVSTmnKCZiY3jeJH46bhejVhBDJnY+k3ognwReyPt8TVNWvleVbmnhqF1mn7Ff4T8IWNW8lvEqgBY5i65FCxoQw03ESZB0q/8I6VYbEFglxQyrmIYkQv0pIAjXcGqpjuh+HuqwYMpOxDHsk842PrFQQw7cLBuv8pNo2lcNmKkHOAqsIVWKyQZ5ilCupLz8CyphVwax+VbH6+1/MT8a5+VbH6+z/MT8axHpIcM4s4jCDILobrLcQEdSJgScoMkwNNNKvXwbYbB3MLldbTXpbOHClonsxOuWCNtJmr4u5mNyU3Eup4rY/X2v5ifjSPyrY/X2v5ifjWPdIODZMdcs4desEyiqZgMAYPdlJjXwqwYDomltc18dY8agEhV9YILHx28OdVVKqgtSyjTqVZWivXg0E8Vsfr7X8xPxrq8VsfrrX8xPxrE+PYHqmBT/bY6CZg93j/7qODU0Kiks0Sus50ZunNao+icFjLbkhLiOQJOVlb7DTusr+CJ/l731Y/qFanRlN3iShK6uYz8NP6Za+oH9b1RLbVevhr/AEyz9QP63qhrVctwWbtNtEtg+I8n376kFYGqywolnFMux9tB1cKpaxOlwH6jcEoYhX81v6llrkVCDijd3v8A+qSeLNyHv/6ob9pUNpfqDA2vn+T/AIJ9bxUGCRO8GJpji+IKogan/PZULexjtuY8B/k0hVirqeDS1kZON/UiaccOvV/x/IcsWMnU0taEtEFF2scpKbnJyk7tigK5Yw/WOVzQAjOdJJCCSAO/SuMaf2OFtlN1HUXbdzLlLKmwlwJPaMHwEA1CUrILwVHrKm10tyw/BvdS3h7t52FsM4XN2QSQgLBcwIgDXbv7jV34fxNbklbi3F5MInxBy6H1AVC9EStrB2V07S5yCJlrvaj1ZgPVUjjyLaHLbyEwAVUBZadTHcdye+gqrs20b0KTdk1uO8RitYtKLh+d2wse4yajeOYRcRh3DKy/TTSe8QQYPgR9opvfwha0q271yyxhlZToZGoYbMJP2Ux6UPew+BuNccdboAyyJiYMcjB28TUbXt4lmTK/zXxHvDeEYW7w+4uGC3WFt0WQquG0OpMah47fMzrWfYDhF65f+LhSLoJDBtly+kW7gP8A1vVk+CvCNcw98XZRbhBtXCu5BJugNILAhBI235zV6sYG3be9dUdu60s0awAAB4DSfMmjak8iMiph1Wknf/XkA4Nwa3hreRBLH03I1Y+PcO4cqLjn7JpwJjXnvUfxEgIfXWfNt3b5NOhTSaiikdJD8jB53B7leq8BpU10pvaW17yzfYB99QibUVhVakjF6WnmxcvK30L58ER/OL31X961qtZV8EP6Te+q/vWtWitKl3Sql3THPhpWcXZ+p/vaqABWg/DR+lWfqf72qgKNKg9war32cavRNKNJimKjhpOWl5a7FIQnLSxSVilUhCwKWFp3wfCrduqrZsvPL6XdA0MmT3d9Kx2HVVV1kK9y4oDEE5bZUA6R9KPMGoNkkhiwp0LoRvjL9vM8NbEDkCTmIMTpGhpnmomNxd02LQVYtlSOyJBdTDFtNzv66hJXsjU6Nk4uX5rwazw3Ao+HRrJKTbXqzvlECPdpNDuLcCwEuqZ9JLwuL4St3Uj1io74P71z8n2nBzQzqBzyqxAqUu8YJnsifP8A6rNqTUJNM3qMpyV1qgPE7jiyrXAoaDIBkDuj8NY7zvWddNONNcKWmJ0gsd/82+yrhx3iBFss57KgkKOcVmNnEB7vW3rbOuugOUFidAT9EDl4Dxq7CpTln4X1HxM8lLJy/kuS7dAeO3LmJs2LrTbVHFtQAACBImN4AIE99aSzScvrPlWO9HuIW0xTXSOrUIYCye0AJC+darwHN1QuXBD3O2QTJAPognvjfxJqVVa7WQInHxux/cE1B8bvfNG5qVxLwCapfHuIaO4PgvmdP+6Gmr9lBNK0E6ktkrlZ4viesvMdwOyPJd/fNBXagLRVM1pKKSyo5CpUdSbm927l9+CP9IvfVf3CtVrK/gj/AEi79V/ctapRdLuhVHumPfDP+lWfqf72rP1atB+GcfnVn6r+9qoCW9ahLdgtXvs4DvXjFeO/+cqTFMVnVavM2ldC0lhSsMdWvO1dBqycC6DX8UguFltWz6LMCxbxCAjTzImq6lSNNXk7FlOnKbskE6EcOYut9hCB1Ck7sVYO0Dn2UYT3nzqwcN6Po1i2b1ssVa5AadM75pYDQk6b006RXOpsXRbdlW0Rh7aqSuvVrNzMPRKhnGxJLAyIo3wf455yuxYsk6kkiJ5nfTnQOKnNUXNfn4jaoYWMdbXsS1vCWkHZtooH7Kj26VCdIOj1zFKDhCsk5bgzQhHeSJ1Gmwkg+VG+Eficmzg0nNdOsEgSWCqGHMSSfVtVn4ZjFt2gr9lLSAZvBBG3eY5VnKc6ajUW74L1VbzJKyXIPorwc4TCW7DEMyZsxWYJZ2bSddjR8dw5bmuzd/499RFjpvhzcZHDJDb6MIPfGuadwAdx41acNcRxKMGHeDP/AKq2tNxjeotWNRxMd4MpnFuj91kKMpKsDOUiY+2oHh/QAsuZ8QbdmTlXqwW8eY7o2q28W6VAXOpwqC/d5meyvdt6XtAHfUzh8M2S215g1xUGaBCl47Rjz2qiNavTj4X9y14lVnrxyvoQHDeiWH7MqWCGdRkB5xlBgiRPjVhutROGiVJO5JPvge4ULiD5YMgDnM+rYU9LEyzWk9GPG2dkHx3F5VgbmqN0ktuMnYcIBObKcpLeO2ggec1aeMQAbjNOsAAEb8pP4VD2eN3V1zGO7lRlGXaz2CMVS62h1UXbxKor0RHqR4pbt3JuWwEf5yjY/tDuPf8AjvFrWgpKS0OWr4edGeWRoHwQH85vfVf3LWs1kvwQD86vfU/3rWtUZS7pdR7pj/wzfpNj6o/1mqADpWgfDSPzix9Uf6qz62tQk9QWqu2zxWuxSmFP+EcLuYi5ktLMbsdFA7yeQ99RzW1ZFRcnZIYhTXhZJIAknkBWh4PoLbEdbcZjzCgAe0yasXD+HWLH+1bCH6US38WpqiWIitg2n0fUfe0+ZTejXQXOM+KLIJ0tjRiO8n5vlv5Vodm2tpFRBCqAqr3ACAB/3SHuA8ifdQ1xGYnTVdI/z/NKy8Sp1J9p6fQ06WHjBaIqnSHoveu2LiI6y1974GupfQLOYQY1n1eNQPRnF/FbireUobZZCIJaSr5ezHMKDoT6S1fcRhEzZxbul+8XXGnlnj3VG4e/bt4prhRlK2zmNwqGGoK9XoSSToeUGjKb6xqEtghpKLa8Ph/JHdIeApibqq1xrd1ZI0GzQfXBHvomA6GXOpk4lmdwjqzJmCqdCoBfU9rvA2prafEYnEjZQ55H0V3JHkKvmFuEIfkoVNF1OoG1a0MNTasloZFWz31uVnD9CwgHynWAXA7Fk1L6MRE6gjQ699Fx/Q23D/F7j2SN80suX5wGsxtv3DxmwtiYt9YbTDWQAzCTO/30s4odlYcF++DHPWRSeDp7tfMpWVaWIfgvAls6IOzIYvzY/NH7IXu+81LYtoEUz45imtWrt1AMyAAFoyjUTzJ5zGk00wvEDetJcYAZp0HcCROvlXO9KUMlS6d19PI0cNUUmoW2VyS4e4W3rymft++mOOxPWQF2jXz/AOqGzkBgNj/n2VC8e4j1a5FPbcexeZPd3Cs+EHJ2Roxgk7kNx3E52Cg9hTA8Tzb3U3wPDDd11W2NzzPgKbXnq1YMRaQfsj2xJrUfYhZFxW+OWVtxkGUe3baq5duQwUbzAEgc+ZJgee1TfTHiCqVQavuRyA5E+J5CqzbsFzmO5M67mjcPF5bszukI05uOZ7Gl/A1eU4i6JOfqjpHZK511DTMzyy+utdrIfgZ4fkvvcJaXtOANIAW4gPrkVr1H0+6ASjGLtHYyL4aF/OMOf/xt/VWfCtG+GUfL4f6tv6hWfKlVTfaYBVXbYvBYNrrrbTVmMDl5k9wA1rV+CcPTC2hbXUnVm2zNz9Xd4VnvRK8tvFIznKIYSdpKmPLurQLvEU+kJFC1p8Gt0bQUoufOxJl69vzqIbiyRoZqC4n0uCSFMnkqwT6zsKF7zstTUdKyu9C7G4AJYgDx0qDPHrKu6l/OGXTx30rNuKcexF7QsUXuUkH1tufVA8KV0Suol/t9kMInSJPfVzoPLdvXyBlVWayXqWrinSXDkMbOMvXHA7KWxaif3ur981XMBiLr5jduM5Kyc06GewNQAxjWQOdF6L8CtniFxOsDLDkEAwfRYwF0BEnwhTVwxvQ9B6N1QgIJOUzz5f8AdHYbDxVpR1BK+Il3ZaDPoXa+VYSQ3VNr3Esv3TV4v4Rwtu2t2Dz5z7+/7KiMPwyxYRSrOcxGZjzjwA0FSd8WuvQ5mkjTu5+FacItLXz4AJzUmx3ibFwvbRXELqRH+cvtpAN0vcYwViF8/dymhWbC9ZcZX1j/AD7KVhPk7cO0ydzoPKeVRkrL7eoyd2RPSXh13EIqdZlAuAsSIlYadI1O0T7a4QqqEQQiAAeQo3FL5DZQTvJkzBMaDw29tM2Ncp0nUz12uF+M2MJRUY5+WJ4hi1tW2uNsB7TyHtqkXLzOzO5lmPu7h4VKdLL5lLf/ACP2L99QzOYgUsPTSjfxDooHdk6Dc7eurPj8Wti0WaYQAQNydgB3knQVB8EsZ7wJ2XU+fKo7p1j5uC2p0t7+Nxhp/CpnzaiFS6yaj7inPKrkTxvHdfee4FyLoABG4Ha1G8tJmiJvQMfhxbyWhuAC37zb+zanKCjuFYwekH2kmaJ8EN89dcTkLbEeZa1P+eNatWT/AAQn85u6z8kfUc1ufsFazRNPukVsvgimdOMDauXbZuIGIQxM8zrtVaHDLGsWU9Yn7atnTH011+Z99VR7xmsrEyfWvU2MNSg6adkcXD212RB5KPwps+BF3QWg58F29fKnmFTM4B25+Q1PuFE/LN1by20QMAJKKvLz5Ed9CynKLstwtRbTykFjuhl5h2FZf2S4K/1aUTC/BrdZQTfsoxHokNoe6Yj1ircOPpJRkdHGuVgOQk6z3a15eIM89XACidiZ8to9Yp4YqpHdAlSE29VYoXGeguMsBD1fXBp/2Qz5T4jKI33HjVZxNhrbFbisjLurAqR6jrWxWuOXra5lUXAPSQSpHkDIPqio7pNwNOKPbvWry236qCjqZ0ZtyDyOmx5UfRqqquzv4A07w73uZlgMc1m4txDDKZB92o2IgxWscA4pcuWesxWRS5GRYMm3BhyCTAJMjwHlVWwHwa32JF50RdgRLz4gae+KvOD4DZt2gr3GvBNAbjwJGywOQ7iTFH4aMk9nYFxEoteY3vcdXq8pyhgdAJO3kKfW+Ii41tlVX+kARmWfDejfFxbQZERWJ0iB7CdTSL+GV3AZEMDU6BgfAiCPOtC4ClwJYpnudllkbwY2pNvEBURE7RYQqaQw3LHuAmgi1dUsbZLjYpcaD/wfY+TD101w+PVAxdTbckKxdSCogxAGkEjcaT51GWqsTjo7hkskTcuQTyUCB4UzXtb129izdPyeqTIOw35n7hQr2Hcoy5gpIiQCSJ3jbWuJlSnneZ633OgpvsoovFMV1l64y6iYX91dB+ProRJ2G9TmL4Vh8MnWXS7KCB7fAeVewfSDAgfJ3ETzVlPtI++tFPs9lNpFmZLdh+H2BaUAntMRm7vb4D76zpr5u3XuDUAsy95lvSPqM+qKtHSbj9s2rgs3Vc5Qoynnc0c/8bcjzcd1VZcGqi0SZzAMwHIMxAE8jlg/8hRNCDim3uyqrPM0lwetEvcljJmSTv4VJtos91MWBS9B1OxPfOoP2U6v6kIOZk+Qq56mJiot1rS/PEvvwNpGJuE7myxP8aVr1ZP8Ev6Vc+pP9aVrFEUu6KEsybKT8IKnNbZfSVSY7wDqP851XLzgqHGoj3HY1aOnDQ9v90/bVQ4QBL23MW0Mnf0W1AEeMjyrKxWlSTZu4a/VRJjDYfLYa6dCwAH7sifb9lL6P2cqNdYdq52vJfmj2a0PEY5cQRaTVBq52ELsB4GYqULQoFDUYt3lLS5c7qOV8kVxPC5ijgdoSPMMpEe+nXAp7YKmCvd3HT7aKTzFLzlUfMdTMa8jt7qqrp7+JCrLs2GATuqG491ismIBINswxXRsrbHxg6HzFTVsx5U04lfygHx2OxHMHvBFLCVXSqqXuU1odZFolOjXSZby5WANwa6aZh3gcj3r6xU3ZvdYSrJEbTBB9tZtauiy8ouVUcsNdYBnXxgD21eeINdJV7YhTE94kAwe7eIrr6XaVtjDnFxH9xlLxKs41AmGHkDoaa3LgDHOvVt9Jp19cR768+GtqOu+dGrHePxrhxzXkPV6eYB1HfPfU7eBAFdS3Erz1kEGmFy91tsC4c1qZUEatGxPML4c/Km3EFQ3EtwA7gm4E0BQbyB3khfWe6l3Wzsfor7/AArI6RxUl/xxfxNDB4dPtsWbpJ0Gg8Nq4L22bQ8hBn2V7NpQ8ZiOrts86qCR5jb2nSsfLd2NJtJFZ6Z8Vk/F01gy58YIj1A+2O6q9iMcxADrbeBEtatMdtO0yFvfSU7UsTJOpPPXc14255Vu0aShGxmTqOTuMntW216lB+6zr7ixX2KKF8QQzpcU+BR//pT42daMlrSrcqEpsYXMLkQ3esDsBADyGBOgMAtMb6nlTrBqdXO7e5eQ++lY1T1TQNgJ8YaaLm00qiorAuMlovPku/wTH87ufUt/XbrWKyb4J/0t/qG/rt1rNW0u6Qod0pPT89u1+6ftqpX3y22I9JjHs0X3sauHTzDuz28iO3ZPoqWG/gKracMusUHVXIBkyjePhWbiYt1H8TpMFKChG7HHB8MEEDcxJ76lrjiaBhcE4OqPv9FvwpTWnzHsNv8ARNQyO2iJTqRcr3DKKj8TifSXfIw/hb8CPfTy4tz6Dfwn8Kr1y1iFvO/xe86kQcttjIkbaakbiqqlKUlaxXmi07tEujUx4xalSY1AkeYNORhr2nyN0+PVv+FKfB3iP9q5/A34UMqM09EypSXiNuj/AAqyMt9+2dSttj8+dSNO0BvB108KnGxqhHuG4RmuQRmVYMA666bioyzw66LeQWrkBswlTofDSlWuivWHM4uqdzoe/wARpWrT6QqwjaVP11+gDOhByvm0HWKc2tXYPbfbMZk81zDn5gzUdiONm12LVuFPkfKIMHzmpduAhVhVuEfRIzD2EVAYjgmJRpS27KTqMjE+0bVfS6SlJtSg17lLw6/8sacGZjdxF1zJhF+0/eKlrIJACgknWAJPsoHDeDX1S4OpcS4IGU7BR3+M1M8E4ddW8jOjACZJHgaCqQlVrXa0fkHwlGnS31Qz6p5y5WzROWDMczG8eNRnSjB3jhyqWbjFmUQqMTAMk6Dwq5uv5+n/APO/9aVLkVesJGM077FMsU5JqxhVng+J0Hxa/wDyn/8ArTq1wDEsY6i4PNCv2itmKa0G9dVfSMT50bcFvfZGTf8A+YxAiUJ8lJ+6h3+BXwT8hdjvyN+FazbvK0EGRR70RUHPwJK5ja8DvsjKbF3UEf7bfhTLh/A8V1YnD3v5b7cuXdW3YYSpJ/zSg2MJdyhWugLHzVhv4ixH/wAad9pFdSKmsrKT8Fthkxjh1Kt1LaEQfTt8q1WoPg/B0s3CyTLA5idWJ01J57VN1ZBWRGMMqsAxVoGJAMd4mgCwv0V9gp1fptfTMrKDBIInukb1CS1GZzqV+iPYK4bC/RX2CmgwNwSBfInvQHc+fdp6h4yoYS5+vbcH0V25j19/+CIw4NhforptoKWiADQAeWlMhgbmZGN4nKRplAB3kaHnPuHlS7mCYsxFwqGM5YBHoBfummHHYFKimFvCXc2t4lYHISSGkz4Eaeul38E5Yst1lnYRIAgCN+8T6zTiHkV2KbXcM5UKLpUiZaASZ9e9JwmHuKxL3MwloX9kxlk94A9/tQh3XqaphnCuOsLErCzpBgwZ33pHxG5+vbn80HcRv4HX7ZphD2kvXrNsqILFj3mBXbm1Otx0Ql5vz+144e57nSpk1B4lv9RsD/8AXu/1JU0+xpS3ZYhjiL7NnUQI03gz7N6RZtk5ZLQQDqRufD8R30UCQ57/ALiR91QXF+lVuyQuvWDJoVMT1hVp7tJIPlVcmluKKnUeWJK5tSNSY3GsT6vCuIucqCZB11BGxjfTXxFNOjWJe9bd7gA+VvKMsgFbTlAd+cGk8b41bwqI2hdVuFbUwWCakDQ66euo25HvNPq0tUSmBgW37pb/ADU17hqqUGpJBO7HTUwN+6KjuiHF1xeHa6EKjrGGUmdoO8ba06ucfw2bI7ANEkFSY5ETETrRMFdaDWcdJbnOHC78eaes6nq2iYNufk4/aB3086stQfBOIYd2y2HtmATlUiRqJ7O4Enu51OVOIzA36EzQJOgG9Fv0B0BBBAIIgg6gg8jUJblb3BDGoSAGDEmAAZ1gn2QKQMfbmA6nyO22/dvREwqAghFBGxCgR5aaVw4O2d0T+EctuXh7qiMcbGWwAS6wQSDIjQgH3mljEpmy5hmJIyzrIAJEeRBr3xZIjIsa6ZR84yfad6WuHUHNlXNMzAmToTPfFMOBHELW/WJrtqOc/gfZSrmMRTlZgDr6oAMHuMMDHjSvidv6C8tgBtoNuUaeUilPh0MkopJ3lQZ8/YPZSEJt4lWBykGBJjXSSPtU0GxxK20w0ECSDoRKhx7VM+3uMOFw6jZVHkAP83ri4ZBsigRGijbu8vCmELtXAwlTIkj2GD7xQXx1sGM4nNlInYmYB9lEGHT6C/wjx8O9j7T3142EO6ry5DloPYDSHPYa+txA6mQwkf53zSrm1dRABAAA7gIFcc063EVviB/1PC/UXvuqY4hjBas3LjbKpP4VDcRP+qYT6m991L6b3SuEbSZZBH/NaU+WXU45pJeJmXCulrK2JN645Ny2wtgkkDMt0gDu7RSm2IvPesXM0sQU7bEkiDmAJ3Ppsv8AD4U+4/w7qrrWwvYzq2YgOc2QkyZIC6sSuWJUaGKFh8EGt3czEKbiNOgjQjYElQM2x0Ec4mhrq4feydh/0N6SXUum3fuhcOtpiARtLoAZAktLmZnnUTj+N3L+FsvdOa9au+nAnKykjQAD0vblrnGLCoyLI/25ByR6ZLoxkdoldI+kK4mHBsYgKR6GYgEMB1TqZ2G5LacvbT+BJRWrNB+DhQuHxCAggX2IgyIe3bddeejVGdJbb2cUbpWUYhl5qRADDzBEx40DoHxQWcS2Hf0btuxB3i4bRI9RUR4FR41fsfgFuobdxZX3g8iDyOtF0pWAq0Xm1HHBsR1io4VQHQNIPeBI/wA7qlagejuBezFvMGtgHLIhhJBgxoeeunlU9U0UyBX6bXyQrFRLAGBtJjQe2nOI5UCoS3KnuNRiLmvyXd89eZ19g18aQL94kfJBRKScymBPb566ae/WdHs10VEYavduhjCBhmgagdnKDJJMzmkRG0Hz4L94/wDjy6rqWU6GM0CdwJ5+2ntepCGPxi9Imzptoyzy13jadPfR7r3OsUKoNsjtGRoddd5PL204rwphxjfvXphbYyhjrmXVcuhidO1y8OU0tbt3q5NsFx83MIOm88p93jTs16KYQ2u3bgVSqAtzGYCNO/nrQuvva/JA7wcyifSjSfBR6/Cn8VwmmHE2iSBmEHmJn3165tSprj1JbiKvxM/6pg/qb32U56ZKfil06HIufXuRlY+4GgcTH+qYP6q/9gp90oaMLeJ26q4P4lge+lPkvpu0kzI+mPEw2LcBcyIQO1MkwRuCCREEf9mu8BxjLbuP6R662oBmDlS42XeY2GnfUZ0owd5LzNdOYuWIiTpadkPKNMh9VEwN8iyCASUxKXPUUET4aMPbQ0leNzQsu7+ckr0qLXcRiVkAWerXnqPR07UzpNA4KgZL6gHtWCN+ZeB9lA47irtu/fJWReyNPflAYR/FTbh+IKoz8g1kt5dYzH7Kez4LIyio+ZqHDeDC3mxKgvdvZSpjMECoF9u/tjvmZRGGgdwRvtB8dRUR0NzHCrJB1JBB+kAW8u2WqXd2GzN7TRUForGfVk8zTHnDLjG5BbQAiIE8tZBqZqD4RcY3O0Z7J+0VOVYiiW4HEcqa3kzKyyRIIkGCJESDyNOcTypuTGvKoS3KZbjT4hr/ALl0drNAaB5bbeFExeCFzdnUZWUhWgEMCNR3ifxmiXsQqiWOg9Z3A2Gu5AoA4pa3z+wMdo8PEe0VEYJYweVs3WXG0iGaRt5anxNIucPDEkvc1MxmkAhgwgEQIgDy9tHu4hVUsT2RudTzjl3e6m6cUtkxmjUAaHXMuYEeEfZ5UrjnfybpHW3to9P9jL3b6z560v8AJ+s9Zd3mA+nlttzikLxW3lksRtMg6SheCRInKJ37u8Uo8WtAkZthr2W7p7t4phw2JwgdgSzACOyCMujBgYjeVAmdpoK8OiIu3THe8z2gxnx0y+AJo2IxiIAWMAzyJ2EnYaUNOJoTEkHNlHZbU5mUctNUb2UzHFthB1fV53/ezdvefSj1eVDucOBmXuEEEEZpGpJ2iOceoUkcYtamSACPmtrKhtokb7HalNxS1E5tIn0W5AHu7iPbSEObNrKIknfVjJ1JO/rpT7V1GBGlJujSnW4it8TE8TwZHK1en2UXpc5ayUSWYlZAEkwwaPYp9lA4mG/KWDIOnV3p/h089aHxTHnD2kObO7AgrCiSDB5T3zr9tNUaV2y6Kd9CmdK7V03V6lFCCwysrGQOtzPcE7ZoEesjnUJwnB3DZvgqxm1CwMsduRMjUEEgAb7VarPSNCA1zD5LjHPlLMhzba9rWBqAR6qdPjsHlzdtIESH1zONWEglrnKTJHhVGZbXE68n4FX6QY8W71sdU15FszBU6MywdSDIEKCRp2dDTbodgxdm1cBKukGNT8m4YdkGRzE85q22MXhLrCzbvXpMDJ1fzRqVBMDWZLazr40vEXUw1shAolizlQqgiNFCgnsgT6R1OusTT6RWoRCc6my+xNcNvdSVsC0wtahGCmcxJYgjkoncnw13ot3juHEZrgXNJAZWUwDEwRoNNDz5VVcJir1xM5uG0IGVUAXbm0Ab+EfdSsJxi8Fut1haFPVKyhgWG4kmddhvsfW0cVFPLcisLXlT623nbnXy/GXngmPs3LkW7iOcpMKwJjTlvU/Wb/B5xlr+KYPbtBurYl0RVO66EgA8/dWk0ZCWZXA4yzK4DE8qAadXknahdQaTWpGSdxu9oHQgH/3P2iaXlo3UmvCyaaw1mBr1GNk1zqDUXFj2Yiu0vqTXeqNLKx7MRXqX1RrvVGmcWPYGK8aJ1RrnVGllYhFIunSjG0aS1gxT5XcWpAYzCM2Ks3hGS2rgiTJLAgRpHPvplxJAXfMbWUnMVedBlXXbTzB51Ptw65+s7+Q/DlSX4W5+f38hz9XL7udKUFLcUalSLuinjo9hyxPZkSYF1iBG5hlPvrtzgtme0UJnSSgggEiCLII0narhd4WxEBgviAO494/yKR+SH53OXcN5mdv8mo9TEXWz/tXsU9+FRL2jZRmOrgsWbMYAZyJIJG200B+B50Aa7bIGp1Oo9HXs7SRV2ThDj/yd/Id2nLkda8vB3H/knwgRt+736037eJdHHV4qySt8Cj4jgDRlS8iqT2pZpAmDHZ30jWjjo/cIGR7eXb52gHdpVu/Ib/rfcvf+7S14PcH/AJNPIe7T/IqH7Ol4Fv8AVMXv/gjeiPAkw7kqSSQe6NSCSdNTVsqP4dgGtklnzT4be6pGiYRUVZAcL21P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0482" name="Picture 2" descr="http://estudiacurso.com/wp-content/2013/03/beca-de-fotoperiodismo-dpf-uab-2013-201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357430"/>
            <a:ext cx="6238875" cy="2714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172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cultura</a:t>
            </a:r>
            <a:endParaRPr lang="es-MX" dirty="0"/>
          </a:p>
        </p:txBody>
      </p:sp>
      <p:sp>
        <p:nvSpPr>
          <p:cNvPr id="4" name="AutoShape 2" descr="data:image/jpeg;base64,/9j/4AAQSkZJRgABAQAAAQABAAD/2wCEAAkGBxMTEhUSExQWFhUXFyAbGRgYGB4dHBoeICIeHR8fHR4gHSggHBolGx8hITEiJSkrLi4uGiAzODMtNygtLi0BCgoKDg0OGxAQGy0mICQsLy8sLzQsLCwsLCw0Lyw0LCwsLCwsLCwsLCwsLDQsLCwsLCwsLCwsLCwsLCwsLCwsLP/AABEIAMkA+wMBEQACEQEDEQH/xAAcAAACAwEBAQEAAAAAAAAAAAAFBgAEBwMCAQj/xABCEAACAQIEBAQEAwYEBQMFAAABAhEDIQAEEjEFBkFREyJhcTKBkaEHQrEUI1JiwdEzcuHwFYKSosIWU7IkNEOD8f/EABsBAAIDAQEBAAAAAAAAAAAAAAMEAAIFAQYH/8QAPxEAAQMCAwMLAwIFAwMFAAAAAQACEQMhBBIxBUFREyJhcYGRobHB0fAGMuEUQiMzUmLxNHKiFSWSFiRDU4L/2gAMAwEAAhEDEQA/AG13AEkgDuTAx8vaxzjDRK3F9yTCrPhsrRuQQRfbGhS2TjKmjCOu3ndDfVazUqcTmjTaob6RMDr2E9L4fZ9PVol7gOqT7IQxLXOACD8C4rUzOohAir3kn0uYG4P+mHaGwKGrnE9w9/NdrVSyyuU6x8QKWmZtbFdqbMw9HCl1JsERe5PDf1odGq5z7onlKWt1U7FgMebwlEVqzKZ3kBM1HZWko+3LSdHb5gH+2PUO+nKO558PwkhjHcFyblk9Kg+a/wCuAO+mzuqeH5VhjeI8Vxflup0ZD9R/TAHfTlcfa9viPQqwxjd4K4VOB1R/CfY4Cfp/FjSD2+6sMXTVWpkKi7r9xgDti41utPxHurjE0jv81WxlI6mIopiKKYiimIopiKKYiimIopiKKvnx5D8v742NhtnFg8AfKPVBr/YhWbzXliWU2k2BA3MekY9hdo+cPdAYM5NpQ2nzJR1BTXR2AbZtQAEkmZgAATN4G/fHQ1zecBbduPzjfXrsXLSNi4SOno+bkVoZ9KqBgyOItDA/ocM02uIzAFIVXNa7KSEX4dnqlFYB1U9+5X29PTFw9pMOQnMMS1W89zBRRZrfDvqsB8iT9sFzBt2lUbRfVOUj51oXluaMrUJK6igIB0/ECTuRHwxeR2OBuxEnK9o80wdmZWy11+A8LrpxSsrFBQZjIMnYbxv6EbYRxdDDOMGm2f8AaFyg2o39x71XoiqI1PN4uBf2xkYjA4PI52SIBOpHqnGvfxRDHjk4piKKYiiq8To6qZAEmxHuDb2v1xqbGq8njGdNu/TxQ6olqo8m1m/aGWmf3JNTy2IWD5QCGNhcdunTHt6ZhxEbuzo7xCDiWzRDjqD2nj3GZv3KnznzWoqtlRYTpbYkmRteFWbSb77dY9xJgJemxoGZ3cu+Qz7lEqqjQyEAMCuoC8AsACb279LEHFWNLDbSFdxD7TdDspxLxayPTBfzDuBpMgm4kxBtHvFgRYxnK0Xs4g/jxV6VLLzju/Hv7DeHzgqzXT3/AEBOPHbHE42n2+RRsRamU5Y9+shK/wCIvMDZTKg0201KtQU1ax0yCzNB30orH3jHCrC5WVcQ4o4WnWo1mSsssGV3LNH8epjqvuCINxioRnMbEhbNwDiX7TlaGYgA1aasQNgSLgek4KEsV6znwsewP6YpiXZKL3cAfJdpiXAdKxji3HswtWoq1YAJ0iFtBjtfHn8Ns7DOosc5gkgTrw61qOeZN0t1ed82IHik6iYsojsPhw6NkYQ//GPH3QDXcN6H1ueM+GP79h6Qhj/t3xcbIwX/ANY8fdDNepOqO8L5szPgI9SsSzEiSF9Y/LgLtlYTNApjx90dtV2QElPHJufevlEqu2pizCbdGI6e2PLbWoMo4pzKYgQPIJii4uZJRvGaiqYiimIopiKJf5z44MpTpt/G+n2EEk+2PUfS1Ok7EPdV0DfMj2WbtN9ZtMclEzvQ7jtOnVo0lrkywD1dEglblEmCQsEExcm3SMeixjhTqltLsJTGzaTq2HzVjHEAXPRx/wAKvwHM5csadHLeEIjU9MBjNrG8yJmThV+ZolzpT2HbRfIayAOq/mguUGXZnRVagAw1DZZkL5ANiWKjYffGlhcZVw9J8c6Yjo6+xZWNwWHxFWm4NywSDwPVwv0BWs9xVqSygd3mwBj5sdgMbzqzBRaXtBJAsvLYfZ2KxGKqNw+bKHG4BtfoXioiZhvGzVcinq0U1E3ixYwCRJGPM4iu/NFMCfLqXuaGGptaM5MeJ6T0lEONcAoeDTSm5oidSG5DMerT5pi242HbCjMXUmdeKO/B09xIPeqWQ43mKBphmGqmStQdGg6p9mVgZ7k4ZeWuEjf8+dSLg8M2o19OoBI38E50c+1ZaNZaZ01HUAD8ikMxdo6WA92GM/aBFPD1B0edljUyS4Itjw6eUxFFMRReaqSpHcEfXBKT+Te143EFRfOSOEHL02ZiFBgeGCISBeT+Zr77R8zj6XTZEnjdZmKq8o+AbCwtHyTdY1n87rzNWsQSGqu4BjZmJgkWJAtPWBgTr6IlPmp14Fx+qpXLtTPhFNQKxdDDfKI33BjHWOMQVKjAXEj4U5cI5eoAJWRIBGpSfiAYEiBsh802E9MMMYALJWpVe484ory+Aa8gggBoI+mPHbLoZNpOaP25vZPV3TRB4wmucewWcs3/ABdz6qMtpcakdyb/AAypUT2kmMdLCRorMcA5IgzgKS5VpELcEiZsAOknrigbJgJlzwGmVsPJFA0+H5VCQYpDYyO9sFAjVJEyiHETFJ/8p++E9pOjCVP9pRKAmo3rX5Z5lz7nNV1mAtdwD7Ow/T9MVwbR+np/7W+QRajzmI6VOXU0ZvLtWRtBJYFlN7GGEiCAeu2DVCCwwrUWkPGYIp+JNIPmRVRDemDUZV8uqT1AiQsfacVoOtdXxLedYIFn5GWogdSSPvi7fvKo+1Nq2L8H6YbJ5cNEa3mdrOxx5fF0hV2uGuEi3g2UZj8uHn5qtMfhVBvyj5Ej+uNWpsrCP1ZHVIS7cS/cUv8AM9BMrRaqJMRAJtcx2thT/wBPUHuhriO4+3mruxr2iYBSvS5lQkDQZ7BhP/cV/XAqv0pXAllQHrBHlmVG7WpkwQfD1hcTzvkQ5pvV8N1MEOrD7gFfvjLqbDxrP2z1Ef5TrcVSdvVnNnIZgUqtfRXpQ+hRLBjIBby38umO3mxs/T1A0TVNXmnmjp3n2S+LLqmUME6pb4hxAjOmrqDBlUBQsGmRMrNpgn5T88a1WmXU8+6StfAUCaZedDaOqx8VONcXCU9RVlNNpKltQJ3gEMSpj+IAH0wJrHVIJMqOqUsPIDY7Ne33Xtk/aQajjQrIHQ1KgGpg1NwBMX8th1j3w5giwPIq3At5rP2jSeaQ/TCHHnaHiLxfW/BDM/S11jE3AJA/ii4Ha/64syqQzK46W7NPJbuz6tNtEtaINye289a+ZTP0KeVBqCm5TUaaMAzaoMMDPTeY6D5ry7M5obrv3hZGMpMaxlUvMaNHEzEx2z2KZXjdN9K5unpRkDK9YEiZJDAagRMFZB6z0xWm0UzmaAYtAQ8QWVsrASyRMnsvrr431XPiDeLmQtOn4i6CSdMqIAEkzsAJO/TfEYwilOlz/hPVuUpPym7SBfcT16diaeWM5UZMvTCvTClzUDLZxp8mkx5VEi1jYb3xn7aZkwrjxjffX8LLo1M9TvTTjxSdUxFFMRRTEUXnmXOq2VdQ41BPOAw1Adbd4x9FwlZtbC0zN8ons1WaGOZVki02mYWOcWdBVIpApTaIESY6mJ67wDHTYYK9om2iLTc7LB1TBSt4b0qrNA0HyaJEbaZIIA623xWNFfMbymHJ8zOHNF5QGn5AAoUjaVg7LcERNxhpri1sn/HWlXUQTzdd/wCOPVr3wj/4UMfAUP8AHTVka831TM9iCD88YmHw+TalR3Fs95A9CiVng0hHFWeceZXDnLZeSRHiEdJvE9BG59Yx6akGNGd/YFnOzPOVqzHN1KtcGNTL/CBqA3aTAsYE7mD6jDFeQ4Ndv4fPQIdKIJG5Urqq1NKR0KgAg+0me9xjjMO1jy1pk9I9dB4rr62dt9E1cvcezOVYoxiDJpnYj9Jm0g4u1rKw6VR2amVp+azy1cp4qHyuB8riQfUXGPN7dBp4OoDrbzCewZDqjT80X5f4vS1cQqqRIOZeQOo1tb54Lhf9LTj+hvkEUtHK34rTsqXqsuoajGkQPKo7C0AD2JPzEgA4J57g3W5Rk8KZl2VjPwgjb5jv7YkN0Dvneqcqd7VmnPfCdGl0soJVlA+E2vvb1HqO+GaDrkHVBxADmhzdE8/hfnUpZCizmAWqDr/G3YHGQG/92e7g0eQQazc+GDZiStP4a0t7D9cbbtFk4QfxSOCy78bM3mWq0qVIt4YBZlRrlrRqAvAFwdrnA2ODbkrSDC+wEpW4HUfRT8USQbk7wD1g3MRvONKnVmlqd6zq1GK2g3diSeJlqlWpUjdifl0+2FXG6daIaFp/7D4OXyhBIVKS2HUtqYz9cY+HPKPquG95HYAAtXDgANbv8EtVmIAfZZIA3O4v33xrl7XDk90LT/VU2gZDzACI7RfsuudbmulUk16RZtOnUj6CYteBBtb9IwpyDx9rvBJHaNMi7fFMNJzXyWphBKl1USQoX4Vv/IT82Y9cIOJp4nLNrDvn1WlgquZoeRrPdb8dy45Lh7GgXD6FMy3YCwi4jqSf8sYcr1hSIESdPVUeDWJA1MgeU9ItMdJS9wmqaQ8CsqKVYkM5iBBGgkXUaj7SL4PWpHNm6NPVZDX8mWUqg3yDpLYMXvF7jxTRkasDVVAqArAQuatRv5VUOwgn8xsAAQRhNzSeawX6oAT7KlMl1V2aJgXBsNbDWTPRAEoDks3djemYYFRIifLot+WLHuMa1Mik0ZriyK+qMThuRpNu4HoDY7N1tOtP3KFZ6qBmbWEBSSzFixhibgW0wOu2MH6mr06lEFk3dpEAAA/NyyaGDrYV2SrGmszN+pMWPEpxTEUUxFFMRRI/4hhARqWFOkswvI1QdQ6qAAO/mInHtNg1c+GyDVpPdql6jSHEk29UI5k4KAzO1VNgQ2yNILWva143j0xsPB3Jdk6wuHDskwcU2PmMQoks09v69usYGGuPR8+dXBFceHz54oxxCofEywSprVabFogqsgSA2n4i0W9exIwWoWim4u4efzxVsO1/KANtfXq38La9iZOTuMDL0M3UIsioyj+ZtS+kiVB3Ox6zitCj/wC4c7oA+dqUxDhkbB493UgGXz+YMx4bayXJO5MzciCd/wBQbzjXq8hT/mZpsO/2juhBw9CtVI5MNNidTuI8585XvIGmtMoKYJBnU0jfo8ble4JEEHqRgWMM1A41IBGntOk9KBSwlVwcGt+3X5v7F445UFUKgQLpvYeZjEAT0UXknsIk4rgQyiHVDUndrYdnHh2q78LXL20zTM6/OCp8S4nVe9SmqkEkEBpIm4BmCsj2kYZZTYAHU3TvGn+bodUkOLXtjcd/4TbylxUmlUy57h1+wb+n3xh/VZH6IPG8geZ9EbZ380tO4FZPmDTGfzL1CykVn8O1mJqFTJjaMVw8nDUwP6W+QTrSBVLja9lofC+IKtOmFsar+YmLQDMXHRYEbC94wvUN8u4DvRRpm3ko0yKJZSRAnVqJ9bibjA5O8WV3MIEzdKHP3EwKamb1EAKmdjJN+/y7e2G8PLoJ3Sg1DlBHGFT4RmivDqIW5ArMJiP8SBJJAA364BTYP1lZ5/sH/FCyPewBgmJJ6pWipzeyK9Wki1qIpKz1lJApEgkpEHWR6EdLDfGi+6z8PQbRMkzKzjOywGcetNTMVX+DoBuATuBqHS2kdsDdTBbCZp1MjsyD5ev4bGZjSTv/ACm/1wei4g5dyWqgO52/3S3k6Xi1KdKdJqOqE7xqME/fHJi6NEr9GcQ5TSrTal46aGTQAVNoAg2YHcdIxmYTDigzKXAmSSespxzydySOKcn+CRTTM0p82pkoszLN4Guppk9e14iYDTqjR0qzGVHi9kNz3I+Xqaqi5jTUAnS1Iw5HSQ5Ck2+fvizK4CH+kdpx38EzcG5LdKCK2cowV+EpBUMJIPn6f3wCtRp1HZwYNu8JihXqUeZqBMbvnQhOa4ItN1y5zVlQhnFNtAJggCCZkG5Fhp+hHZSUYEmszEbm/tkX1k9HcqPH8vQq5ohAg1OF/dpAJazbGTfed8GNXMYCI7Z1VmHGVok6Sbt/uEReLgIrxZkyBKZYU2dzJLXI7gkGP7QflRrQ8ydyvQwhfQIptgtEDcD+fOyVs/UUtOkK0S4H8Ru2/YmMR5tbj4JzAsyNl1oF+s/gDvT/AMnUPDy+kghyxZx2J2HvpAx5bbtScjev0S2JqcpVLhpoEcx55BUxFFMRRTEUS1zqg002KyJZDAn4hsR1FrgX7XGPRfT9UB7mTG8denjI7lR5dEDQ628RpcX1sQSEqPm2p03p0nApMwPhgCJlriNhqi1sesa4kAEe3z5CXrMaHEhwPRodBeNY7x0qZTPNqLPVNO0ax5SLgbyOoGJpoqZRBJI9+rWT0K/SRRqRLAaqjEsekamJO7WgfIATAFDnc4l0dA4Rvnjw4b76mc5ga1rJk6zYmf2ga5eJOugtcfXpr+yayImuoAkLACN0gXM9YIBAOGdnzJI4jzEe8cEntBpaRm4H8+S+8OzNJRpMB5YlogEeXSJ1GYv0G/XfDWKpV3Ur86/zqS2BNL9S14IaBczv6uJUzuR8Sl4bsV0mZ+tmAG/SCBBAHxSMCrU3moC2NNPk+Z46JhtfD5HNcXEki9oIHRbyG5ekp6dC9EsCSJNrT2kCwtMHsRgZpvbQdbU3jdf54JuhVpVMSMrrAANmOHzTp3IdxesSQRp8oIQyZ3v10zJMD074cotpFuZ0yBJ8wsc0atFuUxckdxgo3yFJepawUQfc/pbHnfqxxGDpMP8AV5N/Ka2eJqvPzVAuZuFirUqBoB1sQ3UXPptjuDeW0Gf7R5BOPYHEqnwrxkbwSwKyNLOSsn+UgEH7T1G+DVAwjMrU2uNky1stXVXLFfKAYLjzD2UX+vfC4DZRyx0apI5g1uxZzJud8O04AgJKpdF+WOJUFyqU3asjNNPXTZYAZ2MlCwJA1XInY45yZDyRvIPgB6IYqhrTfcQdDb5wTf8A8OrUcpVoZV6dWjUJDa0b4dKqYIcGRa56g4Vq4wMq8m8eKtQosqgOa7XoS7meWq7MlJrsgLKVIAJfTPxR5rAR/s1bjmZJRnYXMMxQPPcEr6Gfw3j4Seg6QbAb2wdmKYXZZCDUwhFhqqXKHCKn/EcoroQPHUz08p17i2y/ri2JrtFEuafhMeqEym4OAIX6kUYpCKVnfMXDHFVqerQajE+Jay+ZiQTaYBAJsDgehum2HM0AJD4xk/2f97R8QaAGeaviAg7hiCRqK3t1PvgzHZjBXalMMbmbNtU8cmcSbxPAYyjAlf5SL29CJ+fzxQhVqC0por0R2xyAgyVjbZpmZ2RV/dsdThZCiSLxG3vJjfBwALhq23EOYByrpOgkajsXGq9XzEGiSCdU0zeTCmZgzFog7zJvjtE5n5AIn5CG2lXqQOUNxb006YCH5nN12nzosmfINN/cf17nucQOEodXB1Gs3E9pPiY8E+fhtTqjL1TVJLGsdz2Cz/3Tjyv1C8Guxo3N8yUpRpPY2Xb/ACTbjz6MpiKKYiiq5rOhRZHfzqh0AHTqMS0kQo3O/thyjgn1BMgCJuqPqBqz3i3PAzdJ0p5dwijUXLCRAZvhG8qrddgTeIx6PB7G/TVQ99S5tAHG2vWQlDi50agVHOPVKrSgsz+Ht/GCVubyNJPyxtHLSBL9wKpy7iIbxG63dorXAOG1auaq0qlQK9MByRZR50LB4A/JIg9SBvhXE4iKIqNBIMjp0MR2rrHuBiY6rd8Jt4AWr1a+XqMfDpsHVR5STLRr7kAiPczjNx+IqYWg19I/dYzfQbvFM0Hc64FtEU41yoaqUzRIQI8sTqLFTGqBOmSO46fLGpsTE1quEJedXGLDo9ZSeMh1fMeHzwQbP5un+zk6VSuGCiKaqxg+Z1IvIi8G2sDtj0OFcX1AJ6xPpwSdUlrXE8LHtVgcWhaaRRVCCCV8wXSAYIK+1wSJ64VdghmfUc53bbXhB846kuDMAIfnc941WkDdIAYkadUy0EA7KRPuMHw1NtKk51Mm5t0aC3ertb/EDXXsfIqjxk0NXhUFWVa5Usb7CJYgjrPtuNyU3OqnnGw107vn+OvIYLBOfKvCXo0i1RdL1Dsdwo2kdDJNvbHkfrCrmNJo/u9E9sxkZj1eqSeZOMOuYcKAVR21fzCbj3i+HcGycOyf6R5BHe6HFEsm9GsIIlWE+nefQg/Q4IbKw4qnSR6rhXMaQQpBnUJtq9YG23vgZbluEy2pnEaFUM9k7spFwP1n+2DtO9KOEGEH4blzFNIO4JPSwMzG1z9vXDErNe0ySE8cD4rpo5dRZA2okT5vO7j5QSPWcZdXDBznv1J06LAJ5ri0NboNexFqXMPmYktCqAizcm92/uNrb4VdgLADtKIK9z4LpXz6CkNQVncyUjvsCxIix6b4GMO41DFgN/sEXlyADv8AkInlmpmvTUaWZCWEC6AwACR1IYyMJVQ9rWuOhc0dd59ETMDIT2rY9CkyEo88cTRqT0QAxC6ifSQsC27Ex2xVwLhZOYakW/xDpp4LLM7m0qVDpptoYy4WJ0gdJABbpffuInBabTvXazxEN3rQeCZDLr4Neg5rea7SF0KUbdd9UkCD9hiu+6Xc46JhesDiKir8OyyNV8yKbHdQcec2K5xxxBNucj4hxFKxRn/hdA70aR//AFr026Y9pG9Zoe4aEqhxHhuRQefLZcsdpoof/HA3Fo1COytXJs93eVy4Fm8rBpCjSUg3CIoAB2JUAR2n0wucPh6pl7Gk9QUqPrTznHvKNcXyNNaLsEUERBA9QMZu1sJh6eEe5jADbQDiF2hUeagBKWMeIWkpiKIFx2vVTzAAUw0ExYSBv5lm83npHXG3g2tfTA3+3YfJLViQVlnL2ZXK1autHai2pNUWYSQJBsQQI7398eoxNM16bQ0gOEHq/wAJBhDSeCv8nEip4lIKVQVaul7nTpZU9S4CubXv64JVpiqMtQ8ATp0ns0UByiyuZOsMtVOapua5zCMtlCU5JGqGuQFIsesHe+BVqLHt5Eftjp6rb11rnTPFfeS+KM3FSXiaqMttrAMAJvsuENrYcDAW/aQfT1TFF8VYTxmc5UDuoqOBqNgxj9cObP5uFphtrA9sKlW7zKo5jSVJqsAgMsWuATYW6sdhFzh0F0yChmAIVdKCtJWlU8otNO8dIAkx/fBeUqmRmPehQ0XhVRRpsJCqfkLEdD2I7dMDNR8ZSTHWrhrZmFb4FyxRqVTXqKCoGnwwCJNiGJBE2tBBnGZittHA1QzLMidY39R4IoworCZTJneMxV8PQdKwAZ7ie2wxm497dptZVHNgG2u9N4egaQjWUpcU4FRqs7NWNMs5Y/u53MxZpP8Aphujiq9Om1raYdAA+6PMeqj6N7ld6fJywFXMRN/ggx7agf8AZwF21qzTege+fILvI21V+nyqVuK1++j5fxdsLHb+40/+X4XRS3grlmOVoDO1awEnydAP82Ls2/JDRT/5fhcNLeSsty/EWAkk+YEHpvvt1sPnj1RELLF08ZemTQSsAQhPlJ6kyYHtjNdUGctC3qNNhFOdWjwhe6aFdxv98TlZMof6FpY4N429t/muXiEQR9rfpGLZpBBQnYQZ2kaHXosmHkhDqdz3UfqT/TGRteoDUotHGfJDpUjTLg5NXNXFzTRUU3b4vRSYHy1b42gJXaTQTJSRn6hcldi9N0B7x51PrdYI3EyLYjE4DzSO30KF5ukT4dRALo9UxMMwGgTMQup5NpPbF2WJlLZC9wAXfhuc/ZypFRZACssiCO3uPXvifcTZVc0GZKdaVcEBlMgiQccS8Qi/CP8AE+Rx5rYf+ud1O80bFfy1c5jzj0cs702RagjRr2JkW9SRIGPY1HENkJKi0OeAdEHz9Hx8lTr1KiGoFBcJsXIuqiZDCYje2KOaXNneiMcG1IiyF8pZRfFZ6ivZ91FjqJMGT6b+oxSkJRMQY0T9xmsrZdypm4Ht5hvhHbdsE/s8wg4b+aPm5KePArVUxFEn/iJWYrSo6Qabks09SsQPlJON7Y0AOdNxp2oNQTaF55W4HkHE1qOuuIOlnZlMxEpq0rJI+IdfXGhXxGIb9ht0D1SwawuSllmq0iKdNQFXMsyKyywYyselrR6nG8KTXszO3tg9yUzkGBuKZMhy9l0Y06MtRFWagqhSSpi06SqiAwiQRYnoQiKWIqQXjnRuMAdd54dHBWztGiXcxk/2PiWVqKyaHrAKik6kUaUOq0QQ9iJmG7YZ2hSzYWozXmnvF/NSi7+ID0p9zf8AiP8A5jhbA/6an/tHkjVPvPWg+ZciqWb8oApzspIlqnbUBYHpfvh3NlCGG5nQqVfPUdLOKpsYLCZBO18DvKZ5pavXB3Ll2LSTF+8T5j6xAn0xcmQly2DZN/Lo/dt/n/oMeS2//qG/7fUp3DfaetLtfjbnMaVCsrVdMXBi4mdrAT/ucaNHDNbh28YWiGANvOiJ5400RqzX0ibHcjYD1JxynnnKN6FAcUCzPNi6hCMpAiVcH1tbzA9jGww9Sw7mSZmUOpVa05UWyXFVqUh4WtQDBOxuCdQ3G4+xws6hNX+KAZVyG5badCucLz1VqiqWkMWNwAQiiB8yxBn1xmY/C0GsLqbb2AidZ9kMyimc4dQqiKtKm4/mVT+owhRbjm/yw/szIbjS/dHgvJyFGFXSIT4QDYb9PmcO06W1DJDHX4gDzhV/UUmiA4LwMmgbXqYtEAkyRa0Ei0dxfDtPC7SIymkI6wPUqpxlKIzeBQvM8tzTUU2BafMzTcegEx/rvgJ2qKdVzKrSIJECDcdydbXzc7dCLcF4cKC6QSxLSSRHbpjPxGK/UYljhoIHihvcXSUq83cYXx6qVqhWCUVVTWzKRaLqACD+abnfHtGNKXzNa3XVDG4nTKjxHK+YMII1BhBBY3VTN9N94JxwggyFcVAbFe8/Xp6Ep0g1RvDI0qy2UldzsBaAT1B3nHGSSSVZwDRI1XA5JEAao1OmSJ0kBjsBZvyi0/XBBKFlAuUY4DxTTqOhhRIldIqOCZ/JCHyx6Xt85lkqtQEiQFovBLv/AMv9seX2DfHP6j5hcxX8sdarc2VULLLgaFYkFSwsLk9LKflOPV1TJt5INAQJI9FnvEqzKSNUjVJtESCQYJ2Ik4vSNrrlUcAtL4IQaKQo1aZIAG9pwcABLkkm67VXmnV7HQPmCL4x9u/6J3WPMI+G/mBCseAWmpiKJY59ozSpv/C5HyIP9sa2yXw9zeI+eaq4Lnw/M1KYDCkytW0gvUVYgRJI1Am3YeYgY9S7FYds5CS4aDUSer4FmcjU3xCD8fqis9WjlqFarJLK+jRaAv5gojWDcdI64aoYlwpA1YB33t67kI05dZVc1zPmH8Om65ekAICqdRlREtpEBiRb1F4EYUp4bk3OLHOk93ZOsIwPEIdzPwp3rU6yyGVFsF1wwIZZg2Glix6eSNyJcfWaaebcZHDiPnehtZLoT9WfUxbuZ+uFMGIw7B/aPJGqfcUL4pQAYVCJGzDuOmDulWpkaFDKmZQKQlNQCexJt6R3J64gkotlc4XBDPESdvl/cnEag1TdMnBqgWi7HYEn6AHHmttML8XTYN4A8SmcN9p61QNMFC9MAsQdJIt2P2HzjDzc2YNO5N23odRrpUR1MFCuhCDKsQGJAA7aZme/bDT6dSxAPzpQczATBBQLi/CkjRSQlhAWPiO/e3SZPfDLKkXcbIb6Qjmq/k88mWAoim2tgpYsYYM0gCIg6dPf2nCr6bqs1J0mOxHp1Q2oxhFpHmnLJZoNw8mbgG/qMZOdzXa3WzWoluOA3GO5BOL865bLAK5LVdAYoo79CdgT2/vj12HqE0ml2sLyW0KLWYp7WaSr/AeYaGaRWRgCRcdj1HuP7YI6oGtLjuS1OiXuDRvRPhqeKj1ATCkwO8Yxf+sHNpbxW3X2TToltMkyd/4VmgwKgjYjHk9pEOxT3DQme+66KTqQ5N2osvtZtKs8WUEn5CcWo4HEhzH5DEgzG5UNRmkrLOa1TMH9totTDNRD1FZoNpUELGoyoUbCT1x7ljv2lJ1IaqnDclTqZQOV8zAgkn4SCRIGwBj0i+LOJDlamA9k71xp5mpQ1oqAqt33sT+YXj4Y3Fj7nHSAYKgqFkgKVFWsxqMbMZB9D0+W3yx0yp9xsjtGoVpaqbFac6UDRYF9IPoI83tiNBzI1WHU2k/1eErWeA/H/wAv9seW2B/rX9R8wq4w8ztSlzLXUvX81O9CrMgg/FTDaokDywNB+K02x6beqizQPyk/iFUFlNiHakWBZp0Ckw0mR00lo6Sq7E4I3VDeLJx5NzrtN7np82/38sMhKlONdQtFlHeSfUmfp/bGNt+2Cd1jzRsL/MQrHgVqKYiiC8405ylU/wAMN9CJ+04f2a6MS3psuO0Sw/FnfLpRBAmipDNYqVk+UnvG1pOn2x6FlMMe53SgOvCrZN0pBKYJ8ataKbDTEydUSbySVHYTsMabAHt+eCA7VA+N5kVajJVULWNXzlFBUzuZLjzapJFhfptgrWObAGm6/wCNEIkQrKcTZqZ8HVoby3uQq7AixMED6fLAX5YyPsRf53roB+5olOnL1BnydOtVJDaBIjsdDE3kEGDETDT3wyym0N5ptuXQCbnj8+d8LlxnKO9MugOkATB6zP5ST2n3i04jmE/aOzf1oga1jxJtx8I9v8IC7tZQAREgxe+AC9kV0jVMeVyn7ikx8rMssDaItMRO0HrvOG+SMAhKmC5wB0K7ZJWOWqoDpfxdJDW0/DPv5bjoZ36485jm/wDcGE7mz4n1TWDdLe1J/OPHBH7LSI0KBqYbsTbTI3XqR1IHbGvgaJANR+pQ8XWk5QjdIUAMstIrTajmKVPwulR6kLV1C4J0E3N/ocSlymZ2a4M9g3K1WmGNbG7z/wAKvmc6jZ56dApSp0iVNQqX8R4IIBJ0qiiSbj4ZvIx2pRbkyka9OiGKzs08FZzHDqdav4moygCsFYkOFMjUYj4gTpWIBEzMBV9TkaYDRE7t6ZawvdmOvy3YmFOGQxAMU2uU6T/vphv/AKVQzh9+pcdt3EECQMw371mPMXCKdTitWm5ISA1rXIUkT6kyet8HxDzTbzUlQbyz5eelUs1wr9mzdF6LHQ1VYM/CdQlSeqnAadTlaZadYKLUp8jUa9ukhaxwys1DxaBvquh6X79sYL9n4jOGhuu9ejxOKw1cMrZxbXiieSp6UVewjGVtahyOJLegeQWY7ECu41BoSiNOpNMzcE6b7RG3aMe6pty02jgAPBYrruKGvy9lW2ymVJiBqy9M+g/LMDHH1Axsq4BeboTweg37Q9Opl6IpBI0+HT0/ljTAsD2/0xRlZjzG9EfTqME7utG24RlGkfstCWiZRbx3te2CFoP+ShZ3ayuNXgmTWPDy1Ffamvt2whisC+tHJVHM43cZ/wCSuyvk1E+Hovn/AA2jb91Ttt5Bb2tbAG7KrjXEv8R6lWdiw4QWhV+N56rRRWpOUOqCVUMYg2uLXi/phjAbJZhqhe19yIvHHzVhX5WzmyOiT5JeyiZzOl6VJfELLoLskKqn41N9I1wJPxTMY1HUWjf3X+fNd93mLkQOmxPhfuA6l84zytnFcmrRV6jARoqyFVT5FANoUTB3nffFW0+dM2VHVKRbAN+keUE95XPh+XzHDqtFqjGK5ZCDBC9gY6knoenvi4DpQwGFpyrQ8pUnKMT/ABgT9f6RjG+of9J2hWwv8xU8eEWkpiKLnmcutRGpt8LgqfY2wxhXhldjjuI81V05TCXBynTGYXUx8FBZBYuSQIndUn5m9xj1e0sQyk4spjnb+j8pShmcJKpc85GklWlXpU10AAaQPKNMMD7wwvv5Z6Y5svEF2ZrjebK1VkLO+ZuJeLVL6dA6KGZh9T/TG2Lpaobq/wAFp6aA9yfuf6Yz65LqsBGpjmJ75U4sNCqpmnTbS5AiQQLi8jzNv6dMO4YOFGH8fPpVYD6sN1jvIvp2Ii2a8pQKVJPcsGJgxuAImIF4Ek9m20401Qnu1k2Oltew37+kCyq8ObS0Hy6TDQCLRI03sN/ku04jHEH5HR6dKriKMs4HU8Z3wY1sY3cen0lT90Cbi5YTBKExIN9JM37ydrYq1u4b119WJO8a+HDp07V3zlQ6XIEl6rG3WIUHbaOvpjIxQAxZqH+gDxPsncMwhhakStwmnlWLVqesWFNoBE7wVnf3EW9cNtrcsIpm+9D5NtIy8dSH1c1UqVUeipRlJIJNg7H4yT8PS52gYZYzKIKBVq5jK9cTzAy9I0MvUlWc62FyxAix/KLRa57xuNkufLx1K78raYyFNXITzlFGrRpLAWBmWNrjYE9P4SMJ18grOno8kxRk0xHSnIVQEljAi+NNrxkDt0SspzTmLelJnN3ClSuM0qhlddJ9H7+pKgC/8OFsWDAI0TuCc2SDruX3hNEVqug0wtxUaAJttPz74Sw7M9UCbBN4p4ZTnemyvXIDsV+EE+8CcbJMCVigSVbybSoPzx4zbbM+OZ/cG+ZC1MIYpHoJVqlWWI2EyIvj1pSKG8d44mXamsmWPeOkgTeJJHTC+IYHtyg3RqWYGUJynMDeOtKsi0dWq5Nj1AuoiNh9ML06HJvzud37kZ7i4ZWjXtTMtSCGBU9bGx+mNBvFJm1ivVG4xAqlL3N3EHpaVVykqTIEmZAHW2OEqzSOCHcqcVzDZrwnqsylGkGxkR6TiAqO6k7qzCwYgehIxZDXCpXloLSR3MnHido1MWzEPLS8Nk6EwtWiGFgmJhcc1l0qACoiuAZAcBoPcTsfXGeMfihpVd/5H3RuTZwHcuqsQukGF3jp9MUqYuvVblqPcR0kldDGgyAvmF1ZTEUUxFEtZvif711fdaiaT3BqR9idP0xvNpl7Q/iDPXE/lcAy2CrZ6kc3la9IIwYMGp7zZVgSReQCn/McGpVW4esx5IjQ9/pqh1WZ2kJa4f8AhtUYh6zkrv4fwk+hbUYHqBPth6tt6k2zNeOvhCVbhDqSi1XlNaGVqmo60woLahqfQshiI8s9RPt6ypT2ryuIbybSSbRYSY43RzTysIOiL8r5GhR4dWzFOq9RKgJDtSZACgYyAQW0ixJuPKcejZiKYAY8w47v7omJ0SPPDs7RYeX5VPLcXyOkTmabsCYJcCCeyzsBbvYdsNPBgZTfyXaJYbP0EdZJ9jOumu9eKmbUkvT0tqENBBkRF73jf6jErM51lejUDWk1D3cPnlNwi9WuopgBLwFLdStgP6iMGNM5gOA7kBjm5XPkSTqPfwkTJ0Xysx8OYuVJgb7kfW2MDHj+K2eHqVqUY50cfQLPuLVpaIIt8JgX+n640cOyGzxSVZ0mEMXPOhlGKm4t2IuD3BG4ODkSgIhwPgKV6TOxIYVNIgjaJNj6kfTCWIxRpVA3dCao0A9sninXheRFGnSogdY+ZMk/U4x69Q1HOqHcJ7k+1optACOcUpjw6s28p3+33xtYL+JgmDiweSxng8uY4rPeL8wVMzUbLqV8LUFCkDdQJJbe7Tb1Xa8u8iH0g12q6wOZWgRK6ZTilPJVVAMHTNQC4vYKTEmYtF7A7ThShhnsqFzjO5N4p7bMd29CY83zNTak+tHSV3sQAepgzF+2GqgdlICAcG9gzlMWUqBqcqZBFj0Nv0x5vazWjGYd5039hlEwoJY9o190MzvFhTUyCCLfWwuNr4PVx76lqQgcd6dpYBrYLzKB5fPIczRr1I0qSwnrGuD7hgv2wTZ7cs/OCrtC8AdHqrHGeJpWzFNqekqlNqhMfmaAPYwPvg2OI5I9JCBgWE1b8FfzJLUVNNgGIBgdJgk+18J7OxWVxpP03e3sjY7Dk/xAOtMfBr0ge5P9v6Y21klDObKP+C99IcB46AstzNt4++KPmESkBIlBuHUtOcofFYnc7yr+nY/YYHTN0xiGjKnvRhhJJL4+aJruzMfKYMXFht6NIIkiBitgu6r3w/jKU3kQaagFEPqTO28Dv1OBPo03/e0HrAKuC4aFMn/EqVdQKFMhzEkiAoM3MGOmM/FYHANbmewDqt5EIrKtXcVFrUQyI7kFyVVo8rEQSAb3g9YmDGxxmN2XhavOAc0f7gY6xqEY4io3WChWY4wFZlVGYAwGDLB++On6dbNqnh+VP1h/p8fwgh59pMYp0nY+rKP01YA36fqfueB2E+y4ce3cCqPDOc3rZg0qeWp02aYYmdR9/Jv73thz/oLMozVHHw91GYsuOgHirfGOOZqlVNF2CtpVhppzKsJ1CSZgmIvsd8XGxMKzUE9vtCDUxVUGBHchmU4xWeGfNNvdFhdj1gA9PYzGDHZ2FaIDB5+coJxNWblMH4i1tPDq5H5gq/8AU6j9Mee2MzNjWTuk9wK1MSYplZ5k+fszTyByAVNGllD31qrghhvBMEgHpOPYuwTHVRVJNjMdMQkOWOTL2diVAB3gd4mPl1w4grQ/xK5Z4dlstlnylUNUIUQKgfxFIdmf0houIHmiNozcFXr1HxUFsoJto68jsR6oaBbie5JfCVr1HFOkap7hGawnex7/AHjrjQc4MEkwhNDnc0XXehzDnE8ozFURbS7aoPUeaYv0wKrh6VUy9snj/hWbVe3QrjmOJ1nu5BJPxaQJ+agA4IxoYIbp84rjnk6rh+0se2Lyqyi3DOLlEKeEHkyPNEf9pwGpSzGZRGV8giE71+bcpSFOoGqVCDJQJDL5d2JbTMmIBO2Maps6vUDmCBNp3eF08cZSygqr+LGYAOVR9XhMzNUQdQAkEwdxJ+/bD2yXF2BZ0SO4lI4gRVd83JbNGk9dxQYLTAVkA2SVjyiZJMydrnqRjWBMWUZR5V5DFy4pQamVd6gYFgfMCSCt5sY2np+luiN+iviaDmc5xklcczxPUmnxHZW3tbSAZXVYgkCfQ4u4t0CBy1TLlmyPfhjxM0qeaLamUeDCzYaiwMTtYz8sed2phTWrUQ3+7yBTeEqBkk9COZjirVK0EAUjKhT33BPeY+UjHKeDNJknXetEYkOcBu8UO4hTctGkadcppGw3ZSo2g32/pi9N4FQnSR4qV6XMG+PJfeF0ytSoKahtQ0ibRN9up6YHizNJoduuV3CANqudu3JhylQ5ZP3hDGLhQDpFyNX1O3QDCLcO+vzqYsN/sj1qzGmHIrmeO08rlqZ3LKSo9N5P1+ePQMqO5NpcLkLGZheUe7KbBKee5uzFQNOjSBDU9MqysOoMzIO8jpizXE6qVqTGOAbv81TynMT0aqVKdOmCQVA0k+95t8o362x1pG5UqscPuBWhco80JmxpZfDqqCWSZEAwSD6GJHSRi4dKFUplt9yS6HFvFYDRr8xYAxFyT5ukXO+B8qCqsaXGAqGpTUv5RN1AnuN+m8/LHQ9u9cLk/Hw6YpKpZKIEOqgDWYPmdtyswAPXtbGTgXjEZn1fuBsOA3R7pw0nftVAZdqiEqqyVUghQqzTHlYqvl8QC3lAFouAMMV6gfUFJlzo7/aghuUSVy4PwRHoo7GSZJN+5xlbQ2o6jiHUxujyCYpUQ5gKznL0pOoRN/QHr2/ttjfJWYrPLWWd83TRWanVLHS8+WNJLDcSCAes/bHSVZk5hCfeJ8Kp5pWzCVy+YVDARgabaQCUnctBEMDE/XFXWblKLUbmuEm5jNmkUCgDXdSQADESB6iRgbWyJS0Jr5yyzZnJUaKFQ1Z6YksALKXMSRPw2Avjzuy2cnj3n+nN5x6rXqHPSaOMLNeZOWXyi03JJV7eZdJB379gfbHqqNflCQRCFisK2jBa8O3fOhBFpkxAJkwIBMnsO59MHlJrtW4dVRdbUyFmJtv2MbfPFQ9pMAoj6T2fcCEx8i5l6Ar5iy0lCkuwMa1Mqoi53uB/L3GFsU0Oyt3yjYWqaZceIIPamDmLg9Cu1Sq2hWLq7VEMNLxKmWKSSYG149cBZWcx2ULhpDLPT6rlw/8ADqchmc0cwAya4GmwWmNcveQXXoNtQ3xDjZqsYBqY6rTPp1qhpQDPy8JU5fyS5mr4TAAlSQy2Mi8R8N/Ybb4arVOSZmQmUy90TCN5OnRWrRpU0WopKgllhnJ3uHtEERsMTPllzkE0zUYWjWfnYmHmzh2UqGk9BTRMnxUqdNJX4dIOqZt7XjEqYsVWkjcPdDZhzRLZkyetKvMXNiZnNpVXWKISNLqsg3mI1RNrg9MB2Vhn4WgKdUgkE6aeQWmarDWD4tvQvM5ulJekQjzMwfNt0sBPfD5cAbKVajQ6aVvnBexls1mtCg0JBn/7iiL/AOXXq2nbvhWtjWMu4O/8XeyjnVKwAMd49098L5VdaZpqKJBuQW1AnqTY4wq22KebMc3dHsm2UGtEQued5fzNKlpL01pSoWnSUgKR5ixlRqYxEm+2GcFtCnjKoDQZaCZMdW4nil6tLJJ3FCM8NKlNjYg9ew3xrlDAlsInwKuzoGYNrFi1NoaRa4Jg4zK7G5iCFq4cvyC8jx/K6ZoVQ2tahUTYFZPrJmCY77Xxeiyk4cmW6oVcVWu5SdNPkILUz+up4StZvjafsPlbDzQ1sNFkm9znS43Vzm+tdVmyIij0hR/UnAs2Z0hP0WhmGE77oVwZbprkK9MA/Tyz+mLZodCDWoOfQFQDQBWV4a5YLuA2rUAbCLg232+nbF2tgpWrWD2TvXXhec/Z80ak/kqi0iGKMADb+KPTY9MVzQSjVmH9MCReO/h4Jo5Q4HT8KhmDLM5q6gfhCppAHoSbkn8sjFTlDJdvSNGQbFXamXpBgqU0NdRIfw4Bv8WkQrPp6GASJsMZNGqX1i0Olk+mk8JRjTtMXVqpxYI0Mxq0hS3ZVVhUG4GnylWv08pU9CMM1sJSDmlkgkxYnv7I32XJqfbEqnmuYlQOR/h6VKiOp6D53+eG6VBlFoGpG+LqrzAIOu/huRXglMrl6KncU1n3iT98eExr8+Ie7pK0aIim0dCRK3C8ulVkpuKgUiHXUrIRIZdJAWdQ+wvfHuG1MzA7iB5LGc2CQg/NDUP2paeWFVaQUGp4hWzH+AgkiVOxvv0wzSEiVABKqcCZ01VEcq2nSrI5BUki4iNR9MXcJhXaivFa1bPGj4jJooq0W0mXgm6jfyg3HfvhfPEgKhRPizBspkKTSp1tfYr4UrINryRfGPhWlmMrvHAeN/RPMh9OmD8hLvEc5XzC18tVq+LVWrTWkSFGoqWDhiAJADatRxstADm1ALQZ9EG5lmt7KxmeINljl8pTfTUoorO6/wATnVAjcKGBk7gntijBnLqm4nyRHHL/AAjFvdfc4QG8IMKi1Mu8QIKkjTJk9W2B6FcVZpmiIKYe+pUfyZvI8VcytVKoei1MClSYFF07HWaYsbSLb9WM4YIh2carOvGUrzxE0ifBfU5qt4jSzLtufKwEKJIn74o1sOzKOLog6Bca+dFRa1RSyk5FvEW4QmUSmxH8Wi3sBjraYZA6VcuJXPknM0sky5ptFWo6/u0LaQLNu0GJIB99I64piWGt/DGl5RWNDG5idVc4vx2jUqDNroaX1EK2hkPxRpjVrOloJJEuTJx0UTlDCdBHWhAASW96+ZbnBX/aQ2XXRUy1UgsAzLUUDToY/knTIAmYPTAqmFdDcrv3CekX91GukkkcYWdgY0FRdKayccK60IxwXKMakC1rHt6+wGAvIKIHFphuvki/GOF11VqgpqiJ+aowNVh/EBc6Tv0H6YjHNIjirOY8SeHehdbM1VAK1ai2mA7CPocUYA10gK5EgSqVfjGYNmqu3+aG/UHB0LRFuUeK1DWIeodOhm2G9vT1wN9Fj9UWliKlPRG/2TMZoNDCmg/M8jV9NlxZmHyt5qrVxRe7nKvU5eqUipdkInSCp79h/pjnJBpzE6XXf1JLcgAXDn0EVawE2Y/6YS2c7NQYTwHknsVPJQFyFJwqiQIUAxfp67nFy4EytdlB7KYbPX3K9l+YMxTpNRAWGI85BLiJ2OqJvvE4Lyqzf+msD5IMcNyCmo3irO2kn3PX+mOiMpS+0XOEN3RZM2R5yoUkSgz1CANLUxqCksxJJggMIIFz8sGDeYIWYzJ+6ez8pj/4muZybmWVgrEHqAvSR1Pzse+F6eEozLWgEIhqcJjTpPT+JVXx6FbK+HrLaUDLVBJ1AG42BmJUg9VOKnChtXlQfaPREompmDREzA396C5/SwFPVBZhoAM9l8x6m8z62xZ74BdwunsRgqdKhlBv59XetMCxYdMfOyZMlXWfczZQZTx8yilnqVIAJtqcz+pJx7bZrzVosB4eVli1TFZzUvf8PdKtE5yrLVmJCJAhVBJJMdbKB6k9BjYFhZdyxYrnwbiICifMUex9Adzbr/UdsRwzCFybLSMnl6NVVcKGUiR+n16Yy3BzHEFKElphLH4jM4OXpooCrJ1wNS3AEHeLElRvAnpi2EYBUqOO8N7YlO0A57BG4n0Stk64VQjrDeIziq12ZSHvJ6GAD6qMPVBzTCNg7YhoO9WeOVKlOsacgiFD9YNnN+9xMGcLUg0NutXF1c74bohvDqzCodRMEQGYdosD7CMFdlLbJbCuLKt018Lz7PSam6w3jQHECVRgw9RcRfffri7YDQBuSOKDzVc928nzXOrRY55aq0y1NFvEdJaB7j7E4hIDYJVQxzhYaI1xTl/L5fJ66FUValRFDixgahA7hbRB7YUpV3vfzxGvmQO8XRTRIFgZ8+PchPP/ABL9rq5asuV8GpShSpE6r6gGEDyKbezHBMMwUmlpcNSe8k+sdi5yT3gFrSewpdbgFZhQWnSgGF1aTAa2ou0HyydzNlnDWdusqjmEQyIKL8ZypoUsygKrSSn4dNGhnOplllNio1Mb3JuLCJAXgua3eT+fRdc18ExYJCGG0FFuCcP8Qkk2H36/p+uBVHQiMbMppFEUGVEDHzqaj6Z0qL6bD80G3vgIktuiMaGlWedOL1c3opJS0Uz5riGJGpQrX+GZIHqDiUmhqNXc54kCyTeKViDHXBGBBc+UKJnBYQibwnf8LuGpWq19cwKQFiR8Ten+XGPtfG1cLTY6kbkndNkeixryQdy01uFL4By4ZwpBEzLX9SMZDfqPFAQQ09h90Y4NhM3QzN8qh3pMKzAU2B0ldQNwY3EWET9sFd9RucwtNPUEa/gqowgBmUpc7cLrvXreHRqOCbFUYz5ZsYjfD2zcVRZhmZ3gQN5HFNVr04CqpwPOEWoVNuojoO59T9MEdjsK0/zAn24mWAmx/Ci8q543NAiSN3Qdv5sVO08IP3+B9kI1t8/LKnxThVWhp8UKCZAh1Y2iZgmMM4fE0688nPcR5rOx9UFrQlsaf2judX6D/TGhoxZi0rlvN00y3wl9RYOAbjUIAA0m8CRtsZwOnUylHq0svJibO39J/NlV4vn6dClQFMGAugKygGEC3I1EySSb9wOhJ7VM6JvB1qeHc8vv0jxCC8s0/FzlAH/3A0f5fN/TCOPdyeFqEcPO3qluWfXrNznfbzWx48EtNJ34jiKIO/71T9Af6jHsNhOmkBwn54rHxIjEE9CzLN59q+aVmM6RoX0UAx9yT88ehAgKhMlc8nV01HEGCdQ+f+mIuLTOReIA0mpE3U6l7EHqD1v+uEcXTM5gg1G3lVPxQq1Kf7OVbTTclWYqG0mVubE7E7RMemJQa0yCj4Wo+mDlKF5kV1ydPN0qqvNRaZphTBESCpqDUJaxXYHbBWtAJBRnV3Of8HoquerMBFOS+skvrI6wBAgbdYn1OFgBmkndpC2WMrPpyLzx3BGaIq10Wizmk2oKWZtVywPlE/wegv1E4q0lsl1+xK1G8i8EdKocQza0q7pRzFVQrEa1YshiRchovE+l8HwwLqYc9sEpavXc8xNlf4cNS13dzU8qANJJu0mJJAMD9cWqDSAq03vAIBXZMpTamAopa1/KVgkE+tpB+tuuAcoQecLKsuBmVQ4nSSkgqqNbimzsjAssAapAuFANrRtjrajnVA2LSi0m/wANzs2gKFVszkvCXRVIem2poVh4gcyRbTZNo6Bt+mHADOiE8t1DpU41m0fL12SIY0QF0gaGgF4bchiOv8JxQsiow9fkgtdYgpPXB1xOvAKK01pkwD/U+aT7Db3wuXZiUfDNzmAnjhnMa0qOgUUNyZJ3YiSTuSduvYW2wPKtA4cjT5eEBqZ8vV8RrktfbftH2xaFWpHJ9qzviEhzOGALLMmFVBvjqk3lNfJnMf7GKxFIVDU0j49MadX8pmdXptjM2js79XlBdETunWOkcFaniOTm0ymMc/ZlrrRpKPUsx/8AHHMN9JUnQ6o90dg9Ch1dqubZoErk3OGdadOgf5UmPqTHzxps+ldnt1Dj1u9oSp2rWPAdiqPzDnmBJzBt0UJP/au3rg7dhbOZpSHaXHzK5+txBH3eSH1c5nXmauYPszx9jGGm4DA0/tpsHY1D5fEHe7xQ4+JUkEs87yS0Dud7YmIpU2AQAO4LtFz3mLlUmqCkStvdTI+R6jCDudcJrKWmCiHC+UczWVc1RQOjFo8ygi5UyCe84QrbSw1F5pVHQRG4o7aL3NzAIpl8vncrMUKonc6CykdjYjfFW4qhUMsqN7wnaVRjaXJVmHoKFZzMvVeakAjpER8umGhpKQquZmhggfLpl/DuhObnfTTZv0X/AMsZG235cLHEgevoi4QTU7Fp+PGrUSn+ISlqSoFmTNv5QT9Mep+nnWcOB8/8LMxoioHdCzXgnAqtWtIUgBoMg/mkbdIufp8vSveGiSlMwCZ+J/h3VNUGjUBsAZWOsHr6/IAYUO0KLfvIHaFG5naNPcmngfKyUVAYszEzOwG9iJgzNzHTbCVba9CIzjz8lfkK7tGql+InC6lelTEfAWbVqRV+Ax8TD80Db7Yrg9o4cus7wd6BWZharZzDxCVeW86KAQZuka1ACp5EdZRjGmoDMEwWghrTPQY1KlJ9RpLLaaiPz4JunReAObf/ABC9GjUqscytPw1qEmwimPS8CBHpPbpgFVwDspIWphsrKcNNwEM4hxCrCnWQw3KneCQvvAsJ6YZpU2kEws3H5mOaw6xPeVOAnO5mo/hsjAAFzUChesTCySYPvecXyMY3gEo1z3kAXKYW4XVp0dFNkeq8a6aeU0yQRZy8Ss7AGfYYC6pSMGU23C4hrTzdekLhnaz5ZVGapEuwlHRhDbTa1o7d+uLikZDmmyTcSJaddO1DeI8TFadOpR4bqJ9QxA67kx9McFENcCESlUJYWlD+UMrrzKhkDLpM6thF+u5mLdpwWoYauUmkuuuXEnpCiUprUEVEJLNKtCuAyiJE3O5tGJfMOo+iEN6G5OnqdV7nHXGAobBO+YAmggFzqNuwED7E4WYIBTODEEHrPsuuRTzaifKt269B/wD35Yi0nkgR81KpnNGzaTLMDAvYm8ztAv8AI4tCUqfZASnxT457yfucGas+bqmpx0qzUW4VlzUIEW6kRMf2wXD087wLoGIflEpxoZQLDK6iR5dOqIPyAgjbfcY0zUaaf2mBvke6UbRe2rBjMdxB9lSzmZcOadBwsCX/AHQFj0Gu+rebQLb74SqYiq8S3df51dCZfgsM18HU2vMdm/vXd8+1RafjIhSisBVVKYt+ZiEMmIM4MynTfT5UGCd5nXvQ2ucyrkyZo3dCoHjb0qzmgAiACdLGAd9+v5fTa2Bk0xHKOL+wfPVFdmM5GhnQDbvv7dC81M8HDE1AsnUFGmmCdyZAKFv5jBO22ES0kzMniZNk8X08sU+bxG89u/w6kDCo5JFKpUk3Pig3PoKY64hzbyO78paWrVPwwtktEyUqsD84b+uPGbfbGKzcWj1HotHCGafam3GIml4rUVYQyqw/mAP64u17mfaSFwgHVV8pwyjSYtTpIjEQSihZG/TBKmJrVWhr3EgcTKq2mxplohW8AV1QznE6CCXdTHYFo+gONPD4HHm1JrhP/wCfOEtVqUNXwY7UHzXOmVp2UEnrsvziZi/bGmz6exdQ/wAV4HaXH28UA46k0cwT4KvnubHulMAOB/CSBIBF5AO/bD1P6bw7RL3uPcPfzUbjHOdEIXluYqrOlSpWbQ0DQIAk2MwBYHv2G84dZsrCU9GDtv5ytagWNcRUvw6upD+OcAD1RFUFjLtTY+cLuIsZHpM4cpNA5osFMRVph1hHlHkqPFUDgMjSiGCIIvMdY2wc6KlSo0Wbqn3kXMTSdP4HkegYCPuDjxn1FSy4hr+I8j7EJTDmxHSknnn9/wARelq0hVVZgn8obYXN2jG3sRmXBNJ3knxj0SeJvVKX8xxF8qjUqbH94QxcDSYXYdSCCT1tjUiXTuVWv5NpAFzv4DgOtMnK/EKmYpsfDLXu2o3MbamOoXAb4hci8QML1KGYyFqYXG5WAPn0Hzq0U42DmKZUKXbL2MN50B8zShbUyzHmAOm0mxGLUWubY6IG0X0ahzMN9/zTuVnkLgvjLVZjAVlWCCZs0g3HcH5DGbtbaIwrmNyzIJ1/BQMG0yXAwiw5DqA09ObdQGJcoCGYEzA8xAjYSDhBm36P7qR7CPYJioys5sZ565Sr+IfDXy4oU2rPWkM0t/ygW6Y18BjKWKzPpgiIF+3pKTqMcyzig/K2Q1uzb6RZepJtPsBOHKv2oeTMIT1WytNcq9Rj5qh00hFwqG/tqIIn/L3wufuAC0qDMoQvMhhS0gnVUMA3HubdlEn2xcIzr/OK4ZJb1iIkZetpMfCfDj6wzR7YjtO0ILx6+VvBK3GkuD3Gr5N5v1JwZuqy3aoaMWK6EzcssFWSoJAJm8jf6C1/fB6FbkzMBK4imajsg3rumdrKGEhAWcCB8JnoNoiDtczO+OjEEAiNTK5TcHCATYDuI09wjPJmQV2FRpeolQ65K6WXeYIuZ+WOPqNNOb5ugarrWkVL/b0qrzhnS2canUDINcmRpOnZf+XSAJG9+uKtcIaHTA7EbUHLF/g+dKL5bIZTxhR8EMjLALsdZItqVZ8t+/QTNiMDZWYHxG/sv83XkwiupFtMuB9ZFrde7slLPN/DstRqhF1hrnSjgrE+WJBiViwsPljtSm5jyN3j+V19Si9odTGvTZLNesQAFhFIEwACYnci5tjkIK078HqxNHMKTJFUH6qAP/jjyf1G2KrHdB8/ytHBnmkLQMebTimIopiKKYiiUOLZMatDTBsYN7+v3+ePpVGrylJlTiAsh7OcQl7Jcq0RV11arssxAEGI0mTuTEm0YaDiQk3ENKKcTyq0WVdStqXUVXUSIJA3NwV0xboe+BPmJTlNw0S3XomkzKRdG6+n9MdctInNlcOpN/FxROTpZhTLNTOy3myinPU69Ujr98BZYmVHtqGrB4+CWMpkqj0SNBbylZE7gdZ+I7kkdo9mW3UdhyHZumUxckOVrMjCCybeqn+xPyIx5/6jozQa/gfP8gIdMgVCFnvMnE3GezFVY/xXFxIIB0/cLjTwNPJhabf7R4ifVI1HTUJ6VoPAMnljlwKlJXqAA1JhiGImLMSInYwcaADV0SqnEsl4Q/8Ap10anUAaNtTUwbFZ27Hvt1o5sFF/Ys54nxKqubrVUqVFbxWg6m1CDABJOo2tBntjiWcbrRuEKyUNasy+I2shTFyqyLWsZHyxjYsMqVyHNBywLien1TVGWsnivnEszmP2ao9OpV1EqghmJ8zAGL7xaek45Sw9DOMzG9wV3FxFlX4TwirWLGqr1wE0AuS5BO8FpIYbj3nphscmwRTAHUI8kMtd+5UspyzWo1lqFYSCxg/lg74vyzXWU5Nzbq+lZXBJM6LDUCARtABAA2m3p64E8EdqI17iLSvPj/mIB9xOB34qudw3qlSynjMyAqgZyFLWElSsW9YEYZDsoBPBNFhc2er2QrieRanTRWX94vkM+nwm/SP1xcODtFn1KZZEpZcXj1wZUCO8LzCoE8yXgssSSOo2NyLR9YtPBqlq4LmkD509CIZ7P0KzhWY0FBjURIjrIEQYiCT1GJUcZkCUPBYYsBzuuUc4Jw2jTBqJVFOi0ENWJLMIClilgsm8evbB6DubLgrYmi1xmTA+cEG4jxOg1dXf94FJU3kMt/hM2814nr9b1ntfTygXlBw+emTvb4+iGZriuZUIlMNT/droOltTAjSNNpIgaexicKik3WPkzPqnbkydT16eSrZjL1a2qvWqs7G95LDYEEWiLAKO0WxY1JMLkRZC3fSTEMe7CR8p2x1dWg/gtV8+ZWZJVD9Cw/rjzX1I3mUz0n09k7gzchaljyafUxFFMRRTEUS/xyjqYwYIIPrBFvlqBH0x7rYtTlMG3+2R87CszEw1/WgnFqBpDZtLTBPU9Bt9/TG9TAOqy67SNAhQzNSjWpOzBgIC6izLBnpIMWncQL4I5khcpEs1NkS54yhOYaoF1U4UswNiQDtvY9r/AAjC+UkCVsUqg+1COE5dNVMkqxnVppyw+h+A+vpY4E5sG63qVJxHz4flk75pai1FEiAAWn1nsLz7iMFY5Fo5HNGUAC9lzzWZVsxRdEACDVqXbTpKtNtgo+wwhtKny+EqUxrFuy68+5ppVtZCxfOOXJY7sST87nDgaGjKNyRmVuTcUp1GCaQyOoPwEqyn+aNJBHQ4Nn3I4pnLm9fRDs/SRbKgCggqoCgeWSOhET3BtijzAlXEEQVlHFaNAE6FMg3IhVnrAvK/TAmTF0vULc3N0T/kvJkssvV6Wv8A62Zv64w2uz4iseDo7gAnGiKbQmXhmQU0gjyApRjBiSTNzvGwgYKHXVmy24X00Hyrfu21U3KKQ9ztCgCBsCJN7E7wcXJaRddMuNxdfeM5mki+GWGoAguxiSZnQLkm/WBijQScwVjEZUucBytKpUfXfTDaAIYjYnf8sj3gzGC1DYELtIESCr3E+WdKllkaU8y7yymGNpCi4a/QnFA9cqU8112ocpU2po3iOCVBuFIB36AbE/YYx37cqU3uYWAwSN490Zo5oVbjHJlWsI/aVgbTSM/M67+8YJT2+wa0/wDl+EKtSNQ6rN+aeXamSqKlR1fWuoMsgbxBnr/fG5gcazGML2AiDF0jVYaZgpj5E5NfOq1UKmml5dLmNTEC0R0U6pPUi15D4aSLILHDNztEU4v+H4ytTSaxcMCQxU+lo1G4tvYzsOkdLbJ7B4JuIYTmuPDpQeiWoKlKnWo0qrfnFMuzTYEsZtPUD22g1NEEh6TPNJaToqQeWf8Aaf3jBwHneUMEBonSYw5TwzYmVSAWZU/c4cMy65LKVaQPnqBhVnzoGUsBP8MwI98VbTY2QVVznyDwWZc0MFKwCFLsZHU2aSO9zscUqtYCMovF1G5jJKXMxUBNtv8Aew6YGrJ2/ByrGdqL0agfqGQ/pOMH6hbOFB4OHkU1hDz+xbJjxa0lMRRTEUUxFFRztLzhv5DPyuP1x6n6cqGH0+o+h9Eli26FD+IcPasvgjSTJPmAMD7XuN95Ax6ljy3VIuYCICE5Tlx9cukqq6WaIiAIE9Rtth9rmkWSLqTyYOnqr+aqI4KE+UKoHteD6QfKf+XACNyZpugg8fnzsQ/OaCi1KKyaYKsB1CzeB1A/QYE662tn4os5rlaoB6tFnYwWuTABmAItvAGmfTrgbmwpWqkVC1uis5evTKqxgjSVJH50Knr7Eif5l7Yo0XQ6s5SDv80gcG5EzVdiSDToUywauwgHRM+Gsg1CYtFu5GCws1POS4RWpp4OXUikvwtUbUTIkzYAeboogTilMvcLI2ZjBdWP/TTVlFOtWqBn/wDbgG1yB5TIi5t/fB+RMS4oT6s2bosu514A2SzL0C4cAa0cW1K0wSOjSCCO6nAwLqqe+I5YrmMnQAJVaC6gOyTP6R88eX2c/lGVah3vJ71pP5sDoTtwTJ/uy8nU+hiP8slQARYxHuL9cOCQpnGVAeM5Il0UmwqUWDGAQAwWG/mgtJ6yMWBjuKI24lEEy9NqbawZVibkwdr7wdh9BgedwESiZGl0wk3glFxXqV1sEYEyTLUyYdQBuSpFvbtg7iMkKrfvKaDzHGZ/ZjSTT4nh6geh8oPvpIwIMtMosCEVooFVVGwAA+WPHYj+c/rPmoveAqLLvxqpw2Vf0qD6aCP1x6v6adzag6vVI4waLx+FHNZy76MxV05eGKjQW850yZUFth1ke2PUsSCNcwcdo5rMeNRcim48OXGnUwBMrMMBFrwbWA3JBRD7kwjU8caDCwCZ6be/ulvN56pnq9OGpCoE0oiLIp6dwCWAvBYe5HbFGtmZ3ILgABG/wV08mVWdpqko9J6svZxp0gq9gFLahB95FowRjzycFXMZoCZ+I5ZE4bl8uHhqUOA7T1JChtMTMQDaLCcDLoAzK7KJqOcGBJ/NnCXzSLVpMalRSBUSASJEA6hCn4Y+e9sBD+KPVw7miY8Uk1uC11mab238p/tjuYJXKUyfhjQq0+IUiUYKyuCSDHwkj7gDGVttodg3dEHxCPhpFQLbMeEWmpiKKYiimIoqvE/8Mnt+htjb+n6uTGBp/cCPX0S2LE0yhOeznh5gBXtU+IwPQ+vX17Y90SCsoyCUN4jzJWqMqalpimbCCWO9yQYFpxZljKjnSAhtTNSFqgu1wWZiCW1EfCIAC9NzBjvGDHghNdImZVrgpqUqDKlCua1ZiWKKRogtZySIFxabz6Wz62Mw9I/xHgdt+7VaLGF+mkItT4NVZVV9hMyR1BnYbmb4za+38E37Zd2e8LQAaPtbFuK9pwEU6ajXAUQIWdyI3JmCB06Y5gNr/rMTyTGQIJmfSEHGPhpd0hHKOcXQKckqB+baO0e3THo4EQsQkkyuxzAuxJgDYfPt1tiZgAuhpJhCK/Hn1TRYoFUFgO5neIMD03wMuzQAE22m2m0lwlAOdeGVc61LMkampvTpVDEF6buArEC0qzEH0cfw3WxDhTpOfwBPcFMocQRvKYcxw8vm1qCQBTA1DcDUzN9YUfPHk9jSaJH93oE7XMFfG43rzj0U0mkBp2tME+5idNyB2jGs4b1RhgKjzM5NKvR3OqxBmV3sd5337Y4BD5RweYFWzGdookU6pqOwgyTC/U2vjmRx3Ij6wKG8EzpoZo1AA/kIZbXBi1yIvBn23waOaly7nJooZTIZusmYpg+IILLJUgiwkT0tt2GBulogIrak3RdhfHi8R/Nd1nzRV8wFRK3P3AxmqVNSQNLm95EjcRubdbY9D9PVMtV4/t9fylcUzMAlLjPABlqK+EoZdd2f4lmbQAIUwBJPUbXOPXU3ZnJFzA0KhkcqzEvU8op1lZlvZmJUr3HxHrsB3wy145rTvQHtN3Dcu2WqZQP4i1EWopdTE05lWIIU/muFmBJBtioFjeBOm9FLhMRJjXQSulPmem6NTClgE1aiSC7wPEG8kBQIv0JviAAz4KmbLpvF14z/ADR+0rUpGrFNwhSTGllgwYG/xDVcSAfTFXnNdFpkMNuw+hXrlfj1R8yaSqBSJI3kkKCRJ679hvijqYDCruxD6lQSnJ6o/wBnCyKunDqoFROl4+tsKbQbOFqDoPurU/uCZseCTymIopiKKYii45ujrRl7qQPfp98MYStyNdlX+kg+/gqVG5mFvEJZy/KB/wDyVdjI0ifuY/THpKn1I0fy6feY8BPmkhgj+5yKf+msuW1MCx9WI/8AjE/PGfU+ocY77SG9Q95Rhg6Q1uiGXyNJPgpovso/XGbWxuIrfzKjj2mO7RGZRp0xDGgKxhVEUxFF5qUwwgiRg1DEVaDs1JxB6FVzGuEOEqg3BaMyNan+Wo/6TH2w+zbWNb++esBQsaRBaO4LynBgsBajwOhg/oBh6n9S4hv3tae8e6BUwrHXFlxrcEY7VIB+KBE973N7demHGfUtM/fTPYZ9kL9I4CA5c8hwIU6isoVQp3UwTbra4PbF8XtzC1sK9jJBIgW9pVWYeqHgu0RzSN4vjyLar2WaSO1PkArzToqplVUHuABvvi3L1f6j3lSAo9JSZKgn1AxP1FX+o95UgLn+x0//AG0/6R/bE/UVf6z3lTKOC9JlkGyKPZR/bE/UVf6z3lTKFEy6AyEUHuFAxP1FX+s95UgLrgRJJkrqmOKKvnqRZYG8zjT2TiGUK+aoYEEeSFVaXNgKschqEOoI7HHoDtrCt0ce4/hLcg8r5V4QrfEAZwE7fot+1rvD3Vv0xOqrvytlSZahSJO5NNST8zfAX/UXBh7/AMLowo+BdK3LmXYy1NSfYdLDp2tgB+oa/wC1oHefZW/St3qpneSclVbW9GT6MVn30kTgB27i9xA7PeVb9NT3qzkuV8pS/wAOiBExLOYneJYxPpgL9sY11jUPcB5BdGHpi4CIJkaQ2pp/0j+2FXYzEO1qO7yiBjRuXdVA2EYC57namVaF9xRRTEUUxFFMRRTEUUxFFMRRTEUUxFFMRRTEUUxFFMRRTEUUxFFMRRTEUUxFFMRRTEUUxFFMRRTEUUxFFMRRTEUUxFFMRRTEUUxFFMRRTEUUxFFMRRTEUUxF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" name="AutoShape 4" descr="data:image/jpeg;base64,/9j/4AAQSkZJRgABAQAAAQABAAD/2wCEAAkGBxMTEhUSExQWFhUXFyAbGRgYGB4dHBoeICIeHR8fHR4gHSggHBolGx8hITEiJSkrLi4uGiAzODMtNygtLi0BCgoKDg0OGxAQGy0mICQsLy8sLzQsLCwsLCw0Lyw0LCwsLCwsLCwsLCwsLDQsLCwsLCwsLCwsLCwsLCwsLCwsLP/AABEIAMkA+wMBEQACEQEDEQH/xAAcAAACAwEBAQEAAAAAAAAAAAAFBgAEBwMCAQj/xABCEAACAQIEBAQEAwYEBQMFAAABAhEDIQAEEjEFBkFREyJhcTKBkaEHQrEUI1JiwdEzcuHwFYKSosIWU7IkNEOD8f/EABsBAAIDAQEBAAAAAAAAAAAAAAMEAAIFAQYH/8QAPxEAAQMCAwMLAwIFAwMFAAAAAQACEQMhBBIxBUFREyJhcYGRobHB0fAGMuEUQiMzUmLxNHKiFSWSFiRDU4L/2gAMAwEAAhEDEQA/AG13AEkgDuTAx8vaxzjDRK3F9yTCrPhsrRuQQRfbGhS2TjKmjCOu3ndDfVazUqcTmjTaob6RMDr2E9L4fZ9PVol7gOqT7IQxLXOACD8C4rUzOohAir3kn0uYG4P+mHaGwKGrnE9w9/NdrVSyyuU6x8QKWmZtbFdqbMw9HCl1JsERe5PDf1odGq5z7onlKWt1U7FgMebwlEVqzKZ3kBM1HZWko+3LSdHb5gH+2PUO+nKO558PwkhjHcFyblk9Kg+a/wCuAO+mzuqeH5VhjeI8Vxflup0ZD9R/TAHfTlcfa9viPQqwxjd4K4VOB1R/CfY4Cfp/FjSD2+6sMXTVWpkKi7r9xgDti41utPxHurjE0jv81WxlI6mIopiKKYiimIopiKKYiimIopiKKvnx5D8v742NhtnFg8AfKPVBr/YhWbzXliWU2k2BA3MekY9hdo+cPdAYM5NpQ2nzJR1BTXR2AbZtQAEkmZgAATN4G/fHQ1zecBbduPzjfXrsXLSNi4SOno+bkVoZ9KqBgyOItDA/ocM02uIzAFIVXNa7KSEX4dnqlFYB1U9+5X29PTFw9pMOQnMMS1W89zBRRZrfDvqsB8iT9sFzBt2lUbRfVOUj51oXluaMrUJK6igIB0/ECTuRHwxeR2OBuxEnK9o80wdmZWy11+A8LrpxSsrFBQZjIMnYbxv6EbYRxdDDOMGm2f8AaFyg2o39x71XoiqI1PN4uBf2xkYjA4PI52SIBOpHqnGvfxRDHjk4piKKYiiq8To6qZAEmxHuDb2v1xqbGq8njGdNu/TxQ6olqo8m1m/aGWmf3JNTy2IWD5QCGNhcdunTHt6ZhxEbuzo7xCDiWzRDjqD2nj3GZv3KnznzWoqtlRYTpbYkmRteFWbSb77dY9xJgJemxoGZ3cu+Qz7lEqqjQyEAMCuoC8AsACb279LEHFWNLDbSFdxD7TdDspxLxayPTBfzDuBpMgm4kxBtHvFgRYxnK0Xs4g/jxV6VLLzju/Hv7DeHzgqzXT3/AEBOPHbHE42n2+RRsRamU5Y9+shK/wCIvMDZTKg0201KtQU1ax0yCzNB30orH3jHCrC5WVcQ4o4WnWo1mSsssGV3LNH8epjqvuCINxioRnMbEhbNwDiX7TlaGYgA1aasQNgSLgek4KEsV6znwsewP6YpiXZKL3cAfJdpiXAdKxji3HswtWoq1YAJ0iFtBjtfHn8Ns7DOosc5gkgTrw61qOeZN0t1ed82IHik6iYsojsPhw6NkYQ//GPH3QDXcN6H1ueM+GP79h6Qhj/t3xcbIwX/ANY8fdDNepOqO8L5szPgI9SsSzEiSF9Y/LgLtlYTNApjx90dtV2QElPHJufevlEqu2pizCbdGI6e2PLbWoMo4pzKYgQPIJii4uZJRvGaiqYiimIopiKJf5z44MpTpt/G+n2EEk+2PUfS1Ok7EPdV0DfMj2WbtN9ZtMclEzvQ7jtOnVo0lrkywD1dEglblEmCQsEExcm3SMeixjhTqltLsJTGzaTq2HzVjHEAXPRx/wAKvwHM5csadHLeEIjU9MBjNrG8yJmThV+ZolzpT2HbRfIayAOq/mguUGXZnRVagAw1DZZkL5ANiWKjYffGlhcZVw9J8c6Yjo6+xZWNwWHxFWm4NywSDwPVwv0BWs9xVqSygd3mwBj5sdgMbzqzBRaXtBJAsvLYfZ2KxGKqNw+bKHG4BtfoXioiZhvGzVcinq0U1E3ixYwCRJGPM4iu/NFMCfLqXuaGGptaM5MeJ6T0lEONcAoeDTSm5oidSG5DMerT5pi242HbCjMXUmdeKO/B09xIPeqWQ43mKBphmGqmStQdGg6p9mVgZ7k4ZeWuEjf8+dSLg8M2o19OoBI38E50c+1ZaNZaZ01HUAD8ikMxdo6WA92GM/aBFPD1B0edljUyS4Itjw6eUxFFMRReaqSpHcEfXBKT+Te143EFRfOSOEHL02ZiFBgeGCISBeT+Zr77R8zj6XTZEnjdZmKq8o+AbCwtHyTdY1n87rzNWsQSGqu4BjZmJgkWJAtPWBgTr6IlPmp14Fx+qpXLtTPhFNQKxdDDfKI33BjHWOMQVKjAXEj4U5cI5eoAJWRIBGpSfiAYEiBsh802E9MMMYALJWpVe484ory+Aa8gggBoI+mPHbLoZNpOaP25vZPV3TRB4wmucewWcs3/ABdz6qMtpcakdyb/AAypUT2kmMdLCRorMcA5IgzgKS5VpELcEiZsAOknrigbJgJlzwGmVsPJFA0+H5VCQYpDYyO9sFAjVJEyiHETFJ/8p++E9pOjCVP9pRKAmo3rX5Z5lz7nNV1mAtdwD7Ow/T9MVwbR+np/7W+QRajzmI6VOXU0ZvLtWRtBJYFlN7GGEiCAeu2DVCCwwrUWkPGYIp+JNIPmRVRDemDUZV8uqT1AiQsfacVoOtdXxLedYIFn5GWogdSSPvi7fvKo+1Nq2L8H6YbJ5cNEa3mdrOxx5fF0hV2uGuEi3g2UZj8uHn5qtMfhVBvyj5Ej+uNWpsrCP1ZHVIS7cS/cUv8AM9BMrRaqJMRAJtcx2thT/wBPUHuhriO4+3mruxr2iYBSvS5lQkDQZ7BhP/cV/XAqv0pXAllQHrBHlmVG7WpkwQfD1hcTzvkQ5pvV8N1MEOrD7gFfvjLqbDxrP2z1Ef5TrcVSdvVnNnIZgUqtfRXpQ+hRLBjIBby38umO3mxs/T1A0TVNXmnmjp3n2S+LLqmUME6pb4hxAjOmrqDBlUBQsGmRMrNpgn5T88a1WmXU8+6StfAUCaZedDaOqx8VONcXCU9RVlNNpKltQJ3gEMSpj+IAH0wJrHVIJMqOqUsPIDY7Ne33Xtk/aQajjQrIHQ1KgGpg1NwBMX8th1j3w5giwPIq3At5rP2jSeaQ/TCHHnaHiLxfW/BDM/S11jE3AJA/ii4Ha/64syqQzK46W7NPJbuz6tNtEtaINye289a+ZTP0KeVBqCm5TUaaMAzaoMMDPTeY6D5ry7M5obrv3hZGMpMaxlUvMaNHEzEx2z2KZXjdN9K5unpRkDK9YEiZJDAagRMFZB6z0xWm0UzmaAYtAQ8QWVsrASyRMnsvrr431XPiDeLmQtOn4i6CSdMqIAEkzsAJO/TfEYwilOlz/hPVuUpPym7SBfcT16diaeWM5UZMvTCvTClzUDLZxp8mkx5VEi1jYb3xn7aZkwrjxjffX8LLo1M9TvTTjxSdUxFFMRRTEUXnmXOq2VdQ41BPOAw1Adbd4x9FwlZtbC0zN8ons1WaGOZVki02mYWOcWdBVIpApTaIESY6mJ67wDHTYYK9om2iLTc7LB1TBSt4b0qrNA0HyaJEbaZIIA623xWNFfMbymHJ8zOHNF5QGn5AAoUjaVg7LcERNxhpri1sn/HWlXUQTzdd/wCOPVr3wj/4UMfAUP8AHTVka831TM9iCD88YmHw+TalR3Fs95A9CiVng0hHFWeceZXDnLZeSRHiEdJvE9BG59Yx6akGNGd/YFnOzPOVqzHN1KtcGNTL/CBqA3aTAsYE7mD6jDFeQ4Ndv4fPQIdKIJG5Urqq1NKR0KgAg+0me9xjjMO1jy1pk9I9dB4rr62dt9E1cvcezOVYoxiDJpnYj9Jm0g4u1rKw6VR2amVp+azy1cp4qHyuB8riQfUXGPN7dBp4OoDrbzCewZDqjT80X5f4vS1cQqqRIOZeQOo1tb54Lhf9LTj+hvkEUtHK34rTsqXqsuoajGkQPKo7C0AD2JPzEgA4J57g3W5Rk8KZl2VjPwgjb5jv7YkN0Dvneqcqd7VmnPfCdGl0soJVlA+E2vvb1HqO+GaDrkHVBxADmhzdE8/hfnUpZCizmAWqDr/G3YHGQG/92e7g0eQQazc+GDZiStP4a0t7D9cbbtFk4QfxSOCy78bM3mWq0qVIt4YBZlRrlrRqAvAFwdrnA2ODbkrSDC+wEpW4HUfRT8USQbk7wD1g3MRvONKnVmlqd6zq1GK2g3diSeJlqlWpUjdifl0+2FXG6daIaFp/7D4OXyhBIVKS2HUtqYz9cY+HPKPquG95HYAAtXDgANbv8EtVmIAfZZIA3O4v33xrl7XDk90LT/VU2gZDzACI7RfsuudbmulUk16RZtOnUj6CYteBBtb9IwpyDx9rvBJHaNMi7fFMNJzXyWphBKl1USQoX4Vv/IT82Y9cIOJp4nLNrDvn1WlgquZoeRrPdb8dy45Lh7GgXD6FMy3YCwi4jqSf8sYcr1hSIESdPVUeDWJA1MgeU9ItMdJS9wmqaQ8CsqKVYkM5iBBGgkXUaj7SL4PWpHNm6NPVZDX8mWUqg3yDpLYMXvF7jxTRkasDVVAqArAQuatRv5VUOwgn8xsAAQRhNzSeawX6oAT7KlMl1V2aJgXBsNbDWTPRAEoDks3djemYYFRIifLot+WLHuMa1Mik0ZriyK+qMThuRpNu4HoDY7N1tOtP3KFZ6qBmbWEBSSzFixhibgW0wOu2MH6mr06lEFk3dpEAAA/NyyaGDrYV2SrGmszN+pMWPEpxTEUUxFFMRRI/4hhARqWFOkswvI1QdQ6qAAO/mInHtNg1c+GyDVpPdql6jSHEk29UI5k4KAzO1VNgQ2yNILWva143j0xsPB3Jdk6wuHDskwcU2PmMQoks09v69usYGGuPR8+dXBFceHz54oxxCofEywSprVabFogqsgSA2n4i0W9exIwWoWim4u4efzxVsO1/KANtfXq38La9iZOTuMDL0M3UIsioyj+ZtS+kiVB3Ox6zitCj/wC4c7oA+dqUxDhkbB493UgGXz+YMx4bayXJO5MzciCd/wBQbzjXq8hT/mZpsO/2juhBw9CtVI5MNNidTuI8585XvIGmtMoKYJBnU0jfo8ble4JEEHqRgWMM1A41IBGntOk9KBSwlVwcGt+3X5v7F445UFUKgQLpvYeZjEAT0UXknsIk4rgQyiHVDUndrYdnHh2q78LXL20zTM6/OCp8S4nVe9SmqkEkEBpIm4BmCsj2kYZZTYAHU3TvGn+bodUkOLXtjcd/4TbylxUmlUy57h1+wb+n3xh/VZH6IPG8geZ9EbZ380tO4FZPmDTGfzL1CykVn8O1mJqFTJjaMVw8nDUwP6W+QTrSBVLja9lofC+IKtOmFsar+YmLQDMXHRYEbC94wvUN8u4DvRRpm3ko0yKJZSRAnVqJ9bibjA5O8WV3MIEzdKHP3EwKamb1EAKmdjJN+/y7e2G8PLoJ3Sg1DlBHGFT4RmivDqIW5ArMJiP8SBJJAA364BTYP1lZ5/sH/FCyPewBgmJJ6pWipzeyK9Wki1qIpKz1lJApEgkpEHWR6EdLDfGi+6z8PQbRMkzKzjOywGcetNTMVX+DoBuATuBqHS2kdsDdTBbCZp1MjsyD5ev4bGZjSTv/ACm/1wei4g5dyWqgO52/3S3k6Xi1KdKdJqOqE7xqME/fHJi6NEr9GcQ5TSrTal46aGTQAVNoAg2YHcdIxmYTDigzKXAmSSespxzydySOKcn+CRTTM0p82pkoszLN4Guppk9e14iYDTqjR0qzGVHi9kNz3I+Xqaqi5jTUAnS1Iw5HSQ5Ck2+fvizK4CH+kdpx38EzcG5LdKCK2cowV+EpBUMJIPn6f3wCtRp1HZwYNu8JihXqUeZqBMbvnQhOa4ItN1y5zVlQhnFNtAJggCCZkG5Fhp+hHZSUYEmszEbm/tkX1k9HcqPH8vQq5ohAg1OF/dpAJazbGTfed8GNXMYCI7Z1VmHGVok6Sbt/uEReLgIrxZkyBKZYU2dzJLXI7gkGP7QflRrQ8ydyvQwhfQIptgtEDcD+fOyVs/UUtOkK0S4H8Ru2/YmMR5tbj4JzAsyNl1oF+s/gDvT/AMnUPDy+kghyxZx2J2HvpAx5bbtScjev0S2JqcpVLhpoEcx55BUxFFMRRTEUS1zqg002KyJZDAn4hsR1FrgX7XGPRfT9UB7mTG8denjI7lR5dEDQ628RpcX1sQSEqPm2p03p0nApMwPhgCJlriNhqi1sesa4kAEe3z5CXrMaHEhwPRodBeNY7x0qZTPNqLPVNO0ax5SLgbyOoGJpoqZRBJI9+rWT0K/SRRqRLAaqjEsekamJO7WgfIATAFDnc4l0dA4Rvnjw4b76mc5ga1rJk6zYmf2ga5eJOugtcfXpr+yayImuoAkLACN0gXM9YIBAOGdnzJI4jzEe8cEntBpaRm4H8+S+8OzNJRpMB5YlogEeXSJ1GYv0G/XfDWKpV3Ur86/zqS2BNL9S14IaBczv6uJUzuR8Sl4bsV0mZ+tmAG/SCBBAHxSMCrU3moC2NNPk+Z46JhtfD5HNcXEki9oIHRbyG5ekp6dC9EsCSJNrT2kCwtMHsRgZpvbQdbU3jdf54JuhVpVMSMrrAANmOHzTp3IdxesSQRp8oIQyZ3v10zJMD074cotpFuZ0yBJ8wsc0atFuUxckdxgo3yFJepawUQfc/pbHnfqxxGDpMP8AV5N/Ka2eJqvPzVAuZuFirUqBoB1sQ3UXPptjuDeW0Gf7R5BOPYHEqnwrxkbwSwKyNLOSsn+UgEH7T1G+DVAwjMrU2uNky1stXVXLFfKAYLjzD2UX+vfC4DZRyx0apI5g1uxZzJud8O04AgJKpdF+WOJUFyqU3asjNNPXTZYAZ2MlCwJA1XInY45yZDyRvIPgB6IYqhrTfcQdDb5wTf8A8OrUcpVoZV6dWjUJDa0b4dKqYIcGRa56g4Vq4wMq8m8eKtQosqgOa7XoS7meWq7MlJrsgLKVIAJfTPxR5rAR/s1bjmZJRnYXMMxQPPcEr6Gfw3j4Seg6QbAb2wdmKYXZZCDUwhFhqqXKHCKn/EcoroQPHUz08p17i2y/ri2JrtFEuafhMeqEym4OAIX6kUYpCKVnfMXDHFVqerQajE+Jay+ZiQTaYBAJsDgehum2HM0AJD4xk/2f97R8QaAGeaviAg7hiCRqK3t1PvgzHZjBXalMMbmbNtU8cmcSbxPAYyjAlf5SL29CJ+fzxQhVqC0por0R2xyAgyVjbZpmZ2RV/dsdThZCiSLxG3vJjfBwALhq23EOYByrpOgkajsXGq9XzEGiSCdU0zeTCmZgzFog7zJvjtE5n5AIn5CG2lXqQOUNxb006YCH5nN12nzosmfINN/cf17nucQOEodXB1Gs3E9pPiY8E+fhtTqjL1TVJLGsdz2Cz/3Tjyv1C8Guxo3N8yUpRpPY2Xb/ACTbjz6MpiKKYiiq5rOhRZHfzqh0AHTqMS0kQo3O/thyjgn1BMgCJuqPqBqz3i3PAzdJ0p5dwijUXLCRAZvhG8qrddgTeIx6PB7G/TVQ99S5tAHG2vWQlDi50agVHOPVKrSgsz+Ht/GCVubyNJPyxtHLSBL9wKpy7iIbxG63dorXAOG1auaq0qlQK9MByRZR50LB4A/JIg9SBvhXE4iKIqNBIMjp0MR2rrHuBiY6rd8Jt4AWr1a+XqMfDpsHVR5STLRr7kAiPczjNx+IqYWg19I/dYzfQbvFM0Hc64FtEU41yoaqUzRIQI8sTqLFTGqBOmSO46fLGpsTE1quEJedXGLDo9ZSeMh1fMeHzwQbP5un+zk6VSuGCiKaqxg+Z1IvIi8G2sDtj0OFcX1AJ6xPpwSdUlrXE8LHtVgcWhaaRRVCCCV8wXSAYIK+1wSJ64VdghmfUc53bbXhB846kuDMAIfnc941WkDdIAYkadUy0EA7KRPuMHw1NtKk51Mm5t0aC3ertb/EDXXsfIqjxk0NXhUFWVa5Usb7CJYgjrPtuNyU3OqnnGw107vn+OvIYLBOfKvCXo0i1RdL1Dsdwo2kdDJNvbHkfrCrmNJo/u9E9sxkZj1eqSeZOMOuYcKAVR21fzCbj3i+HcGycOyf6R5BHe6HFEsm9GsIIlWE+nefQg/Q4IbKw4qnSR6rhXMaQQpBnUJtq9YG23vgZbluEy2pnEaFUM9k7spFwP1n+2DtO9KOEGEH4blzFNIO4JPSwMzG1z9vXDErNe0ySE8cD4rpo5dRZA2okT5vO7j5QSPWcZdXDBznv1J06LAJ5ri0NboNexFqXMPmYktCqAizcm92/uNrb4VdgLADtKIK9z4LpXz6CkNQVncyUjvsCxIix6b4GMO41DFgN/sEXlyADv8AkInlmpmvTUaWZCWEC6AwACR1IYyMJVQ9rWuOhc0dd59ETMDIT2rY9CkyEo88cTRqT0QAxC6ifSQsC27Ex2xVwLhZOYakW/xDpp4LLM7m0qVDpptoYy4WJ0gdJABbpffuInBabTvXazxEN3rQeCZDLr4Neg5rea7SF0KUbdd9UkCD9hiu+6Xc46JhesDiKir8OyyNV8yKbHdQcec2K5xxxBNucj4hxFKxRn/hdA70aR//AFr026Y9pG9Zoe4aEqhxHhuRQefLZcsdpoof/HA3Fo1COytXJs93eVy4Fm8rBpCjSUg3CIoAB2JUAR2n0wucPh6pl7Gk9QUqPrTznHvKNcXyNNaLsEUERBA9QMZu1sJh6eEe5jADbQDiF2hUeagBKWMeIWkpiKIFx2vVTzAAUw0ExYSBv5lm83npHXG3g2tfTA3+3YfJLViQVlnL2ZXK1autHai2pNUWYSQJBsQQI7398eoxNM16bQ0gOEHq/wAJBhDSeCv8nEip4lIKVQVaul7nTpZU9S4CubXv64JVpiqMtQ8ATp0ns0UByiyuZOsMtVOapua5zCMtlCU5JGqGuQFIsesHe+BVqLHt5Eftjp6rb11rnTPFfeS+KM3FSXiaqMttrAMAJvsuENrYcDAW/aQfT1TFF8VYTxmc5UDuoqOBqNgxj9cObP5uFphtrA9sKlW7zKo5jSVJqsAgMsWuATYW6sdhFzh0F0yChmAIVdKCtJWlU8otNO8dIAkx/fBeUqmRmPehQ0XhVRRpsJCqfkLEdD2I7dMDNR8ZSTHWrhrZmFb4FyxRqVTXqKCoGnwwCJNiGJBE2tBBnGZittHA1QzLMidY39R4IoworCZTJneMxV8PQdKwAZ7ie2wxm497dptZVHNgG2u9N4egaQjWUpcU4FRqs7NWNMs5Y/u53MxZpP8Aphujiq9Om1raYdAA+6PMeqj6N7ld6fJywFXMRN/ggx7agf8AZwF21qzTege+fILvI21V+nyqVuK1++j5fxdsLHb+40/+X4XRS3grlmOVoDO1awEnydAP82Ls2/JDRT/5fhcNLeSsty/EWAkk+YEHpvvt1sPnj1RELLF08ZemTQSsAQhPlJ6kyYHtjNdUGctC3qNNhFOdWjwhe6aFdxv98TlZMof6FpY4N429t/muXiEQR9rfpGLZpBBQnYQZ2kaHXosmHkhDqdz3UfqT/TGRteoDUotHGfJDpUjTLg5NXNXFzTRUU3b4vRSYHy1b42gJXaTQTJSRn6hcldi9N0B7x51PrdYI3EyLYjE4DzSO30KF5ukT4dRALo9UxMMwGgTMQup5NpPbF2WJlLZC9wAXfhuc/ZypFRZACssiCO3uPXvifcTZVc0GZKdaVcEBlMgiQccS8Qi/CP8AE+Rx5rYf+ud1O80bFfy1c5jzj0cs702RagjRr2JkW9SRIGPY1HENkJKi0OeAdEHz9Hx8lTr1KiGoFBcJsXIuqiZDCYje2KOaXNneiMcG1IiyF8pZRfFZ6ivZ91FjqJMGT6b+oxSkJRMQY0T9xmsrZdypm4Ht5hvhHbdsE/s8wg4b+aPm5KePArVUxFEn/iJWYrSo6Qabks09SsQPlJON7Y0AOdNxp2oNQTaF55W4HkHE1qOuuIOlnZlMxEpq0rJI+IdfXGhXxGIb9ht0D1SwawuSllmq0iKdNQFXMsyKyywYyselrR6nG8KTXszO3tg9yUzkGBuKZMhy9l0Y06MtRFWagqhSSpi06SqiAwiQRYnoQiKWIqQXjnRuMAdd54dHBWztGiXcxk/2PiWVqKyaHrAKik6kUaUOq0QQ9iJmG7YZ2hSzYWozXmnvF/NSi7+ID0p9zf8AiP8A5jhbA/6an/tHkjVPvPWg+ZciqWb8oApzspIlqnbUBYHpfvh3NlCGG5nQqVfPUdLOKpsYLCZBO18DvKZ5pavXB3Ll2LSTF+8T5j6xAn0xcmQly2DZN/Lo/dt/n/oMeS2//qG/7fUp3DfaetLtfjbnMaVCsrVdMXBi4mdrAT/ucaNHDNbh28YWiGANvOiJ5400RqzX0ibHcjYD1JxynnnKN6FAcUCzPNi6hCMpAiVcH1tbzA9jGww9Sw7mSZmUOpVa05UWyXFVqUh4WtQDBOxuCdQ3G4+xws6hNX+KAZVyG5badCucLz1VqiqWkMWNwAQiiB8yxBn1xmY/C0GsLqbb2AidZ9kMyimc4dQqiKtKm4/mVT+owhRbjm/yw/szIbjS/dHgvJyFGFXSIT4QDYb9PmcO06W1DJDHX4gDzhV/UUmiA4LwMmgbXqYtEAkyRa0Ei0dxfDtPC7SIymkI6wPUqpxlKIzeBQvM8tzTUU2BafMzTcegEx/rvgJ2qKdVzKrSIJECDcdydbXzc7dCLcF4cKC6QSxLSSRHbpjPxGK/UYljhoIHihvcXSUq83cYXx6qVqhWCUVVTWzKRaLqACD+abnfHtGNKXzNa3XVDG4nTKjxHK+YMII1BhBBY3VTN9N94JxwggyFcVAbFe8/Xp6Ep0g1RvDI0qy2UldzsBaAT1B3nHGSSSVZwDRI1XA5JEAao1OmSJ0kBjsBZvyi0/XBBKFlAuUY4DxTTqOhhRIldIqOCZ/JCHyx6Xt85lkqtQEiQFovBLv/AMv9seX2DfHP6j5hcxX8sdarc2VULLLgaFYkFSwsLk9LKflOPV1TJt5INAQJI9FnvEqzKSNUjVJtESCQYJ2Ik4vSNrrlUcAtL4IQaKQo1aZIAG9pwcABLkkm67VXmnV7HQPmCL4x9u/6J3WPMI+G/mBCseAWmpiKJY59ozSpv/C5HyIP9sa2yXw9zeI+eaq4Lnw/M1KYDCkytW0gvUVYgRJI1Am3YeYgY9S7FYds5CS4aDUSer4FmcjU3xCD8fqis9WjlqFarJLK+jRaAv5gojWDcdI64aoYlwpA1YB33t67kI05dZVc1zPmH8Om65ekAICqdRlREtpEBiRb1F4EYUp4bk3OLHOk93ZOsIwPEIdzPwp3rU6yyGVFsF1wwIZZg2Glix6eSNyJcfWaaebcZHDiPnehtZLoT9WfUxbuZ+uFMGIw7B/aPJGqfcUL4pQAYVCJGzDuOmDulWpkaFDKmZQKQlNQCexJt6R3J64gkotlc4XBDPESdvl/cnEag1TdMnBqgWi7HYEn6AHHmttML8XTYN4A8SmcN9p61QNMFC9MAsQdJIt2P2HzjDzc2YNO5N23odRrpUR1MFCuhCDKsQGJAA7aZme/bDT6dSxAPzpQczATBBQLi/CkjRSQlhAWPiO/e3SZPfDLKkXcbIb6Qjmq/k88mWAoim2tgpYsYYM0gCIg6dPf2nCr6bqs1J0mOxHp1Q2oxhFpHmnLJZoNw8mbgG/qMZOdzXa3WzWoluOA3GO5BOL865bLAK5LVdAYoo79CdgT2/vj12HqE0ml2sLyW0KLWYp7WaSr/AeYaGaRWRgCRcdj1HuP7YI6oGtLjuS1OiXuDRvRPhqeKj1ATCkwO8Yxf+sHNpbxW3X2TToltMkyd/4VmgwKgjYjHk9pEOxT3DQme+66KTqQ5N2osvtZtKs8WUEn5CcWo4HEhzH5DEgzG5UNRmkrLOa1TMH9totTDNRD1FZoNpUELGoyoUbCT1x7ljv2lJ1IaqnDclTqZQOV8zAgkn4SCRIGwBj0i+LOJDlamA9k71xp5mpQ1oqAqt33sT+YXj4Y3Fj7nHSAYKgqFkgKVFWsxqMbMZB9D0+W3yx0yp9xsjtGoVpaqbFac6UDRYF9IPoI83tiNBzI1WHU2k/1eErWeA/H/wAv9seW2B/rX9R8wq4w8ztSlzLXUvX81O9CrMgg/FTDaokDywNB+K02x6beqizQPyk/iFUFlNiHakWBZp0Ckw0mR00lo6Sq7E4I3VDeLJx5NzrtN7np82/38sMhKlONdQtFlHeSfUmfp/bGNt+2Cd1jzRsL/MQrHgVqKYiiC8405ylU/wAMN9CJ+04f2a6MS3psuO0Sw/FnfLpRBAmipDNYqVk+UnvG1pOn2x6FlMMe53SgOvCrZN0pBKYJ8ataKbDTEydUSbySVHYTsMabAHt+eCA7VA+N5kVajJVULWNXzlFBUzuZLjzapJFhfptgrWObAGm6/wCNEIkQrKcTZqZ8HVoby3uQq7AixMED6fLAX5YyPsRf53roB+5olOnL1BnydOtVJDaBIjsdDE3kEGDETDT3wyym0N5ptuXQCbnj8+d8LlxnKO9MugOkATB6zP5ST2n3i04jmE/aOzf1oga1jxJtx8I9v8IC7tZQAREgxe+AC9kV0jVMeVyn7ikx8rMssDaItMRO0HrvOG+SMAhKmC5wB0K7ZJWOWqoDpfxdJDW0/DPv5bjoZ36485jm/wDcGE7mz4n1TWDdLe1J/OPHBH7LSI0KBqYbsTbTI3XqR1IHbGvgaJANR+pQ8XWk5QjdIUAMstIrTajmKVPwulR6kLV1C4J0E3N/ocSlymZ2a4M9g3K1WmGNbG7z/wAKvmc6jZ56dApSp0iVNQqX8R4IIBJ0qiiSbj4ZvIx2pRbkyka9OiGKzs08FZzHDqdav4moygCsFYkOFMjUYj4gTpWIBEzMBV9TkaYDRE7t6ZawvdmOvy3YmFOGQxAMU2uU6T/vphv/AKVQzh9+pcdt3EECQMw371mPMXCKdTitWm5ISA1rXIUkT6kyet8HxDzTbzUlQbyz5eelUs1wr9mzdF6LHQ1VYM/CdQlSeqnAadTlaZadYKLUp8jUa9ukhaxwys1DxaBvquh6X79sYL9n4jOGhuu9ejxOKw1cMrZxbXiieSp6UVewjGVtahyOJLegeQWY7ECu41BoSiNOpNMzcE6b7RG3aMe6pty02jgAPBYrruKGvy9lW2ymVJiBqy9M+g/LMDHH1Axsq4BeboTweg37Q9Opl6IpBI0+HT0/ljTAsD2/0xRlZjzG9EfTqME7utG24RlGkfstCWiZRbx3te2CFoP+ShZ3ayuNXgmTWPDy1Ffamvt2whisC+tHJVHM43cZ/wCSuyvk1E+Hovn/AA2jb91Ttt5Bb2tbAG7KrjXEv8R6lWdiw4QWhV+N56rRRWpOUOqCVUMYg2uLXi/phjAbJZhqhe19yIvHHzVhX5WzmyOiT5JeyiZzOl6VJfELLoLskKqn41N9I1wJPxTMY1HUWjf3X+fNd93mLkQOmxPhfuA6l84zytnFcmrRV6jARoqyFVT5FANoUTB3nffFW0+dM2VHVKRbAN+keUE95XPh+XzHDqtFqjGK5ZCDBC9gY6knoenvi4DpQwGFpyrQ8pUnKMT/ABgT9f6RjG+of9J2hWwv8xU8eEWkpiKLnmcutRGpt8LgqfY2wxhXhldjjuI81V05TCXBynTGYXUx8FBZBYuSQIndUn5m9xj1e0sQyk4spjnb+j8pShmcJKpc85GklWlXpU10AAaQPKNMMD7wwvv5Z6Y5svEF2ZrjebK1VkLO+ZuJeLVL6dA6KGZh9T/TG2Lpaobq/wAFp6aA9yfuf6Yz65LqsBGpjmJ75U4sNCqpmnTbS5AiQQLi8jzNv6dMO4YOFGH8fPpVYD6sN1jvIvp2Ii2a8pQKVJPcsGJgxuAImIF4Ek9m20401Qnu1k2Oltew37+kCyq8ObS0Hy6TDQCLRI03sN/ku04jHEH5HR6dKriKMs4HU8Z3wY1sY3cen0lT90Cbi5YTBKExIN9JM37ydrYq1u4b119WJO8a+HDp07V3zlQ6XIEl6rG3WIUHbaOvpjIxQAxZqH+gDxPsncMwhhakStwmnlWLVqesWFNoBE7wVnf3EW9cNtrcsIpm+9D5NtIy8dSH1c1UqVUeipRlJIJNg7H4yT8PS52gYZYzKIKBVq5jK9cTzAy9I0MvUlWc62FyxAix/KLRa57xuNkufLx1K78raYyFNXITzlFGrRpLAWBmWNrjYE9P4SMJ18grOno8kxRk0xHSnIVQEljAi+NNrxkDt0SspzTmLelJnN3ClSuM0qhlddJ9H7+pKgC/8OFsWDAI0TuCc2SDruX3hNEVqug0wtxUaAJttPz74Sw7M9UCbBN4p4ZTnemyvXIDsV+EE+8CcbJMCVigSVbybSoPzx4zbbM+OZ/cG+ZC1MIYpHoJVqlWWI2EyIvj1pSKG8d44mXamsmWPeOkgTeJJHTC+IYHtyg3RqWYGUJynMDeOtKsi0dWq5Nj1AuoiNh9ML06HJvzud37kZ7i4ZWjXtTMtSCGBU9bGx+mNBvFJm1ivVG4xAqlL3N3EHpaVVykqTIEmZAHW2OEqzSOCHcqcVzDZrwnqsylGkGxkR6TiAqO6k7qzCwYgehIxZDXCpXloLSR3MnHido1MWzEPLS8Nk6EwtWiGFgmJhcc1l0qACoiuAZAcBoPcTsfXGeMfihpVd/5H3RuTZwHcuqsQukGF3jp9MUqYuvVblqPcR0kldDGgyAvmF1ZTEUUxFEtZvif711fdaiaT3BqR9idP0xvNpl7Q/iDPXE/lcAy2CrZ6kc3la9IIwYMGp7zZVgSReQCn/McGpVW4esx5IjQ9/pqh1WZ2kJa4f8AhtUYh6zkrv4fwk+hbUYHqBPth6tt6k2zNeOvhCVbhDqSi1XlNaGVqmo60woLahqfQshiI8s9RPt6ypT2ryuIbybSSbRYSY43RzTysIOiL8r5GhR4dWzFOq9RKgJDtSZACgYyAQW0ixJuPKcejZiKYAY8w47v7omJ0SPPDs7RYeX5VPLcXyOkTmabsCYJcCCeyzsBbvYdsNPBgZTfyXaJYbP0EdZJ9jOumu9eKmbUkvT0tqENBBkRF73jf6jErM51lejUDWk1D3cPnlNwi9WuopgBLwFLdStgP6iMGNM5gOA7kBjm5XPkSTqPfwkTJ0Xysx8OYuVJgb7kfW2MDHj+K2eHqVqUY50cfQLPuLVpaIIt8JgX+n640cOyGzxSVZ0mEMXPOhlGKm4t2IuD3BG4ODkSgIhwPgKV6TOxIYVNIgjaJNj6kfTCWIxRpVA3dCao0A9sninXheRFGnSogdY+ZMk/U4x69Q1HOqHcJ7k+1optACOcUpjw6s28p3+33xtYL+JgmDiweSxng8uY4rPeL8wVMzUbLqV8LUFCkDdQJJbe7Tb1Xa8u8iH0g12q6wOZWgRK6ZTilPJVVAMHTNQC4vYKTEmYtF7A7ThShhnsqFzjO5N4p7bMd29CY83zNTak+tHSV3sQAepgzF+2GqgdlICAcG9gzlMWUqBqcqZBFj0Nv0x5vazWjGYd5039hlEwoJY9o190MzvFhTUyCCLfWwuNr4PVx76lqQgcd6dpYBrYLzKB5fPIczRr1I0qSwnrGuD7hgv2wTZ7cs/OCrtC8AdHqrHGeJpWzFNqekqlNqhMfmaAPYwPvg2OI5I9JCBgWE1b8FfzJLUVNNgGIBgdJgk+18J7OxWVxpP03e3sjY7Dk/xAOtMfBr0ge5P9v6Y21klDObKP+C99IcB46AstzNt4++KPmESkBIlBuHUtOcofFYnc7yr+nY/YYHTN0xiGjKnvRhhJJL4+aJruzMfKYMXFht6NIIkiBitgu6r3w/jKU3kQaagFEPqTO28Dv1OBPo03/e0HrAKuC4aFMn/EqVdQKFMhzEkiAoM3MGOmM/FYHANbmewDqt5EIrKtXcVFrUQyI7kFyVVo8rEQSAb3g9YmDGxxmN2XhavOAc0f7gY6xqEY4io3WChWY4wFZlVGYAwGDLB++On6dbNqnh+VP1h/p8fwgh59pMYp0nY+rKP01YA36fqfueB2E+y4ce3cCqPDOc3rZg0qeWp02aYYmdR9/Jv73thz/oLMozVHHw91GYsuOgHirfGOOZqlVNF2CtpVhppzKsJ1CSZgmIvsd8XGxMKzUE9vtCDUxVUGBHchmU4xWeGfNNvdFhdj1gA9PYzGDHZ2FaIDB5+coJxNWblMH4i1tPDq5H5gq/8AU6j9Mee2MzNjWTuk9wK1MSYplZ5k+fszTyByAVNGllD31qrghhvBMEgHpOPYuwTHVRVJNjMdMQkOWOTL2diVAB3gd4mPl1w4grQ/xK5Z4dlstlnylUNUIUQKgfxFIdmf0houIHmiNozcFXr1HxUFsoJto68jsR6oaBbie5JfCVr1HFOkap7hGawnex7/AHjrjQc4MEkwhNDnc0XXehzDnE8ozFURbS7aoPUeaYv0wKrh6VUy9snj/hWbVe3QrjmOJ1nu5BJPxaQJ+agA4IxoYIbp84rjnk6rh+0se2Lyqyi3DOLlEKeEHkyPNEf9pwGpSzGZRGV8giE71+bcpSFOoGqVCDJQJDL5d2JbTMmIBO2Maps6vUDmCBNp3eF08cZSygqr+LGYAOVR9XhMzNUQdQAkEwdxJ+/bD2yXF2BZ0SO4lI4gRVd83JbNGk9dxQYLTAVkA2SVjyiZJMydrnqRjWBMWUZR5V5DFy4pQamVd6gYFgfMCSCt5sY2np+luiN+iviaDmc5xklcczxPUmnxHZW3tbSAZXVYgkCfQ4u4t0CBy1TLlmyPfhjxM0qeaLamUeDCzYaiwMTtYz8sed2phTWrUQ3+7yBTeEqBkk9COZjirVK0EAUjKhT33BPeY+UjHKeDNJknXetEYkOcBu8UO4hTctGkadcppGw3ZSo2g32/pi9N4FQnSR4qV6XMG+PJfeF0ytSoKahtQ0ibRN9up6YHizNJoduuV3CANqudu3JhylQ5ZP3hDGLhQDpFyNX1O3QDCLcO+vzqYsN/sj1qzGmHIrmeO08rlqZ3LKSo9N5P1+ePQMqO5NpcLkLGZheUe7KbBKee5uzFQNOjSBDU9MqysOoMzIO8jpizXE6qVqTGOAbv81TynMT0aqVKdOmCQVA0k+95t8o362x1pG5UqscPuBWhco80JmxpZfDqqCWSZEAwSD6GJHSRi4dKFUplt9yS6HFvFYDRr8xYAxFyT5ukXO+B8qCqsaXGAqGpTUv5RN1AnuN+m8/LHQ9u9cLk/Hw6YpKpZKIEOqgDWYPmdtyswAPXtbGTgXjEZn1fuBsOA3R7pw0nftVAZdqiEqqyVUghQqzTHlYqvl8QC3lAFouAMMV6gfUFJlzo7/aghuUSVy4PwRHoo7GSZJN+5xlbQ2o6jiHUxujyCYpUQ5gKznL0pOoRN/QHr2/ttjfJWYrPLWWd83TRWanVLHS8+WNJLDcSCAes/bHSVZk5hCfeJ8Kp5pWzCVy+YVDARgabaQCUnctBEMDE/XFXWblKLUbmuEm5jNmkUCgDXdSQADESB6iRgbWyJS0Jr5yyzZnJUaKFQ1Z6YksALKXMSRPw2Avjzuy2cnj3n+nN5x6rXqHPSaOMLNeZOWXyi03JJV7eZdJB379gfbHqqNflCQRCFisK2jBa8O3fOhBFpkxAJkwIBMnsO59MHlJrtW4dVRdbUyFmJtv2MbfPFQ9pMAoj6T2fcCEx8i5l6Ar5iy0lCkuwMa1Mqoi53uB/L3GFsU0Oyt3yjYWqaZceIIPamDmLg9Cu1Sq2hWLq7VEMNLxKmWKSSYG149cBZWcx2ULhpDLPT6rlw/8ADqchmc0cwAya4GmwWmNcveQXXoNtQ3xDjZqsYBqY6rTPp1qhpQDPy8JU5fyS5mr4TAAlSQy2Mi8R8N/Ybb4arVOSZmQmUy90TCN5OnRWrRpU0WopKgllhnJ3uHtEERsMTPllzkE0zUYWjWfnYmHmzh2UqGk9BTRMnxUqdNJX4dIOqZt7XjEqYsVWkjcPdDZhzRLZkyetKvMXNiZnNpVXWKISNLqsg3mI1RNrg9MB2Vhn4WgKdUgkE6aeQWmarDWD4tvQvM5ulJekQjzMwfNt0sBPfD5cAbKVajQ6aVvnBexls1mtCg0JBn/7iiL/AOXXq2nbvhWtjWMu4O/8XeyjnVKwAMd49098L5VdaZpqKJBuQW1AnqTY4wq22KebMc3dHsm2UGtEQued5fzNKlpL01pSoWnSUgKR5ixlRqYxEm+2GcFtCnjKoDQZaCZMdW4nil6tLJJ3FCM8NKlNjYg9ew3xrlDAlsInwKuzoGYNrFi1NoaRa4Jg4zK7G5iCFq4cvyC8jx/K6ZoVQ2tahUTYFZPrJmCY77Xxeiyk4cmW6oVcVWu5SdNPkILUz+up4StZvjafsPlbDzQ1sNFkm9znS43Vzm+tdVmyIij0hR/UnAs2Z0hP0WhmGE77oVwZbprkK9MA/Tyz+mLZodCDWoOfQFQDQBWV4a5YLuA2rUAbCLg232+nbF2tgpWrWD2TvXXhec/Z80ak/kqi0iGKMADb+KPTY9MVzQSjVmH9MCReO/h4Jo5Q4HT8KhmDLM5q6gfhCppAHoSbkn8sjFTlDJdvSNGQbFXamXpBgqU0NdRIfw4Bv8WkQrPp6GASJsMZNGqX1i0Olk+mk8JRjTtMXVqpxYI0Mxq0hS3ZVVhUG4GnylWv08pU9CMM1sJSDmlkgkxYnv7I32XJqfbEqnmuYlQOR/h6VKiOp6D53+eG6VBlFoGpG+LqrzAIOu/huRXglMrl6KncU1n3iT98eExr8+Ie7pK0aIim0dCRK3C8ulVkpuKgUiHXUrIRIZdJAWdQ+wvfHuG1MzA7iB5LGc2CQg/NDUP2paeWFVaQUGp4hWzH+AgkiVOxvv0wzSEiVABKqcCZ01VEcq2nSrI5BUki4iNR9MXcJhXaivFa1bPGj4jJooq0W0mXgm6jfyg3HfvhfPEgKhRPizBspkKTSp1tfYr4UrINryRfGPhWlmMrvHAeN/RPMh9OmD8hLvEc5XzC18tVq+LVWrTWkSFGoqWDhiAJADatRxstADm1ALQZ9EG5lmt7KxmeINljl8pTfTUoorO6/wATnVAjcKGBk7gntijBnLqm4nyRHHL/AAjFvdfc4QG8IMKi1Mu8QIKkjTJk9W2B6FcVZpmiIKYe+pUfyZvI8VcytVKoei1MClSYFF07HWaYsbSLb9WM4YIh2carOvGUrzxE0ifBfU5qt4jSzLtufKwEKJIn74o1sOzKOLog6Bca+dFRa1RSyk5FvEW4QmUSmxH8Wi3sBjraYZA6VcuJXPknM0sky5ptFWo6/u0LaQLNu0GJIB99I64piWGt/DGl5RWNDG5idVc4vx2jUqDNroaX1EK2hkPxRpjVrOloJJEuTJx0UTlDCdBHWhAASW96+ZbnBX/aQ2XXRUy1UgsAzLUUDToY/knTIAmYPTAqmFdDcrv3CekX91GukkkcYWdgY0FRdKayccK60IxwXKMakC1rHt6+wGAvIKIHFphuvki/GOF11VqgpqiJ+aowNVh/EBc6Tv0H6YjHNIjirOY8SeHehdbM1VAK1ai2mA7CPocUYA10gK5EgSqVfjGYNmqu3+aG/UHB0LRFuUeK1DWIeodOhm2G9vT1wN9Fj9UWliKlPRG/2TMZoNDCmg/M8jV9NlxZmHyt5qrVxRe7nKvU5eqUipdkInSCp79h/pjnJBpzE6XXf1JLcgAXDn0EVawE2Y/6YS2c7NQYTwHknsVPJQFyFJwqiQIUAxfp67nFy4EytdlB7KYbPX3K9l+YMxTpNRAWGI85BLiJ2OqJvvE4Lyqzf+msD5IMcNyCmo3irO2kn3PX+mOiMpS+0XOEN3RZM2R5yoUkSgz1CANLUxqCksxJJggMIIFz8sGDeYIWYzJ+6ez8pj/4muZybmWVgrEHqAvSR1Pzse+F6eEozLWgEIhqcJjTpPT+JVXx6FbK+HrLaUDLVBJ1AG42BmJUg9VOKnChtXlQfaPREompmDREzA396C5/SwFPVBZhoAM9l8x6m8z62xZ74BdwunsRgqdKhlBv59XetMCxYdMfOyZMlXWfczZQZTx8yilnqVIAJtqcz+pJx7bZrzVosB4eVli1TFZzUvf8PdKtE5yrLVmJCJAhVBJJMdbKB6k9BjYFhZdyxYrnwbiICifMUex9Adzbr/UdsRwzCFybLSMnl6NVVcKGUiR+n16Yy3BzHEFKElphLH4jM4OXpooCrJ1wNS3AEHeLElRvAnpi2EYBUqOO8N7YlO0A57BG4n0Stk64VQjrDeIziq12ZSHvJ6GAD6qMPVBzTCNg7YhoO9WeOVKlOsacgiFD9YNnN+9xMGcLUg0NutXF1c74bohvDqzCodRMEQGYdosD7CMFdlLbJbCuLKt018Lz7PSam6w3jQHECVRgw9RcRfffri7YDQBuSOKDzVc928nzXOrRY55aq0y1NFvEdJaB7j7E4hIDYJVQxzhYaI1xTl/L5fJ66FUValRFDixgahA7hbRB7YUpV3vfzxGvmQO8XRTRIFgZ8+PchPP/ABL9rq5asuV8GpShSpE6r6gGEDyKbezHBMMwUmlpcNSe8k+sdi5yT3gFrSewpdbgFZhQWnSgGF1aTAa2ou0HyydzNlnDWdusqjmEQyIKL8ZypoUsygKrSSn4dNGhnOplllNio1Mb3JuLCJAXgua3eT+fRdc18ExYJCGG0FFuCcP8Qkk2H36/p+uBVHQiMbMppFEUGVEDHzqaj6Z0qL6bD80G3vgIktuiMaGlWedOL1c3opJS0Uz5riGJGpQrX+GZIHqDiUmhqNXc54kCyTeKViDHXBGBBc+UKJnBYQibwnf8LuGpWq19cwKQFiR8Ten+XGPtfG1cLTY6kbkndNkeixryQdy01uFL4By4ZwpBEzLX9SMZDfqPFAQQ09h90Y4NhM3QzN8qh3pMKzAU2B0ldQNwY3EWET9sFd9RucwtNPUEa/gqowgBmUpc7cLrvXreHRqOCbFUYz5ZsYjfD2zcVRZhmZ3gQN5HFNVr04CqpwPOEWoVNuojoO59T9MEdjsK0/zAn24mWAmx/Ci8q543NAiSN3Qdv5sVO08IP3+B9kI1t8/LKnxThVWhp8UKCZAh1Y2iZgmMM4fE0688nPcR5rOx9UFrQlsaf2judX6D/TGhoxZi0rlvN00y3wl9RYOAbjUIAA0m8CRtsZwOnUylHq0svJibO39J/NlV4vn6dClQFMGAugKygGEC3I1EySSb9wOhJ7VM6JvB1qeHc8vv0jxCC8s0/FzlAH/3A0f5fN/TCOPdyeFqEcPO3qluWfXrNznfbzWx48EtNJ34jiKIO/71T9Af6jHsNhOmkBwn54rHxIjEE9CzLN59q+aVmM6RoX0UAx9yT88ehAgKhMlc8nV01HEGCdQ+f+mIuLTOReIA0mpE3U6l7EHqD1v+uEcXTM5gg1G3lVPxQq1Kf7OVbTTclWYqG0mVubE7E7RMemJQa0yCj4Wo+mDlKF5kV1ydPN0qqvNRaZphTBESCpqDUJaxXYHbBWtAJBRnV3Of8HoquerMBFOS+skvrI6wBAgbdYn1OFgBmkndpC2WMrPpyLzx3BGaIq10Wizmk2oKWZtVywPlE/wegv1E4q0lsl1+xK1G8i8EdKocQza0q7pRzFVQrEa1YshiRchovE+l8HwwLqYc9sEpavXc8xNlf4cNS13dzU8qANJJu0mJJAMD9cWqDSAq03vAIBXZMpTamAopa1/KVgkE+tpB+tuuAcoQecLKsuBmVQ4nSSkgqqNbimzsjAssAapAuFANrRtjrajnVA2LSi0m/wANzs2gKFVszkvCXRVIem2poVh4gcyRbTZNo6Bt+mHADOiE8t1DpU41m0fL12SIY0QF0gaGgF4bchiOv8JxQsiow9fkgtdYgpPXB1xOvAKK01pkwD/U+aT7Db3wuXZiUfDNzmAnjhnMa0qOgUUNyZJ3YiSTuSduvYW2wPKtA4cjT5eEBqZ8vV8RrktfbftH2xaFWpHJ9qzviEhzOGALLMmFVBvjqk3lNfJnMf7GKxFIVDU0j49MadX8pmdXptjM2js79XlBdETunWOkcFaniOTm0ymMc/ZlrrRpKPUsx/8AHHMN9JUnQ6o90dg9Ch1dqubZoErk3OGdadOgf5UmPqTHzxps+ldnt1Dj1u9oSp2rWPAdiqPzDnmBJzBt0UJP/au3rg7dhbOZpSHaXHzK5+txBH3eSH1c5nXmauYPszx9jGGm4DA0/tpsHY1D5fEHe7xQ4+JUkEs87yS0Dud7YmIpU2AQAO4LtFz3mLlUmqCkStvdTI+R6jCDudcJrKWmCiHC+UczWVc1RQOjFo8ygi5UyCe84QrbSw1F5pVHQRG4o7aL3NzAIpl8vncrMUKonc6CykdjYjfFW4qhUMsqN7wnaVRjaXJVmHoKFZzMvVeakAjpER8umGhpKQquZmhggfLpl/DuhObnfTTZv0X/AMsZG235cLHEgevoi4QTU7Fp+PGrUSn+ISlqSoFmTNv5QT9Mep+nnWcOB8/8LMxoioHdCzXgnAqtWtIUgBoMg/mkbdIufp8vSveGiSlMwCZ+J/h3VNUGjUBsAZWOsHr6/IAYUO0KLfvIHaFG5naNPcmngfKyUVAYszEzOwG9iJgzNzHTbCVba9CIzjz8lfkK7tGql+InC6lelTEfAWbVqRV+Ax8TD80Db7Yrg9o4cus7wd6BWZharZzDxCVeW86KAQZuka1ACp5EdZRjGmoDMEwWghrTPQY1KlJ9RpLLaaiPz4JunReAObf/ABC9GjUqscytPw1qEmwimPS8CBHpPbpgFVwDspIWphsrKcNNwEM4hxCrCnWQw3KneCQvvAsJ6YZpU2kEws3H5mOaw6xPeVOAnO5mo/hsjAAFzUChesTCySYPvecXyMY3gEo1z3kAXKYW4XVp0dFNkeq8a6aeU0yQRZy8Ss7AGfYYC6pSMGU23C4hrTzdekLhnaz5ZVGapEuwlHRhDbTa1o7d+uLikZDmmyTcSJaddO1DeI8TFadOpR4bqJ9QxA67kx9McFENcCESlUJYWlD+UMrrzKhkDLpM6thF+u5mLdpwWoYauUmkuuuXEnpCiUprUEVEJLNKtCuAyiJE3O5tGJfMOo+iEN6G5OnqdV7nHXGAobBO+YAmggFzqNuwED7E4WYIBTODEEHrPsuuRTzaifKt269B/wD35Yi0nkgR81KpnNGzaTLMDAvYm8ztAv8AI4tCUqfZASnxT457yfucGas+bqmpx0qzUW4VlzUIEW6kRMf2wXD087wLoGIflEpxoZQLDK6iR5dOqIPyAgjbfcY0zUaaf2mBvke6UbRe2rBjMdxB9lSzmZcOadBwsCX/AHQFj0Gu+rebQLb74SqYiq8S3df51dCZfgsM18HU2vMdm/vXd8+1RafjIhSisBVVKYt+ZiEMmIM4MynTfT5UGCd5nXvQ2ucyrkyZo3dCoHjb0qzmgAiACdLGAd9+v5fTa2Bk0xHKOL+wfPVFdmM5GhnQDbvv7dC81M8HDE1AsnUFGmmCdyZAKFv5jBO22ES0kzMniZNk8X08sU+bxG89u/w6kDCo5JFKpUk3Pig3PoKY64hzbyO78paWrVPwwtktEyUqsD84b+uPGbfbGKzcWj1HotHCGafam3GIml4rUVYQyqw/mAP64u17mfaSFwgHVV8pwyjSYtTpIjEQSihZG/TBKmJrVWhr3EgcTKq2mxplohW8AV1QznE6CCXdTHYFo+gONPD4HHm1JrhP/wCfOEtVqUNXwY7UHzXOmVp2UEnrsvziZi/bGmz6exdQ/wAV4HaXH28UA46k0cwT4KvnubHulMAOB/CSBIBF5AO/bD1P6bw7RL3uPcPfzUbjHOdEIXluYqrOlSpWbQ0DQIAk2MwBYHv2G84dZsrCU9GDtv5ytagWNcRUvw6upD+OcAD1RFUFjLtTY+cLuIsZHpM4cpNA5osFMRVph1hHlHkqPFUDgMjSiGCIIvMdY2wc6KlSo0Wbqn3kXMTSdP4HkegYCPuDjxn1FSy4hr+I8j7EJTDmxHSknnn9/wARelq0hVVZgn8obYXN2jG3sRmXBNJ3knxj0SeJvVKX8xxF8qjUqbH94QxcDSYXYdSCCT1tjUiXTuVWv5NpAFzv4DgOtMnK/EKmYpsfDLXu2o3MbamOoXAb4hci8QML1KGYyFqYXG5WAPn0Hzq0U42DmKZUKXbL2MN50B8zShbUyzHmAOm0mxGLUWubY6IG0X0ahzMN9/zTuVnkLgvjLVZjAVlWCCZs0g3HcH5DGbtbaIwrmNyzIJ1/BQMG0yXAwiw5DqA09ObdQGJcoCGYEzA8xAjYSDhBm36P7qR7CPYJioys5sZ565Sr+IfDXy4oU2rPWkM0t/ygW6Y18BjKWKzPpgiIF+3pKTqMcyzig/K2Q1uzb6RZepJtPsBOHKv2oeTMIT1WytNcq9Rj5qh00hFwqG/tqIIn/L3wufuAC0qDMoQvMhhS0gnVUMA3HubdlEn2xcIzr/OK4ZJb1iIkZetpMfCfDj6wzR7YjtO0ILx6+VvBK3GkuD3Gr5N5v1JwZuqy3aoaMWK6EzcssFWSoJAJm8jf6C1/fB6FbkzMBK4imajsg3rumdrKGEhAWcCB8JnoNoiDtczO+OjEEAiNTK5TcHCATYDuI09wjPJmQV2FRpeolQ65K6WXeYIuZ+WOPqNNOb5ugarrWkVL/b0qrzhnS2canUDINcmRpOnZf+XSAJG9+uKtcIaHTA7EbUHLF/g+dKL5bIZTxhR8EMjLALsdZItqVZ8t+/QTNiMDZWYHxG/sv83XkwiupFtMuB9ZFrde7slLPN/DstRqhF1hrnSjgrE+WJBiViwsPljtSm5jyN3j+V19Si9odTGvTZLNesQAFhFIEwACYnci5tjkIK078HqxNHMKTJFUH6qAP/jjyf1G2KrHdB8/ytHBnmkLQMebTimIopiKKYiiUOLZMatDTBsYN7+v3+ePpVGrylJlTiAsh7OcQl7Jcq0RV11arssxAEGI0mTuTEm0YaDiQk3ENKKcTyq0WVdStqXUVXUSIJA3NwV0xboe+BPmJTlNw0S3XomkzKRdG6+n9MdctInNlcOpN/FxROTpZhTLNTOy3myinPU69Ujr98BZYmVHtqGrB4+CWMpkqj0SNBbylZE7gdZ+I7kkdo9mW3UdhyHZumUxckOVrMjCCybeqn+xPyIx5/6jozQa/gfP8gIdMgVCFnvMnE3GezFVY/xXFxIIB0/cLjTwNPJhabf7R4ifVI1HTUJ6VoPAMnljlwKlJXqAA1JhiGImLMSInYwcaADV0SqnEsl4Q/8Ap10anUAaNtTUwbFZ27Hvt1o5sFF/Ys54nxKqubrVUqVFbxWg6m1CDABJOo2tBntjiWcbrRuEKyUNasy+I2shTFyqyLWsZHyxjYsMqVyHNBywLien1TVGWsnivnEszmP2ao9OpV1EqghmJ8zAGL7xaek45Sw9DOMzG9wV3FxFlX4TwirWLGqr1wE0AuS5BO8FpIYbj3nphscmwRTAHUI8kMtd+5UspyzWo1lqFYSCxg/lg74vyzXWU5Nzbq+lZXBJM6LDUCARtABAA2m3p64E8EdqI17iLSvPj/mIB9xOB34qudw3qlSynjMyAqgZyFLWElSsW9YEYZDsoBPBNFhc2er2QrieRanTRWX94vkM+nwm/SP1xcODtFn1KZZEpZcXj1wZUCO8LzCoE8yXgssSSOo2NyLR9YtPBqlq4LmkD509CIZ7P0KzhWY0FBjURIjrIEQYiCT1GJUcZkCUPBYYsBzuuUc4Jw2jTBqJVFOi0ENWJLMIClilgsm8evbB6DubLgrYmi1xmTA+cEG4jxOg1dXf94FJU3kMt/hM2814nr9b1ntfTygXlBw+emTvb4+iGZriuZUIlMNT/droOltTAjSNNpIgaexicKik3WPkzPqnbkydT16eSrZjL1a2qvWqs7G95LDYEEWiLAKO0WxY1JMLkRZC3fSTEMe7CR8p2x1dWg/gtV8+ZWZJVD9Cw/rjzX1I3mUz0n09k7gzchaljyafUxFFMRRTEUS/xyjqYwYIIPrBFvlqBH0x7rYtTlMG3+2R87CszEw1/WgnFqBpDZtLTBPU9Bt9/TG9TAOqy67SNAhQzNSjWpOzBgIC6izLBnpIMWncQL4I5khcpEs1NkS54yhOYaoF1U4UswNiQDtvY9r/AAjC+UkCVsUqg+1COE5dNVMkqxnVppyw+h+A+vpY4E5sG63qVJxHz4flk75pai1FEiAAWn1nsLz7iMFY5Fo5HNGUAC9lzzWZVsxRdEACDVqXbTpKtNtgo+wwhtKny+EqUxrFuy68+5ppVtZCxfOOXJY7sST87nDgaGjKNyRmVuTcUp1GCaQyOoPwEqyn+aNJBHQ4Nn3I4pnLm9fRDs/SRbKgCggqoCgeWSOhET3BtijzAlXEEQVlHFaNAE6FMg3IhVnrAvK/TAmTF0vULc3N0T/kvJkssvV6Wv8A62Zv64w2uz4iseDo7gAnGiKbQmXhmQU0gjyApRjBiSTNzvGwgYKHXVmy24X00Hyrfu21U3KKQ9ztCgCBsCJN7E7wcXJaRddMuNxdfeM5mki+GWGoAguxiSZnQLkm/WBijQScwVjEZUucBytKpUfXfTDaAIYjYnf8sj3gzGC1DYELtIESCr3E+WdKllkaU8y7yymGNpCi4a/QnFA9cqU8112ocpU2po3iOCVBuFIB36AbE/YYx37cqU3uYWAwSN490Zo5oVbjHJlWsI/aVgbTSM/M67+8YJT2+wa0/wDl+EKtSNQ6rN+aeXamSqKlR1fWuoMsgbxBnr/fG5gcazGML2AiDF0jVYaZgpj5E5NfOq1UKmml5dLmNTEC0R0U6pPUi15D4aSLILHDNztEU4v+H4ytTSaxcMCQxU+lo1G4tvYzsOkdLbJ7B4JuIYTmuPDpQeiWoKlKnWo0qrfnFMuzTYEsZtPUD22g1NEEh6TPNJaToqQeWf8Aaf3jBwHneUMEBonSYw5TwzYmVSAWZU/c4cMy65LKVaQPnqBhVnzoGUsBP8MwI98VbTY2QVVznyDwWZc0MFKwCFLsZHU2aSO9zscUqtYCMovF1G5jJKXMxUBNtv8Aew6YGrJ2/ByrGdqL0agfqGQ/pOMH6hbOFB4OHkU1hDz+xbJjxa0lMRRTEUUxFFRztLzhv5DPyuP1x6n6cqGH0+o+h9Eli26FD+IcPasvgjSTJPmAMD7XuN95Ax6ljy3VIuYCICE5Tlx9cukqq6WaIiAIE9Rtth9rmkWSLqTyYOnqr+aqI4KE+UKoHteD6QfKf+XACNyZpugg8fnzsQ/OaCi1KKyaYKsB1CzeB1A/QYE662tn4os5rlaoB6tFnYwWuTABmAItvAGmfTrgbmwpWqkVC1uis5evTKqxgjSVJH50Knr7Eif5l7Yo0XQ6s5SDv80gcG5EzVdiSDToUywauwgHRM+Gsg1CYtFu5GCws1POS4RWpp4OXUikvwtUbUTIkzYAeboogTilMvcLI2ZjBdWP/TTVlFOtWqBn/wDbgG1yB5TIi5t/fB+RMS4oT6s2bosu514A2SzL0C4cAa0cW1K0wSOjSCCO6nAwLqqe+I5YrmMnQAJVaC6gOyTP6R88eX2c/lGVah3vJ71pP5sDoTtwTJ/uy8nU+hiP8slQARYxHuL9cOCQpnGVAeM5Il0UmwqUWDGAQAwWG/mgtJ6yMWBjuKI24lEEy9NqbawZVibkwdr7wdh9BgedwESiZGl0wk3glFxXqV1sEYEyTLUyYdQBuSpFvbtg7iMkKrfvKaDzHGZ/ZjSTT4nh6geh8oPvpIwIMtMosCEVooFVVGwAA+WPHYj+c/rPmoveAqLLvxqpw2Vf0qD6aCP1x6v6adzag6vVI4waLx+FHNZy76MxV05eGKjQW850yZUFth1ke2PUsSCNcwcdo5rMeNRcim48OXGnUwBMrMMBFrwbWA3JBRD7kwjU8caDCwCZ6be/ulvN56pnq9OGpCoE0oiLIp6dwCWAvBYe5HbFGtmZ3ILgABG/wV08mVWdpqko9J6svZxp0gq9gFLahB95FowRjzycFXMZoCZ+I5ZE4bl8uHhqUOA7T1JChtMTMQDaLCcDLoAzK7KJqOcGBJ/NnCXzSLVpMalRSBUSASJEA6hCn4Y+e9sBD+KPVw7miY8Uk1uC11mab238p/tjuYJXKUyfhjQq0+IUiUYKyuCSDHwkj7gDGVttodg3dEHxCPhpFQLbMeEWmpiKKYiimIoqvE/8Mnt+htjb+n6uTGBp/cCPX0S2LE0yhOeznh5gBXtU+IwPQ+vX17Y90SCsoyCUN4jzJWqMqalpimbCCWO9yQYFpxZljKjnSAhtTNSFqgu1wWZiCW1EfCIAC9NzBjvGDHghNdImZVrgpqUqDKlCua1ZiWKKRogtZySIFxabz6Wz62Mw9I/xHgdt+7VaLGF+mkItT4NVZVV9hMyR1BnYbmb4za+38E37Zd2e8LQAaPtbFuK9pwEU6ajXAUQIWdyI3JmCB06Y5gNr/rMTyTGQIJmfSEHGPhpd0hHKOcXQKckqB+baO0e3THo4EQsQkkyuxzAuxJgDYfPt1tiZgAuhpJhCK/Hn1TRYoFUFgO5neIMD03wMuzQAE22m2m0lwlAOdeGVc61LMkampvTpVDEF6buArEC0qzEH0cfw3WxDhTpOfwBPcFMocQRvKYcxw8vm1qCQBTA1DcDUzN9YUfPHk9jSaJH93oE7XMFfG43rzj0U0mkBp2tME+5idNyB2jGs4b1RhgKjzM5NKvR3OqxBmV3sd5337Y4BD5RweYFWzGdookU6pqOwgyTC/U2vjmRx3Ij6wKG8EzpoZo1AA/kIZbXBi1yIvBn23waOaly7nJooZTIZusmYpg+IILLJUgiwkT0tt2GBulogIrak3RdhfHi8R/Nd1nzRV8wFRK3P3AxmqVNSQNLm95EjcRubdbY9D9PVMtV4/t9fylcUzMAlLjPABlqK+EoZdd2f4lmbQAIUwBJPUbXOPXU3ZnJFzA0KhkcqzEvU8op1lZlvZmJUr3HxHrsB3wy145rTvQHtN3Dcu2WqZQP4i1EWopdTE05lWIIU/muFmBJBtioFjeBOm9FLhMRJjXQSulPmem6NTClgE1aiSC7wPEG8kBQIv0JviAAz4KmbLpvF14z/ADR+0rUpGrFNwhSTGllgwYG/xDVcSAfTFXnNdFpkMNuw+hXrlfj1R8yaSqBSJI3kkKCRJ679hvijqYDCruxD6lQSnJ6o/wBnCyKunDqoFROl4+tsKbQbOFqDoPurU/uCZseCTymIopiKKYii45ujrRl7qQPfp98MYStyNdlX+kg+/gqVG5mFvEJZy/KB/wDyVdjI0ifuY/THpKn1I0fy6feY8BPmkhgj+5yKf+msuW1MCx9WI/8AjE/PGfU+ocY77SG9Q95Rhg6Q1uiGXyNJPgpovso/XGbWxuIrfzKjj2mO7RGZRp0xDGgKxhVEUxFF5qUwwgiRg1DEVaDs1JxB6FVzGuEOEqg3BaMyNan+Wo/6TH2w+zbWNb++esBQsaRBaO4LynBgsBajwOhg/oBh6n9S4hv3tae8e6BUwrHXFlxrcEY7VIB+KBE973N7demHGfUtM/fTPYZ9kL9I4CA5c8hwIU6isoVQp3UwTbra4PbF8XtzC1sK9jJBIgW9pVWYeqHgu0RzSN4vjyLar2WaSO1PkArzToqplVUHuABvvi3L1f6j3lSAo9JSZKgn1AxP1FX+o95UgLn+x0//AG0/6R/bE/UVf6z3lTKOC9JlkGyKPZR/bE/UVf6z3lTKFEy6AyEUHuFAxP1FX+s95UgLrgRJJkrqmOKKvnqRZYG8zjT2TiGUK+aoYEEeSFVaXNgKschqEOoI7HHoDtrCt0ce4/hLcg8r5V4QrfEAZwE7fot+1rvD3Vv0xOqrvytlSZahSJO5NNST8zfAX/UXBh7/AMLowo+BdK3LmXYy1NSfYdLDp2tgB+oa/wC1oHefZW/St3qpneSclVbW9GT6MVn30kTgB27i9xA7PeVb9NT3qzkuV8pS/wAOiBExLOYneJYxPpgL9sY11jUPcB5BdGHpi4CIJkaQ2pp/0j+2FXYzEO1qO7yiBjRuXdVA2EYC57namVaF9xRRTEUUxFFMRRTEUUxFFMRRTEUUxFFMRRTEUUxFFMRRTEUUxFFMRRTEUUxFFMRRTEUUxFFMRRTEUUxFFMRRTEUUxFFMRRTEUUxFFMRRTEUUxFFMRRTEUUxF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5" y="1844824"/>
            <a:ext cx="4968552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98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http://www.mytrend.co/MyDaily/wp-content/uploads/Henri-Cartier-BressonHyeresFrance1932-b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0" y="571480"/>
            <a:ext cx="9144000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ndalus" pitchFamily="18" charset="-78"/>
              </a:rPr>
              <a:t>El fotoperiodismo informa, es difundido en medios impresos o electrónicos y siempre debe de ser objetivo.</a:t>
            </a:r>
          </a:p>
          <a:p>
            <a:pPr algn="ctr"/>
            <a:endParaRPr lang="es-ES_tradnl" b="1" dirty="0" smtClean="0">
              <a:latin typeface="+mj-lt"/>
            </a:endParaRPr>
          </a:p>
          <a:p>
            <a:pPr algn="ctr"/>
            <a:endParaRPr lang="es-ES_tradnl" b="1" dirty="0" smtClean="0">
              <a:latin typeface="+mj-lt"/>
            </a:endParaRPr>
          </a:p>
          <a:p>
            <a:pPr algn="ctr"/>
            <a:endParaRPr lang="es-ES_tradnl" b="1" dirty="0" smtClean="0"/>
          </a:p>
          <a:p>
            <a:pPr algn="ctr"/>
            <a:endParaRPr lang="es-ES_tradnl" b="1" dirty="0"/>
          </a:p>
          <a:p>
            <a:pPr algn="ctr"/>
            <a:endParaRPr lang="es-ES_tradnl" b="1" dirty="0" smtClean="0"/>
          </a:p>
          <a:p>
            <a:pPr algn="ctr"/>
            <a:endParaRPr lang="es-ES_tradnl" b="1" dirty="0"/>
          </a:p>
          <a:p>
            <a:pPr algn="ctr"/>
            <a:endParaRPr lang="es-ES_tradnl" b="1" dirty="0" smtClean="0"/>
          </a:p>
          <a:p>
            <a:pPr algn="ctr"/>
            <a:endParaRPr lang="es-ES_tradnl" b="1" dirty="0"/>
          </a:p>
          <a:p>
            <a:pPr algn="ctr"/>
            <a:endParaRPr lang="es-ES_tradnl" b="1" dirty="0" smtClean="0"/>
          </a:p>
          <a:p>
            <a:pPr algn="ctr"/>
            <a:endParaRPr lang="es-ES_tradnl" b="1" dirty="0"/>
          </a:p>
          <a:p>
            <a:pPr algn="ctr"/>
            <a:endParaRPr lang="es-ES_tradnl" b="1" dirty="0" smtClean="0"/>
          </a:p>
          <a:p>
            <a:pPr algn="ctr"/>
            <a:endParaRPr lang="es-ES_tradnl" b="1" dirty="0"/>
          </a:p>
          <a:p>
            <a:pPr algn="ctr"/>
            <a:endParaRPr lang="es-ES_tradnl" b="1" dirty="0" smtClean="0"/>
          </a:p>
          <a:p>
            <a:pPr algn="ctr"/>
            <a:endParaRPr lang="es-ES_tradnl" b="1" dirty="0"/>
          </a:p>
          <a:p>
            <a:pPr algn="ctr"/>
            <a:endParaRPr lang="es-ES_tradnl" b="1" dirty="0" smtClean="0"/>
          </a:p>
          <a:p>
            <a:pPr algn="ctr"/>
            <a:endParaRPr lang="es-ES_tradnl" b="1" dirty="0"/>
          </a:p>
          <a:p>
            <a:pPr algn="ctr"/>
            <a:endParaRPr lang="es-ES_tradnl" b="1" dirty="0" smtClean="0"/>
          </a:p>
          <a:p>
            <a:pPr algn="ctr"/>
            <a:endParaRPr lang="es-ES_tradnl" b="1" dirty="0"/>
          </a:p>
          <a:p>
            <a:pPr algn="ctr"/>
            <a:endParaRPr lang="es-ES_tradnl" b="1" dirty="0" smtClean="0"/>
          </a:p>
          <a:p>
            <a:pPr algn="ctr"/>
            <a:r>
              <a:rPr lang="es-ES_tradnl" b="1" dirty="0" smtClean="0"/>
              <a:t>                                                                                                                 -HENRI CARTIER BRESSON </a:t>
            </a:r>
            <a:endParaRPr lang="es-ES_tradnl" b="1" dirty="0"/>
          </a:p>
        </p:txBody>
      </p:sp>
    </p:spTree>
    <p:extLst>
      <p:ext uri="{BB962C8B-B14F-4D97-AF65-F5344CB8AC3E}">
        <p14:creationId xmlns:p14="http://schemas.microsoft.com/office/powerpoint/2010/main" val="28077554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espectáculos</a:t>
            </a:r>
            <a:endParaRPr lang="es-MX" dirty="0"/>
          </a:p>
        </p:txBody>
      </p:sp>
      <p:pic>
        <p:nvPicPr>
          <p:cNvPr id="8194" name="Picture 2" descr="https://encrypted-tbn0.gstatic.com/images?q=tbn:ANd9GcSTB0m6GCYnujnEmQpPOjqDLT-53oCzaA3Uy3fVv96nHrE_yzh4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44824"/>
            <a:ext cx="554461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927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Ciencia ecológica</a:t>
            </a:r>
            <a:endParaRPr lang="es-MX" dirty="0"/>
          </a:p>
        </p:txBody>
      </p:sp>
      <p:pic>
        <p:nvPicPr>
          <p:cNvPr id="1026" name="Picture 2" descr="http://www.elrincondeltrotamundos.com/wp-content/uploads/2012/02/MG_17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6010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0" t="10119" r="22390" b="9881"/>
          <a:stretch/>
        </p:blipFill>
        <p:spPr bwMode="auto">
          <a:xfrm>
            <a:off x="971600" y="692696"/>
            <a:ext cx="7188592" cy="585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72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1" t="47223" r="22025" b="9721"/>
          <a:stretch/>
        </p:blipFill>
        <p:spPr bwMode="auto">
          <a:xfrm>
            <a:off x="323528" y="332656"/>
            <a:ext cx="8568952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5015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3763067"/>
              </p:ext>
            </p:extLst>
          </p:nvPr>
        </p:nvGraphicFramePr>
        <p:xfrm>
          <a:off x="0" y="116632"/>
          <a:ext cx="8991600" cy="662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775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Bibliografía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14348" y="2714621"/>
            <a:ext cx="8015286" cy="3500462"/>
          </a:xfrm>
        </p:spPr>
        <p:txBody>
          <a:bodyPr>
            <a:normAutofit/>
          </a:bodyPr>
          <a:lstStyle/>
          <a:p>
            <a:r>
              <a:rPr lang="es-MX" sz="1800" dirty="0" smtClean="0"/>
              <a:t>¹ Arturo Ávila Cano lfotoperiodismo.blogspot.mx/2008/12/definicin-de-fotoperiodismo-y-fotografa.html</a:t>
            </a:r>
          </a:p>
          <a:p>
            <a:r>
              <a:rPr lang="es-MX" sz="1800" dirty="0" smtClean="0"/>
              <a:t>http://erueda.info/Blog/?p=41</a:t>
            </a:r>
          </a:p>
          <a:p>
            <a:r>
              <a:rPr lang="es-MX" sz="1800" dirty="0" smtClean="0"/>
              <a:t>2</a:t>
            </a:r>
          </a:p>
          <a:p>
            <a:r>
              <a:rPr lang="es-MX" sz="1800" dirty="0" smtClean="0"/>
              <a:t> Definición especificada y sostenida por un amplio abanico de autores: André </a:t>
            </a:r>
            <a:r>
              <a:rPr lang="es-MX" sz="1800" dirty="0" err="1" smtClean="0"/>
              <a:t>Bazin</a:t>
            </a:r>
            <a:r>
              <a:rPr lang="es-MX" sz="1800" dirty="0" smtClean="0"/>
              <a:t> (1945), </a:t>
            </a:r>
            <a:r>
              <a:rPr lang="es-MX" sz="1800" dirty="0" err="1" smtClean="0"/>
              <a:t>Roland</a:t>
            </a:r>
            <a:r>
              <a:rPr lang="es-MX" sz="1800" dirty="0" smtClean="0"/>
              <a:t> </a:t>
            </a:r>
            <a:r>
              <a:rPr lang="es-MX" sz="1800" dirty="0" err="1" smtClean="0"/>
              <a:t>Barthes</a:t>
            </a:r>
            <a:r>
              <a:rPr lang="es-MX" sz="1800" dirty="0" smtClean="0"/>
              <a:t> </a:t>
            </a:r>
          </a:p>
          <a:p>
            <a:r>
              <a:rPr lang="es-MX" sz="1800" dirty="0" smtClean="0"/>
              <a:t>(1980), </a:t>
            </a:r>
            <a:r>
              <a:rPr lang="es-MX" sz="1800" dirty="0" err="1" smtClean="0"/>
              <a:t>Philippe</a:t>
            </a:r>
            <a:r>
              <a:rPr lang="es-MX" sz="1800" dirty="0" smtClean="0"/>
              <a:t> </a:t>
            </a:r>
            <a:r>
              <a:rPr lang="es-MX" sz="1800" dirty="0" err="1" smtClean="0"/>
              <a:t>Dubois</a:t>
            </a:r>
            <a:r>
              <a:rPr lang="es-MX" sz="1800" dirty="0" smtClean="0"/>
              <a:t> (1983), </a:t>
            </a:r>
            <a:r>
              <a:rPr lang="es-MX" sz="1800" dirty="0" err="1" smtClean="0"/>
              <a:t>Rosalind</a:t>
            </a:r>
            <a:r>
              <a:rPr lang="es-MX" sz="1800" dirty="0" smtClean="0"/>
              <a:t> </a:t>
            </a:r>
            <a:r>
              <a:rPr lang="es-MX" sz="1800" dirty="0" err="1" smtClean="0"/>
              <a:t>Krauss</a:t>
            </a:r>
            <a:r>
              <a:rPr lang="es-MX" sz="1800" dirty="0" smtClean="0"/>
              <a:t> (2002), </a:t>
            </a:r>
            <a:r>
              <a:rPr lang="es-MX" sz="1800" dirty="0" err="1" smtClean="0"/>
              <a:t>Margatina</a:t>
            </a:r>
            <a:r>
              <a:rPr lang="es-MX" sz="1800" dirty="0" smtClean="0"/>
              <a:t> Ledo (1998). </a:t>
            </a:r>
          </a:p>
          <a:p>
            <a:r>
              <a:rPr lang="es-MX" sz="1800" dirty="0" smtClean="0"/>
              <a:t>http://www.fotoperiodismo.org/fotografiadocumental.pdf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4578" name="Picture 2" descr="http://i1192.photobucket.com/albums/aa322/erickimphotography/HCB/HenriCartierBresson-bo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4838"/>
            <a:ext cx="9144000" cy="553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85720" y="642918"/>
            <a:ext cx="8064896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smtClean="0">
                <a:latin typeface="+mj-lt"/>
                <a:cs typeface="Andalus" pitchFamily="18" charset="-78"/>
              </a:rPr>
              <a:t>«El fotoperiodismo no consiste (casi) nunca en mostrar lo real, sino en recordar lo real»</a:t>
            </a:r>
          </a:p>
          <a:p>
            <a:pPr algn="ctr"/>
            <a:endParaRPr lang="es-ES_tradnl" b="1" dirty="0" smtClean="0">
              <a:latin typeface="Andalus" pitchFamily="18" charset="-78"/>
              <a:cs typeface="Andalus" pitchFamily="18" charset="-78"/>
            </a:endParaRPr>
          </a:p>
          <a:p>
            <a:pPr algn="ctr"/>
            <a:endParaRPr lang="es-ES_tradnl" b="1" dirty="0">
              <a:latin typeface="Andalus" pitchFamily="18" charset="-78"/>
              <a:cs typeface="Andalus" pitchFamily="18" charset="-78"/>
            </a:endParaRPr>
          </a:p>
          <a:p>
            <a:pPr algn="ctr"/>
            <a:endParaRPr lang="es-ES_tradnl" b="1" dirty="0" smtClean="0">
              <a:latin typeface="Andalus" pitchFamily="18" charset="-78"/>
              <a:cs typeface="Andalus" pitchFamily="18" charset="-78"/>
            </a:endParaRPr>
          </a:p>
          <a:p>
            <a:pPr algn="ctr"/>
            <a:endParaRPr lang="es-ES_tradnl" b="1" dirty="0">
              <a:latin typeface="Andalus" pitchFamily="18" charset="-78"/>
              <a:cs typeface="Andalus" pitchFamily="18" charset="-78"/>
            </a:endParaRPr>
          </a:p>
          <a:p>
            <a:pPr algn="ctr"/>
            <a:endParaRPr lang="es-ES_tradnl" b="1" dirty="0" smtClean="0">
              <a:latin typeface="Andalus" pitchFamily="18" charset="-78"/>
              <a:cs typeface="Andalus" pitchFamily="18" charset="-78"/>
            </a:endParaRPr>
          </a:p>
          <a:p>
            <a:pPr algn="ctr"/>
            <a:endParaRPr lang="es-ES_tradnl" b="1" dirty="0">
              <a:latin typeface="Andalus" pitchFamily="18" charset="-78"/>
              <a:cs typeface="Andalus" pitchFamily="18" charset="-78"/>
            </a:endParaRPr>
          </a:p>
          <a:p>
            <a:pPr algn="ctr"/>
            <a:endParaRPr lang="es-ES_tradnl" b="1" dirty="0" smtClean="0">
              <a:latin typeface="Andalus" pitchFamily="18" charset="-78"/>
              <a:cs typeface="Andalus" pitchFamily="18" charset="-78"/>
            </a:endParaRPr>
          </a:p>
          <a:p>
            <a:pPr algn="ctr"/>
            <a:endParaRPr lang="es-ES_tradnl" b="1" dirty="0">
              <a:latin typeface="Andalus" pitchFamily="18" charset="-78"/>
              <a:cs typeface="Andalus" pitchFamily="18" charset="-78"/>
            </a:endParaRPr>
          </a:p>
          <a:p>
            <a:pPr algn="ctr"/>
            <a:endParaRPr lang="es-ES_tradnl" b="1" dirty="0" smtClean="0">
              <a:latin typeface="Andalus" pitchFamily="18" charset="-78"/>
              <a:cs typeface="Andalus" pitchFamily="18" charset="-78"/>
            </a:endParaRPr>
          </a:p>
          <a:p>
            <a:pPr algn="ctr"/>
            <a:endParaRPr lang="es-ES_tradnl" b="1" dirty="0">
              <a:latin typeface="Andalus" pitchFamily="18" charset="-78"/>
              <a:cs typeface="Andalus" pitchFamily="18" charset="-78"/>
            </a:endParaRPr>
          </a:p>
          <a:p>
            <a:pPr algn="ctr"/>
            <a:endParaRPr lang="es-ES_tradnl" b="1" dirty="0" smtClean="0">
              <a:latin typeface="Andalus" pitchFamily="18" charset="-78"/>
              <a:cs typeface="Andalus" pitchFamily="18" charset="-78"/>
            </a:endParaRPr>
          </a:p>
          <a:p>
            <a:pPr algn="ctr"/>
            <a:endParaRPr lang="es-ES_tradnl" b="1" dirty="0">
              <a:latin typeface="Andalus" pitchFamily="18" charset="-78"/>
              <a:cs typeface="Andalus" pitchFamily="18" charset="-78"/>
            </a:endParaRPr>
          </a:p>
          <a:p>
            <a:pPr algn="ctr"/>
            <a:endParaRPr lang="es-ES_tradnl" b="1" dirty="0" smtClean="0">
              <a:latin typeface="Andalus" pitchFamily="18" charset="-78"/>
              <a:cs typeface="Andalus" pitchFamily="18" charset="-78"/>
            </a:endParaRPr>
          </a:p>
          <a:p>
            <a:pPr algn="ctr"/>
            <a:endParaRPr lang="es-ES_tradnl" b="1" dirty="0">
              <a:latin typeface="Andalus" pitchFamily="18" charset="-78"/>
              <a:cs typeface="Andalus" pitchFamily="18" charset="-78"/>
            </a:endParaRPr>
          </a:p>
          <a:p>
            <a:pPr algn="ctr"/>
            <a:endParaRPr lang="es-ES_tradnl" b="1" dirty="0" smtClean="0">
              <a:latin typeface="Andalus" pitchFamily="18" charset="-78"/>
              <a:cs typeface="Andalus" pitchFamily="18" charset="-78"/>
            </a:endParaRPr>
          </a:p>
          <a:p>
            <a:pPr algn="ctr"/>
            <a:endParaRPr lang="es-ES_tradnl" b="1" dirty="0">
              <a:latin typeface="Andalus" pitchFamily="18" charset="-78"/>
              <a:cs typeface="Andalus" pitchFamily="18" charset="-78"/>
            </a:endParaRPr>
          </a:p>
          <a:p>
            <a:pPr algn="ctr"/>
            <a:endParaRPr lang="es-ES_tradnl" b="1" dirty="0" smtClean="0">
              <a:latin typeface="Andalus" pitchFamily="18" charset="-78"/>
              <a:cs typeface="Andalus" pitchFamily="18" charset="-78"/>
            </a:endParaRPr>
          </a:p>
          <a:p>
            <a:pPr algn="ctr"/>
            <a:endParaRPr lang="es-ES_tradnl" b="1" dirty="0">
              <a:latin typeface="Andalus" pitchFamily="18" charset="-78"/>
              <a:cs typeface="Andalus" pitchFamily="18" charset="-78"/>
            </a:endParaRPr>
          </a:p>
          <a:p>
            <a:pPr algn="ctr"/>
            <a:endParaRPr lang="es-ES_tradnl" b="1" dirty="0">
              <a:latin typeface="Andalus" pitchFamily="18" charset="-78"/>
              <a:cs typeface="Andalus" pitchFamily="18" charset="-78"/>
            </a:endParaRPr>
          </a:p>
          <a:p>
            <a:pPr algn="ctr"/>
            <a:endParaRPr lang="es-ES_tradnl" b="1" dirty="0">
              <a:latin typeface="Andalus" pitchFamily="18" charset="-78"/>
              <a:cs typeface="Andalus" pitchFamily="18" charset="-78"/>
            </a:endParaRPr>
          </a:p>
          <a:p>
            <a:pPr algn="ctr"/>
            <a:r>
              <a:rPr lang="es-ES_tradnl" sz="2000" b="1" dirty="0" smtClean="0">
                <a:latin typeface="Andalus" pitchFamily="18" charset="-78"/>
                <a:cs typeface="Andalus" pitchFamily="18" charset="-78"/>
              </a:rPr>
              <a:t>                                                                                               -William Betsch</a:t>
            </a:r>
            <a:endParaRPr lang="es-MX" sz="2000" b="1" dirty="0"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560962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57158" y="1071546"/>
            <a:ext cx="6143668" cy="9286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/>
                <a:solidFill>
                  <a:schemeClr val="accent3"/>
                </a:solidFill>
              </a:rPr>
              <a:t>¡Gracias!</a:t>
            </a:r>
            <a:endParaRPr lang="es-ES" sz="54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82948" name="Picture 4" descr="http://data3.whicdn.com/images/80199598/thum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3000372"/>
            <a:ext cx="3071818" cy="2559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2.1 Antecedentes del fotoperiodismo.</a:t>
            </a:r>
            <a:endParaRPr lang="es-MX" dirty="0"/>
          </a:p>
        </p:txBody>
      </p:sp>
      <p:pic>
        <p:nvPicPr>
          <p:cNvPr id="49154" name="Picture 2" descr="https://encrypted-tbn0.gstatic.com/images?q=tbn:ANd9GcTlXgPZ-9PfnZ10Ss29ghL7VLltolQjnlHfkgdhwJAhdiiZkDG2aQ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214554"/>
            <a:ext cx="4641558" cy="3214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401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5445224"/>
            <a:ext cx="8229600" cy="1180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2000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En 1880  es la primera vez que aparece una fotografía en un periódico. Para esa época fue algo que trajo un cambio.</a:t>
            </a:r>
            <a:endParaRPr lang="es-MX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 descr="http://image.slidesharecdn.com/fotoperiodismo175/95/slide-8-728.jpg?cb=11897141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3" t="3418" r="13966" b="1750"/>
          <a:stretch>
            <a:fillRect/>
          </a:stretch>
        </p:blipFill>
        <p:spPr bwMode="auto">
          <a:xfrm>
            <a:off x="1785918" y="500042"/>
            <a:ext cx="5857916" cy="464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1841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4525963"/>
          </a:xfrm>
        </p:spPr>
        <p:txBody>
          <a:bodyPr/>
          <a:lstStyle/>
          <a:p>
            <a:r>
              <a:rPr lang="es-MX" dirty="0" smtClean="0">
                <a:solidFill>
                  <a:schemeClr val="accent1">
                    <a:lumMod val="75000"/>
                  </a:schemeClr>
                </a:solidFill>
              </a:rPr>
              <a:t>Antes de ese hecho, las fotografías eran ajenas a la prensa, pues se realizaban en madera.</a:t>
            </a:r>
          </a:p>
          <a:p>
            <a:endParaRPr lang="es-MX" dirty="0"/>
          </a:p>
        </p:txBody>
      </p:sp>
      <p:pic>
        <p:nvPicPr>
          <p:cNvPr id="8194" name="Picture 2" descr="http://image.slidesharecdn.com/04bclasederediseo-unidadesinformativas2fotoper-110203195230-phpapp01/95/slide-4-728.jpg?cb=12967844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14" t="27115" r="9302" b="17148"/>
          <a:stretch>
            <a:fillRect/>
          </a:stretch>
        </p:blipFill>
        <p:spPr bwMode="auto">
          <a:xfrm>
            <a:off x="3059832" y="2564904"/>
            <a:ext cx="374441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87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508104" y="1412776"/>
            <a:ext cx="3635896" cy="17281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_tradnl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Arabic Typesetting" pitchFamily="66" charset="-78"/>
              </a:rPr>
              <a:t>Después </a:t>
            </a:r>
            <a:r>
              <a:rPr lang="es-ES_tradnl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cs typeface="Arabic Typesetting" pitchFamily="66" charset="-78"/>
              </a:rPr>
              <a:t>de dos décadas </a:t>
            </a:r>
            <a:r>
              <a:rPr lang="es-ES_tradnl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Arabic Typesetting" pitchFamily="66" charset="-78"/>
              </a:rPr>
              <a:t>la fotografía inaugura la era visual de los medios masivos</a:t>
            </a:r>
            <a:r>
              <a:rPr lang="es-ES_tradnl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.</a:t>
            </a:r>
            <a:endParaRPr lang="es-MX" b="1" dirty="0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pPr marL="0" indent="0">
              <a:buNone/>
            </a:pPr>
            <a:endParaRPr lang="es-MX" b="1" dirty="0"/>
          </a:p>
        </p:txBody>
      </p:sp>
      <p:pic>
        <p:nvPicPr>
          <p:cNvPr id="11276" name="Picture 12" descr="http://pbs.twimg.com/media/A_0LtdtCAAA6Cqn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9" y="2420888"/>
            <a:ext cx="4934922" cy="3642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0351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rbano">
  <a:themeElements>
    <a:clrScheme name="Urban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848</TotalTime>
  <Words>634</Words>
  <Application>Microsoft Office PowerPoint</Application>
  <PresentationFormat>Presentación en pantalla (4:3)</PresentationFormat>
  <Paragraphs>172</Paragraphs>
  <Slides>57</Slides>
  <Notes>0</Notes>
  <HiddenSlides>1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57</vt:i4>
      </vt:variant>
    </vt:vector>
  </HeadingPairs>
  <TitlesOfParts>
    <vt:vector size="59" baseType="lpstr">
      <vt:lpstr>Metro</vt:lpstr>
      <vt:lpstr>Urbano</vt:lpstr>
      <vt:lpstr>Facultad de Ciencias y Técnicas de la comunicación. </vt:lpstr>
      <vt:lpstr>2. FOTOPERIODISMO</vt:lpstr>
      <vt:lpstr>Presentación de PowerPoint</vt:lpstr>
      <vt:lpstr>Fotoperiodismo  "Por encima de cualquier consideración, el fotoperiodismo tiene como objetivo prioritario contar la  historia que se vive en el momento en que se produce: el fotógrafo captura el tiempo, congela el movimiento y revela lo invisible con inigualable realidad. La meta del fotoperiodismo es contar al lector qué había allí, clara, rápidamente y sin misterio alguno, confusión o enigma”.¹</vt:lpstr>
      <vt:lpstr>Presentación de PowerPoint</vt:lpstr>
      <vt:lpstr>2.1 Antecedentes del fotoperiodismo.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Los precursores</vt:lpstr>
      <vt:lpstr>Presentación de PowerPoint</vt:lpstr>
      <vt:lpstr>Presentación de PowerPoint</vt:lpstr>
      <vt:lpstr>Presentación de PowerPoint</vt:lpstr>
      <vt:lpstr>El fotoperiodista.</vt:lpstr>
      <vt:lpstr>El fotoperiodismo moderno.</vt:lpstr>
      <vt:lpstr>Presentación de PowerPoint</vt:lpstr>
      <vt:lpstr>Fotoperiodistas Modernos.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Política</vt:lpstr>
      <vt:lpstr>Presentación de PowerPoint</vt:lpstr>
      <vt:lpstr>Deportes</vt:lpstr>
      <vt:lpstr>Policía  </vt:lpstr>
      <vt:lpstr>sociales</vt:lpstr>
      <vt:lpstr>Vida cotidiana</vt:lpstr>
      <vt:lpstr>publicidad</vt:lpstr>
      <vt:lpstr>cultura</vt:lpstr>
      <vt:lpstr>espectáculos</vt:lpstr>
      <vt:lpstr>Ciencia ecológica</vt:lpstr>
      <vt:lpstr>Presentación de PowerPoint</vt:lpstr>
      <vt:lpstr>Presentación de PowerPoint</vt:lpstr>
      <vt:lpstr>Presentación de PowerPoint</vt:lpstr>
      <vt:lpstr>Bibliografía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2.FOTOPERIODISMO</dc:title>
  <dc:creator>Fabian Glez</dc:creator>
  <cp:lastModifiedBy>toshiba-pc</cp:lastModifiedBy>
  <cp:revision>60</cp:revision>
  <dcterms:created xsi:type="dcterms:W3CDTF">2014-02-10T18:18:32Z</dcterms:created>
  <dcterms:modified xsi:type="dcterms:W3CDTF">2014-03-08T16:59:55Z</dcterms:modified>
</cp:coreProperties>
</file>