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0" r:id="rId4"/>
    <p:sldId id="270" r:id="rId5"/>
    <p:sldId id="271" r:id="rId6"/>
    <p:sldId id="272" r:id="rId7"/>
    <p:sldId id="276" r:id="rId8"/>
    <p:sldId id="277" r:id="rId9"/>
    <p:sldId id="278" r:id="rId10"/>
    <p:sldId id="279" r:id="rId11"/>
    <p:sldId id="280" r:id="rId12"/>
    <p:sldId id="274" r:id="rId13"/>
    <p:sldId id="256" r:id="rId14"/>
    <p:sldId id="257" r:id="rId15"/>
    <p:sldId id="258" r:id="rId16"/>
    <p:sldId id="259" r:id="rId17"/>
    <p:sldId id="264" r:id="rId18"/>
    <p:sldId id="265" r:id="rId19"/>
    <p:sldId id="266" r:id="rId20"/>
    <p:sldId id="267" r:id="rId21"/>
    <p:sldId id="268" r:id="rId22"/>
    <p:sldId id="269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75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C4B95-9177-40D3-A54F-D4883498147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693D387D-0DC7-49E6-9402-075E4EB3A2F6}">
      <dgm:prSet phldrT="[Texto]"/>
      <dgm:spPr/>
      <dgm:t>
        <a:bodyPr/>
        <a:lstStyle/>
        <a:p>
          <a:r>
            <a:rPr lang="es-ES" dirty="0" smtClean="0"/>
            <a:t>Tipo de luz</a:t>
          </a:r>
          <a:endParaRPr lang="es-ES" dirty="0"/>
        </a:p>
      </dgm:t>
    </dgm:pt>
    <dgm:pt modelId="{05EB740B-2DE8-4D6D-B21C-A50AB12D713F}" type="parTrans" cxnId="{2E1DBDE2-0478-4725-B83D-B738A25E307A}">
      <dgm:prSet/>
      <dgm:spPr/>
      <dgm:t>
        <a:bodyPr/>
        <a:lstStyle/>
        <a:p>
          <a:endParaRPr lang="es-ES"/>
        </a:p>
      </dgm:t>
    </dgm:pt>
    <dgm:pt modelId="{E9166C5C-8D40-40E7-BF61-D6F6C7CE2C13}" type="sibTrans" cxnId="{2E1DBDE2-0478-4725-B83D-B738A25E307A}">
      <dgm:prSet/>
      <dgm:spPr/>
      <dgm:t>
        <a:bodyPr/>
        <a:lstStyle/>
        <a:p>
          <a:endParaRPr lang="es-ES"/>
        </a:p>
      </dgm:t>
    </dgm:pt>
    <dgm:pt modelId="{EA087CB5-F5AA-45DF-B318-46E5A0E3876C}">
      <dgm:prSet phldrT="[Texto]"/>
      <dgm:spPr/>
      <dgm:t>
        <a:bodyPr/>
        <a:lstStyle/>
        <a:p>
          <a:r>
            <a:rPr lang="es-ES" dirty="0" smtClean="0"/>
            <a:t>Tipo de objeto</a:t>
          </a:r>
          <a:endParaRPr lang="es-ES" dirty="0"/>
        </a:p>
      </dgm:t>
    </dgm:pt>
    <dgm:pt modelId="{F41321E7-0B3F-4AD0-AF4B-569FB52EB79F}" type="parTrans" cxnId="{701118D3-7CF3-47F2-9321-57633A9DB21A}">
      <dgm:prSet/>
      <dgm:spPr/>
      <dgm:t>
        <a:bodyPr/>
        <a:lstStyle/>
        <a:p>
          <a:endParaRPr lang="es-ES"/>
        </a:p>
      </dgm:t>
    </dgm:pt>
    <dgm:pt modelId="{7FC05027-C98B-4496-9A31-9BBC94C8EA99}" type="sibTrans" cxnId="{701118D3-7CF3-47F2-9321-57633A9DB21A}">
      <dgm:prSet/>
      <dgm:spPr/>
      <dgm:t>
        <a:bodyPr/>
        <a:lstStyle/>
        <a:p>
          <a:endParaRPr lang="es-ES"/>
        </a:p>
      </dgm:t>
    </dgm:pt>
    <dgm:pt modelId="{96EA20E4-6F88-47C6-B1EF-23234B4A8221}">
      <dgm:prSet phldrT="[Texto]"/>
      <dgm:spPr/>
      <dgm:t>
        <a:bodyPr/>
        <a:lstStyle/>
        <a:p>
          <a:r>
            <a:rPr lang="es-ES" dirty="0" smtClean="0"/>
            <a:t>Observador</a:t>
          </a:r>
          <a:endParaRPr lang="es-ES" dirty="0"/>
        </a:p>
      </dgm:t>
    </dgm:pt>
    <dgm:pt modelId="{AFAF12C6-5F53-41D4-A6BF-2EF3C25D7A78}" type="parTrans" cxnId="{FB0FEF14-9DBE-4CE6-B270-6BE81F780B38}">
      <dgm:prSet/>
      <dgm:spPr/>
      <dgm:t>
        <a:bodyPr/>
        <a:lstStyle/>
        <a:p>
          <a:endParaRPr lang="es-ES"/>
        </a:p>
      </dgm:t>
    </dgm:pt>
    <dgm:pt modelId="{2558E1ED-7880-4904-A812-75F236C3FFD6}" type="sibTrans" cxnId="{FB0FEF14-9DBE-4CE6-B270-6BE81F780B38}">
      <dgm:prSet/>
      <dgm:spPr/>
      <dgm:t>
        <a:bodyPr/>
        <a:lstStyle/>
        <a:p>
          <a:endParaRPr lang="es-ES"/>
        </a:p>
      </dgm:t>
    </dgm:pt>
    <dgm:pt modelId="{532BB2CC-E670-4E13-BDD0-1C2AD1B3EEA3}" type="pres">
      <dgm:prSet presAssocID="{38DC4B95-9177-40D3-A54F-D4883498147D}" presName="Name0" presStyleCnt="0">
        <dgm:presLayoutVars>
          <dgm:dir/>
          <dgm:resizeHandles val="exact"/>
        </dgm:presLayoutVars>
      </dgm:prSet>
      <dgm:spPr/>
    </dgm:pt>
    <dgm:pt modelId="{E6333618-9E2A-4A4E-8BDD-6E4E516096EA}" type="pres">
      <dgm:prSet presAssocID="{38DC4B95-9177-40D3-A54F-D4883498147D}" presName="fgShape" presStyleLbl="fgShp" presStyleIdx="0" presStyleCnt="1"/>
      <dgm:spPr/>
    </dgm:pt>
    <dgm:pt modelId="{E1B64B0F-07E9-4E24-A1F2-150014B7A74E}" type="pres">
      <dgm:prSet presAssocID="{38DC4B95-9177-40D3-A54F-D4883498147D}" presName="linComp" presStyleCnt="0"/>
      <dgm:spPr/>
    </dgm:pt>
    <dgm:pt modelId="{784FD567-6221-4B89-8851-DD001E394355}" type="pres">
      <dgm:prSet presAssocID="{693D387D-0DC7-49E6-9402-075E4EB3A2F6}" presName="compNode" presStyleCnt="0"/>
      <dgm:spPr/>
    </dgm:pt>
    <dgm:pt modelId="{16AC4EE0-F4D8-430F-BC70-77EFD4FCA5D2}" type="pres">
      <dgm:prSet presAssocID="{693D387D-0DC7-49E6-9402-075E4EB3A2F6}" presName="bkgdShape" presStyleLbl="node1" presStyleIdx="0" presStyleCnt="3"/>
      <dgm:spPr/>
      <dgm:t>
        <a:bodyPr/>
        <a:lstStyle/>
        <a:p>
          <a:endParaRPr lang="es-ES"/>
        </a:p>
      </dgm:t>
    </dgm:pt>
    <dgm:pt modelId="{A381A54F-BD08-4F69-B1B3-7E26B51C3F18}" type="pres">
      <dgm:prSet presAssocID="{693D387D-0DC7-49E6-9402-075E4EB3A2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4D455-95DD-4281-8E93-DB177B86D85A}" type="pres">
      <dgm:prSet presAssocID="{693D387D-0DC7-49E6-9402-075E4EB3A2F6}" presName="invisiNode" presStyleLbl="node1" presStyleIdx="0" presStyleCnt="3"/>
      <dgm:spPr/>
    </dgm:pt>
    <dgm:pt modelId="{FAE18BD8-860B-499F-A638-46F711147CAE}" type="pres">
      <dgm:prSet presAssocID="{693D387D-0DC7-49E6-9402-075E4EB3A2F6}" presName="imagNode" presStyleLbl="fgImgPlace1" presStyleIdx="0" presStyleCnt="3" custScaleX="139994" custScaleY="1406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CBBD3FE-F636-4B78-9442-67827BED8790}" type="pres">
      <dgm:prSet presAssocID="{E9166C5C-8D40-40E7-BF61-D6F6C7CE2C1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218380E-5D84-435A-BE45-8C0D0797FAB6}" type="pres">
      <dgm:prSet presAssocID="{EA087CB5-F5AA-45DF-B318-46E5A0E3876C}" presName="compNode" presStyleCnt="0"/>
      <dgm:spPr/>
    </dgm:pt>
    <dgm:pt modelId="{A9A1B82D-FF09-47A4-8BAA-287CAB60DB67}" type="pres">
      <dgm:prSet presAssocID="{EA087CB5-F5AA-45DF-B318-46E5A0E3876C}" presName="bkgdShape" presStyleLbl="node1" presStyleIdx="1" presStyleCnt="3"/>
      <dgm:spPr/>
      <dgm:t>
        <a:bodyPr/>
        <a:lstStyle/>
        <a:p>
          <a:endParaRPr lang="es-ES"/>
        </a:p>
      </dgm:t>
    </dgm:pt>
    <dgm:pt modelId="{184B8B05-3D39-4659-9760-2E11EDD74CBF}" type="pres">
      <dgm:prSet presAssocID="{EA087CB5-F5AA-45DF-B318-46E5A0E3876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0EDEBB-31C5-4C6D-9BBE-7ED0FA81A1D7}" type="pres">
      <dgm:prSet presAssocID="{EA087CB5-F5AA-45DF-B318-46E5A0E3876C}" presName="invisiNode" presStyleLbl="node1" presStyleIdx="1" presStyleCnt="3"/>
      <dgm:spPr/>
    </dgm:pt>
    <dgm:pt modelId="{BCC7FBFE-DBC3-4A2D-86AA-74446AD3194F}" type="pres">
      <dgm:prSet presAssocID="{EA087CB5-F5AA-45DF-B318-46E5A0E3876C}" presName="imagNode" presStyleLbl="fgImgPlace1" presStyleIdx="1" presStyleCnt="3" custScaleX="134845" custScaleY="1406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F88F388-4A49-4355-8CDB-C3075D956559}" type="pres">
      <dgm:prSet presAssocID="{7FC05027-C98B-4496-9A31-9BBC94C8EA9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0C45F51-BC35-497C-9A70-F17B2358845F}" type="pres">
      <dgm:prSet presAssocID="{96EA20E4-6F88-47C6-B1EF-23234B4A8221}" presName="compNode" presStyleCnt="0"/>
      <dgm:spPr/>
    </dgm:pt>
    <dgm:pt modelId="{433EF3B4-5571-4B2B-8207-4E874D020C98}" type="pres">
      <dgm:prSet presAssocID="{96EA20E4-6F88-47C6-B1EF-23234B4A8221}" presName="bkgdShape" presStyleLbl="node1" presStyleIdx="2" presStyleCnt="3"/>
      <dgm:spPr/>
      <dgm:t>
        <a:bodyPr/>
        <a:lstStyle/>
        <a:p>
          <a:endParaRPr lang="es-ES"/>
        </a:p>
      </dgm:t>
    </dgm:pt>
    <dgm:pt modelId="{F030239A-96D0-412E-851A-7B815A5B1F40}" type="pres">
      <dgm:prSet presAssocID="{96EA20E4-6F88-47C6-B1EF-23234B4A82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63452-D2BD-4EB6-AAB3-E700DFD1FAA2}" type="pres">
      <dgm:prSet presAssocID="{96EA20E4-6F88-47C6-B1EF-23234B4A8221}" presName="invisiNode" presStyleLbl="node1" presStyleIdx="2" presStyleCnt="3"/>
      <dgm:spPr/>
    </dgm:pt>
    <dgm:pt modelId="{82D58D19-CD26-497A-A04C-DFB048E16966}" type="pres">
      <dgm:prSet presAssocID="{96EA20E4-6F88-47C6-B1EF-23234B4A8221}" presName="imagNode" presStyleLbl="fgImgPlace1" presStyleIdx="2" presStyleCnt="3" custScaleX="150981" custScaleY="1253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B0FEF14-9DBE-4CE6-B270-6BE81F780B38}" srcId="{38DC4B95-9177-40D3-A54F-D4883498147D}" destId="{96EA20E4-6F88-47C6-B1EF-23234B4A8221}" srcOrd="2" destOrd="0" parTransId="{AFAF12C6-5F53-41D4-A6BF-2EF3C25D7A78}" sibTransId="{2558E1ED-7880-4904-A812-75F236C3FFD6}"/>
    <dgm:cxn modelId="{7EA5E6DA-8A26-48F3-A95C-11688A37B04C}" type="presOf" srcId="{EA087CB5-F5AA-45DF-B318-46E5A0E3876C}" destId="{A9A1B82D-FF09-47A4-8BAA-287CAB60DB67}" srcOrd="0" destOrd="0" presId="urn:microsoft.com/office/officeart/2005/8/layout/hList7#1"/>
    <dgm:cxn modelId="{00059B01-0756-4B83-A0C1-A4FA216E9D91}" type="presOf" srcId="{7FC05027-C98B-4496-9A31-9BBC94C8EA99}" destId="{FF88F388-4A49-4355-8CDB-C3075D956559}" srcOrd="0" destOrd="0" presId="urn:microsoft.com/office/officeart/2005/8/layout/hList7#1"/>
    <dgm:cxn modelId="{099CD8ED-A5C4-4082-86E8-F913A5D30F96}" type="presOf" srcId="{693D387D-0DC7-49E6-9402-075E4EB3A2F6}" destId="{A381A54F-BD08-4F69-B1B3-7E26B51C3F18}" srcOrd="1" destOrd="0" presId="urn:microsoft.com/office/officeart/2005/8/layout/hList7#1"/>
    <dgm:cxn modelId="{99923CAB-41E3-4E16-BA85-82210FC0A916}" type="presOf" srcId="{96EA20E4-6F88-47C6-B1EF-23234B4A8221}" destId="{433EF3B4-5571-4B2B-8207-4E874D020C98}" srcOrd="0" destOrd="0" presId="urn:microsoft.com/office/officeart/2005/8/layout/hList7#1"/>
    <dgm:cxn modelId="{CCB95E17-EA9E-4179-8EE4-D6AA87D12F74}" type="presOf" srcId="{E9166C5C-8D40-40E7-BF61-D6F6C7CE2C13}" destId="{9CBBD3FE-F636-4B78-9442-67827BED8790}" srcOrd="0" destOrd="0" presId="urn:microsoft.com/office/officeart/2005/8/layout/hList7#1"/>
    <dgm:cxn modelId="{701118D3-7CF3-47F2-9321-57633A9DB21A}" srcId="{38DC4B95-9177-40D3-A54F-D4883498147D}" destId="{EA087CB5-F5AA-45DF-B318-46E5A0E3876C}" srcOrd="1" destOrd="0" parTransId="{F41321E7-0B3F-4AD0-AF4B-569FB52EB79F}" sibTransId="{7FC05027-C98B-4496-9A31-9BBC94C8EA99}"/>
    <dgm:cxn modelId="{B3F6880C-C3D9-42BF-83D5-5AB011C55CA2}" type="presOf" srcId="{38DC4B95-9177-40D3-A54F-D4883498147D}" destId="{532BB2CC-E670-4E13-BDD0-1C2AD1B3EEA3}" srcOrd="0" destOrd="0" presId="urn:microsoft.com/office/officeart/2005/8/layout/hList7#1"/>
    <dgm:cxn modelId="{2E1DBDE2-0478-4725-B83D-B738A25E307A}" srcId="{38DC4B95-9177-40D3-A54F-D4883498147D}" destId="{693D387D-0DC7-49E6-9402-075E4EB3A2F6}" srcOrd="0" destOrd="0" parTransId="{05EB740B-2DE8-4D6D-B21C-A50AB12D713F}" sibTransId="{E9166C5C-8D40-40E7-BF61-D6F6C7CE2C13}"/>
    <dgm:cxn modelId="{F20DB628-CE07-4523-8353-E828647F649B}" type="presOf" srcId="{EA087CB5-F5AA-45DF-B318-46E5A0E3876C}" destId="{184B8B05-3D39-4659-9760-2E11EDD74CBF}" srcOrd="1" destOrd="0" presId="urn:microsoft.com/office/officeart/2005/8/layout/hList7#1"/>
    <dgm:cxn modelId="{C7D77FCC-A74A-4853-B3E0-32128475DD41}" type="presOf" srcId="{693D387D-0DC7-49E6-9402-075E4EB3A2F6}" destId="{16AC4EE0-F4D8-430F-BC70-77EFD4FCA5D2}" srcOrd="0" destOrd="0" presId="urn:microsoft.com/office/officeart/2005/8/layout/hList7#1"/>
    <dgm:cxn modelId="{636909AE-A77F-426B-BDA5-8989B1D08794}" type="presOf" srcId="{96EA20E4-6F88-47C6-B1EF-23234B4A8221}" destId="{F030239A-96D0-412E-851A-7B815A5B1F40}" srcOrd="1" destOrd="0" presId="urn:microsoft.com/office/officeart/2005/8/layout/hList7#1"/>
    <dgm:cxn modelId="{95ACF45F-E908-410A-82B9-1CD6D0E6BE03}" type="presParOf" srcId="{532BB2CC-E670-4E13-BDD0-1C2AD1B3EEA3}" destId="{E6333618-9E2A-4A4E-8BDD-6E4E516096EA}" srcOrd="0" destOrd="0" presId="urn:microsoft.com/office/officeart/2005/8/layout/hList7#1"/>
    <dgm:cxn modelId="{AF518914-8254-4131-8913-145D9DECCCB7}" type="presParOf" srcId="{532BB2CC-E670-4E13-BDD0-1C2AD1B3EEA3}" destId="{E1B64B0F-07E9-4E24-A1F2-150014B7A74E}" srcOrd="1" destOrd="0" presId="urn:microsoft.com/office/officeart/2005/8/layout/hList7#1"/>
    <dgm:cxn modelId="{2164326A-40D2-4930-86F5-86A24C333A62}" type="presParOf" srcId="{E1B64B0F-07E9-4E24-A1F2-150014B7A74E}" destId="{784FD567-6221-4B89-8851-DD001E394355}" srcOrd="0" destOrd="0" presId="urn:microsoft.com/office/officeart/2005/8/layout/hList7#1"/>
    <dgm:cxn modelId="{F82A6A79-52B7-4872-9098-1F8F08E450FF}" type="presParOf" srcId="{784FD567-6221-4B89-8851-DD001E394355}" destId="{16AC4EE0-F4D8-430F-BC70-77EFD4FCA5D2}" srcOrd="0" destOrd="0" presId="urn:microsoft.com/office/officeart/2005/8/layout/hList7#1"/>
    <dgm:cxn modelId="{C11ECD07-8C56-4166-BBD5-81CF770FEAF2}" type="presParOf" srcId="{784FD567-6221-4B89-8851-DD001E394355}" destId="{A381A54F-BD08-4F69-B1B3-7E26B51C3F18}" srcOrd="1" destOrd="0" presId="urn:microsoft.com/office/officeart/2005/8/layout/hList7#1"/>
    <dgm:cxn modelId="{C84F93CF-CF4E-4580-9653-8F447A3322D3}" type="presParOf" srcId="{784FD567-6221-4B89-8851-DD001E394355}" destId="{4BE4D455-95DD-4281-8E93-DB177B86D85A}" srcOrd="2" destOrd="0" presId="urn:microsoft.com/office/officeart/2005/8/layout/hList7#1"/>
    <dgm:cxn modelId="{07DC469E-D674-4B54-9D94-7A9EF1D11355}" type="presParOf" srcId="{784FD567-6221-4B89-8851-DD001E394355}" destId="{FAE18BD8-860B-499F-A638-46F711147CAE}" srcOrd="3" destOrd="0" presId="urn:microsoft.com/office/officeart/2005/8/layout/hList7#1"/>
    <dgm:cxn modelId="{625404F4-6436-46F0-99CC-43623C51DAD3}" type="presParOf" srcId="{E1B64B0F-07E9-4E24-A1F2-150014B7A74E}" destId="{9CBBD3FE-F636-4B78-9442-67827BED8790}" srcOrd="1" destOrd="0" presId="urn:microsoft.com/office/officeart/2005/8/layout/hList7#1"/>
    <dgm:cxn modelId="{E828465F-9251-4022-B7CF-4F1FBC798D2E}" type="presParOf" srcId="{E1B64B0F-07E9-4E24-A1F2-150014B7A74E}" destId="{1218380E-5D84-435A-BE45-8C0D0797FAB6}" srcOrd="2" destOrd="0" presId="urn:microsoft.com/office/officeart/2005/8/layout/hList7#1"/>
    <dgm:cxn modelId="{5E4321B1-6540-43F2-90D0-370981F9D946}" type="presParOf" srcId="{1218380E-5D84-435A-BE45-8C0D0797FAB6}" destId="{A9A1B82D-FF09-47A4-8BAA-287CAB60DB67}" srcOrd="0" destOrd="0" presId="urn:microsoft.com/office/officeart/2005/8/layout/hList7#1"/>
    <dgm:cxn modelId="{FADFDF0D-A2BF-4C69-BE11-E405384CFDD7}" type="presParOf" srcId="{1218380E-5D84-435A-BE45-8C0D0797FAB6}" destId="{184B8B05-3D39-4659-9760-2E11EDD74CBF}" srcOrd="1" destOrd="0" presId="urn:microsoft.com/office/officeart/2005/8/layout/hList7#1"/>
    <dgm:cxn modelId="{CDB0577B-E855-4C02-97AF-EB460827D15C}" type="presParOf" srcId="{1218380E-5D84-435A-BE45-8C0D0797FAB6}" destId="{280EDEBB-31C5-4C6D-9BBE-7ED0FA81A1D7}" srcOrd="2" destOrd="0" presId="urn:microsoft.com/office/officeart/2005/8/layout/hList7#1"/>
    <dgm:cxn modelId="{37293FBB-5A06-4B75-893D-1E8A1A8112E7}" type="presParOf" srcId="{1218380E-5D84-435A-BE45-8C0D0797FAB6}" destId="{BCC7FBFE-DBC3-4A2D-86AA-74446AD3194F}" srcOrd="3" destOrd="0" presId="urn:microsoft.com/office/officeart/2005/8/layout/hList7#1"/>
    <dgm:cxn modelId="{B91811D8-3D00-4E6C-9A0D-84251F116C63}" type="presParOf" srcId="{E1B64B0F-07E9-4E24-A1F2-150014B7A74E}" destId="{FF88F388-4A49-4355-8CDB-C3075D956559}" srcOrd="3" destOrd="0" presId="urn:microsoft.com/office/officeart/2005/8/layout/hList7#1"/>
    <dgm:cxn modelId="{9C5B910A-7B6D-4740-821C-7AF56B908776}" type="presParOf" srcId="{E1B64B0F-07E9-4E24-A1F2-150014B7A74E}" destId="{60C45F51-BC35-497C-9A70-F17B2358845F}" srcOrd="4" destOrd="0" presId="urn:microsoft.com/office/officeart/2005/8/layout/hList7#1"/>
    <dgm:cxn modelId="{12535202-9F29-40CA-9B47-FB066A75A9C8}" type="presParOf" srcId="{60C45F51-BC35-497C-9A70-F17B2358845F}" destId="{433EF3B4-5571-4B2B-8207-4E874D020C98}" srcOrd="0" destOrd="0" presId="urn:microsoft.com/office/officeart/2005/8/layout/hList7#1"/>
    <dgm:cxn modelId="{D1AE6462-9D12-4C92-87AD-B77306704482}" type="presParOf" srcId="{60C45F51-BC35-497C-9A70-F17B2358845F}" destId="{F030239A-96D0-412E-851A-7B815A5B1F40}" srcOrd="1" destOrd="0" presId="urn:microsoft.com/office/officeart/2005/8/layout/hList7#1"/>
    <dgm:cxn modelId="{4C466C8A-A9B2-4C62-A25C-64A3FD330162}" type="presParOf" srcId="{60C45F51-BC35-497C-9A70-F17B2358845F}" destId="{13463452-D2BD-4EB6-AAB3-E700DFD1FAA2}" srcOrd="2" destOrd="0" presId="urn:microsoft.com/office/officeart/2005/8/layout/hList7#1"/>
    <dgm:cxn modelId="{B2EC05E2-A651-4B38-BFB9-2F77D7E72F89}" type="presParOf" srcId="{60C45F51-BC35-497C-9A70-F17B2358845F}" destId="{82D58D19-CD26-497A-A04C-DFB048E1696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5FF87-0827-453A-B184-328E109DD9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09824C-7E3C-4DB0-8597-DA78B487BB09}">
      <dgm:prSet phldrT="[Texto]"/>
      <dgm:spPr/>
      <dgm:t>
        <a:bodyPr/>
        <a:lstStyle/>
        <a:p>
          <a:r>
            <a:rPr lang="es-ES" dirty="0" smtClean="0"/>
            <a:t>Natural</a:t>
          </a:r>
          <a:endParaRPr lang="es-ES" dirty="0"/>
        </a:p>
      </dgm:t>
    </dgm:pt>
    <dgm:pt modelId="{01669BD3-CE1E-4D2F-97FF-A91EF5FDB3B8}" type="parTrans" cxnId="{CD60F5AF-9558-4361-A766-AD80A5D2CBA3}">
      <dgm:prSet/>
      <dgm:spPr/>
      <dgm:t>
        <a:bodyPr/>
        <a:lstStyle/>
        <a:p>
          <a:endParaRPr lang="es-ES"/>
        </a:p>
      </dgm:t>
    </dgm:pt>
    <dgm:pt modelId="{B7573840-426F-4EDE-A529-D7466CF73F56}" type="sibTrans" cxnId="{CD60F5AF-9558-4361-A766-AD80A5D2CBA3}">
      <dgm:prSet/>
      <dgm:spPr/>
      <dgm:t>
        <a:bodyPr/>
        <a:lstStyle/>
        <a:p>
          <a:endParaRPr lang="es-ES"/>
        </a:p>
      </dgm:t>
    </dgm:pt>
    <dgm:pt modelId="{796E6CA9-994F-4FF2-AA05-E1AD43EFCC9A}">
      <dgm:prSet phldrT="[Texto]"/>
      <dgm:spPr/>
      <dgm:t>
        <a:bodyPr/>
        <a:lstStyle/>
        <a:p>
          <a:r>
            <a:rPr lang="es-ES" dirty="0" smtClean="0"/>
            <a:t>Día Soleado</a:t>
          </a:r>
          <a:endParaRPr lang="es-ES" dirty="0"/>
        </a:p>
      </dgm:t>
    </dgm:pt>
    <dgm:pt modelId="{889463AD-4BF6-4FFD-92DE-6BECA73FF218}" type="parTrans" cxnId="{058E2AF1-F854-4046-A1FB-9195754E9A74}">
      <dgm:prSet/>
      <dgm:spPr/>
      <dgm:t>
        <a:bodyPr/>
        <a:lstStyle/>
        <a:p>
          <a:endParaRPr lang="es-ES"/>
        </a:p>
      </dgm:t>
    </dgm:pt>
    <dgm:pt modelId="{8C07BE1A-C74F-48F7-9464-19ACF3A8CDCD}" type="sibTrans" cxnId="{058E2AF1-F854-4046-A1FB-9195754E9A74}">
      <dgm:prSet/>
      <dgm:spPr/>
      <dgm:t>
        <a:bodyPr/>
        <a:lstStyle/>
        <a:p>
          <a:endParaRPr lang="es-ES"/>
        </a:p>
      </dgm:t>
    </dgm:pt>
    <dgm:pt modelId="{ED36D544-2E2D-4488-8162-6F80B25D611A}">
      <dgm:prSet phldrT="[Texto]"/>
      <dgm:spPr/>
      <dgm:t>
        <a:bodyPr/>
        <a:lstStyle/>
        <a:p>
          <a:r>
            <a:rPr lang="es-ES" dirty="0" smtClean="0"/>
            <a:t>Día Nublado</a:t>
          </a:r>
        </a:p>
      </dgm:t>
    </dgm:pt>
    <dgm:pt modelId="{2758EEE1-C09E-4404-922B-5ECE37737C25}" type="parTrans" cxnId="{F8CAA286-096A-4F2F-9F2A-183C50AECE06}">
      <dgm:prSet/>
      <dgm:spPr/>
      <dgm:t>
        <a:bodyPr/>
        <a:lstStyle/>
        <a:p>
          <a:endParaRPr lang="es-ES"/>
        </a:p>
      </dgm:t>
    </dgm:pt>
    <dgm:pt modelId="{3A776690-9D61-4E49-BF02-7763B0D1DEBF}" type="sibTrans" cxnId="{F8CAA286-096A-4F2F-9F2A-183C50AECE06}">
      <dgm:prSet/>
      <dgm:spPr/>
      <dgm:t>
        <a:bodyPr/>
        <a:lstStyle/>
        <a:p>
          <a:endParaRPr lang="es-ES"/>
        </a:p>
      </dgm:t>
    </dgm:pt>
    <dgm:pt modelId="{2E697AD5-6327-4368-9C59-CBC344F8192D}">
      <dgm:prSet phldrT="[Texto]"/>
      <dgm:spPr/>
      <dgm:t>
        <a:bodyPr/>
        <a:lstStyle/>
        <a:p>
          <a:r>
            <a:rPr lang="es-ES" dirty="0" smtClean="0"/>
            <a:t>Artificial</a:t>
          </a:r>
          <a:endParaRPr lang="es-ES" dirty="0"/>
        </a:p>
      </dgm:t>
    </dgm:pt>
    <dgm:pt modelId="{D92F1F1E-D8F2-4FA2-8C25-3F23E02C4879}" type="parTrans" cxnId="{AF5A78D7-12E0-442E-8DAF-890EFE703FFB}">
      <dgm:prSet/>
      <dgm:spPr/>
      <dgm:t>
        <a:bodyPr/>
        <a:lstStyle/>
        <a:p>
          <a:endParaRPr lang="es-ES"/>
        </a:p>
      </dgm:t>
    </dgm:pt>
    <dgm:pt modelId="{7B1BE49A-CFD6-40FA-8B78-BB20AF9F503D}" type="sibTrans" cxnId="{AF5A78D7-12E0-442E-8DAF-890EFE703FFB}">
      <dgm:prSet/>
      <dgm:spPr/>
      <dgm:t>
        <a:bodyPr/>
        <a:lstStyle/>
        <a:p>
          <a:endParaRPr lang="es-ES"/>
        </a:p>
      </dgm:t>
    </dgm:pt>
    <dgm:pt modelId="{8BDF8813-3832-40DD-80BF-C17A92DB393F}">
      <dgm:prSet phldrT="[Texto]"/>
      <dgm:spPr/>
      <dgm:t>
        <a:bodyPr/>
        <a:lstStyle/>
        <a:p>
          <a:r>
            <a:rPr lang="es-ES" dirty="0" smtClean="0"/>
            <a:t>Luz Artificial de Tungsteno</a:t>
          </a:r>
          <a:endParaRPr lang="es-ES" dirty="0"/>
        </a:p>
      </dgm:t>
    </dgm:pt>
    <dgm:pt modelId="{3EF87D4B-55DF-4011-977C-045CBCE051E9}" type="parTrans" cxnId="{758BB4AD-ACAD-4CA3-BBC0-E8149AEF796D}">
      <dgm:prSet/>
      <dgm:spPr/>
      <dgm:t>
        <a:bodyPr/>
        <a:lstStyle/>
        <a:p>
          <a:endParaRPr lang="es-ES"/>
        </a:p>
      </dgm:t>
    </dgm:pt>
    <dgm:pt modelId="{424DBACC-C3DB-4F65-8431-5DB606574D3A}" type="sibTrans" cxnId="{758BB4AD-ACAD-4CA3-BBC0-E8149AEF796D}">
      <dgm:prSet/>
      <dgm:spPr/>
      <dgm:t>
        <a:bodyPr/>
        <a:lstStyle/>
        <a:p>
          <a:endParaRPr lang="es-ES"/>
        </a:p>
      </dgm:t>
    </dgm:pt>
    <dgm:pt modelId="{9DA465F9-7042-4C44-B20E-0662328FE145}">
      <dgm:prSet phldrT="[Texto]"/>
      <dgm:spPr/>
      <dgm:t>
        <a:bodyPr/>
        <a:lstStyle/>
        <a:p>
          <a:r>
            <a:rPr lang="es-ES" dirty="0" smtClean="0"/>
            <a:t>Luz Artificial fluorescente</a:t>
          </a:r>
          <a:endParaRPr lang="es-ES" dirty="0"/>
        </a:p>
      </dgm:t>
    </dgm:pt>
    <dgm:pt modelId="{89772B4C-1A1C-411D-A76F-4F76B1616F0A}" type="parTrans" cxnId="{2DDC7E90-44B1-40D6-B7F8-4FCAC88884D1}">
      <dgm:prSet/>
      <dgm:spPr/>
      <dgm:t>
        <a:bodyPr/>
        <a:lstStyle/>
        <a:p>
          <a:endParaRPr lang="es-ES"/>
        </a:p>
      </dgm:t>
    </dgm:pt>
    <dgm:pt modelId="{51E6B8D3-6450-437D-8837-C7EBB5EBBED5}" type="sibTrans" cxnId="{2DDC7E90-44B1-40D6-B7F8-4FCAC88884D1}">
      <dgm:prSet/>
      <dgm:spPr/>
      <dgm:t>
        <a:bodyPr/>
        <a:lstStyle/>
        <a:p>
          <a:endParaRPr lang="es-ES"/>
        </a:p>
      </dgm:t>
    </dgm:pt>
    <dgm:pt modelId="{CFE859B5-3CF7-433B-92DC-3A678C0E6CA9}">
      <dgm:prSet phldrT="[Texto]"/>
      <dgm:spPr/>
      <dgm:t>
        <a:bodyPr/>
        <a:lstStyle/>
        <a:p>
          <a:r>
            <a:rPr lang="es-ES" dirty="0" smtClean="0"/>
            <a:t>Sombra</a:t>
          </a:r>
        </a:p>
      </dgm:t>
    </dgm:pt>
    <dgm:pt modelId="{42135034-7F8A-46A2-9D23-DB4A73316FC3}" type="parTrans" cxnId="{78329E1B-CD9D-49DD-9C76-BF8240900504}">
      <dgm:prSet/>
      <dgm:spPr/>
      <dgm:t>
        <a:bodyPr/>
        <a:lstStyle/>
        <a:p>
          <a:endParaRPr lang="es-ES"/>
        </a:p>
      </dgm:t>
    </dgm:pt>
    <dgm:pt modelId="{EDF83B78-01F1-4E1B-86AC-5940591FAC21}" type="sibTrans" cxnId="{78329E1B-CD9D-49DD-9C76-BF8240900504}">
      <dgm:prSet/>
      <dgm:spPr/>
      <dgm:t>
        <a:bodyPr/>
        <a:lstStyle/>
        <a:p>
          <a:endParaRPr lang="es-ES"/>
        </a:p>
      </dgm:t>
    </dgm:pt>
    <dgm:pt modelId="{5FC859F2-7BCD-487A-8DB6-B086533DA787}">
      <dgm:prSet phldrT="[Texto]"/>
      <dgm:spPr/>
      <dgm:t>
        <a:bodyPr/>
        <a:lstStyle/>
        <a:p>
          <a:r>
            <a:rPr lang="es-ES" dirty="0" smtClean="0"/>
            <a:t>Flash</a:t>
          </a:r>
          <a:endParaRPr lang="es-ES" dirty="0"/>
        </a:p>
      </dgm:t>
    </dgm:pt>
    <dgm:pt modelId="{97DE8C78-A507-437C-8F90-56934200B395}" type="parTrans" cxnId="{8284ADA5-CBCA-4FEC-975E-FF734B7132B2}">
      <dgm:prSet/>
      <dgm:spPr/>
      <dgm:t>
        <a:bodyPr/>
        <a:lstStyle/>
        <a:p>
          <a:endParaRPr lang="es-ES"/>
        </a:p>
      </dgm:t>
    </dgm:pt>
    <dgm:pt modelId="{0B464541-39F3-4BC5-B1DE-9F04F6CEBA74}" type="sibTrans" cxnId="{8284ADA5-CBCA-4FEC-975E-FF734B7132B2}">
      <dgm:prSet/>
      <dgm:spPr/>
      <dgm:t>
        <a:bodyPr/>
        <a:lstStyle/>
        <a:p>
          <a:endParaRPr lang="es-ES"/>
        </a:p>
      </dgm:t>
    </dgm:pt>
    <dgm:pt modelId="{D63D277F-679B-4EB8-84AA-D62852101C38}" type="pres">
      <dgm:prSet presAssocID="{A4D5FF87-0827-453A-B184-328E109DD9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189E7D7-02EF-473C-9310-AABEB07E4C7C}" type="pres">
      <dgm:prSet presAssocID="{7A09824C-7E3C-4DB0-8597-DA78B487BB09}" presName="root" presStyleCnt="0"/>
      <dgm:spPr/>
    </dgm:pt>
    <dgm:pt modelId="{553701DF-1ED4-4CCD-8263-64C090934B8F}" type="pres">
      <dgm:prSet presAssocID="{7A09824C-7E3C-4DB0-8597-DA78B487BB09}" presName="rootComposite" presStyleCnt="0"/>
      <dgm:spPr/>
    </dgm:pt>
    <dgm:pt modelId="{150025F9-1E1B-476F-A61D-570CD2B38BA6}" type="pres">
      <dgm:prSet presAssocID="{7A09824C-7E3C-4DB0-8597-DA78B487BB09}" presName="rootText" presStyleLbl="node1" presStyleIdx="0" presStyleCnt="2"/>
      <dgm:spPr/>
      <dgm:t>
        <a:bodyPr/>
        <a:lstStyle/>
        <a:p>
          <a:endParaRPr lang="es-ES"/>
        </a:p>
      </dgm:t>
    </dgm:pt>
    <dgm:pt modelId="{4688BF29-B03B-4D91-998C-57AD7A20F0A3}" type="pres">
      <dgm:prSet presAssocID="{7A09824C-7E3C-4DB0-8597-DA78B487BB09}" presName="rootConnector" presStyleLbl="node1" presStyleIdx="0" presStyleCnt="2"/>
      <dgm:spPr/>
      <dgm:t>
        <a:bodyPr/>
        <a:lstStyle/>
        <a:p>
          <a:endParaRPr lang="es-ES"/>
        </a:p>
      </dgm:t>
    </dgm:pt>
    <dgm:pt modelId="{156FFB54-AB8E-4BB7-8291-CEA3ED3C4981}" type="pres">
      <dgm:prSet presAssocID="{7A09824C-7E3C-4DB0-8597-DA78B487BB09}" presName="childShape" presStyleCnt="0"/>
      <dgm:spPr/>
    </dgm:pt>
    <dgm:pt modelId="{30D08188-5636-4D9C-AA61-0072AABD06BC}" type="pres">
      <dgm:prSet presAssocID="{889463AD-4BF6-4FFD-92DE-6BECA73FF218}" presName="Name13" presStyleLbl="parChTrans1D2" presStyleIdx="0" presStyleCnt="6"/>
      <dgm:spPr/>
      <dgm:t>
        <a:bodyPr/>
        <a:lstStyle/>
        <a:p>
          <a:endParaRPr lang="es-ES"/>
        </a:p>
      </dgm:t>
    </dgm:pt>
    <dgm:pt modelId="{976E7435-EFA1-4516-A041-B5E6B56B5A43}" type="pres">
      <dgm:prSet presAssocID="{796E6CA9-994F-4FF2-AA05-E1AD43EFCC9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30581-D9A2-454E-A163-38EB9F5483E7}" type="pres">
      <dgm:prSet presAssocID="{2758EEE1-C09E-4404-922B-5ECE37737C25}" presName="Name13" presStyleLbl="parChTrans1D2" presStyleIdx="1" presStyleCnt="6"/>
      <dgm:spPr/>
      <dgm:t>
        <a:bodyPr/>
        <a:lstStyle/>
        <a:p>
          <a:endParaRPr lang="es-ES"/>
        </a:p>
      </dgm:t>
    </dgm:pt>
    <dgm:pt modelId="{AC5C96D1-9D4A-4D68-BFCD-6A40AC76B3A4}" type="pres">
      <dgm:prSet presAssocID="{ED36D544-2E2D-4488-8162-6F80B25D611A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417279-2DA9-480F-AF5F-2AF5523AF6F5}" type="pres">
      <dgm:prSet presAssocID="{42135034-7F8A-46A2-9D23-DB4A73316FC3}" presName="Name13" presStyleLbl="parChTrans1D2" presStyleIdx="2" presStyleCnt="6"/>
      <dgm:spPr/>
      <dgm:t>
        <a:bodyPr/>
        <a:lstStyle/>
        <a:p>
          <a:endParaRPr lang="es-ES"/>
        </a:p>
      </dgm:t>
    </dgm:pt>
    <dgm:pt modelId="{4F98757B-DDD3-44C0-862A-903B17EE61F4}" type="pres">
      <dgm:prSet presAssocID="{CFE859B5-3CF7-433B-92DC-3A678C0E6CA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B7D40-32B8-4D1F-91B0-475CC61FB837}" type="pres">
      <dgm:prSet presAssocID="{2E697AD5-6327-4368-9C59-CBC344F8192D}" presName="root" presStyleCnt="0"/>
      <dgm:spPr/>
    </dgm:pt>
    <dgm:pt modelId="{77F19AD2-69C9-4BDB-A572-01863F1792C4}" type="pres">
      <dgm:prSet presAssocID="{2E697AD5-6327-4368-9C59-CBC344F8192D}" presName="rootComposite" presStyleCnt="0"/>
      <dgm:spPr/>
    </dgm:pt>
    <dgm:pt modelId="{2C75B93E-234B-4A10-8073-F59280C658F0}" type="pres">
      <dgm:prSet presAssocID="{2E697AD5-6327-4368-9C59-CBC344F8192D}" presName="rootText" presStyleLbl="node1" presStyleIdx="1" presStyleCnt="2"/>
      <dgm:spPr/>
      <dgm:t>
        <a:bodyPr/>
        <a:lstStyle/>
        <a:p>
          <a:endParaRPr lang="es-ES"/>
        </a:p>
      </dgm:t>
    </dgm:pt>
    <dgm:pt modelId="{4831CACD-82C6-4978-B2C3-A2B561CC41E3}" type="pres">
      <dgm:prSet presAssocID="{2E697AD5-6327-4368-9C59-CBC344F8192D}" presName="rootConnector" presStyleLbl="node1" presStyleIdx="1" presStyleCnt="2"/>
      <dgm:spPr/>
      <dgm:t>
        <a:bodyPr/>
        <a:lstStyle/>
        <a:p>
          <a:endParaRPr lang="es-ES"/>
        </a:p>
      </dgm:t>
    </dgm:pt>
    <dgm:pt modelId="{6BA0E576-3E0D-4C42-8C25-2B855C3F59B8}" type="pres">
      <dgm:prSet presAssocID="{2E697AD5-6327-4368-9C59-CBC344F8192D}" presName="childShape" presStyleCnt="0"/>
      <dgm:spPr/>
    </dgm:pt>
    <dgm:pt modelId="{0D9F13F9-5DA3-4EA0-BEF2-F3341E9041FB}" type="pres">
      <dgm:prSet presAssocID="{3EF87D4B-55DF-4011-977C-045CBCE051E9}" presName="Name13" presStyleLbl="parChTrans1D2" presStyleIdx="3" presStyleCnt="6"/>
      <dgm:spPr/>
      <dgm:t>
        <a:bodyPr/>
        <a:lstStyle/>
        <a:p>
          <a:endParaRPr lang="es-ES"/>
        </a:p>
      </dgm:t>
    </dgm:pt>
    <dgm:pt modelId="{571A476C-BF08-4585-B2E6-F6EE9ADBE36F}" type="pres">
      <dgm:prSet presAssocID="{8BDF8813-3832-40DD-80BF-C17A92DB393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D18D1E-3A4A-4BC2-89F6-0F2F28F51ABA}" type="pres">
      <dgm:prSet presAssocID="{89772B4C-1A1C-411D-A76F-4F76B1616F0A}" presName="Name13" presStyleLbl="parChTrans1D2" presStyleIdx="4" presStyleCnt="6"/>
      <dgm:spPr/>
      <dgm:t>
        <a:bodyPr/>
        <a:lstStyle/>
        <a:p>
          <a:endParaRPr lang="es-ES"/>
        </a:p>
      </dgm:t>
    </dgm:pt>
    <dgm:pt modelId="{44596581-5BF1-4A4A-B5AC-4A11BF704447}" type="pres">
      <dgm:prSet presAssocID="{9DA465F9-7042-4C44-B20E-0662328FE14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E3CB1-B59A-4F1B-ACEB-0FB446F10889}" type="pres">
      <dgm:prSet presAssocID="{97DE8C78-A507-437C-8F90-56934200B395}" presName="Name13" presStyleLbl="parChTrans1D2" presStyleIdx="5" presStyleCnt="6"/>
      <dgm:spPr/>
      <dgm:t>
        <a:bodyPr/>
        <a:lstStyle/>
        <a:p>
          <a:endParaRPr lang="es-ES"/>
        </a:p>
      </dgm:t>
    </dgm:pt>
    <dgm:pt modelId="{F2F8ED02-48E4-4FDF-B85F-828D1F596145}" type="pres">
      <dgm:prSet presAssocID="{5FC859F2-7BCD-487A-8DB6-B086533DA78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49E065-FC54-48D4-8F58-FD1EBD875DBE}" type="presOf" srcId="{3EF87D4B-55DF-4011-977C-045CBCE051E9}" destId="{0D9F13F9-5DA3-4EA0-BEF2-F3341E9041FB}" srcOrd="0" destOrd="0" presId="urn:microsoft.com/office/officeart/2005/8/layout/hierarchy3"/>
    <dgm:cxn modelId="{676BE228-FA77-4803-B8C1-6E10668640FB}" type="presOf" srcId="{2758EEE1-C09E-4404-922B-5ECE37737C25}" destId="{DAB30581-D9A2-454E-A163-38EB9F5483E7}" srcOrd="0" destOrd="0" presId="urn:microsoft.com/office/officeart/2005/8/layout/hierarchy3"/>
    <dgm:cxn modelId="{F8CAA286-096A-4F2F-9F2A-183C50AECE06}" srcId="{7A09824C-7E3C-4DB0-8597-DA78B487BB09}" destId="{ED36D544-2E2D-4488-8162-6F80B25D611A}" srcOrd="1" destOrd="0" parTransId="{2758EEE1-C09E-4404-922B-5ECE37737C25}" sibTransId="{3A776690-9D61-4E49-BF02-7763B0D1DEBF}"/>
    <dgm:cxn modelId="{78329E1B-CD9D-49DD-9C76-BF8240900504}" srcId="{7A09824C-7E3C-4DB0-8597-DA78B487BB09}" destId="{CFE859B5-3CF7-433B-92DC-3A678C0E6CA9}" srcOrd="2" destOrd="0" parTransId="{42135034-7F8A-46A2-9D23-DB4A73316FC3}" sibTransId="{EDF83B78-01F1-4E1B-86AC-5940591FAC21}"/>
    <dgm:cxn modelId="{C342EB81-F2B4-44A8-8373-B9CEAE678881}" type="presOf" srcId="{7A09824C-7E3C-4DB0-8597-DA78B487BB09}" destId="{4688BF29-B03B-4D91-998C-57AD7A20F0A3}" srcOrd="1" destOrd="0" presId="urn:microsoft.com/office/officeart/2005/8/layout/hierarchy3"/>
    <dgm:cxn modelId="{DE047A89-8096-4879-9F35-435F0A5CB07E}" type="presOf" srcId="{42135034-7F8A-46A2-9D23-DB4A73316FC3}" destId="{8E417279-2DA9-480F-AF5F-2AF5523AF6F5}" srcOrd="0" destOrd="0" presId="urn:microsoft.com/office/officeart/2005/8/layout/hierarchy3"/>
    <dgm:cxn modelId="{07400587-7FC1-4201-9982-46B4B70689E2}" type="presOf" srcId="{A4D5FF87-0827-453A-B184-328E109DD97D}" destId="{D63D277F-679B-4EB8-84AA-D62852101C38}" srcOrd="0" destOrd="0" presId="urn:microsoft.com/office/officeart/2005/8/layout/hierarchy3"/>
    <dgm:cxn modelId="{CD60F5AF-9558-4361-A766-AD80A5D2CBA3}" srcId="{A4D5FF87-0827-453A-B184-328E109DD97D}" destId="{7A09824C-7E3C-4DB0-8597-DA78B487BB09}" srcOrd="0" destOrd="0" parTransId="{01669BD3-CE1E-4D2F-97FF-A91EF5FDB3B8}" sibTransId="{B7573840-426F-4EDE-A529-D7466CF73F56}"/>
    <dgm:cxn modelId="{2DDC7E90-44B1-40D6-B7F8-4FCAC88884D1}" srcId="{2E697AD5-6327-4368-9C59-CBC344F8192D}" destId="{9DA465F9-7042-4C44-B20E-0662328FE145}" srcOrd="1" destOrd="0" parTransId="{89772B4C-1A1C-411D-A76F-4F76B1616F0A}" sibTransId="{51E6B8D3-6450-437D-8837-C7EBB5EBBED5}"/>
    <dgm:cxn modelId="{74CF4598-0A10-40AB-8FA4-CD0CFCADE0A4}" type="presOf" srcId="{ED36D544-2E2D-4488-8162-6F80B25D611A}" destId="{AC5C96D1-9D4A-4D68-BFCD-6A40AC76B3A4}" srcOrd="0" destOrd="0" presId="urn:microsoft.com/office/officeart/2005/8/layout/hierarchy3"/>
    <dgm:cxn modelId="{AF5A78D7-12E0-442E-8DAF-890EFE703FFB}" srcId="{A4D5FF87-0827-453A-B184-328E109DD97D}" destId="{2E697AD5-6327-4368-9C59-CBC344F8192D}" srcOrd="1" destOrd="0" parTransId="{D92F1F1E-D8F2-4FA2-8C25-3F23E02C4879}" sibTransId="{7B1BE49A-CFD6-40FA-8B78-BB20AF9F503D}"/>
    <dgm:cxn modelId="{0A8FC27D-785A-4131-A0B5-BC8F0094AF16}" type="presOf" srcId="{2E697AD5-6327-4368-9C59-CBC344F8192D}" destId="{2C75B93E-234B-4A10-8073-F59280C658F0}" srcOrd="0" destOrd="0" presId="urn:microsoft.com/office/officeart/2005/8/layout/hierarchy3"/>
    <dgm:cxn modelId="{3905D888-9E46-461C-A1CE-9638D6F90634}" type="presOf" srcId="{9DA465F9-7042-4C44-B20E-0662328FE145}" destId="{44596581-5BF1-4A4A-B5AC-4A11BF704447}" srcOrd="0" destOrd="0" presId="urn:microsoft.com/office/officeart/2005/8/layout/hierarchy3"/>
    <dgm:cxn modelId="{DA3A008E-506E-434B-80D7-B4E8EA8ED8E2}" type="presOf" srcId="{8BDF8813-3832-40DD-80BF-C17A92DB393F}" destId="{571A476C-BF08-4585-B2E6-F6EE9ADBE36F}" srcOrd="0" destOrd="0" presId="urn:microsoft.com/office/officeart/2005/8/layout/hierarchy3"/>
    <dgm:cxn modelId="{6C0FE73F-A029-4A81-847C-EED8E3E998CA}" type="presOf" srcId="{889463AD-4BF6-4FFD-92DE-6BECA73FF218}" destId="{30D08188-5636-4D9C-AA61-0072AABD06BC}" srcOrd="0" destOrd="0" presId="urn:microsoft.com/office/officeart/2005/8/layout/hierarchy3"/>
    <dgm:cxn modelId="{A52D6B9F-D716-4962-B8C3-C13D2852443B}" type="presOf" srcId="{CFE859B5-3CF7-433B-92DC-3A678C0E6CA9}" destId="{4F98757B-DDD3-44C0-862A-903B17EE61F4}" srcOrd="0" destOrd="0" presId="urn:microsoft.com/office/officeart/2005/8/layout/hierarchy3"/>
    <dgm:cxn modelId="{BC9BF203-304A-4442-912E-21E262FB5B53}" type="presOf" srcId="{2E697AD5-6327-4368-9C59-CBC344F8192D}" destId="{4831CACD-82C6-4978-B2C3-A2B561CC41E3}" srcOrd="1" destOrd="0" presId="urn:microsoft.com/office/officeart/2005/8/layout/hierarchy3"/>
    <dgm:cxn modelId="{EC8C5529-F5BF-49A9-A817-32E6B3400D90}" type="presOf" srcId="{5FC859F2-7BCD-487A-8DB6-B086533DA787}" destId="{F2F8ED02-48E4-4FDF-B85F-828D1F596145}" srcOrd="0" destOrd="0" presId="urn:microsoft.com/office/officeart/2005/8/layout/hierarchy3"/>
    <dgm:cxn modelId="{6EC7AFB8-7C0A-4AA4-A99E-56D5E4EB0DF9}" type="presOf" srcId="{7A09824C-7E3C-4DB0-8597-DA78B487BB09}" destId="{150025F9-1E1B-476F-A61D-570CD2B38BA6}" srcOrd="0" destOrd="0" presId="urn:microsoft.com/office/officeart/2005/8/layout/hierarchy3"/>
    <dgm:cxn modelId="{A8352BA6-DDD5-49D5-9AC9-947CD3038A95}" type="presOf" srcId="{796E6CA9-994F-4FF2-AA05-E1AD43EFCC9A}" destId="{976E7435-EFA1-4516-A041-B5E6B56B5A43}" srcOrd="0" destOrd="0" presId="urn:microsoft.com/office/officeart/2005/8/layout/hierarchy3"/>
    <dgm:cxn modelId="{D84481AC-E2C4-417A-A39C-2939880AC229}" type="presOf" srcId="{89772B4C-1A1C-411D-A76F-4F76B1616F0A}" destId="{20D18D1E-3A4A-4BC2-89F6-0F2F28F51ABA}" srcOrd="0" destOrd="0" presId="urn:microsoft.com/office/officeart/2005/8/layout/hierarchy3"/>
    <dgm:cxn modelId="{8284ADA5-CBCA-4FEC-975E-FF734B7132B2}" srcId="{2E697AD5-6327-4368-9C59-CBC344F8192D}" destId="{5FC859F2-7BCD-487A-8DB6-B086533DA787}" srcOrd="2" destOrd="0" parTransId="{97DE8C78-A507-437C-8F90-56934200B395}" sibTransId="{0B464541-39F3-4BC5-B1DE-9F04F6CEBA74}"/>
    <dgm:cxn modelId="{758BB4AD-ACAD-4CA3-BBC0-E8149AEF796D}" srcId="{2E697AD5-6327-4368-9C59-CBC344F8192D}" destId="{8BDF8813-3832-40DD-80BF-C17A92DB393F}" srcOrd="0" destOrd="0" parTransId="{3EF87D4B-55DF-4011-977C-045CBCE051E9}" sibTransId="{424DBACC-C3DB-4F65-8431-5DB606574D3A}"/>
    <dgm:cxn modelId="{22B94E4D-A03E-4B30-9E03-9ADE100A8FCD}" type="presOf" srcId="{97DE8C78-A507-437C-8F90-56934200B395}" destId="{2A6E3CB1-B59A-4F1B-ACEB-0FB446F10889}" srcOrd="0" destOrd="0" presId="urn:microsoft.com/office/officeart/2005/8/layout/hierarchy3"/>
    <dgm:cxn modelId="{058E2AF1-F854-4046-A1FB-9195754E9A74}" srcId="{7A09824C-7E3C-4DB0-8597-DA78B487BB09}" destId="{796E6CA9-994F-4FF2-AA05-E1AD43EFCC9A}" srcOrd="0" destOrd="0" parTransId="{889463AD-4BF6-4FFD-92DE-6BECA73FF218}" sibTransId="{8C07BE1A-C74F-48F7-9464-19ACF3A8CDCD}"/>
    <dgm:cxn modelId="{A9975180-2E9D-4648-98F9-912014D0C7E1}" type="presParOf" srcId="{D63D277F-679B-4EB8-84AA-D62852101C38}" destId="{0189E7D7-02EF-473C-9310-AABEB07E4C7C}" srcOrd="0" destOrd="0" presId="urn:microsoft.com/office/officeart/2005/8/layout/hierarchy3"/>
    <dgm:cxn modelId="{05FE8B3B-6551-49F3-A845-6BE0250E5B2D}" type="presParOf" srcId="{0189E7D7-02EF-473C-9310-AABEB07E4C7C}" destId="{553701DF-1ED4-4CCD-8263-64C090934B8F}" srcOrd="0" destOrd="0" presId="urn:microsoft.com/office/officeart/2005/8/layout/hierarchy3"/>
    <dgm:cxn modelId="{06F6C23C-E284-4AA4-9D1B-037AFF3BE6A2}" type="presParOf" srcId="{553701DF-1ED4-4CCD-8263-64C090934B8F}" destId="{150025F9-1E1B-476F-A61D-570CD2B38BA6}" srcOrd="0" destOrd="0" presId="urn:microsoft.com/office/officeart/2005/8/layout/hierarchy3"/>
    <dgm:cxn modelId="{23106E6E-FA48-45DB-8A6D-24162AED316A}" type="presParOf" srcId="{553701DF-1ED4-4CCD-8263-64C090934B8F}" destId="{4688BF29-B03B-4D91-998C-57AD7A20F0A3}" srcOrd="1" destOrd="0" presId="urn:microsoft.com/office/officeart/2005/8/layout/hierarchy3"/>
    <dgm:cxn modelId="{E1CD02D5-16CB-43C2-898C-929B4CF74580}" type="presParOf" srcId="{0189E7D7-02EF-473C-9310-AABEB07E4C7C}" destId="{156FFB54-AB8E-4BB7-8291-CEA3ED3C4981}" srcOrd="1" destOrd="0" presId="urn:microsoft.com/office/officeart/2005/8/layout/hierarchy3"/>
    <dgm:cxn modelId="{BB62993D-E5DF-4CAD-A013-54E1CBDE5857}" type="presParOf" srcId="{156FFB54-AB8E-4BB7-8291-CEA3ED3C4981}" destId="{30D08188-5636-4D9C-AA61-0072AABD06BC}" srcOrd="0" destOrd="0" presId="urn:microsoft.com/office/officeart/2005/8/layout/hierarchy3"/>
    <dgm:cxn modelId="{9B6FEF50-746F-41BB-B02D-AFD8A4A60795}" type="presParOf" srcId="{156FFB54-AB8E-4BB7-8291-CEA3ED3C4981}" destId="{976E7435-EFA1-4516-A041-B5E6B56B5A43}" srcOrd="1" destOrd="0" presId="urn:microsoft.com/office/officeart/2005/8/layout/hierarchy3"/>
    <dgm:cxn modelId="{A01851C8-F86B-4D2A-A66B-4640DD086E3B}" type="presParOf" srcId="{156FFB54-AB8E-4BB7-8291-CEA3ED3C4981}" destId="{DAB30581-D9A2-454E-A163-38EB9F5483E7}" srcOrd="2" destOrd="0" presId="urn:microsoft.com/office/officeart/2005/8/layout/hierarchy3"/>
    <dgm:cxn modelId="{1DE4E9F6-1000-4CAD-9F9B-B2EB36DA9060}" type="presParOf" srcId="{156FFB54-AB8E-4BB7-8291-CEA3ED3C4981}" destId="{AC5C96D1-9D4A-4D68-BFCD-6A40AC76B3A4}" srcOrd="3" destOrd="0" presId="urn:microsoft.com/office/officeart/2005/8/layout/hierarchy3"/>
    <dgm:cxn modelId="{66D6E021-F6D8-4C44-87AD-0947AF9C6D32}" type="presParOf" srcId="{156FFB54-AB8E-4BB7-8291-CEA3ED3C4981}" destId="{8E417279-2DA9-480F-AF5F-2AF5523AF6F5}" srcOrd="4" destOrd="0" presId="urn:microsoft.com/office/officeart/2005/8/layout/hierarchy3"/>
    <dgm:cxn modelId="{9975305B-12A0-4955-BC74-77A3B15DA29C}" type="presParOf" srcId="{156FFB54-AB8E-4BB7-8291-CEA3ED3C4981}" destId="{4F98757B-DDD3-44C0-862A-903B17EE61F4}" srcOrd="5" destOrd="0" presId="urn:microsoft.com/office/officeart/2005/8/layout/hierarchy3"/>
    <dgm:cxn modelId="{A2502889-8C07-4465-B750-A3407F880974}" type="presParOf" srcId="{D63D277F-679B-4EB8-84AA-D62852101C38}" destId="{C8FB7D40-32B8-4D1F-91B0-475CC61FB837}" srcOrd="1" destOrd="0" presId="urn:microsoft.com/office/officeart/2005/8/layout/hierarchy3"/>
    <dgm:cxn modelId="{26389842-F40B-4D8E-BD8C-797B6D3DD3C6}" type="presParOf" srcId="{C8FB7D40-32B8-4D1F-91B0-475CC61FB837}" destId="{77F19AD2-69C9-4BDB-A572-01863F1792C4}" srcOrd="0" destOrd="0" presId="urn:microsoft.com/office/officeart/2005/8/layout/hierarchy3"/>
    <dgm:cxn modelId="{F7A9415C-4998-49C8-8CCA-0AB029A7E48E}" type="presParOf" srcId="{77F19AD2-69C9-4BDB-A572-01863F1792C4}" destId="{2C75B93E-234B-4A10-8073-F59280C658F0}" srcOrd="0" destOrd="0" presId="urn:microsoft.com/office/officeart/2005/8/layout/hierarchy3"/>
    <dgm:cxn modelId="{09492341-4492-4CBE-AB7F-6773F9C135B9}" type="presParOf" srcId="{77F19AD2-69C9-4BDB-A572-01863F1792C4}" destId="{4831CACD-82C6-4978-B2C3-A2B561CC41E3}" srcOrd="1" destOrd="0" presId="urn:microsoft.com/office/officeart/2005/8/layout/hierarchy3"/>
    <dgm:cxn modelId="{24E9B6B9-26C0-4C72-8894-AD7272DA25DB}" type="presParOf" srcId="{C8FB7D40-32B8-4D1F-91B0-475CC61FB837}" destId="{6BA0E576-3E0D-4C42-8C25-2B855C3F59B8}" srcOrd="1" destOrd="0" presId="urn:microsoft.com/office/officeart/2005/8/layout/hierarchy3"/>
    <dgm:cxn modelId="{E78BBFD1-4759-4424-9430-E770A88D715A}" type="presParOf" srcId="{6BA0E576-3E0D-4C42-8C25-2B855C3F59B8}" destId="{0D9F13F9-5DA3-4EA0-BEF2-F3341E9041FB}" srcOrd="0" destOrd="0" presId="urn:microsoft.com/office/officeart/2005/8/layout/hierarchy3"/>
    <dgm:cxn modelId="{3B97BECA-6B1E-49F5-BAFA-9930F0C6CA98}" type="presParOf" srcId="{6BA0E576-3E0D-4C42-8C25-2B855C3F59B8}" destId="{571A476C-BF08-4585-B2E6-F6EE9ADBE36F}" srcOrd="1" destOrd="0" presId="urn:microsoft.com/office/officeart/2005/8/layout/hierarchy3"/>
    <dgm:cxn modelId="{757D43B3-1749-4696-AF2E-38A1C501A53A}" type="presParOf" srcId="{6BA0E576-3E0D-4C42-8C25-2B855C3F59B8}" destId="{20D18D1E-3A4A-4BC2-89F6-0F2F28F51ABA}" srcOrd="2" destOrd="0" presId="urn:microsoft.com/office/officeart/2005/8/layout/hierarchy3"/>
    <dgm:cxn modelId="{AEA7BD5B-C067-4BA5-94EA-88857F9548AC}" type="presParOf" srcId="{6BA0E576-3E0D-4C42-8C25-2B855C3F59B8}" destId="{44596581-5BF1-4A4A-B5AC-4A11BF704447}" srcOrd="3" destOrd="0" presId="urn:microsoft.com/office/officeart/2005/8/layout/hierarchy3"/>
    <dgm:cxn modelId="{90BC1106-DD09-47CD-B61D-B1E6AD2B0265}" type="presParOf" srcId="{6BA0E576-3E0D-4C42-8C25-2B855C3F59B8}" destId="{2A6E3CB1-B59A-4F1B-ACEB-0FB446F10889}" srcOrd="4" destOrd="0" presId="urn:microsoft.com/office/officeart/2005/8/layout/hierarchy3"/>
    <dgm:cxn modelId="{06E2CB87-E793-4756-A929-90C6115DEC57}" type="presParOf" srcId="{6BA0E576-3E0D-4C42-8C25-2B855C3F59B8}" destId="{F2F8ED02-48E4-4FDF-B85F-828D1F59614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C4EE0-F4D8-430F-BC70-77EFD4FCA5D2}">
      <dsp:nvSpPr>
        <dsp:cNvPr id="0" name=""/>
        <dsp:cNvSpPr/>
      </dsp:nvSpPr>
      <dsp:spPr>
        <a:xfrm>
          <a:off x="1356" y="15606"/>
          <a:ext cx="196603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Tipo de luz</a:t>
          </a:r>
          <a:endParaRPr lang="es-ES" sz="2500" kern="1200" dirty="0"/>
        </a:p>
      </dsp:txBody>
      <dsp:txXfrm>
        <a:off x="1356" y="1641206"/>
        <a:ext cx="1966039" cy="1625600"/>
      </dsp:txXfrm>
    </dsp:sp>
    <dsp:sp modelId="{FAE18BD8-860B-499F-A638-46F711147CAE}">
      <dsp:nvSpPr>
        <dsp:cNvPr id="0" name=""/>
        <dsp:cNvSpPr/>
      </dsp:nvSpPr>
      <dsp:spPr>
        <a:xfrm>
          <a:off x="37099" y="-15606"/>
          <a:ext cx="1894555" cy="19034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1B82D-FF09-47A4-8BAA-287CAB60DB67}">
      <dsp:nvSpPr>
        <dsp:cNvPr id="0" name=""/>
        <dsp:cNvSpPr/>
      </dsp:nvSpPr>
      <dsp:spPr>
        <a:xfrm>
          <a:off x="2026378" y="15606"/>
          <a:ext cx="196603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Tipo de objeto</a:t>
          </a:r>
          <a:endParaRPr lang="es-ES" sz="2500" kern="1200" dirty="0"/>
        </a:p>
      </dsp:txBody>
      <dsp:txXfrm>
        <a:off x="2026378" y="1641206"/>
        <a:ext cx="1966039" cy="1625600"/>
      </dsp:txXfrm>
    </dsp:sp>
    <dsp:sp modelId="{BCC7FBFE-DBC3-4A2D-86AA-74446AD3194F}">
      <dsp:nvSpPr>
        <dsp:cNvPr id="0" name=""/>
        <dsp:cNvSpPr/>
      </dsp:nvSpPr>
      <dsp:spPr>
        <a:xfrm>
          <a:off x="2096961" y="-15606"/>
          <a:ext cx="1824873" cy="19034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EF3B4-5571-4B2B-8207-4E874D020C98}">
      <dsp:nvSpPr>
        <dsp:cNvPr id="0" name=""/>
        <dsp:cNvSpPr/>
      </dsp:nvSpPr>
      <dsp:spPr>
        <a:xfrm>
          <a:off x="4090001" y="0"/>
          <a:ext cx="196603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Observador</a:t>
          </a:r>
          <a:endParaRPr lang="es-ES" sz="2500" kern="1200" dirty="0"/>
        </a:p>
      </dsp:txBody>
      <dsp:txXfrm>
        <a:off x="4090001" y="1625600"/>
        <a:ext cx="1966039" cy="1625600"/>
      </dsp:txXfrm>
    </dsp:sp>
    <dsp:sp modelId="{82D58D19-CD26-497A-A04C-DFB048E16966}">
      <dsp:nvSpPr>
        <dsp:cNvPr id="0" name=""/>
        <dsp:cNvSpPr/>
      </dsp:nvSpPr>
      <dsp:spPr>
        <a:xfrm>
          <a:off x="4051399" y="72009"/>
          <a:ext cx="2043243" cy="16969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33618-9E2A-4A4E-8BDD-6E4E516096EA}">
      <dsp:nvSpPr>
        <dsp:cNvPr id="0" name=""/>
        <dsp:cNvSpPr/>
      </dsp:nvSpPr>
      <dsp:spPr>
        <a:xfrm>
          <a:off x="254563" y="3251200"/>
          <a:ext cx="5586872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025F9-1E1B-476F-A61D-570CD2B38BA6}">
      <dsp:nvSpPr>
        <dsp:cNvPr id="0" name=""/>
        <dsp:cNvSpPr/>
      </dsp:nvSpPr>
      <dsp:spPr>
        <a:xfrm>
          <a:off x="1960356" y="1723"/>
          <a:ext cx="2077338" cy="103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Natural</a:t>
          </a:r>
          <a:endParaRPr lang="es-ES" sz="4100" kern="1200" dirty="0"/>
        </a:p>
      </dsp:txBody>
      <dsp:txXfrm>
        <a:off x="1990778" y="32145"/>
        <a:ext cx="2016494" cy="977825"/>
      </dsp:txXfrm>
    </dsp:sp>
    <dsp:sp modelId="{30D08188-5636-4D9C-AA61-0072AABD06BC}">
      <dsp:nvSpPr>
        <dsp:cNvPr id="0" name=""/>
        <dsp:cNvSpPr/>
      </dsp:nvSpPr>
      <dsp:spPr>
        <a:xfrm>
          <a:off x="2168090" y="1040392"/>
          <a:ext cx="207733" cy="77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01"/>
              </a:lnTo>
              <a:lnTo>
                <a:pt x="207733" y="7790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E7435-EFA1-4516-A041-B5E6B56B5A43}">
      <dsp:nvSpPr>
        <dsp:cNvPr id="0" name=""/>
        <dsp:cNvSpPr/>
      </dsp:nvSpPr>
      <dsp:spPr>
        <a:xfrm>
          <a:off x="2375824" y="1300059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Día Soleado</a:t>
          </a:r>
          <a:endParaRPr lang="es-ES" sz="2200" kern="1200" dirty="0"/>
        </a:p>
      </dsp:txBody>
      <dsp:txXfrm>
        <a:off x="2406246" y="1330481"/>
        <a:ext cx="1601026" cy="977825"/>
      </dsp:txXfrm>
    </dsp:sp>
    <dsp:sp modelId="{DAB30581-D9A2-454E-A163-38EB9F5483E7}">
      <dsp:nvSpPr>
        <dsp:cNvPr id="0" name=""/>
        <dsp:cNvSpPr/>
      </dsp:nvSpPr>
      <dsp:spPr>
        <a:xfrm>
          <a:off x="2168090" y="1040392"/>
          <a:ext cx="207733" cy="207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338"/>
              </a:lnTo>
              <a:lnTo>
                <a:pt x="207733" y="2077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C96D1-9D4A-4D68-BFCD-6A40AC76B3A4}">
      <dsp:nvSpPr>
        <dsp:cNvPr id="0" name=""/>
        <dsp:cNvSpPr/>
      </dsp:nvSpPr>
      <dsp:spPr>
        <a:xfrm>
          <a:off x="2375824" y="2598396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Día Nublado</a:t>
          </a:r>
        </a:p>
      </dsp:txBody>
      <dsp:txXfrm>
        <a:off x="2406246" y="2628818"/>
        <a:ext cx="1601026" cy="977825"/>
      </dsp:txXfrm>
    </dsp:sp>
    <dsp:sp modelId="{8E417279-2DA9-480F-AF5F-2AF5523AF6F5}">
      <dsp:nvSpPr>
        <dsp:cNvPr id="0" name=""/>
        <dsp:cNvSpPr/>
      </dsp:nvSpPr>
      <dsp:spPr>
        <a:xfrm>
          <a:off x="2168090" y="1040392"/>
          <a:ext cx="207733" cy="337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674"/>
              </a:lnTo>
              <a:lnTo>
                <a:pt x="207733" y="33756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8757B-DDD3-44C0-862A-903B17EE61F4}">
      <dsp:nvSpPr>
        <dsp:cNvPr id="0" name=""/>
        <dsp:cNvSpPr/>
      </dsp:nvSpPr>
      <dsp:spPr>
        <a:xfrm>
          <a:off x="2375824" y="3896732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Sombra</a:t>
          </a:r>
        </a:p>
      </dsp:txBody>
      <dsp:txXfrm>
        <a:off x="2406246" y="3927154"/>
        <a:ext cx="1601026" cy="977825"/>
      </dsp:txXfrm>
    </dsp:sp>
    <dsp:sp modelId="{2C75B93E-234B-4A10-8073-F59280C658F0}">
      <dsp:nvSpPr>
        <dsp:cNvPr id="0" name=""/>
        <dsp:cNvSpPr/>
      </dsp:nvSpPr>
      <dsp:spPr>
        <a:xfrm>
          <a:off x="4557029" y="1723"/>
          <a:ext cx="2077338" cy="103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Artificial</a:t>
          </a:r>
          <a:endParaRPr lang="es-ES" sz="4100" kern="1200" dirty="0"/>
        </a:p>
      </dsp:txBody>
      <dsp:txXfrm>
        <a:off x="4587451" y="32145"/>
        <a:ext cx="2016494" cy="977825"/>
      </dsp:txXfrm>
    </dsp:sp>
    <dsp:sp modelId="{0D9F13F9-5DA3-4EA0-BEF2-F3341E9041FB}">
      <dsp:nvSpPr>
        <dsp:cNvPr id="0" name=""/>
        <dsp:cNvSpPr/>
      </dsp:nvSpPr>
      <dsp:spPr>
        <a:xfrm>
          <a:off x="4764763" y="1040392"/>
          <a:ext cx="207733" cy="77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01"/>
              </a:lnTo>
              <a:lnTo>
                <a:pt x="207733" y="7790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476C-BF08-4585-B2E6-F6EE9ADBE36F}">
      <dsp:nvSpPr>
        <dsp:cNvPr id="0" name=""/>
        <dsp:cNvSpPr/>
      </dsp:nvSpPr>
      <dsp:spPr>
        <a:xfrm>
          <a:off x="4972497" y="1300059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Luz Artificial de Tungsteno</a:t>
          </a:r>
          <a:endParaRPr lang="es-ES" sz="2200" kern="1200" dirty="0"/>
        </a:p>
      </dsp:txBody>
      <dsp:txXfrm>
        <a:off x="5002919" y="1330481"/>
        <a:ext cx="1601026" cy="977825"/>
      </dsp:txXfrm>
    </dsp:sp>
    <dsp:sp modelId="{20D18D1E-3A4A-4BC2-89F6-0F2F28F51ABA}">
      <dsp:nvSpPr>
        <dsp:cNvPr id="0" name=""/>
        <dsp:cNvSpPr/>
      </dsp:nvSpPr>
      <dsp:spPr>
        <a:xfrm>
          <a:off x="4764763" y="1040392"/>
          <a:ext cx="207733" cy="207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338"/>
              </a:lnTo>
              <a:lnTo>
                <a:pt x="207733" y="20773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96581-5BF1-4A4A-B5AC-4A11BF704447}">
      <dsp:nvSpPr>
        <dsp:cNvPr id="0" name=""/>
        <dsp:cNvSpPr/>
      </dsp:nvSpPr>
      <dsp:spPr>
        <a:xfrm>
          <a:off x="4972497" y="2598396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Luz Artificial fluorescente</a:t>
          </a:r>
          <a:endParaRPr lang="es-ES" sz="2200" kern="1200" dirty="0"/>
        </a:p>
      </dsp:txBody>
      <dsp:txXfrm>
        <a:off x="5002919" y="2628818"/>
        <a:ext cx="1601026" cy="977825"/>
      </dsp:txXfrm>
    </dsp:sp>
    <dsp:sp modelId="{2A6E3CB1-B59A-4F1B-ACEB-0FB446F10889}">
      <dsp:nvSpPr>
        <dsp:cNvPr id="0" name=""/>
        <dsp:cNvSpPr/>
      </dsp:nvSpPr>
      <dsp:spPr>
        <a:xfrm>
          <a:off x="4764763" y="1040392"/>
          <a:ext cx="207733" cy="337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674"/>
              </a:lnTo>
              <a:lnTo>
                <a:pt x="207733" y="33756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8ED02-48E4-4FDF-B85F-828D1F596145}">
      <dsp:nvSpPr>
        <dsp:cNvPr id="0" name=""/>
        <dsp:cNvSpPr/>
      </dsp:nvSpPr>
      <dsp:spPr>
        <a:xfrm>
          <a:off x="4972497" y="3896732"/>
          <a:ext cx="1661870" cy="1038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Flash</a:t>
          </a:r>
          <a:endParaRPr lang="es-ES" sz="2200" kern="1200" dirty="0"/>
        </a:p>
      </dsp:txBody>
      <dsp:txXfrm>
        <a:off x="5002919" y="3927154"/>
        <a:ext cx="1601026" cy="97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87E1749-866D-49CD-956C-F7C262E9A572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D5FD300-BA42-4900-A308-D426A3F72E5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es.wikihow.com/Imagen:White_balance_-_AWB_259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hyperlink" Target="http://es.wikihow.com/Imagen:White_balance_-_Sun_2_576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es.wikihow.com/Imagen:White_balance_-_Shade_668.pn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://es.wikihow.com/Imagen:White_balance_-_Cloudy_2_20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www.santalices.net/cuadernos/balance/imagenes/sombra_g.jpg" TargetMode="External"/><Relationship Id="rId7" Type="http://schemas.openxmlformats.org/officeDocument/2006/relationships/hyperlink" Target="http://www.santalices.net/cuadernos/balance/imagenes/tungteno_g.jpg" TargetMode="External"/><Relationship Id="rId12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hyperlink" Target="http://www.santalices.net/cuadernos/balance/imagenes/flash_g.jpg" TargetMode="External"/><Relationship Id="rId5" Type="http://schemas.openxmlformats.org/officeDocument/2006/relationships/hyperlink" Target="http://www.santalices.net/cuadernos/balance/imagenes/nublado_g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www.santalices.net/cuadernos/balance/imagenes/fluo_g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643306" y="1500174"/>
            <a:ext cx="5286412" cy="492922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Espectro Electromagnético</a:t>
            </a:r>
            <a:b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</a:br>
            <a:endParaRPr lang="es-ES" sz="2200" dirty="0" smtClean="0">
              <a:solidFill>
                <a:schemeClr val="accent6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Teoría del Color</a:t>
            </a:r>
            <a:b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</a:br>
            <a:endParaRPr lang="es-ES" sz="2200" dirty="0" smtClean="0">
              <a:solidFill>
                <a:schemeClr val="accent6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Propiedades de la Luz.</a:t>
            </a:r>
            <a:b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</a:br>
            <a:endParaRPr lang="es-ES" sz="2200" dirty="0" smtClean="0">
              <a:solidFill>
                <a:schemeClr val="accent6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Medición de la luz.</a:t>
            </a:r>
            <a:b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</a:br>
            <a:endParaRPr lang="es-ES" sz="2200" dirty="0" smtClean="0">
              <a:solidFill>
                <a:schemeClr val="accent6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Medición de la luz de la cámara.</a:t>
            </a:r>
            <a:b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</a:br>
            <a:endParaRPr lang="es-ES" sz="2200" dirty="0" smtClean="0">
              <a:solidFill>
                <a:schemeClr val="accent6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roadway" pitchFamily="82" charset="0"/>
              </a:rPr>
              <a:t>Ajustes de blancos.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14744" y="214290"/>
            <a:ext cx="5120640" cy="10829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54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LUZ</a:t>
            </a:r>
            <a:endParaRPr lang="es-ES" sz="54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TRANSMISION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La luz atraviesa objetos opacos</a:t>
            </a:r>
          </a:p>
          <a:p>
            <a:r>
              <a:rPr lang="es-MX" dirty="0" smtClean="0"/>
              <a:t>Puede ser:</a:t>
            </a:r>
          </a:p>
          <a:p>
            <a:pPr>
              <a:buNone/>
            </a:pPr>
            <a:r>
              <a:rPr lang="es-MX" dirty="0" smtClean="0"/>
              <a:t>    -Directa: atraviesa medios transparentes</a:t>
            </a:r>
          </a:p>
          <a:p>
            <a:pPr>
              <a:buNone/>
            </a:pPr>
            <a:r>
              <a:rPr lang="es-MX" dirty="0" smtClean="0"/>
              <a:t>   -Difusa: atraviesa medio translucientes</a:t>
            </a:r>
          </a:p>
          <a:p>
            <a:pPr>
              <a:buNone/>
            </a:pPr>
            <a:r>
              <a:rPr lang="es-MX" dirty="0" smtClean="0"/>
              <a:t>   -Selectiva: solo pasan ciertas ondas y absorben otras</a:t>
            </a:r>
          </a:p>
        </p:txBody>
      </p:sp>
      <p:pic>
        <p:nvPicPr>
          <p:cNvPr id="4" name="3 Imagen" descr="Transmisió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00438"/>
            <a:ext cx="5321300" cy="2946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fracción en tres vas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6553200" cy="59563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REFRACCION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Ocurre dentro del proceso de transmisión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Desviación de las ondas luminosas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Rayo luminoso atraviesa oblicuamente un material para atravesar otro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3 Imagen" descr="p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62" y="4214818"/>
            <a:ext cx="2433438" cy="24445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endParaRPr lang="es-MX" dirty="0" smtClean="0"/>
          </a:p>
          <a:p>
            <a:pPr indent="0">
              <a:buNone/>
            </a:pPr>
            <a:r>
              <a:rPr lang="es-MX" sz="1400" b="1" dirty="0" smtClean="0"/>
              <a:t>Luz reflejada: Modo en el que se mide la luz que refleja el área de interés. Método que ocupan los fotómetros internos de las cámaras de fotos.</a:t>
            </a:r>
          </a:p>
          <a:p>
            <a:pPr indent="0">
              <a:buNone/>
            </a:pP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6198"/>
            <a:ext cx="3171800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latin typeface="Algerian" panose="04020705040A02060702" pitchFamily="82" charset="0"/>
              </a:rPr>
              <a:t>Mediciòn</a:t>
            </a:r>
            <a:r>
              <a:rPr lang="es-MX" dirty="0" smtClean="0">
                <a:latin typeface="Algerian" panose="04020705040A02060702" pitchFamily="82" charset="0"/>
              </a:rPr>
              <a:t> de la luz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1371600" y="2204864"/>
            <a:ext cx="3125788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 smtClean="0"/>
          </a:p>
          <a:p>
            <a:pPr algn="l"/>
            <a:endParaRPr lang="es-MX" sz="1400" dirty="0" smtClean="0"/>
          </a:p>
          <a:p>
            <a:pPr algn="l"/>
            <a:endParaRPr lang="es-MX" sz="1400" dirty="0"/>
          </a:p>
          <a:p>
            <a:pPr algn="l"/>
            <a:r>
              <a:rPr lang="es-MX" sz="1400" dirty="0" smtClean="0"/>
              <a:t>La luz incidente: es la que incide en el área de interés. Se utiliza en cine, tv, retratos, o fotografía de moda.</a:t>
            </a:r>
          </a:p>
        </p:txBody>
      </p:sp>
      <p:pic>
        <p:nvPicPr>
          <p:cNvPr id="1026" name="Picture 2" descr="C:\Users\GINA\Downloads\Incident-and-reflective-meter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0" y="3284984"/>
            <a:ext cx="3285356" cy="9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NA\Downloads\INCID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6656"/>
            <a:ext cx="3285356" cy="10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SISTEMA TTL  (</a:t>
            </a:r>
            <a:r>
              <a:rPr lang="es-MX" dirty="0" err="1"/>
              <a:t>Through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Lens)</a:t>
            </a:r>
          </a:p>
        </p:txBody>
      </p:sp>
      <p:sp>
        <p:nvSpPr>
          <p:cNvPr id="3" name="2 Subtítul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342900" indent="-342900"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sz="2400" dirty="0" smtClean="0"/>
              <a:t>Luz que atraviesa para medir la luz reflejada.</a:t>
            </a:r>
          </a:p>
          <a:p>
            <a:pPr marL="342900" indent="-342900"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sz="2400" dirty="0" smtClean="0"/>
              <a:t>Consta con un sensor</a:t>
            </a:r>
          </a:p>
          <a:p>
            <a:endParaRPr lang="es-MX" dirty="0"/>
          </a:p>
        </p:txBody>
      </p:sp>
      <p:pic>
        <p:nvPicPr>
          <p:cNvPr id="1026" name="Picture 2" descr="C:\Users\VCBG\Documents\medicion-de-la-luz1.jpg w=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928934"/>
            <a:ext cx="381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BG\Documents\60D_ifcl_met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572008"/>
            <a:ext cx="266700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11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>
                <a:latin typeface="Algerian" panose="04020705040A02060702" pitchFamily="82" charset="0"/>
              </a:rPr>
              <a:t>EVALUATIVA</a:t>
            </a:r>
            <a:endParaRPr lang="es-MX" sz="4400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Mide luz del encuadre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/>
              <a:t> </a:t>
            </a:r>
            <a:r>
              <a:rPr lang="es-MX" dirty="0" smtClean="0"/>
              <a:t>luminosidad similar en toda la escena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modos automáticos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1026" name="Picture 2" descr="C:\Users\VCBG\Documents\matering_evalu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483768" cy="1656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>
            <a:stCxn id="1026" idx="3"/>
          </p:cNvCxnSpPr>
          <p:nvPr/>
        </p:nvCxnSpPr>
        <p:spPr>
          <a:xfrm>
            <a:off x="2483768" y="3465337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VCBG\Documents\01-Medición-Evaluat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58894"/>
            <a:ext cx="4567697" cy="1895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5076056" y="4254170"/>
            <a:ext cx="915697" cy="1047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114973" y="4293761"/>
            <a:ext cx="936104" cy="720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C:\Users\VCBG\Documents\Martin-hemb-retrato-1-luz-800px-+-name-+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2864519" cy="2300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966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lgerian" panose="04020705040A02060702" pitchFamily="82" charset="0"/>
              </a:rPr>
              <a:t>EVALUATIVA PARCIAL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Mide parte del encuadre</a:t>
            </a:r>
          </a:p>
          <a:p>
            <a:pPr marL="342900" indent="-342900"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Mayor porcentaje sobre calculo final</a:t>
            </a:r>
          </a:p>
          <a:p>
            <a:pPr marL="342900" indent="-342900"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Retrato o sujeto claro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C:\Users\VCBG\Documents\matering_part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805411" cy="192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CBG\Documents\parcial 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3728"/>
            <a:ext cx="2286000" cy="235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CBG\Documents\TJ-Scott-Silhouette-Photography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9894"/>
            <a:ext cx="3230489" cy="213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CBG\Documents\IMG_6856 c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7" y="2276325"/>
            <a:ext cx="2962199" cy="2353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CBG\Documents\IMG_6861 cop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11" y="4437112"/>
            <a:ext cx="3186608" cy="224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45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CENTRAL Y PUNTUAL</a:t>
            </a:r>
            <a:endParaRPr lang="es-MX" sz="4000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Punto real 1-2%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Cierra aun mas la medición del encuadre.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zona central 8-9%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/>
              <a:t> </a:t>
            </a:r>
            <a:r>
              <a:rPr lang="es-MX" dirty="0" smtClean="0"/>
              <a:t>Ideal para retrato, bodegón y contraluces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 descr="C:\Users\VCBG\Documents\central y pun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6" y="3210148"/>
            <a:ext cx="3096344" cy="245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CBG\Documents\20091205urkiolatodos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268760"/>
            <a:ext cx="284380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CBG\Documents\puntu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0148"/>
            <a:ext cx="493254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16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AJUSTE DE BLANCOS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Control de la cámara que sirve para ajustar el brillo de los colores básicos.</a:t>
            </a:r>
          </a:p>
          <a:p>
            <a:endParaRPr lang="es-E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-921000"/>
            <a:ext cx="65" cy="2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7453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elex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38" name="Picture 14" descr="Modos típicos de balance de blan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6277"/>
            <a:ext cx="57150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luz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8525183"/>
              </p:ext>
            </p:extLst>
          </p:nvPr>
        </p:nvGraphicFramePr>
        <p:xfrm>
          <a:off x="276225" y="1700808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lenovo1\Documents\Santalices-balance_files\icon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1080120" cy="8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1\Documents\Santalices-balance_files\icono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6794"/>
            <a:ext cx="1077904" cy="8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1\Documents\Santalices-balance_files\icono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10171"/>
            <a:ext cx="1077904" cy="8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enovo1\Documents\Santalices-balance_files\icono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8" y="3140968"/>
            <a:ext cx="1080120" cy="8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lenovo1\Documents\Santalices-balance_files\icono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76" y="4366794"/>
            <a:ext cx="1128042" cy="8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lenovo1\Documents\Santalices-balance_files\icono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7" y="5727633"/>
            <a:ext cx="1104081" cy="8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0"/>
                                        <p:tgtEl>
                                          <p:spTgt spid="9">
                                            <p:graphicEl>
                                              <a:dgm id="{150025F9-1E1B-476F-A61D-570CD2B3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/>
                                        <p:tgtEl>
                                          <p:spTgt spid="9">
                                            <p:graphicEl>
                                              <a:dgm id="{150025F9-1E1B-476F-A61D-570CD2B3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/>
                                        <p:tgtEl>
                                          <p:spTgt spid="9">
                                            <p:graphicEl>
                                              <a:dgm id="{150025F9-1E1B-476F-A61D-570CD2B3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0"/>
                                        <p:tgtEl>
                                          <p:spTgt spid="9">
                                            <p:graphicEl>
                                              <a:dgm id="{150025F9-1E1B-476F-A61D-570CD2B38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0025F9-1E1B-476F-A61D-570CD2B3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0"/>
                                        <p:tgtEl>
                                          <p:spTgt spid="9">
                                            <p:graphicEl>
                                              <a:dgm id="{30D08188-5636-4D9C-AA61-0072AAB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/>
                                        <p:tgtEl>
                                          <p:spTgt spid="9">
                                            <p:graphicEl>
                                              <a:dgm id="{30D08188-5636-4D9C-AA61-0072AAB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9">
                                            <p:graphicEl>
                                              <a:dgm id="{30D08188-5636-4D9C-AA61-0072AAB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500"/>
                                        <p:tgtEl>
                                          <p:spTgt spid="9">
                                            <p:graphicEl>
                                              <a:dgm id="{30D08188-5636-4D9C-AA61-0072AABD0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08188-5636-4D9C-AA61-0072AAB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9">
                                            <p:graphicEl>
                                              <a:dgm id="{976E7435-EFA1-4516-A041-B5E6B56B5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9">
                                            <p:graphicEl>
                                              <a:dgm id="{976E7435-EFA1-4516-A041-B5E6B56B5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9">
                                            <p:graphicEl>
                                              <a:dgm id="{976E7435-EFA1-4516-A041-B5E6B56B5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0"/>
                                        <p:tgtEl>
                                          <p:spTgt spid="9">
                                            <p:graphicEl>
                                              <a:dgm id="{976E7435-EFA1-4516-A041-B5E6B56B5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6E7435-EFA1-4516-A041-B5E6B56B5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9">
                                            <p:graphicEl>
                                              <a:dgm id="{DAB30581-D9A2-454E-A163-38EB9F548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9">
                                            <p:graphicEl>
                                              <a:dgm id="{DAB30581-D9A2-454E-A163-38EB9F548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9">
                                            <p:graphicEl>
                                              <a:dgm id="{DAB30581-D9A2-454E-A163-38EB9F548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0"/>
                                        <p:tgtEl>
                                          <p:spTgt spid="9">
                                            <p:graphicEl>
                                              <a:dgm id="{DAB30581-D9A2-454E-A163-38EB9F548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B30581-D9A2-454E-A163-38EB9F548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9">
                                            <p:graphicEl>
                                              <a:dgm id="{AC5C96D1-9D4A-4D68-BFCD-6A40AC76B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/>
                                        <p:tgtEl>
                                          <p:spTgt spid="9">
                                            <p:graphicEl>
                                              <a:dgm id="{AC5C96D1-9D4A-4D68-BFCD-6A40AC76B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/>
                                        <p:tgtEl>
                                          <p:spTgt spid="9">
                                            <p:graphicEl>
                                              <a:dgm id="{AC5C96D1-9D4A-4D68-BFCD-6A40AC76B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0"/>
                                        <p:tgtEl>
                                          <p:spTgt spid="9">
                                            <p:graphicEl>
                                              <a:dgm id="{AC5C96D1-9D4A-4D68-BFCD-6A40AC76B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5C96D1-9D4A-4D68-BFCD-6A40AC76B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0"/>
                                        <p:tgtEl>
                                          <p:spTgt spid="9">
                                            <p:graphicEl>
                                              <a:dgm id="{8E417279-2DA9-480F-AF5F-2AF5523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/>
                                        <p:tgtEl>
                                          <p:spTgt spid="9">
                                            <p:graphicEl>
                                              <a:dgm id="{8E417279-2DA9-480F-AF5F-2AF5523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/>
                                        <p:tgtEl>
                                          <p:spTgt spid="9">
                                            <p:graphicEl>
                                              <a:dgm id="{8E417279-2DA9-480F-AF5F-2AF5523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500"/>
                                        <p:tgtEl>
                                          <p:spTgt spid="9">
                                            <p:graphicEl>
                                              <a:dgm id="{8E417279-2DA9-480F-AF5F-2AF5523AF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417279-2DA9-480F-AF5F-2AF5523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0"/>
                                        <p:tgtEl>
                                          <p:spTgt spid="9">
                                            <p:graphicEl>
                                              <a:dgm id="{4F98757B-DDD3-44C0-862A-903B17EE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/>
                                        <p:tgtEl>
                                          <p:spTgt spid="9">
                                            <p:graphicEl>
                                              <a:dgm id="{4F98757B-DDD3-44C0-862A-903B17EE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/>
                                        <p:tgtEl>
                                          <p:spTgt spid="9">
                                            <p:graphicEl>
                                              <a:dgm id="{4F98757B-DDD3-44C0-862A-903B17EE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500"/>
                                        <p:tgtEl>
                                          <p:spTgt spid="9">
                                            <p:graphicEl>
                                              <a:dgm id="{4F98757B-DDD3-44C0-862A-903B17EE6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8757B-DDD3-44C0-862A-903B17EE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500"/>
                                        <p:tgtEl>
                                          <p:spTgt spid="9">
                                            <p:graphicEl>
                                              <a:dgm id="{2C75B93E-234B-4A10-8073-F59280C6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/>
                                        <p:tgtEl>
                                          <p:spTgt spid="9">
                                            <p:graphicEl>
                                              <a:dgm id="{2C75B93E-234B-4A10-8073-F59280C6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/>
                                        <p:tgtEl>
                                          <p:spTgt spid="9">
                                            <p:graphicEl>
                                              <a:dgm id="{2C75B93E-234B-4A10-8073-F59280C6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0"/>
                                        <p:tgtEl>
                                          <p:spTgt spid="9">
                                            <p:graphicEl>
                                              <a:dgm id="{2C75B93E-234B-4A10-8073-F59280C65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75B93E-234B-4A10-8073-F59280C6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0"/>
                                        <p:tgtEl>
                                          <p:spTgt spid="9">
                                            <p:graphicEl>
                                              <a:dgm id="{0D9F13F9-5DA3-4EA0-BEF2-F3341E90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/>
                                        <p:tgtEl>
                                          <p:spTgt spid="9">
                                            <p:graphicEl>
                                              <a:dgm id="{0D9F13F9-5DA3-4EA0-BEF2-F3341E90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/>
                                        <p:tgtEl>
                                          <p:spTgt spid="9">
                                            <p:graphicEl>
                                              <a:dgm id="{0D9F13F9-5DA3-4EA0-BEF2-F3341E90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0"/>
                                        <p:tgtEl>
                                          <p:spTgt spid="9">
                                            <p:graphicEl>
                                              <a:dgm id="{0D9F13F9-5DA3-4EA0-BEF2-F3341E904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9F13F9-5DA3-4EA0-BEF2-F3341E90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0"/>
                                        <p:tgtEl>
                                          <p:spTgt spid="9">
                                            <p:graphicEl>
                                              <a:dgm id="{571A476C-BF08-4585-B2E6-F6EE9ADBE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/>
                                        <p:tgtEl>
                                          <p:spTgt spid="9">
                                            <p:graphicEl>
                                              <a:dgm id="{571A476C-BF08-4585-B2E6-F6EE9ADBE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/>
                                        <p:tgtEl>
                                          <p:spTgt spid="9">
                                            <p:graphicEl>
                                              <a:dgm id="{571A476C-BF08-4585-B2E6-F6EE9ADBE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0"/>
                                        <p:tgtEl>
                                          <p:spTgt spid="9">
                                            <p:graphicEl>
                                              <a:dgm id="{571A476C-BF08-4585-B2E6-F6EE9ADBE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A476C-BF08-4585-B2E6-F6EE9ADBE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0"/>
                                        <p:tgtEl>
                                          <p:spTgt spid="9">
                                            <p:graphicEl>
                                              <a:dgm id="{20D18D1E-3A4A-4BC2-89F6-0F2F28F5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0"/>
                                        <p:tgtEl>
                                          <p:spTgt spid="9">
                                            <p:graphicEl>
                                              <a:dgm id="{20D18D1E-3A4A-4BC2-89F6-0F2F28F5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/>
                                        <p:tgtEl>
                                          <p:spTgt spid="9">
                                            <p:graphicEl>
                                              <a:dgm id="{20D18D1E-3A4A-4BC2-89F6-0F2F28F5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500"/>
                                        <p:tgtEl>
                                          <p:spTgt spid="9">
                                            <p:graphicEl>
                                              <a:dgm id="{20D18D1E-3A4A-4BC2-89F6-0F2F28F51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18D1E-3A4A-4BC2-89F6-0F2F28F5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0"/>
                                        <p:tgtEl>
                                          <p:spTgt spid="9">
                                            <p:graphicEl>
                                              <a:dgm id="{44596581-5BF1-4A4A-B5AC-4A11BF70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/>
                                        <p:tgtEl>
                                          <p:spTgt spid="9">
                                            <p:graphicEl>
                                              <a:dgm id="{44596581-5BF1-4A4A-B5AC-4A11BF70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/>
                                        <p:tgtEl>
                                          <p:spTgt spid="9">
                                            <p:graphicEl>
                                              <a:dgm id="{44596581-5BF1-4A4A-B5AC-4A11BF70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0"/>
                                        <p:tgtEl>
                                          <p:spTgt spid="9">
                                            <p:graphicEl>
                                              <a:dgm id="{44596581-5BF1-4A4A-B5AC-4A11BF704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596581-5BF1-4A4A-B5AC-4A11BF704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0"/>
                                        <p:tgtEl>
                                          <p:spTgt spid="9">
                                            <p:graphicEl>
                                              <a:dgm id="{2A6E3CB1-B59A-4F1B-ACEB-0FB446F1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"/>
                                        <p:tgtEl>
                                          <p:spTgt spid="9">
                                            <p:graphicEl>
                                              <a:dgm id="{2A6E3CB1-B59A-4F1B-ACEB-0FB446F1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/>
                                        <p:tgtEl>
                                          <p:spTgt spid="9">
                                            <p:graphicEl>
                                              <a:dgm id="{2A6E3CB1-B59A-4F1B-ACEB-0FB446F1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0"/>
                                        <p:tgtEl>
                                          <p:spTgt spid="9">
                                            <p:graphicEl>
                                              <a:dgm id="{2A6E3CB1-B59A-4F1B-ACEB-0FB446F10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6E3CB1-B59A-4F1B-ACEB-0FB446F1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500"/>
                                        <p:tgtEl>
                                          <p:spTgt spid="9">
                                            <p:graphicEl>
                                              <a:dgm id="{F2F8ED02-48E4-4FDF-B85F-828D1F59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/>
                                        <p:tgtEl>
                                          <p:spTgt spid="9">
                                            <p:graphicEl>
                                              <a:dgm id="{F2F8ED02-48E4-4FDF-B85F-828D1F59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0"/>
                                        <p:tgtEl>
                                          <p:spTgt spid="9">
                                            <p:graphicEl>
                                              <a:dgm id="{F2F8ED02-48E4-4FDF-B85F-828D1F59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500"/>
                                        <p:tgtEl>
                                          <p:spTgt spid="9">
                                            <p:graphicEl>
                                              <a:dgm id="{F2F8ED02-48E4-4FDF-B85F-828D1F596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F8ED02-48E4-4FDF-B85F-828D1F596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591550" cy="170657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6225" y="1124744"/>
            <a:ext cx="4251960" cy="5111464"/>
          </a:xfrm>
        </p:spPr>
        <p:txBody>
          <a:bodyPr/>
          <a:lstStyle/>
          <a:p>
            <a:r>
              <a:rPr lang="es-ES" dirty="0" smtClean="0"/>
              <a:t>La cámara analiza la imagen y ajusta el balance de blancos</a:t>
            </a:r>
          </a:p>
          <a:p>
            <a:r>
              <a:rPr lang="es-ES" dirty="0"/>
              <a:t>A</a:t>
            </a:r>
            <a:r>
              <a:rPr lang="es-ES" dirty="0" smtClean="0"/>
              <a:t>justa la </a:t>
            </a:r>
            <a:r>
              <a:rPr lang="es-ES" dirty="0"/>
              <a:t>parte más brillante de la escena para que aparezca como color blanco, y la menos brillante como </a:t>
            </a:r>
            <a:r>
              <a:rPr lang="es-ES" dirty="0" smtClean="0"/>
              <a:t>negro.</a:t>
            </a:r>
          </a:p>
          <a:p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4"/>
          </p:nvPr>
        </p:nvSpPr>
        <p:spPr>
          <a:xfrm>
            <a:off x="4615815" y="1124744"/>
            <a:ext cx="4251960" cy="5111464"/>
          </a:xfrm>
        </p:spPr>
        <p:txBody>
          <a:bodyPr/>
          <a:lstStyle/>
          <a:p>
            <a:r>
              <a:rPr lang="es-ES" dirty="0"/>
              <a:t>Para tomas directas a la luz del sol y días muy luminosos.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276225" y="354837"/>
            <a:ext cx="4248150" cy="509587"/>
          </a:xfrm>
        </p:spPr>
        <p:txBody>
          <a:bodyPr/>
          <a:lstStyle/>
          <a:p>
            <a:r>
              <a:rPr lang="es-ES" b="1" dirty="0" smtClean="0"/>
              <a:t>Ajuste Automático</a:t>
            </a:r>
            <a:endParaRPr lang="es-ES" b="1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5"/>
          </p:nvPr>
        </p:nvSpPr>
        <p:spPr>
          <a:xfrm>
            <a:off x="4619625" y="342137"/>
            <a:ext cx="4248150" cy="509587"/>
          </a:xfrm>
        </p:spPr>
        <p:txBody>
          <a:bodyPr/>
          <a:lstStyle/>
          <a:p>
            <a:r>
              <a:rPr lang="es-ES" b="1" dirty="0" smtClean="0"/>
              <a:t>Día soleado</a:t>
            </a:r>
            <a:endParaRPr lang="es-ES" b="1" dirty="0"/>
          </a:p>
        </p:txBody>
      </p:sp>
      <p:pic>
        <p:nvPicPr>
          <p:cNvPr id="3078" name="Picture 6" descr="Icono de balance de blancos automático. Tu cámara lo llamará A ó AWB.">
            <a:hlinkClick r:id="rId2" tooltip="Icono de balance de blancos automático. Tu cámara lo llamará A ó AWB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" y="3429000"/>
            <a:ext cx="4176465" cy="17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cono de &quot;Luz de día&quot; de balance de blancos.">
            <a:hlinkClick r:id="rId4" tooltip="Icono de &quot;Luz de día&quot; de balance de blancos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9488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Algerian" pitchFamily="82" charset="0"/>
              </a:rPr>
              <a:t>LUZ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  </a:t>
            </a:r>
            <a:r>
              <a:rPr lang="es-ES" sz="2400" dirty="0" smtClean="0">
                <a:solidFill>
                  <a:srgbClr val="F4640C"/>
                </a:solidFill>
                <a:latin typeface="Baskerville Old Face" pitchFamily="18" charset="0"/>
              </a:rPr>
              <a:t>◘</a:t>
            </a:r>
            <a:r>
              <a:rPr lang="es-ES" sz="2400" dirty="0" smtClean="0">
                <a:latin typeface="Baskerville Old Face" pitchFamily="18" charset="0"/>
              </a:rPr>
              <a:t> Energía radiante.</a:t>
            </a:r>
            <a:br>
              <a:rPr lang="es-ES" sz="2400" dirty="0" smtClean="0">
                <a:latin typeface="Baskerville Old Face" pitchFamily="18" charset="0"/>
              </a:rPr>
            </a:br>
            <a:r>
              <a:rPr lang="es-ES" sz="2400" dirty="0" smtClean="0">
                <a:solidFill>
                  <a:srgbClr val="F4640C"/>
                </a:solidFill>
                <a:latin typeface="Baskerville Old Face" pitchFamily="18" charset="0"/>
              </a:rPr>
              <a:t>◘ </a:t>
            </a:r>
            <a:r>
              <a:rPr lang="es-ES" sz="2400" dirty="0" smtClean="0">
                <a:latin typeface="Baskerville Old Face" pitchFamily="18" charset="0"/>
              </a:rPr>
              <a:t>Percibida a la vista.</a:t>
            </a:r>
            <a:br>
              <a:rPr lang="es-ES" sz="2400" dirty="0" smtClean="0">
                <a:latin typeface="Baskerville Old Face" pitchFamily="18" charset="0"/>
              </a:rPr>
            </a:br>
            <a:r>
              <a:rPr lang="es-ES" sz="2400" dirty="0" smtClean="0">
                <a:solidFill>
                  <a:srgbClr val="F4640C"/>
                </a:solidFill>
                <a:latin typeface="Baskerville Old Face" pitchFamily="18" charset="0"/>
              </a:rPr>
              <a:t>◘</a:t>
            </a:r>
            <a:r>
              <a:rPr lang="es-ES" sz="2400" dirty="0" smtClean="0">
                <a:latin typeface="Baskerville Old Face" pitchFamily="18" charset="0"/>
              </a:rPr>
              <a:t> Ondas.</a:t>
            </a:r>
            <a:br>
              <a:rPr lang="es-ES" sz="2400" dirty="0" smtClean="0">
                <a:latin typeface="Baskerville Old Face" pitchFamily="18" charset="0"/>
              </a:rPr>
            </a:br>
            <a:r>
              <a:rPr lang="es-ES" sz="2400" dirty="0" smtClean="0">
                <a:solidFill>
                  <a:srgbClr val="F4640C"/>
                </a:solidFill>
                <a:latin typeface="Baskerville Old Face" pitchFamily="18" charset="0"/>
              </a:rPr>
              <a:t>◘</a:t>
            </a:r>
            <a:r>
              <a:rPr lang="es-ES" sz="2400" dirty="0" smtClean="0">
                <a:latin typeface="Baskerville Old Face" pitchFamily="18" charset="0"/>
              </a:rPr>
              <a:t> Natural y artificial.</a:t>
            </a:r>
            <a:br>
              <a:rPr lang="es-ES" sz="2400" dirty="0" smtClean="0">
                <a:latin typeface="Baskerville Old Face" pitchFamily="18" charset="0"/>
              </a:rPr>
            </a:br>
            <a:r>
              <a:rPr lang="es-ES" sz="2400" dirty="0" smtClean="0">
                <a:solidFill>
                  <a:srgbClr val="F4640C"/>
                </a:solidFill>
                <a:latin typeface="Baskerville Old Face" pitchFamily="18" charset="0"/>
              </a:rPr>
              <a:t>◘</a:t>
            </a:r>
            <a:r>
              <a:rPr lang="es-ES" sz="2400" dirty="0" smtClean="0">
                <a:latin typeface="Baskerville Old Face" pitchFamily="18" charset="0"/>
              </a:rPr>
              <a:t> </a:t>
            </a:r>
            <a:r>
              <a:rPr lang="pt-BR" sz="2400" dirty="0" smtClean="0">
                <a:latin typeface="Baskerville Old Face" pitchFamily="18" charset="0"/>
              </a:rPr>
              <a:t>300 000 km por segundo.</a:t>
            </a:r>
            <a:br>
              <a:rPr lang="pt-BR" sz="2400" dirty="0" smtClean="0">
                <a:latin typeface="Baskerville Old Face" pitchFamily="18" charset="0"/>
              </a:rPr>
            </a:br>
            <a:r>
              <a:rPr lang="pt-BR" sz="2400" dirty="0" smtClean="0">
                <a:solidFill>
                  <a:srgbClr val="F4640C"/>
                </a:solidFill>
                <a:latin typeface="Baskerville Old Face" pitchFamily="18" charset="0"/>
              </a:rPr>
              <a:t>◘</a:t>
            </a:r>
            <a:r>
              <a:rPr lang="pt-BR" sz="2400" dirty="0" smtClean="0">
                <a:latin typeface="Baskerville Old Face" pitchFamily="18" charset="0"/>
              </a:rPr>
              <a:t> Transmitir, </a:t>
            </a:r>
            <a:r>
              <a:rPr lang="pt-BR" sz="2400" dirty="0" err="1" smtClean="0">
                <a:latin typeface="Baskerville Old Face" pitchFamily="18" charset="0"/>
              </a:rPr>
              <a:t>reflejar</a:t>
            </a:r>
            <a:r>
              <a:rPr lang="pt-BR" sz="2400" dirty="0" smtClean="0">
                <a:latin typeface="Baskerville Old Face" pitchFamily="18" charset="0"/>
              </a:rPr>
              <a:t> y </a:t>
            </a:r>
            <a:r>
              <a:rPr lang="pt-BR" sz="2400" dirty="0" err="1" smtClean="0">
                <a:latin typeface="Baskerville Old Face" pitchFamily="18" charset="0"/>
              </a:rPr>
              <a:t>absorber</a:t>
            </a:r>
            <a:r>
              <a:rPr lang="pt-BR" sz="2400" dirty="0" smtClean="0">
                <a:latin typeface="Baskerville Old Face" pitchFamily="18" charset="0"/>
              </a:rPr>
              <a:t>. </a:t>
            </a:r>
            <a:endParaRPr lang="es-ES" dirty="0"/>
          </a:p>
        </p:txBody>
      </p:sp>
      <p:pic>
        <p:nvPicPr>
          <p:cNvPr id="6" name="Picture 2" descr="http://www.profesorenlinea.cl/imagenfisica/luz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242889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us.123rf.com/400wm/400/400/bluewren/bluewren1007/bluewren100700004/7426537-imagen-abstracta-que-representa-la-velocidad-de-la-luz-mediante-una-curva-de-rayos-coloridos-conv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2680306" cy="176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http://www.fondos7.net/wallpaper-original/wallpapers/velas-encendidas-7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00504"/>
            <a:ext cx="264320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6" descr="http://2.bp.blogspot.com/-EfEF6uPJJcQ/USS_-dDualI/AAAAAAAAAEo/XNgdhF8eYTw/s1600/bombil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14818"/>
            <a:ext cx="2382608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-45720"/>
            <a:ext cx="859155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6225" y="1030884"/>
            <a:ext cx="4251960" cy="5205324"/>
          </a:xfrm>
        </p:spPr>
        <p:txBody>
          <a:bodyPr/>
          <a:lstStyle/>
          <a:p>
            <a:r>
              <a:rPr lang="es-ES" dirty="0" smtClean="0"/>
              <a:t>Los objetos son más azules.</a:t>
            </a:r>
          </a:p>
          <a:p>
            <a:r>
              <a:rPr lang="es-ES" dirty="0" smtClean="0"/>
              <a:t>Añade colores más cálidos.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615815" y="1029920"/>
            <a:ext cx="4251960" cy="5206288"/>
          </a:xfrm>
        </p:spPr>
        <p:txBody>
          <a:bodyPr/>
          <a:lstStyle/>
          <a:p>
            <a:r>
              <a:rPr lang="es-ES" dirty="0" smtClean="0"/>
              <a:t>Luz más fría que en día soleado.</a:t>
            </a:r>
          </a:p>
          <a:p>
            <a:r>
              <a:rPr lang="es-ES" dirty="0" smtClean="0"/>
              <a:t>Solo un poco cálida. 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268562" y="260648"/>
            <a:ext cx="4248150" cy="509587"/>
          </a:xfrm>
        </p:spPr>
        <p:txBody>
          <a:bodyPr/>
          <a:lstStyle/>
          <a:p>
            <a:r>
              <a:rPr lang="es-ES" b="1" dirty="0" smtClean="0"/>
              <a:t>Sombra</a:t>
            </a:r>
            <a:endParaRPr lang="es-ES" b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5"/>
          </p:nvPr>
        </p:nvSpPr>
        <p:spPr>
          <a:xfrm>
            <a:off x="4619625" y="260166"/>
            <a:ext cx="4248150" cy="509587"/>
          </a:xfrm>
        </p:spPr>
        <p:txBody>
          <a:bodyPr/>
          <a:lstStyle/>
          <a:p>
            <a:r>
              <a:rPr lang="es-ES" b="1" dirty="0" smtClean="0"/>
              <a:t>Día Nublado</a:t>
            </a:r>
            <a:endParaRPr lang="es-ES" b="1" dirty="0"/>
          </a:p>
        </p:txBody>
      </p:sp>
      <p:pic>
        <p:nvPicPr>
          <p:cNvPr id="4098" name="Picture 2" descr="Icono &quot;Sombra&quot; de balance de blancos.">
            <a:hlinkClick r:id="rId2" tooltip="Icono &quot;Sombra&quot; de balance de blancos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91" y="179203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cono &quot;Nubes&quot; de balance de blancos.">
            <a:hlinkClick r:id="rId4" tooltip="Icono &quot;Nubes&quot; de balance de blancos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3" y="3013613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C:\Users\lenovo1\Documents\Entendiendo el Balance de Blancos – White Balance   Jose Angel Cernuda_files\WB2-1024x47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" r="68950" b="-170"/>
          <a:stretch/>
        </p:blipFill>
        <p:spPr bwMode="auto">
          <a:xfrm>
            <a:off x="300974" y="3432472"/>
            <a:ext cx="1918381" cy="28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C:\Users\lenovo1\Documents\Entendiendo el Balance de Blancos – White Balance   Jose Angel Cernuda_files\WB2-1024x47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8"/>
          <a:stretch/>
        </p:blipFill>
        <p:spPr bwMode="auto">
          <a:xfrm>
            <a:off x="2213433" y="3432472"/>
            <a:ext cx="1875228" cy="28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B2-1024x4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6858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1\Documents\Entendiendo el Balance de Blancos – White Balance   Jose Angel Cernuda_files\W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01271"/>
            <a:ext cx="6336704" cy="65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C:\Users\lenovo1\Documents\Santalices-balance_files\dia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621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lenovo1\Documents\Santalices-balance_files\sombra_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25" y="204106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C:\Users\lenovo1\Documents\Santalices-balance_files\nublado_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2" y="19562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27584" y="307183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</a:t>
            </a:r>
            <a:r>
              <a:rPr lang="es-ES" dirty="0" smtClean="0"/>
              <a:t>ía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07668" y="306264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Sombra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24125" y="30773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Nublado</a:t>
            </a:r>
            <a:endParaRPr lang="es-ES" dirty="0"/>
          </a:p>
        </p:txBody>
      </p:sp>
      <p:pic>
        <p:nvPicPr>
          <p:cNvPr id="6169" name="Picture 25" descr="C:\Users\lenovo1\Documents\Santalices-balance_files\tungteno_p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5" y="3441161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C:\Users\lenovo1\Documents\Santalices-balance_files\fluo_p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07" y="3450346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lenovo1\Documents\Santalices-balance_files\flash_p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07" y="3431977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798443" y="6317371"/>
            <a:ext cx="1920682" cy="37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Luz tungsteno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32584" y="6317371"/>
            <a:ext cx="1891541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Luz fluorescente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655489" y="6335740"/>
            <a:ext cx="18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Flash</a:t>
            </a:r>
            <a:endParaRPr lang="es-ES" dirty="0"/>
          </a:p>
        </p:txBody>
      </p:sp>
      <p:pic>
        <p:nvPicPr>
          <p:cNvPr id="6145" name="Picture 1" descr="dia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ombra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ublado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ungteno_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luo_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ash_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a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sombra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ublado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tungteno_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fluo_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flash_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ia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sombra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nublado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LUZ ARTIFICIAL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Toda fuente producida por el ser humano</a:t>
            </a:r>
          </a:p>
          <a:p>
            <a:r>
              <a:rPr lang="es-MX" dirty="0" smtClean="0"/>
              <a:t>Se divide en:</a:t>
            </a:r>
          </a:p>
          <a:p>
            <a:r>
              <a:rPr lang="es-MX" dirty="0" smtClean="0"/>
              <a:t>CONTINUA</a:t>
            </a:r>
          </a:p>
          <a:p>
            <a:pPr>
              <a:buNone/>
            </a:pPr>
            <a:r>
              <a:rPr lang="es-MX" dirty="0" smtClean="0"/>
              <a:t>  -Tungsteno </a:t>
            </a:r>
          </a:p>
          <a:p>
            <a:pPr>
              <a:buNone/>
            </a:pPr>
            <a:r>
              <a:rPr lang="es-MX" dirty="0" smtClean="0"/>
              <a:t>  -Fluorescentes</a:t>
            </a:r>
          </a:p>
          <a:p>
            <a:r>
              <a:rPr lang="es-MX" dirty="0" smtClean="0"/>
              <a:t> DISCONTINUA</a:t>
            </a:r>
          </a:p>
          <a:p>
            <a:pPr>
              <a:buNone/>
            </a:pPr>
            <a:r>
              <a:rPr lang="es-MX" dirty="0" smtClean="0"/>
              <a:t>  -flash</a:t>
            </a:r>
          </a:p>
          <a:p>
            <a:endParaRPr lang="es-MX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CONTINUA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TUGNSTENO</a:t>
            </a:r>
          </a:p>
          <a:p>
            <a:r>
              <a:rPr lang="es-MX" dirty="0" smtClean="0"/>
              <a:t>Generada por una bombilla</a:t>
            </a:r>
          </a:p>
          <a:p>
            <a:r>
              <a:rPr lang="es-MX" dirty="0" smtClean="0"/>
              <a:t>Colores anaranjados</a:t>
            </a:r>
          </a:p>
          <a:p>
            <a:r>
              <a:rPr lang="es-MX" dirty="0" smtClean="0"/>
              <a:t>Aparece tal y como se ve</a:t>
            </a:r>
          </a:p>
          <a:p>
            <a:r>
              <a:rPr lang="es-MX" dirty="0" smtClean="0"/>
              <a:t>Muestra estelas de movimiento</a:t>
            </a:r>
          </a:p>
          <a:p>
            <a:r>
              <a:rPr lang="es-MX" dirty="0" smtClean="0"/>
              <a:t>No es muy luminoso</a:t>
            </a:r>
            <a:endParaRPr lang="es-MX" dirty="0"/>
          </a:p>
        </p:txBody>
      </p:sp>
      <p:pic>
        <p:nvPicPr>
          <p:cNvPr id="4" name="3 Imagen" descr="t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642918"/>
            <a:ext cx="3638569" cy="485767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ato_fluorescent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000125"/>
            <a:ext cx="6457950" cy="4857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CONTINUA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FLUORESCENTES :</a:t>
            </a:r>
          </a:p>
          <a:p>
            <a:r>
              <a:rPr lang="es-MX" dirty="0" smtClean="0"/>
              <a:t>Temperatura de color verdosa</a:t>
            </a:r>
          </a:p>
          <a:p>
            <a:r>
              <a:rPr lang="es-MX" dirty="0" smtClean="0"/>
              <a:t>Emiten luz de forma discontinua</a:t>
            </a:r>
          </a:p>
          <a:p>
            <a:r>
              <a:rPr lang="es-MX" dirty="0" smtClean="0"/>
              <a:t>Es difícil de calibrar</a:t>
            </a:r>
          </a:p>
          <a:p>
            <a:endParaRPr lang="es-MX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p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178703"/>
            <a:ext cx="6715172" cy="503637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DISCONTINUA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FLASH</a:t>
            </a:r>
          </a:p>
          <a:p>
            <a:r>
              <a:rPr lang="es-MX" dirty="0" smtClean="0"/>
              <a:t>Dispositivo electrónico</a:t>
            </a:r>
          </a:p>
          <a:p>
            <a:r>
              <a:rPr lang="es-MX" dirty="0" smtClean="0"/>
              <a:t>Proporciona iluminación a la fotografía</a:t>
            </a:r>
          </a:p>
          <a:p>
            <a:r>
              <a:rPr lang="es-MX" dirty="0" smtClean="0"/>
              <a:t>Están equilibrados a 5500 o 5800 grados kelvin</a:t>
            </a:r>
            <a:endParaRPr lang="es-MX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INTEGRADO</a:t>
            </a:r>
          </a:p>
          <a:p>
            <a:r>
              <a:rPr lang="es-MX" dirty="0" smtClean="0"/>
              <a:t>Viene incorporado a la cámara</a:t>
            </a:r>
          </a:p>
          <a:p>
            <a:r>
              <a:rPr lang="es-MX" dirty="0" smtClean="0"/>
              <a:t>Poco potente</a:t>
            </a:r>
          </a:p>
          <a:p>
            <a:r>
              <a:rPr lang="es-MX" dirty="0" smtClean="0"/>
              <a:t>No se puede equilibrar su intensidad</a:t>
            </a:r>
            <a:endParaRPr lang="es-MX" dirty="0"/>
          </a:p>
        </p:txBody>
      </p:sp>
      <p:pic>
        <p:nvPicPr>
          <p:cNvPr id="5" name="4 Marcador de contenido" descr="08_img03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83533" y="1357298"/>
            <a:ext cx="5083928" cy="3643338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 DE FLASH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DE ESTUDIO</a:t>
            </a:r>
          </a:p>
          <a:p>
            <a:r>
              <a:rPr lang="es-MX" dirty="0" smtClean="0"/>
              <a:t>Necesita alimentación externa</a:t>
            </a:r>
          </a:p>
          <a:p>
            <a:r>
              <a:rPr lang="es-MX" dirty="0" smtClean="0"/>
              <a:t>Se accionan con algún cable o dispositivo inalámbrico</a:t>
            </a:r>
          </a:p>
          <a:p>
            <a:r>
              <a:rPr lang="es-MX" dirty="0" smtClean="0"/>
              <a:t>Su movilidad es reducida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10" name="9 Marcador de contenido" descr="índicell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07820" y="1500174"/>
            <a:ext cx="3663006" cy="327661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EXTERNO O DEDICADO</a:t>
            </a:r>
          </a:p>
          <a:p>
            <a:r>
              <a:rPr lang="es-MX" dirty="0" smtClean="0"/>
              <a:t>Son pequeños, ligeros y portátiles</a:t>
            </a:r>
          </a:p>
          <a:p>
            <a:r>
              <a:rPr lang="es-MX" dirty="0" smtClean="0"/>
              <a:t>Buena potencia</a:t>
            </a:r>
          </a:p>
          <a:p>
            <a:r>
              <a:rPr lang="es-MX" dirty="0" smtClean="0"/>
              <a:t>Son muy </a:t>
            </a:r>
            <a:r>
              <a:rPr lang="es-MX" dirty="0" err="1" smtClean="0"/>
              <a:t>versatiles</a:t>
            </a:r>
            <a:endParaRPr lang="es-MX" dirty="0"/>
          </a:p>
        </p:txBody>
      </p:sp>
      <p:pic>
        <p:nvPicPr>
          <p:cNvPr id="5" name="4 Marcador de contenido" descr="índice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80100" y="2443162"/>
            <a:ext cx="1724025" cy="26479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ESPECTRO ELECTROMAGNETICO</a:t>
            </a:r>
            <a:endParaRPr lang="es-MX" sz="4000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Distribución energética de las ondas electromagnéticas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Emito o absorbe una substancia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Se extiende desde la radiación de menos longitud de onda. </a:t>
            </a:r>
          </a:p>
          <a:p>
            <a:pPr>
              <a:buClr>
                <a:srgbClr val="F4640C"/>
              </a:buClr>
              <a:buFont typeface="Wingdings" panose="05000000000000000000" pitchFamily="2" charset="2"/>
              <a:buChar char="v"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098" name="Picture 2" descr="C:\Users\VCBG\Documents\700px-EM_Spectrum_Properties_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5118"/>
            <a:ext cx="731046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820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ANULAR</a:t>
            </a:r>
          </a:p>
          <a:p>
            <a:r>
              <a:rPr lang="es-MX" dirty="0" smtClean="0"/>
              <a:t>La luz que emite rodea el objetivo</a:t>
            </a:r>
          </a:p>
          <a:p>
            <a:r>
              <a:rPr lang="es-MX" dirty="0" smtClean="0"/>
              <a:t>Genera una luz uniforme</a:t>
            </a:r>
          </a:p>
          <a:p>
            <a:r>
              <a:rPr lang="es-MX" dirty="0" smtClean="0"/>
              <a:t>Con pocas sombras</a:t>
            </a:r>
            <a:endParaRPr lang="es-MX" dirty="0"/>
          </a:p>
        </p:txBody>
      </p:sp>
      <p:pic>
        <p:nvPicPr>
          <p:cNvPr id="5" name="4 Marcador de contenido" descr="flash_anular01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16450" y="2541530"/>
            <a:ext cx="4251325" cy="2451214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AJUSTE DE BLANCOS PERSONALIZADOS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Se configura la cámara para que entienda lo que es blanco en condiciones concretas de luz.</a:t>
            </a:r>
            <a:endParaRPr lang="es-MX" dirty="0"/>
          </a:p>
        </p:txBody>
      </p:sp>
      <p:pic>
        <p:nvPicPr>
          <p:cNvPr id="4" name="3 Imagen" descr="wb_per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990725"/>
            <a:ext cx="6000750" cy="48672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6368752" cy="345638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s-MX" dirty="0" smtClean="0"/>
              <a:t>                                </a:t>
            </a:r>
          </a:p>
          <a:p>
            <a:pPr indent="0">
              <a:buNone/>
            </a:pPr>
            <a:r>
              <a:rPr lang="es-MX" sz="2100" b="1" dirty="0" smtClean="0"/>
              <a:t>Tipos de flash: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integrado a la cámara</a:t>
            </a:r>
          </a:p>
          <a:p>
            <a:pPr indent="0">
              <a:buNone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externo portátil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anular ò de anillo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de estudio</a:t>
            </a:r>
          </a:p>
          <a:p>
            <a:pPr indent="0">
              <a:buNone/>
            </a:pPr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Iluminación  con el flash</a:t>
            </a:r>
            <a:endParaRPr lang="es-MX" sz="2800" dirty="0"/>
          </a:p>
        </p:txBody>
      </p:sp>
      <p:pic>
        <p:nvPicPr>
          <p:cNvPr id="10" name="Picture 2" descr="C:\Users\GINA\Downloads\flash-camara-fotos-segunda-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42" y="2564903"/>
            <a:ext cx="239489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GINA\Downloads\ex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4" y="3501008"/>
            <a:ext cx="2013526" cy="10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INA\Downloads\an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8" y="4725144"/>
            <a:ext cx="1728192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A\Downloads\e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1546498" cy="29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Teoría del Color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El color es un atributo que percibimos de los objetos cuando hay luz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colores se ven alterados por el cambio de luz.</a:t>
            </a:r>
          </a:p>
          <a:p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1455111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3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Temperatura del color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ES" dirty="0" smtClean="0"/>
              <a:t>Fríos</a:t>
            </a:r>
          </a:p>
          <a:p>
            <a:r>
              <a:rPr lang="es-ES" dirty="0" smtClean="0"/>
              <a:t>Alta temperatura de color</a:t>
            </a:r>
          </a:p>
          <a:p>
            <a:r>
              <a:rPr lang="es-ES" dirty="0" smtClean="0"/>
              <a:t>Hay mayores radiaciones azules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s-ES" dirty="0" smtClean="0"/>
              <a:t>Cálidos</a:t>
            </a:r>
            <a:endParaRPr lang="es-ES" dirty="0"/>
          </a:p>
          <a:p>
            <a:r>
              <a:rPr lang="es-ES" dirty="0" smtClean="0"/>
              <a:t>Baja temperatura de color</a:t>
            </a:r>
            <a:endParaRPr lang="es-ES" dirty="0"/>
          </a:p>
          <a:p>
            <a:r>
              <a:rPr lang="es-ES" dirty="0" smtClean="0"/>
              <a:t>Se intensifica la cantidad de amarillo y rojo contenido en la luz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76224" y="1298448"/>
            <a:ext cx="8867775" cy="509587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El efecto cromático que emite la luz a través de fuente luminosa depende de su temperatura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>
          <a:xfrm flipH="1">
            <a:off x="8863964" y="1298448"/>
            <a:ext cx="45719" cy="50958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7170" name="Picture 2" descr="http://todacultura.com/acuarelas/images/coloresfrios_cal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03" y="3212976"/>
            <a:ext cx="36099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"/>
          </a:xfrm>
        </p:spPr>
        <p:txBody>
          <a:bodyPr>
            <a:normAutofit fontScale="90000"/>
          </a:bodyPr>
          <a:lstStyle/>
          <a:p>
            <a:pPr algn="ctr"/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251960" cy="4937761"/>
          </a:xfrm>
        </p:spPr>
        <p:txBody>
          <a:bodyPr/>
          <a:lstStyle/>
          <a:p>
            <a:r>
              <a:rPr lang="es-ES" dirty="0" smtClean="0"/>
              <a:t>Mas colores, Más Luz.</a:t>
            </a:r>
          </a:p>
          <a:p>
            <a:r>
              <a:rPr lang="es-ES" dirty="0" smtClean="0"/>
              <a:t>Color Luz</a:t>
            </a:r>
          </a:p>
          <a:p>
            <a:r>
              <a:rPr lang="es-ES" dirty="0" smtClean="0"/>
              <a:t>Teoría RGB (Red, Green, Blue)</a:t>
            </a:r>
          </a:p>
          <a:p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4"/>
          </p:nvPr>
        </p:nvSpPr>
        <p:spPr>
          <a:xfrm>
            <a:off x="4615815" y="1298445"/>
            <a:ext cx="4251960" cy="4937763"/>
          </a:xfrm>
        </p:spPr>
        <p:txBody>
          <a:bodyPr/>
          <a:lstStyle/>
          <a:p>
            <a:r>
              <a:rPr lang="es-ES" dirty="0" smtClean="0"/>
              <a:t>Más Colores, Menos Luz.</a:t>
            </a:r>
          </a:p>
          <a:p>
            <a:r>
              <a:rPr lang="es-ES" dirty="0" smtClean="0"/>
              <a:t>Teoría RYB.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256343" y="531590"/>
            <a:ext cx="4248150" cy="509587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Aditivos</a:t>
            </a:r>
            <a:endParaRPr lang="es-ES" sz="2400" b="1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15"/>
          </p:nvPr>
        </p:nvSpPr>
        <p:spPr>
          <a:xfrm>
            <a:off x="4619625" y="531589"/>
            <a:ext cx="4248150" cy="509587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Sustractivos</a:t>
            </a:r>
            <a:endParaRPr lang="es-ES" sz="2400" b="1" dirty="0"/>
          </a:p>
        </p:txBody>
      </p:sp>
      <p:pic>
        <p:nvPicPr>
          <p:cNvPr id="15" name="Imagen 14" descr="Teoria RGB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8250" l="1905" r="97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" y="2426208"/>
            <a:ext cx="4000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Teoria RYB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6208"/>
            <a:ext cx="3701038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PROPIEDADES DE LA LUZ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REFLEXION: </a:t>
            </a:r>
          </a:p>
          <a:p>
            <a:pPr>
              <a:buNone/>
            </a:pPr>
            <a:r>
              <a:rPr lang="es-MX" dirty="0" smtClean="0"/>
              <a:t>     -  ESPECULAR: cuando la luz incide sobre una superficie lisa y brillante, y se refleja totalmente igual</a:t>
            </a:r>
          </a:p>
          <a:p>
            <a:pPr>
              <a:buNone/>
            </a:pPr>
            <a:r>
              <a:rPr lang="es-MX" dirty="0" smtClean="0"/>
              <a:t>    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r>
              <a:rPr lang="es-MX" dirty="0" smtClean="0"/>
              <a:t> -DIFUSA: cuando la superficie no es del todo lisa, solo refleja una parte de luz y en diferentes direcciones</a:t>
            </a:r>
            <a:endParaRPr lang="es-MX" dirty="0"/>
          </a:p>
        </p:txBody>
      </p:sp>
      <p:pic>
        <p:nvPicPr>
          <p:cNvPr id="5" name="4 Imagen" descr="222722__effect-bokeh-bokeh-hearts-dark-background-the-reflection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643314"/>
            <a:ext cx="3691890" cy="2308860"/>
          </a:xfrm>
          <a:prstGeom prst="rect">
            <a:avLst/>
          </a:prstGeom>
        </p:spPr>
      </p:pic>
      <p:pic>
        <p:nvPicPr>
          <p:cNvPr id="6" name="5 Imagen" descr="TajMahalbyAmalMong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071810"/>
            <a:ext cx="3365508" cy="335883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DISPERSION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Descomposición de la luz blanca en sus componentes espectrales cuando atraviesa un medio de refracción, como el cristal. El grado de dispersión depende del ángulo de incidencia y del índice de refracción del medio</a:t>
            </a:r>
          </a:p>
          <a:p>
            <a:endParaRPr lang="es-MX" dirty="0"/>
          </a:p>
        </p:txBody>
      </p:sp>
      <p:pic>
        <p:nvPicPr>
          <p:cNvPr id="4" name="3 Imagen" descr="Dispersion_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3152">
            <a:off x="3494414" y="3286124"/>
            <a:ext cx="5001887" cy="3571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ABSORCION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 la luz es absorbida por una superficie negra</a:t>
            </a:r>
          </a:p>
          <a:p>
            <a:r>
              <a:rPr lang="es-MX" dirty="0" smtClean="0"/>
              <a:t>Transforma en calor</a:t>
            </a:r>
            <a:endParaRPr lang="es-MX" dirty="0"/>
          </a:p>
        </p:txBody>
      </p:sp>
      <p:pic>
        <p:nvPicPr>
          <p:cNvPr id="4" name="3 Imagen" descr="fotografiaiii_21.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8" y="3357562"/>
            <a:ext cx="8355349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620</TotalTime>
  <Words>764</Words>
  <Application>Microsoft Office PowerPoint</Application>
  <PresentationFormat>Presentación en pantalla 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Soho</vt:lpstr>
      <vt:lpstr>LUZ</vt:lpstr>
      <vt:lpstr>LUZ</vt:lpstr>
      <vt:lpstr>ESPECTRO ELECTROMAGNETICO</vt:lpstr>
      <vt:lpstr>Teoría del Color</vt:lpstr>
      <vt:lpstr>Temperatura del color</vt:lpstr>
      <vt:lpstr>Presentación de PowerPoint</vt:lpstr>
      <vt:lpstr>PROPIEDADES DE LA LUZ</vt:lpstr>
      <vt:lpstr>DISPERSION  </vt:lpstr>
      <vt:lpstr>ABSORCION</vt:lpstr>
      <vt:lpstr>TRANSMISION</vt:lpstr>
      <vt:lpstr>REFRACCION</vt:lpstr>
      <vt:lpstr>Mediciòn de la luz</vt:lpstr>
      <vt:lpstr>SISTEMA TTL  (Through The Lens)</vt:lpstr>
      <vt:lpstr>EVALUATIVA</vt:lpstr>
      <vt:lpstr>EVALUATIVA PARCIAL</vt:lpstr>
      <vt:lpstr>CENTRAL Y PUNTUAL</vt:lpstr>
      <vt:lpstr>AJUSTE DE BLANCOS</vt:lpstr>
      <vt:lpstr>Tipos de luz</vt:lpstr>
      <vt:lpstr>Presentación de PowerPoint</vt:lpstr>
      <vt:lpstr>Presentación de PowerPoint</vt:lpstr>
      <vt:lpstr>Presentación de PowerPoint</vt:lpstr>
      <vt:lpstr>Presentación de PowerPoint</vt:lpstr>
      <vt:lpstr>LUZ ARTIFICIAL </vt:lpstr>
      <vt:lpstr>CONTINUA</vt:lpstr>
      <vt:lpstr>CONTINUA</vt:lpstr>
      <vt:lpstr>DISCONTINUA</vt:lpstr>
      <vt:lpstr>TIPOS DE FLASH</vt:lpstr>
      <vt:lpstr>TIPO DE FLASH</vt:lpstr>
      <vt:lpstr>TIPOS DE FLASH</vt:lpstr>
      <vt:lpstr>TIPOS DE FLASH</vt:lpstr>
      <vt:lpstr>AJUSTE DE BLANCOS PERSONALIZADOS</vt:lpstr>
      <vt:lpstr>Iluminación  con el flash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TTL  (Through The Lens)</dc:title>
  <dc:creator>VCBG</dc:creator>
  <cp:lastModifiedBy>toshiba-pc</cp:lastModifiedBy>
  <cp:revision>51</cp:revision>
  <dcterms:created xsi:type="dcterms:W3CDTF">2014-02-12T04:35:29Z</dcterms:created>
  <dcterms:modified xsi:type="dcterms:W3CDTF">2014-03-08T15:54:19Z</dcterms:modified>
</cp:coreProperties>
</file>