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5" r:id="rId10"/>
    <p:sldId id="267" r:id="rId11"/>
    <p:sldId id="268" r:id="rId12"/>
    <p:sldId id="261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8" r:id="rId21"/>
    <p:sldId id="280" r:id="rId22"/>
    <p:sldId id="282" r:id="rId23"/>
    <p:sldId id="284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9CDCF0BE-8005-496E-AAB5-170D0570BDED}">
          <p14:sldIdLst>
            <p14:sldId id="256"/>
            <p14:sldId id="257"/>
            <p14:sldId id="258"/>
            <p14:sldId id="259"/>
            <p14:sldId id="260"/>
            <p14:sldId id="262"/>
            <p14:sldId id="264"/>
            <p14:sldId id="266"/>
            <p14:sldId id="265"/>
            <p14:sldId id="267"/>
            <p14:sldId id="268"/>
            <p14:sldId id="261"/>
            <p14:sldId id="270"/>
            <p14:sldId id="272"/>
            <p14:sldId id="273"/>
            <p14:sldId id="271"/>
            <p14:sldId id="274"/>
            <p14:sldId id="275"/>
            <p14:sldId id="276"/>
            <p14:sldId id="278"/>
            <p14:sldId id="280"/>
            <p14:sldId id="282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F8CC-173F-43AA-B11E-418F15ECAAC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B102061D-25BD-4869-9130-B4838206EF2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Lentes de acercamiento: Reduce distancia mínima de enfoque</a:t>
          </a:r>
          <a:endParaRPr lang="es-MX" sz="1200" dirty="0">
            <a:solidFill>
              <a:schemeClr val="tx1"/>
            </a:solidFill>
          </a:endParaRPr>
        </a:p>
      </dgm:t>
    </dgm:pt>
    <dgm:pt modelId="{500B3D46-923B-4D74-AAB8-6F7C7540BF75}" type="sibTrans" cxnId="{7B620A54-A017-4450-9C5E-55E82C7F829A}">
      <dgm:prSet/>
      <dgm:spPr/>
      <dgm:t>
        <a:bodyPr/>
        <a:lstStyle/>
        <a:p>
          <a:endParaRPr lang="es-MX"/>
        </a:p>
      </dgm:t>
    </dgm:pt>
    <dgm:pt modelId="{54605E8A-A399-415F-8929-51771B040BC2}" type="parTrans" cxnId="{7B620A54-A017-4450-9C5E-55E82C7F829A}">
      <dgm:prSet/>
      <dgm:spPr/>
      <dgm:t>
        <a:bodyPr/>
        <a:lstStyle/>
        <a:p>
          <a:endParaRPr lang="es-MX"/>
        </a:p>
      </dgm:t>
    </dgm:pt>
    <dgm:pt modelId="{AAC34278-302A-41BE-9AF8-5D4320266BB3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Extensores: Reduce la distancia mínima y luminosidad</a:t>
          </a:r>
          <a:r>
            <a:rPr lang="es-MX" sz="700" dirty="0" smtClean="0">
              <a:solidFill>
                <a:schemeClr val="tx1"/>
              </a:solidFill>
            </a:rPr>
            <a:t>.</a:t>
          </a:r>
          <a:endParaRPr lang="es-MX" sz="700" dirty="0">
            <a:solidFill>
              <a:schemeClr val="tx1"/>
            </a:solidFill>
          </a:endParaRPr>
        </a:p>
      </dgm:t>
    </dgm:pt>
    <dgm:pt modelId="{2611149E-EC08-4BB2-90D0-3DD31DE0D0E6}" type="sibTrans" cxnId="{ED5E7094-3420-4A62-878F-056B8C9AD83C}">
      <dgm:prSet/>
      <dgm:spPr/>
      <dgm:t>
        <a:bodyPr/>
        <a:lstStyle/>
        <a:p>
          <a:endParaRPr lang="es-MX"/>
        </a:p>
      </dgm:t>
    </dgm:pt>
    <dgm:pt modelId="{E5A772E4-86C6-4EFF-91A4-69B5E41F9B5C}" type="parTrans" cxnId="{ED5E7094-3420-4A62-878F-056B8C9AD83C}">
      <dgm:prSet/>
      <dgm:spPr/>
      <dgm:t>
        <a:bodyPr/>
        <a:lstStyle/>
        <a:p>
          <a:endParaRPr lang="es-MX"/>
        </a:p>
      </dgm:t>
    </dgm:pt>
    <dgm:pt modelId="{1CD7FE5F-7905-4D93-A1AD-174DC538E42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Multiplicadores: Factor de multiplicación y dará la distancia focal total</a:t>
          </a:r>
          <a:endParaRPr lang="es-MX" sz="1200" dirty="0">
            <a:solidFill>
              <a:schemeClr val="tx1"/>
            </a:solidFill>
          </a:endParaRPr>
        </a:p>
      </dgm:t>
    </dgm:pt>
    <dgm:pt modelId="{72EC922D-B601-4154-9133-D7CF4F488335}" type="sibTrans" cxnId="{1AAD76D6-F491-4B4A-A705-231724253B6B}">
      <dgm:prSet/>
      <dgm:spPr/>
      <dgm:t>
        <a:bodyPr/>
        <a:lstStyle/>
        <a:p>
          <a:endParaRPr lang="es-MX"/>
        </a:p>
      </dgm:t>
    </dgm:pt>
    <dgm:pt modelId="{6347DF9F-CC14-417B-9736-C605894DC7CC}" type="parTrans" cxnId="{1AAD76D6-F491-4B4A-A705-231724253B6B}">
      <dgm:prSet/>
      <dgm:spPr/>
      <dgm:t>
        <a:bodyPr/>
        <a:lstStyle/>
        <a:p>
          <a:endParaRPr lang="es-MX"/>
        </a:p>
      </dgm:t>
    </dgm:pt>
    <dgm:pt modelId="{E89E1B23-BDC6-4FDE-8EE5-143604C82A70}" type="pres">
      <dgm:prSet presAssocID="{33C4F8CC-173F-43AA-B11E-418F15ECAAC5}" presName="Name0" presStyleCnt="0">
        <dgm:presLayoutVars>
          <dgm:dir/>
          <dgm:resizeHandles val="exact"/>
        </dgm:presLayoutVars>
      </dgm:prSet>
      <dgm:spPr/>
    </dgm:pt>
    <dgm:pt modelId="{63B8E82F-BCDE-46CD-AFCD-7B3732D8FA8D}" type="pres">
      <dgm:prSet presAssocID="{33C4F8CC-173F-43AA-B11E-418F15ECAAC5}" presName="bkgdShp" presStyleLbl="alignAccFollowNode1" presStyleIdx="0" presStyleCnt="1"/>
      <dgm:spPr/>
    </dgm:pt>
    <dgm:pt modelId="{CB1401AD-D20B-47B5-916B-4C23CEB615B9}" type="pres">
      <dgm:prSet presAssocID="{33C4F8CC-173F-43AA-B11E-418F15ECAAC5}" presName="linComp" presStyleCnt="0"/>
      <dgm:spPr/>
    </dgm:pt>
    <dgm:pt modelId="{BB90DE9A-14A7-4638-A487-8DBB2926DC5C}" type="pres">
      <dgm:prSet presAssocID="{1CD7FE5F-7905-4D93-A1AD-174DC538E425}" presName="compNode" presStyleCnt="0"/>
      <dgm:spPr/>
    </dgm:pt>
    <dgm:pt modelId="{1909A811-54EC-4F36-AE0E-198583F44F1C}" type="pres">
      <dgm:prSet presAssocID="{1CD7FE5F-7905-4D93-A1AD-174DC538E425}" presName="node" presStyleLbl="node1" presStyleIdx="0" presStyleCnt="3" custScaleX="307303" custScaleY="98614" custLinFactNeighborX="900" custLinFactNeighborY="238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1E1F9A-D768-4E61-AFB6-31ADF7213109}" type="pres">
      <dgm:prSet presAssocID="{1CD7FE5F-7905-4D93-A1AD-174DC538E425}" presName="invisiNode" presStyleLbl="node1" presStyleIdx="0" presStyleCnt="3"/>
      <dgm:spPr/>
    </dgm:pt>
    <dgm:pt modelId="{21DF5E6D-2C4E-428C-9F76-98D97D35AB5B}" type="pres">
      <dgm:prSet presAssocID="{1CD7FE5F-7905-4D93-A1AD-174DC538E425}" presName="imagNode" presStyleLbl="fgImgPlace1" presStyleIdx="0" presStyleCnt="3" custScaleX="1500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202BDD62-4F92-4659-9815-A011D974A18D}" type="pres">
      <dgm:prSet presAssocID="{72EC922D-B601-4154-9133-D7CF4F48833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B3F1246-6DA1-4495-A2E9-EA98327F9D71}" type="pres">
      <dgm:prSet presAssocID="{AAC34278-302A-41BE-9AF8-5D4320266BB3}" presName="compNode" presStyleCnt="0"/>
      <dgm:spPr/>
    </dgm:pt>
    <dgm:pt modelId="{699C3C91-77D6-4078-A622-48ECDB20E8CE}" type="pres">
      <dgm:prSet presAssocID="{AAC34278-302A-41BE-9AF8-5D4320266BB3}" presName="node" presStyleLbl="node1" presStyleIdx="1" presStyleCnt="3" custScaleX="264132" custScaleY="107305" custLinFactNeighborX="-5696" custLinFactNeighborY="123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24FF5C-614A-4FB7-8D88-C2B083E11CA0}" type="pres">
      <dgm:prSet presAssocID="{AAC34278-302A-41BE-9AF8-5D4320266BB3}" presName="invisiNode" presStyleLbl="node1" presStyleIdx="1" presStyleCnt="3"/>
      <dgm:spPr/>
    </dgm:pt>
    <dgm:pt modelId="{03DDB8F9-4462-4C74-8ED0-C54CDF5DD421}" type="pres">
      <dgm:prSet presAssocID="{AAC34278-302A-41BE-9AF8-5D4320266BB3}" presName="imagNode" presStyleLbl="fgImgPlace1" presStyleIdx="1" presStyleCnt="3" custScaleX="1547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25A9B59-C545-4C20-A139-6EBC3CC25ACE}" type="pres">
      <dgm:prSet presAssocID="{2611149E-EC08-4BB2-90D0-3DD31DE0D0E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7F0C881-3D28-497B-B7CD-D13A4AA8D0EB}" type="pres">
      <dgm:prSet presAssocID="{B102061D-25BD-4869-9130-B4838206EF24}" presName="compNode" presStyleCnt="0"/>
      <dgm:spPr/>
    </dgm:pt>
    <dgm:pt modelId="{F8B47223-8747-4B9D-BA9D-950C3EA27D22}" type="pres">
      <dgm:prSet presAssocID="{B102061D-25BD-4869-9130-B4838206EF24}" presName="node" presStyleLbl="node1" presStyleIdx="2" presStyleCnt="3" custScaleX="284576" custScaleY="103991" custLinFactNeighborX="7051" custLinFactNeighborY="246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1042C8-F598-435D-9C6C-FE23BF884B5B}" type="pres">
      <dgm:prSet presAssocID="{B102061D-25BD-4869-9130-B4838206EF24}" presName="invisiNode" presStyleLbl="node1" presStyleIdx="2" presStyleCnt="3"/>
      <dgm:spPr/>
    </dgm:pt>
    <dgm:pt modelId="{FB84E74E-6A24-43ED-9060-976A49AA1E4A}" type="pres">
      <dgm:prSet presAssocID="{B102061D-25BD-4869-9130-B4838206EF24}" presName="imagNode" presStyleLbl="fgImgPlace1" presStyleIdx="2" presStyleCnt="3" custScaleX="1529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</dgm:ptLst>
  <dgm:cxnLst>
    <dgm:cxn modelId="{AADD1CEB-4231-49CD-A97A-43158B6FA868}" type="presOf" srcId="{B102061D-25BD-4869-9130-B4838206EF24}" destId="{F8B47223-8747-4B9D-BA9D-950C3EA27D22}" srcOrd="0" destOrd="0" presId="urn:microsoft.com/office/officeart/2005/8/layout/pList2#1"/>
    <dgm:cxn modelId="{28BDC636-A5D2-40C4-BD0B-234CE6B304D7}" type="presOf" srcId="{72EC922D-B601-4154-9133-D7CF4F488335}" destId="{202BDD62-4F92-4659-9815-A011D974A18D}" srcOrd="0" destOrd="0" presId="urn:microsoft.com/office/officeart/2005/8/layout/pList2#1"/>
    <dgm:cxn modelId="{3D29A216-474C-4154-A844-684088703839}" type="presOf" srcId="{1CD7FE5F-7905-4D93-A1AD-174DC538E425}" destId="{1909A811-54EC-4F36-AE0E-198583F44F1C}" srcOrd="0" destOrd="0" presId="urn:microsoft.com/office/officeart/2005/8/layout/pList2#1"/>
    <dgm:cxn modelId="{9A35CE52-3D1C-47B2-968D-E2B28450FC58}" type="presOf" srcId="{AAC34278-302A-41BE-9AF8-5D4320266BB3}" destId="{699C3C91-77D6-4078-A622-48ECDB20E8CE}" srcOrd="0" destOrd="0" presId="urn:microsoft.com/office/officeart/2005/8/layout/pList2#1"/>
    <dgm:cxn modelId="{7B620A54-A017-4450-9C5E-55E82C7F829A}" srcId="{33C4F8CC-173F-43AA-B11E-418F15ECAAC5}" destId="{B102061D-25BD-4869-9130-B4838206EF24}" srcOrd="2" destOrd="0" parTransId="{54605E8A-A399-415F-8929-51771B040BC2}" sibTransId="{500B3D46-923B-4D74-AAB8-6F7C7540BF75}"/>
    <dgm:cxn modelId="{1AAD76D6-F491-4B4A-A705-231724253B6B}" srcId="{33C4F8CC-173F-43AA-B11E-418F15ECAAC5}" destId="{1CD7FE5F-7905-4D93-A1AD-174DC538E425}" srcOrd="0" destOrd="0" parTransId="{6347DF9F-CC14-417B-9736-C605894DC7CC}" sibTransId="{72EC922D-B601-4154-9133-D7CF4F488335}"/>
    <dgm:cxn modelId="{A479B716-903A-4CF3-8134-1431A5ED78C8}" type="presOf" srcId="{33C4F8CC-173F-43AA-B11E-418F15ECAAC5}" destId="{E89E1B23-BDC6-4FDE-8EE5-143604C82A70}" srcOrd="0" destOrd="0" presId="urn:microsoft.com/office/officeart/2005/8/layout/pList2#1"/>
    <dgm:cxn modelId="{309E8C6F-93FC-4059-AE54-75D8420AF025}" type="presOf" srcId="{2611149E-EC08-4BB2-90D0-3DD31DE0D0E6}" destId="{425A9B59-C545-4C20-A139-6EBC3CC25ACE}" srcOrd="0" destOrd="0" presId="urn:microsoft.com/office/officeart/2005/8/layout/pList2#1"/>
    <dgm:cxn modelId="{ED5E7094-3420-4A62-878F-056B8C9AD83C}" srcId="{33C4F8CC-173F-43AA-B11E-418F15ECAAC5}" destId="{AAC34278-302A-41BE-9AF8-5D4320266BB3}" srcOrd="1" destOrd="0" parTransId="{E5A772E4-86C6-4EFF-91A4-69B5E41F9B5C}" sibTransId="{2611149E-EC08-4BB2-90D0-3DD31DE0D0E6}"/>
    <dgm:cxn modelId="{7C23A518-4836-4F80-9F7B-C966900FF50B}" type="presParOf" srcId="{E89E1B23-BDC6-4FDE-8EE5-143604C82A70}" destId="{63B8E82F-BCDE-46CD-AFCD-7B3732D8FA8D}" srcOrd="0" destOrd="0" presId="urn:microsoft.com/office/officeart/2005/8/layout/pList2#1"/>
    <dgm:cxn modelId="{194981D3-C4F2-4BC3-84CE-978253572315}" type="presParOf" srcId="{E89E1B23-BDC6-4FDE-8EE5-143604C82A70}" destId="{CB1401AD-D20B-47B5-916B-4C23CEB615B9}" srcOrd="1" destOrd="0" presId="urn:microsoft.com/office/officeart/2005/8/layout/pList2#1"/>
    <dgm:cxn modelId="{11915422-5883-4799-A82F-C739B482241D}" type="presParOf" srcId="{CB1401AD-D20B-47B5-916B-4C23CEB615B9}" destId="{BB90DE9A-14A7-4638-A487-8DBB2926DC5C}" srcOrd="0" destOrd="0" presId="urn:microsoft.com/office/officeart/2005/8/layout/pList2#1"/>
    <dgm:cxn modelId="{290CCCD2-EDF3-4B14-A56C-3DBC478821F3}" type="presParOf" srcId="{BB90DE9A-14A7-4638-A487-8DBB2926DC5C}" destId="{1909A811-54EC-4F36-AE0E-198583F44F1C}" srcOrd="0" destOrd="0" presId="urn:microsoft.com/office/officeart/2005/8/layout/pList2#1"/>
    <dgm:cxn modelId="{B04E8E40-4B82-45CC-B450-A4197BB79055}" type="presParOf" srcId="{BB90DE9A-14A7-4638-A487-8DBB2926DC5C}" destId="{091E1F9A-D768-4E61-AFB6-31ADF7213109}" srcOrd="1" destOrd="0" presId="urn:microsoft.com/office/officeart/2005/8/layout/pList2#1"/>
    <dgm:cxn modelId="{B1C08505-0F36-4FF7-BADA-55EA64897660}" type="presParOf" srcId="{BB90DE9A-14A7-4638-A487-8DBB2926DC5C}" destId="{21DF5E6D-2C4E-428C-9F76-98D97D35AB5B}" srcOrd="2" destOrd="0" presId="urn:microsoft.com/office/officeart/2005/8/layout/pList2#1"/>
    <dgm:cxn modelId="{C40BC9A4-10DA-4991-B4BC-1C7226D9BFFB}" type="presParOf" srcId="{CB1401AD-D20B-47B5-916B-4C23CEB615B9}" destId="{202BDD62-4F92-4659-9815-A011D974A18D}" srcOrd="1" destOrd="0" presId="urn:microsoft.com/office/officeart/2005/8/layout/pList2#1"/>
    <dgm:cxn modelId="{ACED876F-40A8-4564-83F2-C6F71F503C75}" type="presParOf" srcId="{CB1401AD-D20B-47B5-916B-4C23CEB615B9}" destId="{4B3F1246-6DA1-4495-A2E9-EA98327F9D71}" srcOrd="2" destOrd="0" presId="urn:microsoft.com/office/officeart/2005/8/layout/pList2#1"/>
    <dgm:cxn modelId="{8AE2AB3B-42CB-4538-A26D-6F2267766EDE}" type="presParOf" srcId="{4B3F1246-6DA1-4495-A2E9-EA98327F9D71}" destId="{699C3C91-77D6-4078-A622-48ECDB20E8CE}" srcOrd="0" destOrd="0" presId="urn:microsoft.com/office/officeart/2005/8/layout/pList2#1"/>
    <dgm:cxn modelId="{959C5B45-665C-4277-9BF9-5B0D1EF6201A}" type="presParOf" srcId="{4B3F1246-6DA1-4495-A2E9-EA98327F9D71}" destId="{F524FF5C-614A-4FB7-8D88-C2B083E11CA0}" srcOrd="1" destOrd="0" presId="urn:microsoft.com/office/officeart/2005/8/layout/pList2#1"/>
    <dgm:cxn modelId="{3891C66C-7E03-4ABF-9650-9F62965BE354}" type="presParOf" srcId="{4B3F1246-6DA1-4495-A2E9-EA98327F9D71}" destId="{03DDB8F9-4462-4C74-8ED0-C54CDF5DD421}" srcOrd="2" destOrd="0" presId="urn:microsoft.com/office/officeart/2005/8/layout/pList2#1"/>
    <dgm:cxn modelId="{60E9790E-12E0-4853-95AD-5B9FEBAF7137}" type="presParOf" srcId="{CB1401AD-D20B-47B5-916B-4C23CEB615B9}" destId="{425A9B59-C545-4C20-A139-6EBC3CC25ACE}" srcOrd="3" destOrd="0" presId="urn:microsoft.com/office/officeart/2005/8/layout/pList2#1"/>
    <dgm:cxn modelId="{FE827CC6-622C-4D22-BCFB-8D64C796F6D4}" type="presParOf" srcId="{CB1401AD-D20B-47B5-916B-4C23CEB615B9}" destId="{17F0C881-3D28-497B-B7CD-D13A4AA8D0EB}" srcOrd="4" destOrd="0" presId="urn:microsoft.com/office/officeart/2005/8/layout/pList2#1"/>
    <dgm:cxn modelId="{3FEE2E8C-9A74-495B-A5A8-63DB323E1387}" type="presParOf" srcId="{17F0C881-3D28-497B-B7CD-D13A4AA8D0EB}" destId="{F8B47223-8747-4B9D-BA9D-950C3EA27D22}" srcOrd="0" destOrd="0" presId="urn:microsoft.com/office/officeart/2005/8/layout/pList2#1"/>
    <dgm:cxn modelId="{4FE3FBAF-114F-48C7-8C96-A1FFD1EC63B3}" type="presParOf" srcId="{17F0C881-3D28-497B-B7CD-D13A4AA8D0EB}" destId="{0C1042C8-F598-435D-9C6C-FE23BF884B5B}" srcOrd="1" destOrd="0" presId="urn:microsoft.com/office/officeart/2005/8/layout/pList2#1"/>
    <dgm:cxn modelId="{F0725F0E-53F3-4A03-99C1-AAC5C1C2D189}" type="presParOf" srcId="{17F0C881-3D28-497B-B7CD-D13A4AA8D0EB}" destId="{FB84E74E-6A24-43ED-9060-976A49AA1E4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59B8C-3483-4F5F-B038-3E91D1B8A6F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D5E5F8-424C-48E2-AA9B-B340DCF6353A}">
      <dgm:prSet phldrT="[Texto]" custT="1"/>
      <dgm:spPr/>
      <dgm:t>
        <a:bodyPr/>
        <a:lstStyle/>
        <a:p>
          <a:r>
            <a:rPr lang="es-ES" sz="1700" dirty="0" smtClean="0">
              <a:solidFill>
                <a:srgbClr val="FF0000"/>
              </a:solidFill>
            </a:rPr>
            <a:t>TUBOS DE EXTENCIÓN</a:t>
          </a:r>
          <a:endParaRPr lang="es-ES" sz="1700" dirty="0">
            <a:solidFill>
              <a:srgbClr val="FF0000"/>
            </a:solidFill>
          </a:endParaRPr>
        </a:p>
      </dgm:t>
    </dgm:pt>
    <dgm:pt modelId="{80FEA222-25E2-48AC-85C2-A00767281B6E}" type="parTrans" cxnId="{331D2D28-8DFD-457C-9668-30949DEBC7C8}">
      <dgm:prSet/>
      <dgm:spPr/>
      <dgm:t>
        <a:bodyPr/>
        <a:lstStyle/>
        <a:p>
          <a:endParaRPr lang="es-ES"/>
        </a:p>
      </dgm:t>
    </dgm:pt>
    <dgm:pt modelId="{17AD612A-2754-4BB2-ABC5-01007AB99A3A}" type="sibTrans" cxnId="{331D2D28-8DFD-457C-9668-30949DEBC7C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D07DBBF-52D5-477D-ADA7-AFD3C2CDF740}">
      <dgm:prSet phldrT="[Texto]" custT="1"/>
      <dgm:spPr/>
      <dgm:t>
        <a:bodyPr/>
        <a:lstStyle/>
        <a:p>
          <a:r>
            <a:rPr lang="es-ES" sz="1800" dirty="0" smtClean="0"/>
            <a:t>Reduce la distancia mínima de enfoque de la lente.</a:t>
          </a:r>
        </a:p>
        <a:p>
          <a:r>
            <a:rPr lang="es-ES" sz="1800" dirty="0" smtClean="0"/>
            <a:t>Especialmente para fotografía Macro	</a:t>
          </a:r>
          <a:endParaRPr lang="es-ES" sz="1800" dirty="0"/>
        </a:p>
      </dgm:t>
    </dgm:pt>
    <dgm:pt modelId="{F9F0383B-0A8F-42F6-84E5-F66954654263}" type="parTrans" cxnId="{457E5D53-0986-4D3B-8DDA-F28C25126659}">
      <dgm:prSet/>
      <dgm:spPr/>
      <dgm:t>
        <a:bodyPr/>
        <a:lstStyle/>
        <a:p>
          <a:endParaRPr lang="es-ES"/>
        </a:p>
      </dgm:t>
    </dgm:pt>
    <dgm:pt modelId="{C6121172-4BFB-409E-91F7-6FB2A4363B69}" type="sibTrans" cxnId="{457E5D53-0986-4D3B-8DDA-F28C2512665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99C9FDA-156C-4109-AD6D-3A481CEEDD5D}" type="pres">
      <dgm:prSet presAssocID="{93359B8C-3483-4F5F-B038-3E91D1B8A6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F8D5E4-4592-4479-BB92-7A4C27F37EA6}" type="pres">
      <dgm:prSet presAssocID="{93359B8C-3483-4F5F-B038-3E91D1B8A6FB}" presName="Name1" presStyleCnt="0"/>
      <dgm:spPr/>
    </dgm:pt>
    <dgm:pt modelId="{AAAD55FF-C62E-4665-A7B5-9369DA967BAD}" type="pres">
      <dgm:prSet presAssocID="{17AD612A-2754-4BB2-ABC5-01007AB99A3A}" presName="picture_1" presStyleCnt="0"/>
      <dgm:spPr/>
    </dgm:pt>
    <dgm:pt modelId="{9A4271C8-A28E-49E5-BA61-D8115FC517DF}" type="pres">
      <dgm:prSet presAssocID="{17AD612A-2754-4BB2-ABC5-01007AB99A3A}" presName="pictureRepeatNode" presStyleLbl="alignImgPlace1" presStyleIdx="0" presStyleCnt="2" custScaleX="82935" custScaleY="71594" custLinFactNeighborX="-1139" custLinFactNeighborY="-1993"/>
      <dgm:spPr/>
      <dgm:t>
        <a:bodyPr/>
        <a:lstStyle/>
        <a:p>
          <a:endParaRPr lang="es-ES"/>
        </a:p>
      </dgm:t>
    </dgm:pt>
    <dgm:pt modelId="{D0117986-B6A4-4DE6-82DA-E1056DF8A0D1}" type="pres">
      <dgm:prSet presAssocID="{4FD5E5F8-424C-48E2-AA9B-B340DCF6353A}" presName="text_1" presStyleLbl="node1" presStyleIdx="0" presStyleCnt="0" custScaleX="74406" custScaleY="89537" custLinFactNeighborX="16440" custLinFactNeighborY="11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178532-364F-492C-A33F-937612F75017}" type="pres">
      <dgm:prSet presAssocID="{C6121172-4BFB-409E-91F7-6FB2A4363B69}" presName="picture_2" presStyleCnt="0"/>
      <dgm:spPr/>
    </dgm:pt>
    <dgm:pt modelId="{06E04189-7B73-43EE-B804-E2266C649C02}" type="pres">
      <dgm:prSet presAssocID="{C6121172-4BFB-409E-91F7-6FB2A4363B69}" presName="pictureRepeatNode" presStyleLbl="alignImgPlace1" presStyleIdx="1" presStyleCnt="2" custLinFactNeighborX="-36456" custLinFactNeighborY="5127"/>
      <dgm:spPr/>
      <dgm:t>
        <a:bodyPr/>
        <a:lstStyle/>
        <a:p>
          <a:endParaRPr lang="es-ES"/>
        </a:p>
      </dgm:t>
    </dgm:pt>
    <dgm:pt modelId="{1C9DC90F-7F33-4ED5-9670-59EC08777BB6}" type="pres">
      <dgm:prSet presAssocID="{6D07DBBF-52D5-477D-ADA7-AFD3C2CDF740}" presName="line_2" presStyleLbl="parChTrans1D1" presStyleIdx="0" presStyleCnt="1" custLinFactNeighborX="-41238" custLinFactNeighborY="0"/>
      <dgm:spPr/>
    </dgm:pt>
    <dgm:pt modelId="{B27DC418-0543-49CB-8379-0A57D8A55AF5}" type="pres">
      <dgm:prSet presAssocID="{6D07DBBF-52D5-477D-ADA7-AFD3C2CDF740}" presName="textparent_2" presStyleLbl="node1" presStyleIdx="0" presStyleCnt="0"/>
      <dgm:spPr/>
    </dgm:pt>
    <dgm:pt modelId="{8679DC39-DB35-491C-8FE6-852508E51EFF}" type="pres">
      <dgm:prSet presAssocID="{6D07DBBF-52D5-477D-ADA7-AFD3C2CDF740}" presName="text_2" presStyleLbl="revTx" presStyleIdx="0" presStyleCnt="1" custScaleX="2000000" custScaleY="110153" custLinFactX="-478401" custLinFactNeighborX="-500000" custLinFactNeighborY="56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1D2D28-8DFD-457C-9668-30949DEBC7C8}" srcId="{93359B8C-3483-4F5F-B038-3E91D1B8A6FB}" destId="{4FD5E5F8-424C-48E2-AA9B-B340DCF6353A}" srcOrd="0" destOrd="0" parTransId="{80FEA222-25E2-48AC-85C2-A00767281B6E}" sibTransId="{17AD612A-2754-4BB2-ABC5-01007AB99A3A}"/>
    <dgm:cxn modelId="{E4C437CE-50A9-48F5-A2C2-D54E50431825}" type="presOf" srcId="{6D07DBBF-52D5-477D-ADA7-AFD3C2CDF740}" destId="{8679DC39-DB35-491C-8FE6-852508E51EFF}" srcOrd="0" destOrd="0" presId="urn:microsoft.com/office/officeart/2008/layout/CircularPictureCallout"/>
    <dgm:cxn modelId="{71958194-4F5D-432B-8ECC-6D7C319D8CB5}" type="presOf" srcId="{17AD612A-2754-4BB2-ABC5-01007AB99A3A}" destId="{9A4271C8-A28E-49E5-BA61-D8115FC517DF}" srcOrd="0" destOrd="0" presId="urn:microsoft.com/office/officeart/2008/layout/CircularPictureCallout"/>
    <dgm:cxn modelId="{99D653CD-9EE4-41AB-8C3E-C01275E47998}" type="presOf" srcId="{C6121172-4BFB-409E-91F7-6FB2A4363B69}" destId="{06E04189-7B73-43EE-B804-E2266C649C02}" srcOrd="0" destOrd="0" presId="urn:microsoft.com/office/officeart/2008/layout/CircularPictureCallout"/>
    <dgm:cxn modelId="{C2F42B78-2D4D-4ADE-A712-62A84F502FD3}" type="presOf" srcId="{4FD5E5F8-424C-48E2-AA9B-B340DCF6353A}" destId="{D0117986-B6A4-4DE6-82DA-E1056DF8A0D1}" srcOrd="0" destOrd="0" presId="urn:microsoft.com/office/officeart/2008/layout/CircularPictureCallout"/>
    <dgm:cxn modelId="{457E5D53-0986-4D3B-8DDA-F28C25126659}" srcId="{93359B8C-3483-4F5F-B038-3E91D1B8A6FB}" destId="{6D07DBBF-52D5-477D-ADA7-AFD3C2CDF740}" srcOrd="1" destOrd="0" parTransId="{F9F0383B-0A8F-42F6-84E5-F66954654263}" sibTransId="{C6121172-4BFB-409E-91F7-6FB2A4363B69}"/>
    <dgm:cxn modelId="{24965B44-AC91-4942-A145-B8516C5DC17F}" type="presOf" srcId="{93359B8C-3483-4F5F-B038-3E91D1B8A6FB}" destId="{999C9FDA-156C-4109-AD6D-3A481CEEDD5D}" srcOrd="0" destOrd="0" presId="urn:microsoft.com/office/officeart/2008/layout/CircularPictureCallout"/>
    <dgm:cxn modelId="{D5CF865A-E659-474A-8337-3A55E9163E44}" type="presParOf" srcId="{999C9FDA-156C-4109-AD6D-3A481CEEDD5D}" destId="{60F8D5E4-4592-4479-BB92-7A4C27F37EA6}" srcOrd="0" destOrd="0" presId="urn:microsoft.com/office/officeart/2008/layout/CircularPictureCallout"/>
    <dgm:cxn modelId="{679F5C81-A3FB-4BF2-B349-1678D1639D39}" type="presParOf" srcId="{60F8D5E4-4592-4479-BB92-7A4C27F37EA6}" destId="{AAAD55FF-C62E-4665-A7B5-9369DA967BAD}" srcOrd="0" destOrd="0" presId="urn:microsoft.com/office/officeart/2008/layout/CircularPictureCallout"/>
    <dgm:cxn modelId="{014D395D-43BD-436A-B959-FA1BC09BF2AA}" type="presParOf" srcId="{AAAD55FF-C62E-4665-A7B5-9369DA967BAD}" destId="{9A4271C8-A28E-49E5-BA61-D8115FC517DF}" srcOrd="0" destOrd="0" presId="urn:microsoft.com/office/officeart/2008/layout/CircularPictureCallout"/>
    <dgm:cxn modelId="{476DE0BE-DC03-42A8-83BC-F569A019E014}" type="presParOf" srcId="{60F8D5E4-4592-4479-BB92-7A4C27F37EA6}" destId="{D0117986-B6A4-4DE6-82DA-E1056DF8A0D1}" srcOrd="1" destOrd="0" presId="urn:microsoft.com/office/officeart/2008/layout/CircularPictureCallout"/>
    <dgm:cxn modelId="{6CF42383-C1FE-4B67-81F0-640B9E72665E}" type="presParOf" srcId="{60F8D5E4-4592-4479-BB92-7A4C27F37EA6}" destId="{17178532-364F-492C-A33F-937612F75017}" srcOrd="2" destOrd="0" presId="urn:microsoft.com/office/officeart/2008/layout/CircularPictureCallout"/>
    <dgm:cxn modelId="{8C5CE667-6069-406E-B365-CCF4C53FB6A5}" type="presParOf" srcId="{17178532-364F-492C-A33F-937612F75017}" destId="{06E04189-7B73-43EE-B804-E2266C649C02}" srcOrd="0" destOrd="0" presId="urn:microsoft.com/office/officeart/2008/layout/CircularPictureCallout"/>
    <dgm:cxn modelId="{9DBE52FA-9B43-4F44-A0AB-D696145F9018}" type="presParOf" srcId="{60F8D5E4-4592-4479-BB92-7A4C27F37EA6}" destId="{1C9DC90F-7F33-4ED5-9670-59EC08777BB6}" srcOrd="3" destOrd="0" presId="urn:microsoft.com/office/officeart/2008/layout/CircularPictureCallout"/>
    <dgm:cxn modelId="{F328A63A-5920-4B68-94A3-37EFBE5651D4}" type="presParOf" srcId="{60F8D5E4-4592-4479-BB92-7A4C27F37EA6}" destId="{B27DC418-0543-49CB-8379-0A57D8A55AF5}" srcOrd="4" destOrd="0" presId="urn:microsoft.com/office/officeart/2008/layout/CircularPictureCallout"/>
    <dgm:cxn modelId="{071B62AE-27BC-40EE-BBA5-EF0A204E7A38}" type="presParOf" srcId="{B27DC418-0543-49CB-8379-0A57D8A55AF5}" destId="{8679DC39-DB35-491C-8FE6-852508E51EF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8F1F0F-744F-4736-AD00-ABB3E870293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6BB20F-5953-4CBB-BC8B-741397F1960B}">
      <dgm:prSet phldrT="[Texto]"/>
      <dgm:spPr/>
      <dgm:t>
        <a:bodyPr/>
        <a:lstStyle/>
        <a:p>
          <a:r>
            <a:rPr lang="es-E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Funciones</a:t>
          </a:r>
          <a:endParaRPr lang="es-E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636D9C-C7EE-4E3D-A87D-D370341E35F6}" type="parTrans" cxnId="{3255223F-3339-486E-BEB7-58FC0C500397}">
      <dgm:prSet/>
      <dgm:spPr/>
      <dgm:t>
        <a:bodyPr/>
        <a:lstStyle/>
        <a:p>
          <a:endParaRPr lang="es-ES"/>
        </a:p>
      </dgm:t>
    </dgm:pt>
    <dgm:pt modelId="{E4254434-338E-4442-997D-AB3730263E4D}" type="sibTrans" cxnId="{3255223F-3339-486E-BEB7-58FC0C500397}">
      <dgm:prSet/>
      <dgm:spPr/>
      <dgm:t>
        <a:bodyPr/>
        <a:lstStyle/>
        <a:p>
          <a:endParaRPr lang="es-ES"/>
        </a:p>
      </dgm:t>
    </dgm:pt>
    <dgm:pt modelId="{B922C42C-EAC7-4262-85F1-C74A9AE4F81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1400" dirty="0" smtClean="0"/>
            <a:t>Fotografías Verticales</a:t>
          </a:r>
          <a:endParaRPr lang="es-ES" sz="1400" dirty="0"/>
        </a:p>
      </dgm:t>
    </dgm:pt>
    <dgm:pt modelId="{CA2831D7-7A41-40B0-9DAE-FBD1C1794AB4}" type="parTrans" cxnId="{7299BC49-6248-4791-B3D4-19B8ED2D811F}">
      <dgm:prSet/>
      <dgm:spPr/>
      <dgm:t>
        <a:bodyPr/>
        <a:lstStyle/>
        <a:p>
          <a:endParaRPr lang="es-ES"/>
        </a:p>
      </dgm:t>
    </dgm:pt>
    <dgm:pt modelId="{A5AC49CF-2DA7-4E56-B142-35D5DE9C679A}" type="sibTrans" cxnId="{7299BC49-6248-4791-B3D4-19B8ED2D811F}">
      <dgm:prSet/>
      <dgm:spPr/>
      <dgm:t>
        <a:bodyPr/>
        <a:lstStyle/>
        <a:p>
          <a:endParaRPr lang="es-ES"/>
        </a:p>
      </dgm:t>
    </dgm:pt>
    <dgm:pt modelId="{6E981736-AA23-4CA9-9DDC-E65E99D47DA0}">
      <dgm:prSet phldrT="[Texto]" custT="1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sz="1400" b="1" dirty="0" smtClean="0">
            <a:solidFill>
              <a:schemeClr val="bg1"/>
            </a:solidFill>
          </a:endParaRPr>
        </a:p>
        <a:p>
          <a:r>
            <a:rPr lang="es-ES" sz="1400" b="1" dirty="0" smtClean="0">
              <a:solidFill>
                <a:schemeClr val="bg1"/>
              </a:solidFill>
            </a:rPr>
            <a:t>2 Baterías</a:t>
          </a:r>
          <a:endParaRPr lang="es-ES" sz="1400" b="1" dirty="0">
            <a:solidFill>
              <a:schemeClr val="bg1"/>
            </a:solidFill>
          </a:endParaRPr>
        </a:p>
      </dgm:t>
    </dgm:pt>
    <dgm:pt modelId="{C3ABDC35-4A47-4BB0-B158-C79D658C3323}" type="parTrans" cxnId="{F9420F6B-14F3-4391-B42E-0B591B76D341}">
      <dgm:prSet/>
      <dgm:spPr/>
      <dgm:t>
        <a:bodyPr/>
        <a:lstStyle/>
        <a:p>
          <a:endParaRPr lang="es-ES"/>
        </a:p>
      </dgm:t>
    </dgm:pt>
    <dgm:pt modelId="{3B2E7836-D209-4DDB-ABB5-F1D1F34FA091}" type="sibTrans" cxnId="{F9420F6B-14F3-4391-B42E-0B591B76D341}">
      <dgm:prSet/>
      <dgm:spPr/>
      <dgm:t>
        <a:bodyPr/>
        <a:lstStyle/>
        <a:p>
          <a:endParaRPr lang="es-ES"/>
        </a:p>
      </dgm:t>
    </dgm:pt>
    <dgm:pt modelId="{EC4EE667-5C65-4F53-B0B1-5EB14DEB58DC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sz="1400" dirty="0" smtClean="0"/>
            <a:t>Cuerpo Grande y Pesado</a:t>
          </a:r>
          <a:endParaRPr lang="es-ES" sz="1400" dirty="0"/>
        </a:p>
      </dgm:t>
    </dgm:pt>
    <dgm:pt modelId="{51A0E773-C57A-4CEB-931C-763E1F214163}" type="parTrans" cxnId="{32357014-6D85-4C56-83FF-BD229A6A41D5}">
      <dgm:prSet/>
      <dgm:spPr/>
      <dgm:t>
        <a:bodyPr/>
        <a:lstStyle/>
        <a:p>
          <a:endParaRPr lang="es-ES"/>
        </a:p>
      </dgm:t>
    </dgm:pt>
    <dgm:pt modelId="{6702E07E-826C-4258-A11C-5C46942C4F7B}" type="sibTrans" cxnId="{32357014-6D85-4C56-83FF-BD229A6A41D5}">
      <dgm:prSet/>
      <dgm:spPr/>
      <dgm:t>
        <a:bodyPr/>
        <a:lstStyle/>
        <a:p>
          <a:endParaRPr lang="es-ES"/>
        </a:p>
      </dgm:t>
    </dgm:pt>
    <dgm:pt modelId="{7AF52EE4-236B-4935-88ED-C7223DBACE1C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S" sz="1400" dirty="0" smtClean="0"/>
            <a:t>Funciones adicionales</a:t>
          </a:r>
          <a:endParaRPr lang="es-ES" sz="1900" dirty="0"/>
        </a:p>
      </dgm:t>
    </dgm:pt>
    <dgm:pt modelId="{3820B6E0-DA3E-4D8B-B87E-E53910C7E881}" type="parTrans" cxnId="{8397F736-1080-470E-A048-3EBDAD00422E}">
      <dgm:prSet/>
      <dgm:spPr/>
      <dgm:t>
        <a:bodyPr/>
        <a:lstStyle/>
        <a:p>
          <a:endParaRPr lang="es-ES"/>
        </a:p>
      </dgm:t>
    </dgm:pt>
    <dgm:pt modelId="{9D066FB4-0C6F-4445-9243-8E7B8E9776CC}" type="sibTrans" cxnId="{8397F736-1080-470E-A048-3EBDAD00422E}">
      <dgm:prSet/>
      <dgm:spPr/>
      <dgm:t>
        <a:bodyPr/>
        <a:lstStyle/>
        <a:p>
          <a:endParaRPr lang="es-ES"/>
        </a:p>
      </dgm:t>
    </dgm:pt>
    <dgm:pt modelId="{122C5CCB-203F-48AD-9F36-DA6011A2C5F6}" type="pres">
      <dgm:prSet presAssocID="{088F1F0F-744F-4736-AD00-ABB3E87029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23CBE2-0DCD-4610-8DF0-BDE11542FA62}" type="pres">
      <dgm:prSet presAssocID="{A26BB20F-5953-4CBB-BC8B-741397F1960B}" presName="centerShape" presStyleLbl="node0" presStyleIdx="0" presStyleCnt="1"/>
      <dgm:spPr/>
      <dgm:t>
        <a:bodyPr/>
        <a:lstStyle/>
        <a:p>
          <a:endParaRPr lang="es-ES"/>
        </a:p>
      </dgm:t>
    </dgm:pt>
    <dgm:pt modelId="{3C03B59F-36EB-4950-8723-B9CA11B837A2}" type="pres">
      <dgm:prSet presAssocID="{B922C42C-EAC7-4262-85F1-C74A9AE4F81C}" presName="node" presStyleLbl="node1" presStyleIdx="0" presStyleCnt="4" custScaleX="191607" custScaleY="145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70B42-BEDF-410B-B38C-DECEE3B03C3C}" type="pres">
      <dgm:prSet presAssocID="{B922C42C-EAC7-4262-85F1-C74A9AE4F81C}" presName="dummy" presStyleCnt="0"/>
      <dgm:spPr/>
    </dgm:pt>
    <dgm:pt modelId="{A9764B9D-F7D1-41C2-BB65-BFEA5B774D57}" type="pres">
      <dgm:prSet presAssocID="{A5AC49CF-2DA7-4E56-B142-35D5DE9C679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B805EE2-C40F-44A4-93D0-9D9F41778EF0}" type="pres">
      <dgm:prSet presAssocID="{6E981736-AA23-4CA9-9DDC-E65E99D47DA0}" presName="node" presStyleLbl="node1" presStyleIdx="1" presStyleCnt="4" custScaleX="152962" custScaleY="1143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D6C5A-A1ED-4F5A-A2A3-840DD02BC238}" type="pres">
      <dgm:prSet presAssocID="{6E981736-AA23-4CA9-9DDC-E65E99D47DA0}" presName="dummy" presStyleCnt="0"/>
      <dgm:spPr/>
    </dgm:pt>
    <dgm:pt modelId="{42400532-8947-404E-90B0-1AC7D446B7A5}" type="pres">
      <dgm:prSet presAssocID="{3B2E7836-D209-4DDB-ABB5-F1D1F34FA09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60C0F95-20E4-4D1B-8C26-03BFB9E07363}" type="pres">
      <dgm:prSet presAssocID="{EC4EE667-5C65-4F53-B0B1-5EB14DEB58DC}" presName="node" presStyleLbl="node1" presStyleIdx="2" presStyleCnt="4" custScaleX="171547" custScaleY="1457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32772D-E0EA-4E83-80F4-8903AC809BBC}" type="pres">
      <dgm:prSet presAssocID="{EC4EE667-5C65-4F53-B0B1-5EB14DEB58DC}" presName="dummy" presStyleCnt="0"/>
      <dgm:spPr/>
    </dgm:pt>
    <dgm:pt modelId="{9586B4CB-E743-4D2B-AE4C-1A18C3BDB22D}" type="pres">
      <dgm:prSet presAssocID="{6702E07E-826C-4258-A11C-5C46942C4F7B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B8F81E0-CFAB-418C-9B66-28BD193950FD}" type="pres">
      <dgm:prSet presAssocID="{7AF52EE4-236B-4935-88ED-C7223DBACE1C}" presName="node" presStyleLbl="node1" presStyleIdx="3" presStyleCnt="4" custScaleX="151556" custScaleY="157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D1C49-8934-42F6-8E9A-DC321CA62CAB}" type="pres">
      <dgm:prSet presAssocID="{7AF52EE4-236B-4935-88ED-C7223DBACE1C}" presName="dummy" presStyleCnt="0"/>
      <dgm:spPr/>
    </dgm:pt>
    <dgm:pt modelId="{FCC42FD9-CE6D-4CF2-8C91-6FAAD61F3B20}" type="pres">
      <dgm:prSet presAssocID="{9D066FB4-0C6F-4445-9243-8E7B8E9776CC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56752C5E-7DCB-41FC-98D2-8C6A15C2DD0A}" type="presOf" srcId="{A5AC49CF-2DA7-4E56-B142-35D5DE9C679A}" destId="{A9764B9D-F7D1-41C2-BB65-BFEA5B774D57}" srcOrd="0" destOrd="0" presId="urn:microsoft.com/office/officeart/2005/8/layout/radial6"/>
    <dgm:cxn modelId="{1B2D73B8-7562-4A39-8791-BCBA2D0F274E}" type="presOf" srcId="{7AF52EE4-236B-4935-88ED-C7223DBACE1C}" destId="{2B8F81E0-CFAB-418C-9B66-28BD193950FD}" srcOrd="0" destOrd="0" presId="urn:microsoft.com/office/officeart/2005/8/layout/radial6"/>
    <dgm:cxn modelId="{CAA98D9D-7DA2-480F-AFC5-F8AA98CB693D}" type="presOf" srcId="{B922C42C-EAC7-4262-85F1-C74A9AE4F81C}" destId="{3C03B59F-36EB-4950-8723-B9CA11B837A2}" srcOrd="0" destOrd="0" presId="urn:microsoft.com/office/officeart/2005/8/layout/radial6"/>
    <dgm:cxn modelId="{7950DD9D-82F3-4914-B028-2A998B3D0AD0}" type="presOf" srcId="{088F1F0F-744F-4736-AD00-ABB3E8702938}" destId="{122C5CCB-203F-48AD-9F36-DA6011A2C5F6}" srcOrd="0" destOrd="0" presId="urn:microsoft.com/office/officeart/2005/8/layout/radial6"/>
    <dgm:cxn modelId="{8397F736-1080-470E-A048-3EBDAD00422E}" srcId="{A26BB20F-5953-4CBB-BC8B-741397F1960B}" destId="{7AF52EE4-236B-4935-88ED-C7223DBACE1C}" srcOrd="3" destOrd="0" parTransId="{3820B6E0-DA3E-4D8B-B87E-E53910C7E881}" sibTransId="{9D066FB4-0C6F-4445-9243-8E7B8E9776CC}"/>
    <dgm:cxn modelId="{3255223F-3339-486E-BEB7-58FC0C500397}" srcId="{088F1F0F-744F-4736-AD00-ABB3E8702938}" destId="{A26BB20F-5953-4CBB-BC8B-741397F1960B}" srcOrd="0" destOrd="0" parTransId="{FF636D9C-C7EE-4E3D-A87D-D370341E35F6}" sibTransId="{E4254434-338E-4442-997D-AB3730263E4D}"/>
    <dgm:cxn modelId="{F9420F6B-14F3-4391-B42E-0B591B76D341}" srcId="{A26BB20F-5953-4CBB-BC8B-741397F1960B}" destId="{6E981736-AA23-4CA9-9DDC-E65E99D47DA0}" srcOrd="1" destOrd="0" parTransId="{C3ABDC35-4A47-4BB0-B158-C79D658C3323}" sibTransId="{3B2E7836-D209-4DDB-ABB5-F1D1F34FA091}"/>
    <dgm:cxn modelId="{F34671C9-BD14-42F0-8FA5-7F3CAB90E2B7}" type="presOf" srcId="{3B2E7836-D209-4DDB-ABB5-F1D1F34FA091}" destId="{42400532-8947-404E-90B0-1AC7D446B7A5}" srcOrd="0" destOrd="0" presId="urn:microsoft.com/office/officeart/2005/8/layout/radial6"/>
    <dgm:cxn modelId="{AC62424D-BEB3-465F-949E-FC67A30398D8}" type="presOf" srcId="{6702E07E-826C-4258-A11C-5C46942C4F7B}" destId="{9586B4CB-E743-4D2B-AE4C-1A18C3BDB22D}" srcOrd="0" destOrd="0" presId="urn:microsoft.com/office/officeart/2005/8/layout/radial6"/>
    <dgm:cxn modelId="{49BB8B41-CEFE-4A89-B16B-B2B774DF3D75}" type="presOf" srcId="{6E981736-AA23-4CA9-9DDC-E65E99D47DA0}" destId="{5B805EE2-C40F-44A4-93D0-9D9F41778EF0}" srcOrd="0" destOrd="0" presId="urn:microsoft.com/office/officeart/2005/8/layout/radial6"/>
    <dgm:cxn modelId="{32357014-6D85-4C56-83FF-BD229A6A41D5}" srcId="{A26BB20F-5953-4CBB-BC8B-741397F1960B}" destId="{EC4EE667-5C65-4F53-B0B1-5EB14DEB58DC}" srcOrd="2" destOrd="0" parTransId="{51A0E773-C57A-4CEB-931C-763E1F214163}" sibTransId="{6702E07E-826C-4258-A11C-5C46942C4F7B}"/>
    <dgm:cxn modelId="{F4112ED1-8139-4254-9AB3-9EACCB9520B5}" type="presOf" srcId="{9D066FB4-0C6F-4445-9243-8E7B8E9776CC}" destId="{FCC42FD9-CE6D-4CF2-8C91-6FAAD61F3B20}" srcOrd="0" destOrd="0" presId="urn:microsoft.com/office/officeart/2005/8/layout/radial6"/>
    <dgm:cxn modelId="{705494A4-7977-43ED-A613-00D2FDF73CD2}" type="presOf" srcId="{A26BB20F-5953-4CBB-BC8B-741397F1960B}" destId="{9B23CBE2-0DCD-4610-8DF0-BDE11542FA62}" srcOrd="0" destOrd="0" presId="urn:microsoft.com/office/officeart/2005/8/layout/radial6"/>
    <dgm:cxn modelId="{C20EF65D-D8F1-4B26-8A0A-A5FA2D131E4F}" type="presOf" srcId="{EC4EE667-5C65-4F53-B0B1-5EB14DEB58DC}" destId="{E60C0F95-20E4-4D1B-8C26-03BFB9E07363}" srcOrd="0" destOrd="0" presId="urn:microsoft.com/office/officeart/2005/8/layout/radial6"/>
    <dgm:cxn modelId="{7299BC49-6248-4791-B3D4-19B8ED2D811F}" srcId="{A26BB20F-5953-4CBB-BC8B-741397F1960B}" destId="{B922C42C-EAC7-4262-85F1-C74A9AE4F81C}" srcOrd="0" destOrd="0" parTransId="{CA2831D7-7A41-40B0-9DAE-FBD1C1794AB4}" sibTransId="{A5AC49CF-2DA7-4E56-B142-35D5DE9C679A}"/>
    <dgm:cxn modelId="{28914783-E92D-4549-AB5D-42A10C735F2F}" type="presParOf" srcId="{122C5CCB-203F-48AD-9F36-DA6011A2C5F6}" destId="{9B23CBE2-0DCD-4610-8DF0-BDE11542FA62}" srcOrd="0" destOrd="0" presId="urn:microsoft.com/office/officeart/2005/8/layout/radial6"/>
    <dgm:cxn modelId="{2E391D82-4226-41D4-9B04-55DBD993BF98}" type="presParOf" srcId="{122C5CCB-203F-48AD-9F36-DA6011A2C5F6}" destId="{3C03B59F-36EB-4950-8723-B9CA11B837A2}" srcOrd="1" destOrd="0" presId="urn:microsoft.com/office/officeart/2005/8/layout/radial6"/>
    <dgm:cxn modelId="{25F916E5-B878-42D3-B491-FA133358EA20}" type="presParOf" srcId="{122C5CCB-203F-48AD-9F36-DA6011A2C5F6}" destId="{2E170B42-BEDF-410B-B38C-DECEE3B03C3C}" srcOrd="2" destOrd="0" presId="urn:microsoft.com/office/officeart/2005/8/layout/radial6"/>
    <dgm:cxn modelId="{D353B5EF-C012-476E-8A87-317A589EFB91}" type="presParOf" srcId="{122C5CCB-203F-48AD-9F36-DA6011A2C5F6}" destId="{A9764B9D-F7D1-41C2-BB65-BFEA5B774D57}" srcOrd="3" destOrd="0" presId="urn:microsoft.com/office/officeart/2005/8/layout/radial6"/>
    <dgm:cxn modelId="{143E4C98-C84B-4620-B40E-58707882EEB7}" type="presParOf" srcId="{122C5CCB-203F-48AD-9F36-DA6011A2C5F6}" destId="{5B805EE2-C40F-44A4-93D0-9D9F41778EF0}" srcOrd="4" destOrd="0" presId="urn:microsoft.com/office/officeart/2005/8/layout/radial6"/>
    <dgm:cxn modelId="{A92D7CC8-291C-4F7E-B23A-46CE50F0DD22}" type="presParOf" srcId="{122C5CCB-203F-48AD-9F36-DA6011A2C5F6}" destId="{AB2D6C5A-A1ED-4F5A-A2A3-840DD02BC238}" srcOrd="5" destOrd="0" presId="urn:microsoft.com/office/officeart/2005/8/layout/radial6"/>
    <dgm:cxn modelId="{DF2DF084-8EF6-406D-B895-12D335AF39B5}" type="presParOf" srcId="{122C5CCB-203F-48AD-9F36-DA6011A2C5F6}" destId="{42400532-8947-404E-90B0-1AC7D446B7A5}" srcOrd="6" destOrd="0" presId="urn:microsoft.com/office/officeart/2005/8/layout/radial6"/>
    <dgm:cxn modelId="{D11438A2-1BF8-4B13-BB78-F53D2F9BFE72}" type="presParOf" srcId="{122C5CCB-203F-48AD-9F36-DA6011A2C5F6}" destId="{E60C0F95-20E4-4D1B-8C26-03BFB9E07363}" srcOrd="7" destOrd="0" presId="urn:microsoft.com/office/officeart/2005/8/layout/radial6"/>
    <dgm:cxn modelId="{A08FF1B7-9D55-4F9A-8291-7A9A9CBBAA8C}" type="presParOf" srcId="{122C5CCB-203F-48AD-9F36-DA6011A2C5F6}" destId="{0A32772D-E0EA-4E83-80F4-8903AC809BBC}" srcOrd="8" destOrd="0" presId="urn:microsoft.com/office/officeart/2005/8/layout/radial6"/>
    <dgm:cxn modelId="{5801A956-7E66-49E0-8476-969529EDEBB8}" type="presParOf" srcId="{122C5CCB-203F-48AD-9F36-DA6011A2C5F6}" destId="{9586B4CB-E743-4D2B-AE4C-1A18C3BDB22D}" srcOrd="9" destOrd="0" presId="urn:microsoft.com/office/officeart/2005/8/layout/radial6"/>
    <dgm:cxn modelId="{33B5A95B-ACCF-4C9D-994C-B211138386F3}" type="presParOf" srcId="{122C5CCB-203F-48AD-9F36-DA6011A2C5F6}" destId="{2B8F81E0-CFAB-418C-9B66-28BD193950FD}" srcOrd="10" destOrd="0" presId="urn:microsoft.com/office/officeart/2005/8/layout/radial6"/>
    <dgm:cxn modelId="{A84659DC-A049-4F51-9224-4D821C7DE4AE}" type="presParOf" srcId="{122C5CCB-203F-48AD-9F36-DA6011A2C5F6}" destId="{045D1C49-8934-42F6-8E9A-DC321CA62CAB}" srcOrd="11" destOrd="0" presId="urn:microsoft.com/office/officeart/2005/8/layout/radial6"/>
    <dgm:cxn modelId="{14386412-3899-4D3F-9F7F-EAB0B26B9EEA}" type="presParOf" srcId="{122C5CCB-203F-48AD-9F36-DA6011A2C5F6}" destId="{FCC42FD9-CE6D-4CF2-8C91-6FAAD61F3B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B9CDB2-AAAD-4FDB-8D59-E185FEC7DBE3}" type="datetimeFigureOut">
              <a:rPr lang="es-MX" smtClean="0"/>
              <a:pPr/>
              <a:t>08/03/2014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0BAF66-86AB-466F-8810-C6AC4A6E28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1371600" y="2348880"/>
            <a:ext cx="3124200" cy="32137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MX" dirty="0" smtClean="0">
                <a:latin typeface="Britannic Bold" panose="020B0903060703020204" pitchFamily="34" charset="0"/>
              </a:rPr>
              <a:t>FOTOMETROS</a:t>
            </a:r>
            <a:r>
              <a:rPr lang="es-MX" dirty="0">
                <a:latin typeface="Britannic Bold" panose="020B0903060703020204" pitchFamily="34" charset="0"/>
              </a:rPr>
              <a:t/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TRIPODES </a:t>
            </a:r>
            <a:r>
              <a:rPr lang="es-MX" dirty="0">
                <a:latin typeface="Britannic Bold" panose="020B0903060703020204" pitchFamily="34" charset="0"/>
              </a:rPr>
              <a:t>Y MONIPIES</a:t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FILTROS</a:t>
            </a:r>
            <a:r>
              <a:rPr lang="es-MX" dirty="0">
                <a:latin typeface="Britannic Bold" panose="020B0903060703020204" pitchFamily="34" charset="0"/>
              </a:rPr>
              <a:t/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MULTIPLICADORES</a:t>
            </a:r>
            <a:r>
              <a:rPr lang="es-MX" dirty="0">
                <a:latin typeface="Britannic Bold" panose="020B0903060703020204" pitchFamily="34" charset="0"/>
              </a:rPr>
              <a:t>, EXTENSORES Y LENTES DE ACERCAMIENTO</a:t>
            </a:r>
            <a:br>
              <a:rPr lang="es-MX" dirty="0">
                <a:latin typeface="Britannic Bold" panose="020B0903060703020204" pitchFamily="34" charset="0"/>
              </a:rPr>
            </a:br>
            <a:endParaRPr lang="es-MX" dirty="0">
              <a:latin typeface="Britannic Bold" panose="020B090306070302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124200" cy="2952328"/>
          </a:xfrm>
        </p:spPr>
        <p:txBody>
          <a:bodyPr/>
          <a:lstStyle/>
          <a:p>
            <a:pPr indent="0">
              <a:buNone/>
            </a:pPr>
            <a:r>
              <a:rPr lang="es-MX" dirty="0" smtClean="0">
                <a:latin typeface="Britannic Bold" panose="020B0903060703020204" pitchFamily="34" charset="0"/>
              </a:rPr>
              <a:t>DISPARADOR</a:t>
            </a:r>
            <a:r>
              <a:rPr lang="es-MX" dirty="0">
                <a:latin typeface="Britannic Bold" panose="020B0903060703020204" pitchFamily="34" charset="0"/>
              </a:rPr>
              <a:t/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ENPUÑADORES </a:t>
            </a:r>
            <a:r>
              <a:rPr lang="es-MX" dirty="0">
                <a:latin typeface="Britannic Bold" panose="020B0903060703020204" pitchFamily="34" charset="0"/>
              </a:rPr>
              <a:t>O GRIPS</a:t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DISCO </a:t>
            </a:r>
            <a:r>
              <a:rPr lang="es-MX" dirty="0">
                <a:latin typeface="Britannic Bold" panose="020B0903060703020204" pitchFamily="34" charset="0"/>
              </a:rPr>
              <a:t>DURO PORTATIL</a:t>
            </a:r>
            <a:br>
              <a:rPr lang="es-MX" dirty="0">
                <a:latin typeface="Britannic Bold" panose="020B0903060703020204" pitchFamily="34" charset="0"/>
              </a:rPr>
            </a:br>
            <a:r>
              <a:rPr lang="es-MX" dirty="0" smtClean="0">
                <a:latin typeface="Britannic Bold" panose="020B0903060703020204" pitchFamily="34" charset="0"/>
              </a:rPr>
              <a:t>HIDES</a:t>
            </a:r>
            <a:r>
              <a:rPr lang="es-MX" dirty="0">
                <a:latin typeface="Britannic Bold" panose="020B0903060703020204" pitchFamily="34" charset="0"/>
              </a:rPr>
              <a:t>, FUNDAS DE LLUVIA Y CARCASAS SUBACUATICAS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9375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MX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MX" dirty="0">
                <a:latin typeface="Algerian" panose="04020705040A02060702" pitchFamily="82" charset="0"/>
              </a:rPr>
              <a:t>accesorios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13 Estrella de 4 puntas"/>
          <p:cNvSpPr/>
          <p:nvPr/>
        </p:nvSpPr>
        <p:spPr>
          <a:xfrm>
            <a:off x="1128339" y="2466911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7" y="2924944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6" y="3343345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7" y="3789040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7" y="4221088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466911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901634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297238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3690615"/>
            <a:ext cx="371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Densidad neutra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Controlar la luz.</a:t>
            </a:r>
          </a:p>
          <a:p>
            <a:r>
              <a:rPr lang="es-ES" dirty="0" smtClean="0"/>
              <a:t>No afecta a los colores</a:t>
            </a:r>
          </a:p>
          <a:p>
            <a:r>
              <a:rPr lang="es-ES" dirty="0" smtClean="0"/>
              <a:t>ND (Densidad Neutral)</a:t>
            </a:r>
          </a:p>
          <a:p>
            <a:r>
              <a:rPr lang="es-ES" dirty="0" smtClean="0"/>
              <a:t>Números de pasos.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0005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ttp://img.xatakafoto.com/2013/01/medicion-de-la-luz-con-filtros-degradados-densidad-neutra.jpg"/>
          <p:cNvPicPr>
            <a:picLocks noChangeAspect="1" noChangeArrowheads="1"/>
          </p:cNvPicPr>
          <p:nvPr/>
        </p:nvPicPr>
        <p:blipFill>
          <a:blip r:embed="rId3"/>
          <a:srcRect l="2439" r="4878" b="15948"/>
          <a:stretch>
            <a:fillRect/>
          </a:stretch>
        </p:blipFill>
        <p:spPr bwMode="auto">
          <a:xfrm>
            <a:off x="4071934" y="3071810"/>
            <a:ext cx="404449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Filtros de colores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2214554"/>
            <a:ext cx="6686552" cy="311943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Corregir  o colorear.</a:t>
            </a:r>
          </a:p>
          <a:p>
            <a:r>
              <a:rPr lang="es-ES" sz="2000" dirty="0" smtClean="0"/>
              <a:t>Retoque.</a:t>
            </a:r>
          </a:p>
          <a:p>
            <a:r>
              <a:rPr lang="es-ES" sz="2000" dirty="0" smtClean="0"/>
              <a:t>Blanco y Negro; </a:t>
            </a:r>
            <a:br>
              <a:rPr lang="es-ES" sz="2000" dirty="0" smtClean="0"/>
            </a:br>
            <a:r>
              <a:rPr lang="es-ES" sz="2000" dirty="0" smtClean="0"/>
              <a:t>aclarar u obscurecer.</a:t>
            </a:r>
            <a:endParaRPr lang="es-ES" sz="2000" dirty="0"/>
          </a:p>
        </p:txBody>
      </p:sp>
      <p:sp>
        <p:nvSpPr>
          <p:cNvPr id="23556" name="AutoShape 4" descr="data:image/jpeg;base64,/9j/4AAQSkZJRgABAQAAAQABAAD/2wCEAAkGBxQTEhUUEhQVFRQWFRYYGBcXFBUVFxcYFhYXFxkXFxoYHSggHB4lHBQUITEhJSksLi4uFyAzODMsNygtLisBCgoKDg0OGhAQGzQkICQsLCwsLi8sLCwsLy0sLCwsLCwsLCwsLCwsLCwsLCwsLC4sLSwsLCwsLCwsLCwsLCwsLP/AABEIAMwA9wMBIgACEQEDEQH/xAAcAAABBAMBAAAAAAAAAAAAAAAABAUGBwIDCAH/xABGEAACAQIDBgMFBQUGBAYDAAABAgMAEQQSIQUGMUFRYQcicRMygZGhQlJyscEUI2KS0RUzU4Ki8HOy0uFDk6OzwvElVIP/xAAaAQEAAwEBAQAAAAAAAAAAAAAAAQIEAwUG/8QAKhEAAgIBBAEEAAcBAQAAAAAAAAECEQMEEiExQQUTIlEyYXGBkaHR4RX/2gAMAwEAAhEDEQA/ALxooooAooooAooooAooooAoorwmgPaKYd5d6sPg1vK/mIuqLq7d7ch3OlVXtvxhxFyIUhjXlcNK/wATcKPS1RZO19l43r2ucV8WdoXv7VD2MKW+n9akOwPGmQMFxcKMunnhurD1RiQ3wI9DUii7aKQbH2tFiYllhdXRuDKenEHoQdCDqKX0ICiii9AFFIto7UigXPK6ovC7EC56DmT2FQzafixg4jYCWT8KAD/WRUWiaZYFFVvg/GPBN76TxjqUVv8AkY1MdibyYbFrmw8ySW4hW8y/iU+ZfiKmyB3orwGvaAKKKKAKKKKAKKKKAKKKKAKKKKAKKKKAKKKKAKKKKAKQbbx6wQySt7qIzHuFF7fGl9R3fqAvg51HExOB65TajJRzjvDtmWeZ3clnkYk/WyL0UDQD/vSOPZjNq5t2GppZg4RmZuelu173+PKliiql2rGttjqB7zX+H9KSS4Bl1U5u3OpA/CkuWpIaJL4MbdaLF+xv+7nBBHLOgJVgOtgyntbpXQ0bXFc1+HcF9oxsOAZiP5GBNdI4b3RRdkNG2mnefbK4TDSzsLiNSbDix4Ko9WIHxp2qvfGeQ/sDAc5IvkrZj9AT8KlkIpXbm80+JmM0jZmLWAB90ccqLxVbDiOPrTVLh5XJbKBflew+AvenHBQqozczz/ICtuIlCLmOg4cyfjbhVL54ObySk6iuhiaN1uCONuHQa1lgNoPFIskbMkiG6sDZh6H9OBrbNtHNyuPStcgDJnZCFzZcwYe9a9sp14c+FW5Lq/J0L4W78HHRFJsoxEVs9hYOp0EgHLoRwv0BAqwK5p8I5Sm0Y8rAhkkU8iQULWsePmVDp0rpKFrgURLNlFFFSQFFFFAFFFFAFFFFAFFFFAFFFFAFYSSgC5IAHPlUb3y3tjwSC/mlcHIgNr24sx5KPrwFUhvTvRiMQQ0smZWXMoDARqCzLYIp0N0OjebgTxFVci6g2XvjN8sFEbPioQRxAcMfktzWGD33wEhypioSx4AtkJ9M4F65mfFMRbve6gg+nG1vhfXjWlix0sxvU2Nh16kwIuDoab9uYiMRkSMqgixzMF0PrXPuxNs4rDROIZpAPKGC6oha+W2b3WNiLi3PpTfjEmkOaVrE65pXJY37G7VXevJOxm7auEEc7qsiWBIWQXeN1v5c+QEqbWBNjqNdNa1L7QaGMnvGVlB7qUJBHxrRjcOpYlGjUaWXNI1tNfMV63PDnSGVXTXiOoN/qNRS0xyOOJkINijqejIyn61qw8kbE+2kMaDkil5GPQD3R6sQPXhWewtjSY6QqkqhgL2kZyxHPLYG4GnMcRVlbueFkakNP++P3SMsfxXXN6E27VYgTeFGw2aQ4lo8kZXLCtySQT5nJI1GgANhfXQC1XQgsKboo48OhZyqqouzEgAAcSSeAqA7xeMmHhuMPE8xFwGJEcbEfdvdyO9h2vQh8lo1C/E/Zbz4RxGLyJaRBzYpqVHci9u9qrKXxwxZPlggUdCZG+tx+VOMXjK3uYrCWuBrFJrYi4OVwBwN+NSQitMROCbRjKOS8Qpt5rX5XvYHUcK2IHyZFOVC2a73sWy5cwB0vbS/GnH2X7bipXiU+dnkVSNSpboOlze1+Bpc2z8XBdVLhTxCMSpA5FT+oqEr6LVwRyTZr/4t/iK1pgJnJCqZbAk2XQAak5tLfOpJg9l4qU2jhdj2iUfWwt86lmwtwZmIbEsI1+4GzyHsbeVfmT2qG2iYwvyVEpKm6EqykcDZlI4EEaj1410P4S76tjYTHMQcRCBmNre0Q6LJYaXuLNbnY6Xpq323Dimw2bDoqTwJ5Lf+IguWjfqeJDHW/YmoX4NXXaWnD9nlv6ExEfXLU2Q40dHCisYzpWVSUCiiigCiiigCiiigCiiigCtc7WBrZWjFjymgOb9/NrtiMZMxJtmKDskZKhR8cx/zGmaDB5tW+XIU67y7PMWNlRuUhYd1cl1PpZrfA14grNlm48I970vRRzfOfXQmGFFJcX5eHH9TT3hsPmPYf7tTbtpQJhYaALp31H52+dcsUrkej6rhjj072Lyv4McPOYwVjF3+2/3T91e/epzuHsHCzoWxEeeW5N2ZipHIWva/HjURggCjKOPFj+ZNTncceR25Fgo9FH/euGpk3B06/PyeFkxxxUrt1z9JksbdPBEWOEg/8pAfmBemHbXhth3BOGJw8nLVmjPZlOoHcfKpfgJswseI/KlVeXHJkg7Umc3UuznyOKXZ2OiZ1yOkgzrxUi4DZTzVkY2P/wBV0thmGX0qjfGHEr7SMC2eOOR2P4iMin+Vj/mq6sG3kHqPzr6HT5HkxqTMs1TKT8Vt7pMRiWw0TfuYWsQDo8q+8zdQh0A6gnpaG4PY82IymOJbAW9o9wG1JzW1vxtoLWAp+3O3d/bMRN7Q6IWZwdc7NIwCk9CQ5PpViw7LyaEWt/vSvP13qkME/bjzIvHE2rK9wPh/iXViMRGCv2RFofQ6flTPtHdXEJcsiSjqgyv8rD9aurBjIex0P9aT7WgAJI5i/wA68jH63n92pU1+n+HR4VRQ2FlaNlZCyshup4MpBvbsb3+Z61Y2xt4Y8SoEjKk3Ag2XN3Xlr0pFvfsBWjadRZ01aw95dASe4436CoFDMV1ZQyA28wOUE65QwtYnja/e1fT6TVLLHfH9zPJVwy9t342SUdGBB76XFSV8QimxYX6cT9K59h3geOxw74mDsuI9onDWwZR+da8XvbiSCDicTb8ax/MpWmctztkxaSL023vXhsKhaVvNbyxgeeQ8Aqr3Nhc2GtVLunt1cC805jDSN5RdwiJds7rexJNwmgH2ai/9vFUtHGiO17znNJOeIJR29wcRdRfTjeteHwEroFsoXMWBYDNci3G2a3bhfXjVGid1lizeNuIB8sMFul5D9b/pTnsnxxBNsRhTbrDIGP8ALJlv/NVUy7CcC+cHsAaRHDulyNdLG3Q8eNSqKNNdnWG729GGxi5sPKr2ALLwdb/eQ6inkGuOtmbTkhkWSJ2SRT5XU2I7dxpqpuDzvXSXhvvoNoQEsAs8dllUcLm+V1B+y1j6EEVJBNKKKKEBRRRQBRRRQBXjLcV7RQFS+KW7xZhOqk5VsxUXZQCSHA+0oucy6aWIItVeRo5W6hZRx/duuYDqY2s3yvXSmLwgcWNV3vH4ZwzEsoaNibkpaxPUowI+VqpKCl2atPrMuB3jdFYLtbKuURyX7pb86bMRic7AMAvGxzBmB7heRtYjvflU2m8J5L6TC3eE3+j2pw2b4SICDLJJJb7IAiX6Xb/UKrHFCLtGjP6nqM0HCTVPvhEFwEmdljd1i11ZrZfUN9rtyv0qx0xsGFiQFwVC+UKQ5YddDbU8yahm/wDuicEPao49kzBfZt7wY/c+8NCeoA4moZFiiNBp6Ej58jXLLp1PzRi3/Zao8QCpPs4VA4XkYk+tlsB8zQPEbEk2jjikIBJGVlAA5sxewHc2FVacYx4a+lyfpWxtnzsozJIFJuAykXbqFPPvXN6LCn8ifdfgf45YsRjo/bzoQ8oeaUkCNiDm9mhP2dFW5sLcLAC/RcI/d9+P61ydjMDJH76st+ZBsfjwqwvCTfh4ZEwWIa8LnLEWP905PlUH7jHS3I2txIrXFKuOjndifZG1/wCzNo4hJVJid2VyLkqMxdJAPtCz6j+I+lW5hp0kRXRldGF1ZSCpHUVGPEncr9pAmhsJlFtdBIn3GPIg3se5B4girNm7TnwTsqNNh5L+ZCAY25XeJxx094E3rxPVfRVq37mN1P8Ap/4d8ebbwy+Xwynt6U0YtdDbhVfjxHxeXVsM/rHIrfK4FIJt+MVJpnSMH/DjF/hmJ/OvJwehauL+TX8/8OrzRaJFvZjxHC0a6yzKUReJAYWLkdApNup+NO/hbu2DhCWUESuzWIBBUAICQeN8pNRndjZD4rRYisbt+9xMhLzyjmqsfKAdBZRpzY8Dd2xMAIowoFgAAB0A0Ar6jR6VYIbVz9mabInivDbCMSfYR3PRcv8Ay2rHDeHOFi8ywRXHMrmP+q9WBWrEjymtdHOzl7eYCXak9/dV8ijlaICMfC6E270vCVq33wLw7RxFhZjIZo76CRJPMQO4JYf5SOl9mCxCyLmU36jmPWqTO+KjPJSHGQAHhxp1C0jxvEdhVIvk6SXBGtq4MAZx8akvhJtIw7QiA92UNGw7EFh8mQfOmvGi+nbWnrwm2S0mNR7HLCM5P8TAqg9Tdj/lrrfBma5OkYmuBWda4BYCtlWKBRRRQBRRWLtagPSaQ7S2xDAM00qRj+JgL+g4n4VX2/8A4gmPNHhXAsSry8bHUZI++hu3YgcCRTGN268jliSzH7Tksx+PEDtUJ2W212dBz+J2z1Nvak9xG9vqBW/AeImzpWCjEopJsBJeME9i3l+tczM7nmfnWN253Px/rVqIOw42VhcWN/8AelZkVzZuFvzNgZEDO0mEJytGbnJfmnNWHGw0YXHEgjozB4pZY1dCGVlDAjgQRcEeoNQCj/G/Hl8VFB9lI89v4pGYX+Aj+tJdz91UdFmlGYEeRDwI++3XsPj0pX4z4Ari4ZuTx5L9CjE/lJ9KlWCAVVCiyhVA9ALD6V5fqeeWOCUfJSbpGUGyIl4Io9Bb8qMXg0yEADh0pZ7Sk+KkspPavnE5uVtlJS4Ihi8KGBBFweIOoPrUF3l2V+ztmQnKRmQ9CpFxft5TVi43ERwqGlcLfgOLN+FRqahW9G1o51VFBVQSSWsCbi2gHDn9K+h0csm7hcf0RiTv8jpDZze1jDH7QB/mF/1pr2zunDOLSIrjlmUG3oeIqs8F4zOmgwqEf8dr/wDt1ItmeMeFcH2ySxMByAlBNr2BXXtqLV6x3MMT4WYW5IV17LI9vqTamuPZ+x8K9mmhZ1OoztiGB7hcwBqLb3b74jGZySVhvb2SuAig3sHsbyuRcn7I4dzDgsr+6GI/hXSii30W6Og9l767LWwGJReXmR0HzK2FTHAbSimXNDIkifeR1dfmprkowSLxVx6g/wBKVbP25LBJnhkeNh9pTZv8wGh+OlS4NdlezrcV4wqtfDfxIGLK4fE5VxGuVgLLMBroPsvbivA2JFuAslTeoIK/8SdzBi0DIcs0dyjcteKNzyk2NxwIB61TKRBJiuJMmFlW4Z0jzXsLD2kWma5HvqdRrY8a6lkjBFjUY3i3OgxItJGr9L6MPwsNR8DUEplDvtN00tHKOTxPx/EjC6ntYUl/b2J/u2vVj4zwlS/7uSVR0bI4HxsD86ML4Ui/mklPYBF/MGq0jpvf2QTAbI9vmzyiNtMsQUySSk38q5TZToPesNaurw/3dGGhAC2JOZtb69zz00vWe725MOH1RAD94+Zj8Tr8ql8MQUWFEn5IlJVwbKKKKucwooooAqF+J+8BwuEbIbSSXRTzAIOZh3A0B5FhU0NUx44FjJhhyyzfPPDf6WqGTHsqbF7QdroLBbAWyroBqLXFxy4dLVhFEBWEC8TzJNKBWrDiVWW77MTXlqytRXeUeCQjQX9dD+h9QbH4VfPgztMvgljY3MTsg7KfOo9BnIHYCqJiGo6f7vVueDAK+2HdD8SG/S1Y8sUnwQx98WtgHEYa6Al4m9ooHEixDgd8pJ72tzqtth7zNGipiCwjWypKASLDQBra/r+ddC4iAMLGqx3q3BbO8uGb2buSXUjNG9+OZSCBfnoQeNr1my4oZFtkUatUJcHjA4ukgYdQ4Nadv7a9jECbMxOVF6ta92t9kDj8BzqFbS3cnQ+bCZTzaHMFPoEJUfAD0pixKFSy5WDXy2YnMO2uupIrF/5sd1t8foUWJWbdqYuSQ+0LBi5YZrqWOW1wEBui6i1wAeV7GkkWyJH46Hv5j9NB86kWzdi5QL2uRqf0p+wuDC8BW3dSqJqWL7IjDu5KNVNiO3/em3HbKljJJGvE24+pH9Ks5Epn2ogMwvwso/Oimy7xRILgcWAyl1V7HUG+o6aVY2DkV0DJ7pGgGn5VE95tiBR7WPl73pSnc/FkBlPIg/PQ/ofia36abUtr8mWcKJBjcJcZhx50wbQ2Mj62yt1H6ipg63U+lNLJW/iSqRy65RAU9pBJcEo6EEEcQQQQw9DY10/uLtz9rwcMxsGdPMBwDqxRwO2ZT8CK5/3lwgsj87lT3BBq2fBC/wDZ6X4GSYj09oR+YavLz4/bnSOqdosmiiiuQPCteZRTXt3ePD4Rc2IlVAeA1LMeiIoLMfQVBsb4y4dT5MPOw6kxx/QsT86iyUmWfRVW4TxrwpNpIJ0HUezf6Ag1N9gb14XGC+HmV+q6q4/EjWYcOlSKHuivAa9oQFFFFAFV/wCKuwmnw+ZAS8RLgDiwtZ1He2oHVRVgVoxcAZSKglM5MlitqNVa5BHAg66fOsLVZu++5gjdpI/KrEswC5kDXuSyixAP3l1F9QagsmyXH2Q34JUI/wBeU1qxZklUi422otTh/Zj8wF/FJGPyJNYrCAQo87E6BQQCegv5m+Qq8s8fBFmODiAOZuA5dT09Ovarw8LtkNFAHkFnkYuw5gHRQe+UA271ENytxnd0lxIsBYrH6cC/IAclHx6Vc2CwwRQKySlbIbFNYugPEVqxWLSNSzsqqOLMQoHqTUUxfiVgUJVHeUj/AAo2YfzGy/WoKkhxmzUIOgqgtuYD/wDKzIRp7YsO4ZQ4/MfKrQPipguDidO7Q3H+hmNVtvztOJsWuKwsiyDIpax4ZGtdhxHFQbjg1+RqJJ0Xg6dse1g8tazpXuFxyyIGXgRfuOoPcV4xrPHo2MyD02bUjuQfh8eVOkUJa+UXtWiePiGH6VNECKFhIpRuYIPxFr1Gt2E1b8K/W39DTntub2K8bM1wpHHXQn4X+dM2zscYSy+zLXy3IIutr6W58fpWrTz+ScvBwzE6aS0YHMiklqaF3jjt7kpP4B/1V6u0ZJL5QkCc5JTcjrlRdWPYXr0nnxx8mba2J95JgQIl1cm9hy0IA9Terz3B2V+z4SGLmkYB7sfMx+LM1VruFuoZXWWRSUD5lZwQ8pHullJIVAfNbmba2Gt14SHKoFedlye5LcXqlRvqLeIG9a4DDe0sGkdskSngXIJu38KgEn4DnUndrCqD8TMacbtMYYEiOEBD+Jh7SQ24cAi/A1zlJRTbLQg5yUV2yKNJicY7veWWVjdntcspve5JtEtyuVRpa+grJ9y8Va+RPQy3b6X/ADqx8DgVjRUQWUfU8yep70q9lXh5PU57viuD2o+nY0vk+SlZ9lSJqYzbqhv9K92bM6sHjexXzBgxR1troRqDVm7b2YL+0XS519TzqKbT2MGuyeWTqNA3Zv61swa5T/EZc2gceY8lj+G/iR7Yrh8UwMhsI5TYe0P3X5B+FiOOvA8bURr1x7nKnmNbMOFj26V0j4Z7zHGYVWc3lQ+zk7soBDf5lKn1v0r0Eec0TOiiipKhRRRQCXF4JXGoqIbT3EhkJOQAn7t1/KpzRQmytE8Nor6hj/nP6VINj7nww+4iqeZA1PqTrUrooLNGHwyoNBTDvlvXHgYwSDJK9xHEDYuQLkk/ZReJb5XNhUgxMuVSSbd+neudN4t6DiMRiJSf3cgyWB19gh/dwqeQdhmY87nlpUPjotBW+Rq3k3jmxTmTEOXOuVbkRp+BL2+PHqaYkxjX5n50oWEsSz8+A4AdPT0rM4bpVfcSNa0WWUd1CRsS56/OsP2oggg2YcD/AL49LGlTQEVpljvxqVOzjPBKPao37N2s0R/dnL1Q6Kfwk6fA6jqRT5HvQODnIf4lqHyIRp8qsLZXh9K8Uc2ExBySIrZJEOlxqLr5TY3Huip4OSk1wLMFvVBGusqEnjZW+QrTjt+1sRFHn7v5UH6n6Vth3Fx9ivtIVDaH92pJ/wDTuPgRTlsjwlzMGxMry2PuKpjT4m5Y/DLVdkS/uy6Inu1h5sZiGMer8GnsQkAOn7of4ls2X7vEa+ap3ivCqJtULxnsQwPezD8iKsHYW7sWHQKiKijgqiw7/HvWG8G+GDwek8yK9r+zHnkI65Fufiasjm2VvH4VWP8AfP8AyKP1NSPYfh1DEQxXOw5v5vpa30prxnjXADaLCzOOrvHFfuAMx+dq2YDxrgJtLh5o+6tHKB8PKfpShbLMwWBWMaUrpg3f3vwmM/uJkZrXKHyyAdSjWNPwNSVNWKPlrnHDSn+1Sz/bmmX4hnX/AKa6PxCXUiufPEfZTw4tmXQSv7aM9JB74HqbN8RVMkd8HH7R1wz2TUvppk4QVlamndvbK4mIMLB1sJE5q3Dh0NtKdia+RnBwk4y7R9HGSkrXQnxyAow7VGpEqRbRlsh76UwNXbD0dkriQzevBhXVgNHBB/EtrH5H6VN/AnEkTTpyKI3xViL/ACY1GN8WGSPrnY/JbfqKmXgbsw2lnIIDERr3C3Zz6ZiB6qa+h0sm8Ss+e1kFHNJIugGigCitRiPaKKKAKKKKAKKKKAjXiDiTHgMUy8RBJb4rb9a5pRbvbkP00FdQb3YH22Gli/xI3T+ZSB9SK5ljiKyEEWPAjoQdR89KrJ0madLFSyxT+xUFr21e0VkPrNpqlGlInFLJzypMwrpA8jXq5COdNPSug/B582z4gfstIv8ALIwtVBuOvAan0H9TpV/+DmFZNnQ5uLhpD/8A0dn/ACNd10eNk4ZOfYL0rPKBWVI9q4xYYnkc2REZ2P8ACilm+gNWORAfE7fpsNfDYYgTFM0knH2CG9rDnI1iQOQ15iufcZjSzEi+puxJLMxPEsx1JpZtvbEs0rSsxDyOZGsTozcAD0VbKKaRQk9Br3NWNBoQOOAxuWzXYOpBQqbMp6huIPerv8MvEYzlMNimBkOkcvD2tvsOOAewNjzt148/ilWBxJVgQSCCCCDYgjUEdwaA7KU3FRLfrdhcXCVOhvmVgLlWANj34kEdDW3w83g/bMHHI1vaWySW4Z00JHZtG/zVKHW9CejmR8FNg8TqwhmAIDsCYpV6P/CbceXMC16kuC32jHlxaNh5Ovvxv/Ejjkeuo7mrU3g3ZjxClXQMDyP5g8Qe4qtsd4dyxE/s8pAufLIAw17gWPxFZc+lx5vxrn7NGHUzxfhf7CfEbZik1EsVuX7xP60143b8CA+cOeieb5t7o+dbn3IxBOuGwLd8s0Z0/wCC6D6U67G8PpcwLCGP/hxlmHo0pa31rPH0/HHyza/U8jVJJER2Zsqfac4uBHGvOxIVSfs399jbjw07WroLdrZKwRIiCyqoUDsOvfn8a0bA3fSFbAW+pJ6knU1IFFb4RUVSPNyTc3b7PaKKKucwooooAooooAooooDViI8ykVQ3idu40GIM6L+7kN200SS2pPRXtf8AFfrV/U07c2Ss6MrC4IsR1BqGWjJxdo5qR7+vMdKHe1Snebc2TDsSsbSR396MXdR/HFz/ABRkA8wDqYdiJola2fXoyyRuPVWUj5Ma4vD9HtQ9V+NSXJ4zXNAWsDjIr2BzHkBmJPwKrUl2Hu1i8SR7OL2CHjNKLvY8oo+R4+a1/wCIcDdQrsyZdWpdDXu/sU4ycYcA5TYytY+SMHUnoze6oPUnjw6W2PhBHGFAsAAABwAAsAPQAUwbl7pR4SMKg7sx9525sx69uAqXKKuYJOz2on4ny5dmYy3/AOvIPmLfqallRzfvBmXBYiMC+aGQW6+W9vpapKnKWJ94+prVSjGxlW1/3/vQ/GkxoAvRWNF6A9vWSmsKySgLy8BMUfZzp0kRv5kt/wDGrkqnvAjBkQyuR70th3yIAfqTVw1CJYVg0QPEVnRUkGj9kXpWawgcBWyigCiiigCiiigCiiigCiiigCiiigCiiigE2IwavxFNOL3Zif3kVvxKrfmKf6KCyOYXdSFD5Y41/Cir+Qp3w+z0XgKWUUomzwCvaKKEBWjGRZlIrfQaA5s8Q91zDiCFQ5Xu0eUcRzRf40+7zQra5WoBPAVseKngw4H+h7V1hvVu7HioyjjQ2IINmVhqGQjgw5GqV3t3YkizGWO5P/jxICkg1N8TD9liSbumhOtiakFZ15ThJgOgPqpzL8Of0rUMCe/8pqBQlAp02BsmTETJFGPM5sLi4A5s3YDX6c6U7J2BJM4VEJPzI9eQ+JFXh4e7kLhhmYAyMPM3HToDYVFlq+yU7m7FXDYdIkFlRQB1J4lj3JJJ9akVYxpYWrKpKhRRRQBRRRQBRRRQBRRRQBRRRQBRRRQBRRRQBRRRQBRRRQBRRRQBRRRQBRRRQHhFI8Vs9XpbRQEK2luDh5WLNDGWPE5crH1K2vSSHw2wwP8AcofXM35mrAoqKJsY9nbvRxABVVQOSqAPkNKeY4wBYVnRUkW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58" name="AutoShape 6" descr="data:image/jpeg;base64,/9j/4AAQSkZJRgABAQAAAQABAAD/2wCEAAkGBxQTEhUUEhQVFRQWFRYYGBcXFBUVFxcYFhYXFxkXFxoYHSggHB4lHBQUITEhJSksLi4uFyAzODMsNygtLisBCgoKDg0OGhAQGzQkICQsLCwsLi8sLCwsLy0sLCwsLCwsLCwsLCwsLCwsLCwsLC4sLSwsLCwsLCwsLCwsLCwsLP/AABEIAMwA9wMBIgACEQEDEQH/xAAcAAABBAMBAAAAAAAAAAAAAAAABAUGBwIDCAH/xABGEAACAQIDBgMFBQUGBAYDAAABAgMAEQQSIQUGMUFRYQcicRMygZGhQlJyscEUI2KS0RUzU4Ki8HOy0uFDk6OzwvElVIP/xAAaAQEAAwEBAQAAAAAAAAAAAAAAAQIEAwUG/8QAKhEAAgIBBAEEAAcBAQAAAAAAAAECEQMEEiExQQUTIlEyYXGBkaHR4RX/2gAMAwEAAhEDEQA/ALxooooAooooAooooAooooAoorwmgPaKYd5d6sPg1vK/mIuqLq7d7ch3OlVXtvxhxFyIUhjXlcNK/wATcKPS1RZO19l43r2ucV8WdoXv7VD2MKW+n9akOwPGmQMFxcKMunnhurD1RiQ3wI9DUii7aKQbH2tFiYllhdXRuDKenEHoQdCDqKX0ICiii9AFFIto7UigXPK6ovC7EC56DmT2FQzafixg4jYCWT8KAD/WRUWiaZYFFVvg/GPBN76TxjqUVv8AkY1MdibyYbFrmw8ySW4hW8y/iU+ZfiKmyB3orwGvaAKKKKAKKKKAKKKKAKKKKAKKKKAKKKKAKKKKAKKKKAKQbbx6wQySt7qIzHuFF7fGl9R3fqAvg51HExOB65TajJRzjvDtmWeZ3clnkYk/WyL0UDQD/vSOPZjNq5t2GppZg4RmZuelu173+PKliiql2rGttjqB7zX+H9KSS4Bl1U5u3OpA/CkuWpIaJL4MbdaLF+xv+7nBBHLOgJVgOtgyntbpXQ0bXFc1+HcF9oxsOAZiP5GBNdI4b3RRdkNG2mnefbK4TDSzsLiNSbDix4Ko9WIHxp2qvfGeQ/sDAc5IvkrZj9AT8KlkIpXbm80+JmM0jZmLWAB90ccqLxVbDiOPrTVLh5XJbKBflew+AvenHBQqozczz/ICtuIlCLmOg4cyfjbhVL54ObySk6iuhiaN1uCONuHQa1lgNoPFIskbMkiG6sDZh6H9OBrbNtHNyuPStcgDJnZCFzZcwYe9a9sp14c+FW5Lq/J0L4W78HHRFJsoxEVs9hYOp0EgHLoRwv0BAqwK5p8I5Sm0Y8rAhkkU8iQULWsePmVDp0rpKFrgURLNlFFFSQFFFFAFFFFAFFFFAFFFFAFFFFAFYSSgC5IAHPlUb3y3tjwSC/mlcHIgNr24sx5KPrwFUhvTvRiMQQ0smZWXMoDARqCzLYIp0N0OjebgTxFVci6g2XvjN8sFEbPioQRxAcMfktzWGD33wEhypioSx4AtkJ9M4F65mfFMRbve6gg+nG1vhfXjWlix0sxvU2Nh16kwIuDoab9uYiMRkSMqgixzMF0PrXPuxNs4rDROIZpAPKGC6oha+W2b3WNiLi3PpTfjEmkOaVrE65pXJY37G7VXevJOxm7auEEc7qsiWBIWQXeN1v5c+QEqbWBNjqNdNa1L7QaGMnvGVlB7qUJBHxrRjcOpYlGjUaWXNI1tNfMV63PDnSGVXTXiOoN/qNRS0xyOOJkINijqejIyn61qw8kbE+2kMaDkil5GPQD3R6sQPXhWewtjSY6QqkqhgL2kZyxHPLYG4GnMcRVlbueFkakNP++P3SMsfxXXN6E27VYgTeFGw2aQ4lo8kZXLCtySQT5nJI1GgANhfXQC1XQgsKboo48OhZyqqouzEgAAcSSeAqA7xeMmHhuMPE8xFwGJEcbEfdvdyO9h2vQh8lo1C/E/Zbz4RxGLyJaRBzYpqVHci9u9qrKXxwxZPlggUdCZG+tx+VOMXjK3uYrCWuBrFJrYi4OVwBwN+NSQitMROCbRjKOS8Qpt5rX5XvYHUcK2IHyZFOVC2a73sWy5cwB0vbS/GnH2X7bipXiU+dnkVSNSpboOlze1+Bpc2z8XBdVLhTxCMSpA5FT+oqEr6LVwRyTZr/4t/iK1pgJnJCqZbAk2XQAak5tLfOpJg9l4qU2jhdj2iUfWwt86lmwtwZmIbEsI1+4GzyHsbeVfmT2qG2iYwvyVEpKm6EqykcDZlI4EEaj1410P4S76tjYTHMQcRCBmNre0Q6LJYaXuLNbnY6Xpq323Dimw2bDoqTwJ5Lf+IguWjfqeJDHW/YmoX4NXXaWnD9nlv6ExEfXLU2Q40dHCisYzpWVSUCiiigCiiigCiiigCiiigCtc7WBrZWjFjymgOb9/NrtiMZMxJtmKDskZKhR8cx/zGmaDB5tW+XIU67y7PMWNlRuUhYd1cl1PpZrfA14grNlm48I970vRRzfOfXQmGFFJcX5eHH9TT3hsPmPYf7tTbtpQJhYaALp31H52+dcsUrkej6rhjj072Lyv4McPOYwVjF3+2/3T91e/epzuHsHCzoWxEeeW5N2ZipHIWva/HjURggCjKOPFj+ZNTncceR25Fgo9FH/euGpk3B06/PyeFkxxxUrt1z9JksbdPBEWOEg/8pAfmBemHbXhth3BOGJw8nLVmjPZlOoHcfKpfgJswseI/KlVeXHJkg7Umc3UuznyOKXZ2OiZ1yOkgzrxUi4DZTzVkY2P/wBV0thmGX0qjfGHEr7SMC2eOOR2P4iMin+Vj/mq6sG3kHqPzr6HT5HkxqTMs1TKT8Vt7pMRiWw0TfuYWsQDo8q+8zdQh0A6gnpaG4PY82IymOJbAW9o9wG1JzW1vxtoLWAp+3O3d/bMRN7Q6IWZwdc7NIwCk9CQ5PpViw7LyaEWt/vSvP13qkME/bjzIvHE2rK9wPh/iXViMRGCv2RFofQ6flTPtHdXEJcsiSjqgyv8rD9aurBjIex0P9aT7WgAJI5i/wA68jH63n92pU1+n+HR4VRQ2FlaNlZCyshup4MpBvbsb3+Z61Y2xt4Y8SoEjKk3Ag2XN3Xlr0pFvfsBWjadRZ01aw95dASe4436CoFDMV1ZQyA28wOUE65QwtYnja/e1fT6TVLLHfH9zPJVwy9t342SUdGBB76XFSV8QimxYX6cT9K59h3geOxw74mDsuI9onDWwZR+da8XvbiSCDicTb8ax/MpWmctztkxaSL023vXhsKhaVvNbyxgeeQ8Aqr3Nhc2GtVLunt1cC805jDSN5RdwiJds7rexJNwmgH2ai/9vFUtHGiO17znNJOeIJR29wcRdRfTjeteHwEroFsoXMWBYDNci3G2a3bhfXjVGid1lizeNuIB8sMFul5D9b/pTnsnxxBNsRhTbrDIGP8ALJlv/NVUy7CcC+cHsAaRHDulyNdLG3Q8eNSqKNNdnWG729GGxi5sPKr2ALLwdb/eQ6inkGuOtmbTkhkWSJ2SRT5XU2I7dxpqpuDzvXSXhvvoNoQEsAs8dllUcLm+V1B+y1j6EEVJBNKKKKEBRRRQBRRRQBXjLcV7RQFS+KW7xZhOqk5VsxUXZQCSHA+0oucy6aWIItVeRo5W6hZRx/duuYDqY2s3yvXSmLwgcWNV3vH4ZwzEsoaNibkpaxPUowI+VqpKCl2atPrMuB3jdFYLtbKuURyX7pb86bMRic7AMAvGxzBmB7heRtYjvflU2m8J5L6TC3eE3+j2pw2b4SICDLJJJb7IAiX6Xb/UKrHFCLtGjP6nqM0HCTVPvhEFwEmdljd1i11ZrZfUN9rtyv0qx0xsGFiQFwVC+UKQ5YddDbU8yahm/wDuicEPao49kzBfZt7wY/c+8NCeoA4moZFiiNBp6Ej58jXLLp1PzRi3/Zao8QCpPs4VA4XkYk+tlsB8zQPEbEk2jjikIBJGVlAA5sxewHc2FVacYx4a+lyfpWxtnzsozJIFJuAykXbqFPPvXN6LCn8ifdfgf45YsRjo/bzoQ8oeaUkCNiDm9mhP2dFW5sLcLAC/RcI/d9+P61ydjMDJH76st+ZBsfjwqwvCTfh4ZEwWIa8LnLEWP905PlUH7jHS3I2txIrXFKuOjndifZG1/wCzNo4hJVJid2VyLkqMxdJAPtCz6j+I+lW5hp0kRXRldGF1ZSCpHUVGPEncr9pAmhsJlFtdBIn3GPIg3se5B4girNm7TnwTsqNNh5L+ZCAY25XeJxx094E3rxPVfRVq37mN1P8Ap/4d8ebbwy+Xwynt6U0YtdDbhVfjxHxeXVsM/rHIrfK4FIJt+MVJpnSMH/DjF/hmJ/OvJwehauL+TX8/8OrzRaJFvZjxHC0a6yzKUReJAYWLkdApNup+NO/hbu2DhCWUESuzWIBBUAICQeN8pNRndjZD4rRYisbt+9xMhLzyjmqsfKAdBZRpzY8Dd2xMAIowoFgAAB0A0Ar6jR6VYIbVz9mabInivDbCMSfYR3PRcv8Ay2rHDeHOFi8ywRXHMrmP+q9WBWrEjymtdHOzl7eYCXak9/dV8ijlaICMfC6E270vCVq33wLw7RxFhZjIZo76CRJPMQO4JYf5SOl9mCxCyLmU36jmPWqTO+KjPJSHGQAHhxp1C0jxvEdhVIvk6SXBGtq4MAZx8akvhJtIw7QiA92UNGw7EFh8mQfOmvGi+nbWnrwm2S0mNR7HLCM5P8TAqg9Tdj/lrrfBma5OkYmuBWda4BYCtlWKBRRRQBRRWLtagPSaQ7S2xDAM00qRj+JgL+g4n4VX2/8A4gmPNHhXAsSry8bHUZI++hu3YgcCRTGN268jliSzH7Tksx+PEDtUJ2W212dBz+J2z1Nvak9xG9vqBW/AeImzpWCjEopJsBJeME9i3l+tczM7nmfnWN253Px/rVqIOw42VhcWN/8AelZkVzZuFvzNgZEDO0mEJytGbnJfmnNWHGw0YXHEgjozB4pZY1dCGVlDAjgQRcEeoNQCj/G/Hl8VFB9lI89v4pGYX+Aj+tJdz91UdFmlGYEeRDwI++3XsPj0pX4z4Ari4ZuTx5L9CjE/lJ9KlWCAVVCiyhVA9ALD6V5fqeeWOCUfJSbpGUGyIl4Io9Bb8qMXg0yEADh0pZ7Sk+KkspPavnE5uVtlJS4Ihi8KGBBFweIOoPrUF3l2V+ztmQnKRmQ9CpFxft5TVi43ERwqGlcLfgOLN+FRqahW9G1o51VFBVQSSWsCbi2gHDn9K+h0csm7hcf0RiTv8jpDZze1jDH7QB/mF/1pr2zunDOLSIrjlmUG3oeIqs8F4zOmgwqEf8dr/wDt1ItmeMeFcH2ySxMByAlBNr2BXXtqLV6x3MMT4WYW5IV17LI9vqTamuPZ+x8K9mmhZ1OoztiGB7hcwBqLb3b74jGZySVhvb2SuAig3sHsbyuRcn7I4dzDgsr+6GI/hXSii30W6Og9l767LWwGJReXmR0HzK2FTHAbSimXNDIkifeR1dfmprkowSLxVx6g/wBKVbP25LBJnhkeNh9pTZv8wGh+OlS4NdlezrcV4wqtfDfxIGLK4fE5VxGuVgLLMBroPsvbivA2JFuAslTeoIK/8SdzBi0DIcs0dyjcteKNzyk2NxwIB61TKRBJiuJMmFlW4Z0jzXsLD2kWma5HvqdRrY8a6lkjBFjUY3i3OgxItJGr9L6MPwsNR8DUEplDvtN00tHKOTxPx/EjC6ntYUl/b2J/u2vVj4zwlS/7uSVR0bI4HxsD86ML4Ui/mklPYBF/MGq0jpvf2QTAbI9vmzyiNtMsQUySSk38q5TZToPesNaurw/3dGGhAC2JOZtb69zz00vWe725MOH1RAD94+Zj8Tr8ql8MQUWFEn5IlJVwbKKKKucwooooAqF+J+8BwuEbIbSSXRTzAIOZh3A0B5FhU0NUx44FjJhhyyzfPPDf6WqGTHsqbF7QdroLBbAWyroBqLXFxy4dLVhFEBWEC8TzJNKBWrDiVWW77MTXlqytRXeUeCQjQX9dD+h9QbH4VfPgztMvgljY3MTsg7KfOo9BnIHYCqJiGo6f7vVueDAK+2HdD8SG/S1Y8sUnwQx98WtgHEYa6Al4m9ooHEixDgd8pJ72tzqtth7zNGipiCwjWypKASLDQBra/r+ddC4iAMLGqx3q3BbO8uGb2buSXUjNG9+OZSCBfnoQeNr1my4oZFtkUatUJcHjA4ukgYdQ4Nadv7a9jECbMxOVF6ta92t9kDj8BzqFbS3cnQ+bCZTzaHMFPoEJUfAD0pixKFSy5WDXy2YnMO2uupIrF/5sd1t8foUWJWbdqYuSQ+0LBi5YZrqWOW1wEBui6i1wAeV7GkkWyJH46Hv5j9NB86kWzdi5QL2uRqf0p+wuDC8BW3dSqJqWL7IjDu5KNVNiO3/em3HbKljJJGvE24+pH9Ks5Epn2ogMwvwso/Oimy7xRILgcWAyl1V7HUG+o6aVY2DkV0DJ7pGgGn5VE95tiBR7WPl73pSnc/FkBlPIg/PQ/ofia36abUtr8mWcKJBjcJcZhx50wbQ2Mj62yt1H6ipg63U+lNLJW/iSqRy65RAU9pBJcEo6EEEcQQQQw9DY10/uLtz9rwcMxsGdPMBwDqxRwO2ZT8CK5/3lwgsj87lT3BBq2fBC/wDZ6X4GSYj09oR+YavLz4/bnSOqdosmiiiuQPCteZRTXt3ePD4Rc2IlVAeA1LMeiIoLMfQVBsb4y4dT5MPOw6kxx/QsT86iyUmWfRVW4TxrwpNpIJ0HUezf6Ag1N9gb14XGC+HmV+q6q4/EjWYcOlSKHuivAa9oQFFFFAFV/wCKuwmnw+ZAS8RLgDiwtZ1He2oHVRVgVoxcAZSKglM5MlitqNVa5BHAg66fOsLVZu++5gjdpI/KrEswC5kDXuSyixAP3l1F9QagsmyXH2Q34JUI/wBeU1qxZklUi422otTh/Zj8wF/FJGPyJNYrCAQo87E6BQQCegv5m+Qq8s8fBFmODiAOZuA5dT09Ovarw8LtkNFAHkFnkYuw5gHRQe+UA271ENytxnd0lxIsBYrH6cC/IAclHx6Vc2CwwRQKySlbIbFNYugPEVqxWLSNSzsqqOLMQoHqTUUxfiVgUJVHeUj/AAo2YfzGy/WoKkhxmzUIOgqgtuYD/wDKzIRp7YsO4ZQ4/MfKrQPipguDidO7Q3H+hmNVtvztOJsWuKwsiyDIpax4ZGtdhxHFQbjg1+RqJJ0Xg6dse1g8tazpXuFxyyIGXgRfuOoPcV4xrPHo2MyD02bUjuQfh8eVOkUJa+UXtWiePiGH6VNECKFhIpRuYIPxFr1Gt2E1b8K/W39DTntub2K8bM1wpHHXQn4X+dM2zscYSy+zLXy3IIutr6W58fpWrTz+ScvBwzE6aS0YHMiklqaF3jjt7kpP4B/1V6u0ZJL5QkCc5JTcjrlRdWPYXr0nnxx8mba2J95JgQIl1cm9hy0IA9Terz3B2V+z4SGLmkYB7sfMx+LM1VruFuoZXWWRSUD5lZwQ8pHullJIVAfNbmba2Gt14SHKoFedlye5LcXqlRvqLeIG9a4DDe0sGkdskSngXIJu38KgEn4DnUndrCqD8TMacbtMYYEiOEBD+Jh7SQ24cAi/A1zlJRTbLQg5yUV2yKNJicY7veWWVjdntcspve5JtEtyuVRpa+grJ9y8Va+RPQy3b6X/ADqx8DgVjRUQWUfU8yep70q9lXh5PU57viuD2o+nY0vk+SlZ9lSJqYzbqhv9K92bM6sHjexXzBgxR1troRqDVm7b2YL+0XS519TzqKbT2MGuyeWTqNA3Zv61swa5T/EZc2gceY8lj+G/iR7Yrh8UwMhsI5TYe0P3X5B+FiOOvA8bURr1x7nKnmNbMOFj26V0j4Z7zHGYVWc3lQ+zk7soBDf5lKn1v0r0Eec0TOiiipKhRRRQCXF4JXGoqIbT3EhkJOQAn7t1/KpzRQmytE8Nor6hj/nP6VINj7nww+4iqeZA1PqTrUrooLNGHwyoNBTDvlvXHgYwSDJK9xHEDYuQLkk/ZReJb5XNhUgxMuVSSbd+neudN4t6DiMRiJSf3cgyWB19gh/dwqeQdhmY87nlpUPjotBW+Rq3k3jmxTmTEOXOuVbkRp+BL2+PHqaYkxjX5n50oWEsSz8+A4AdPT0rM4bpVfcSNa0WWUd1CRsS56/OsP2oggg2YcD/AL49LGlTQEVpljvxqVOzjPBKPao37N2s0R/dnL1Q6Kfwk6fA6jqRT5HvQODnIf4lqHyIRp8qsLZXh9K8Uc2ExBySIrZJEOlxqLr5TY3Huip4OSk1wLMFvVBGusqEnjZW+QrTjt+1sRFHn7v5UH6n6Vth3Fx9ivtIVDaH92pJ/wDTuPgRTlsjwlzMGxMry2PuKpjT4m5Y/DLVdkS/uy6Inu1h5sZiGMer8GnsQkAOn7of4ls2X7vEa+ap3ivCqJtULxnsQwPezD8iKsHYW7sWHQKiKijgqiw7/HvWG8G+GDwek8yK9r+zHnkI65Fufiasjm2VvH4VWP8AfP8AyKP1NSPYfh1DEQxXOw5v5vpa30prxnjXADaLCzOOrvHFfuAMx+dq2YDxrgJtLh5o+6tHKB8PKfpShbLMwWBWMaUrpg3f3vwmM/uJkZrXKHyyAdSjWNPwNSVNWKPlrnHDSn+1Sz/bmmX4hnX/AKa6PxCXUiufPEfZTw4tmXQSv7aM9JB74HqbN8RVMkd8HH7R1wz2TUvppk4QVlamndvbK4mIMLB1sJE5q3Dh0NtKdia+RnBwk4y7R9HGSkrXQnxyAow7VGpEqRbRlsh76UwNXbD0dkriQzevBhXVgNHBB/EtrH5H6VN/AnEkTTpyKI3xViL/ACY1GN8WGSPrnY/JbfqKmXgbsw2lnIIDERr3C3Zz6ZiB6qa+h0sm8Ss+e1kFHNJIugGigCitRiPaKKKAKKKKAKKKKAjXiDiTHgMUy8RBJb4rb9a5pRbvbkP00FdQb3YH22Gli/xI3T+ZSB9SK5ljiKyEEWPAjoQdR89KrJ0madLFSyxT+xUFr21e0VkPrNpqlGlInFLJzypMwrpA8jXq5COdNPSug/B582z4gfstIv8ALIwtVBuOvAan0H9TpV/+DmFZNnQ5uLhpD/8A0dn/ACNd10eNk4ZOfYL0rPKBWVI9q4xYYnkc2REZ2P8ACilm+gNWORAfE7fpsNfDYYgTFM0knH2CG9rDnI1iQOQ15iufcZjSzEi+puxJLMxPEsx1JpZtvbEs0rSsxDyOZGsTozcAD0VbKKaRQk9Br3NWNBoQOOAxuWzXYOpBQqbMp6huIPerv8MvEYzlMNimBkOkcvD2tvsOOAewNjzt148/ilWBxJVgQSCCCCDYgjUEdwaA7KU3FRLfrdhcXCVOhvmVgLlWANj34kEdDW3w83g/bMHHI1vaWySW4Z00JHZtG/zVKHW9CejmR8FNg8TqwhmAIDsCYpV6P/CbceXMC16kuC32jHlxaNh5Ovvxv/Ejjkeuo7mrU3g3ZjxClXQMDyP5g8Qe4qtsd4dyxE/s8pAufLIAw17gWPxFZc+lx5vxrn7NGHUzxfhf7CfEbZik1EsVuX7xP60143b8CA+cOeieb5t7o+dbn3IxBOuGwLd8s0Z0/wCC6D6U67G8PpcwLCGP/hxlmHo0pa31rPH0/HHyza/U8jVJJER2Zsqfac4uBHGvOxIVSfs399jbjw07WroLdrZKwRIiCyqoUDsOvfn8a0bA3fSFbAW+pJ6knU1IFFb4RUVSPNyTc3b7PaKKKucwooooAooooAooooDViI8ykVQ3idu40GIM6L+7kN200SS2pPRXtf8AFfrV/U07c2Ss6MrC4IsR1BqGWjJxdo5qR7+vMdKHe1Snebc2TDsSsbSR396MXdR/HFz/ABRkA8wDqYdiJola2fXoyyRuPVWUj5Ma4vD9HtQ9V+NSXJ4zXNAWsDjIr2BzHkBmJPwKrUl2Hu1i8SR7OL2CHjNKLvY8oo+R4+a1/wCIcDdQrsyZdWpdDXu/sU4ycYcA5TYytY+SMHUnoze6oPUnjw6W2PhBHGFAsAAABwAAsAPQAUwbl7pR4SMKg7sx9525sx69uAqXKKuYJOz2on4ny5dmYy3/AOvIPmLfqallRzfvBmXBYiMC+aGQW6+W9vpapKnKWJ94+prVSjGxlW1/3/vQ/GkxoAvRWNF6A9vWSmsKySgLy8BMUfZzp0kRv5kt/wDGrkqnvAjBkQyuR70th3yIAfqTVw1CJYVg0QPEVnRUkGj9kXpWawgcBWyigCiiigCiiigCiiigCiiigCiiigCiiigE2IwavxFNOL3Zif3kVvxKrfmKf6KCyOYXdSFD5Y41/Cir+Qp3w+z0XgKWUUomzwCvaKKEBWjGRZlIrfQaA5s8Q91zDiCFQ5Xu0eUcRzRf40+7zQra5WoBPAVseKngw4H+h7V1hvVu7HioyjjQ2IINmVhqGQjgw5GqV3t3YkizGWO5P/jxICkg1N8TD9liSbumhOtiakFZ15ThJgOgPqpzL8Of0rUMCe/8pqBQlAp02BsmTETJFGPM5sLi4A5s3YDX6c6U7J2BJM4VEJPzI9eQ+JFXh4e7kLhhmYAyMPM3HToDYVFlq+yU7m7FXDYdIkFlRQB1J4lj3JJJ9akVYxpYWrKpKhRRRQBRRRQBRRRQBRRRQBRRRQBRRRQBRRRQBRRRQBRRRQBRRRQBRRRQBRRRQHhFI8Vs9XpbRQEK2luDh5WLNDGWPE5crH1K2vSSHw2wwP8AcofXM35mrAoqKJsY9nbvRxABVVQOSqAPkNKeY4wBYVnRUkWFFFFAFFFFAFFFFAFFFFAFFF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60" name="Picture 8" descr="http://1.bp.blogspot.com/-qpBs5tjBjqM/TriKvt1Qa7I/AAAAAAAAAbg/qAFt1ExL-o4/s640/colors%2Bfiltros.jpg"/>
          <p:cNvPicPr>
            <a:picLocks noChangeAspect="1" noChangeArrowheads="1"/>
          </p:cNvPicPr>
          <p:nvPr/>
        </p:nvPicPr>
        <p:blipFill>
          <a:blip r:embed="rId2"/>
          <a:srcRect l="4823" t="2907" r="3536" b="4069"/>
          <a:stretch>
            <a:fillRect/>
          </a:stretch>
        </p:blipFill>
        <p:spPr bwMode="auto">
          <a:xfrm>
            <a:off x="1000100" y="4357694"/>
            <a:ext cx="200026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2" name="Picture 10" descr="http://www.thewebfoto.com/wp-content/uploads/2008/09/filtro_color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85992"/>
            <a:ext cx="4429156" cy="1714512"/>
          </a:xfrm>
          <a:prstGeom prst="rect">
            <a:avLst/>
          </a:prstGeom>
          <a:noFill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28525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8720" y="4143380"/>
            <a:ext cx="14738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1651992" cy="164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1000108"/>
            <a:ext cx="6400800" cy="98109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MULTIPLICADORES, EXTENSORES Y LENTES DE ACERCAMIENTO</a:t>
            </a:r>
            <a:endParaRPr lang="es-MX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8476188"/>
              </p:ext>
            </p:extLst>
          </p:nvPr>
        </p:nvGraphicFramePr>
        <p:xfrm>
          <a:off x="1403648" y="1988840"/>
          <a:ext cx="35283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VCBG\Pictures\set de anillos extensor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9088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CBG\Pictures\tubos de extens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54" y="4365104"/>
            <a:ext cx="3317355" cy="194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6832124"/>
              </p:ext>
            </p:extLst>
          </p:nvPr>
        </p:nvGraphicFramePr>
        <p:xfrm>
          <a:off x="1118315" y="1359526"/>
          <a:ext cx="6782874" cy="408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8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Se acopla a la cámara utilizando el habículo de la batería y la rosca del trípode.</a:t>
            </a:r>
          </a:p>
          <a:p>
            <a:endParaRPr lang="es-ES" dirty="0"/>
          </a:p>
        </p:txBody>
      </p:sp>
      <p:pic>
        <p:nvPicPr>
          <p:cNvPr id="1030" name="Picture 6" descr="grip reflex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491" y="4138379"/>
            <a:ext cx="1618209" cy="14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EMPUÑADURAS O GRIPS</a:t>
            </a:r>
            <a:endParaRPr lang="es-ES" dirty="0"/>
          </a:p>
        </p:txBody>
      </p:sp>
      <p:pic>
        <p:nvPicPr>
          <p:cNvPr id="1042" name="Picture 18" descr="http://www.fotochismes.com/wp-content/uploads/2013/05/Nikon-MB-D15-battery-grip-for-D71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333" y1="22257" x2="22333" y2="22257"/>
                        <a14:foregroundMark x1="23000" y1="44201" x2="23000" y2="44201"/>
                        <a14:foregroundMark x1="14000" y1="84639" x2="14000" y2="84639"/>
                        <a14:foregroundMark x1="60333" y1="87147" x2="60333" y2="87147"/>
                        <a14:foregroundMark x1="81333" y1="79937" x2="81333" y2="79937"/>
                        <a14:foregroundMark x1="83000" y1="17241" x2="82000" y2="18495"/>
                        <a14:foregroundMark x1="35333" y1="21003" x2="35333" y2="21003"/>
                        <a14:foregroundMark x1="51333" y1="10972" x2="51333" y2="1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83" y="2359152"/>
            <a:ext cx="2143125" cy="22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dzoom.org.es/dzdn/img/0907/grip-mb-d20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37" y="4350995"/>
            <a:ext cx="13806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31486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8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Reduce la distancia mínima de enfoque</a:t>
            </a:r>
          </a:p>
          <a:p>
            <a:r>
              <a:rPr lang="es-MX" dirty="0" smtClean="0"/>
              <a:t>Se enroscan el extremo del objetivo</a:t>
            </a:r>
          </a:p>
          <a:p>
            <a:r>
              <a:rPr lang="es-MX" dirty="0" smtClean="0"/>
              <a:t>Se pueden combinar varios lentes</a:t>
            </a:r>
          </a:p>
          <a:p>
            <a:endParaRPr lang="es-MX" dirty="0"/>
          </a:p>
        </p:txBody>
      </p:sp>
      <p:pic>
        <p:nvPicPr>
          <p:cNvPr id="7" name="6 Marcador de contenido" descr="lente-sigma-18-50mm-f-28-45-dc-para-nikon_MLM-F-3307395844_102012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428868"/>
            <a:ext cx="1974860" cy="148114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Lentes de acercamiento</a:t>
            </a:r>
            <a:endParaRPr lang="es-MX" b="1" dirty="0"/>
          </a:p>
        </p:txBody>
      </p:sp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14818"/>
            <a:ext cx="304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291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714876" y="2786058"/>
            <a:ext cx="3124200" cy="2743200"/>
          </a:xfrm>
        </p:spPr>
        <p:txBody>
          <a:bodyPr/>
          <a:lstStyle/>
          <a:p>
            <a:r>
              <a:rPr lang="es-MX" dirty="0" smtClean="0"/>
              <a:t>Del ingles hide : esconderse</a:t>
            </a:r>
          </a:p>
          <a:p>
            <a:r>
              <a:rPr lang="es-MX" dirty="0" smtClean="0"/>
              <a:t>Especie de tienda campaña con agujeros para sacar la cámara</a:t>
            </a:r>
          </a:p>
          <a:p>
            <a:endParaRPr lang="es-MX" dirty="0"/>
          </a:p>
        </p:txBody>
      </p:sp>
      <p:pic>
        <p:nvPicPr>
          <p:cNvPr id="7" name="6 Marcador de contenido" descr="images (1)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 rot="20991725">
            <a:off x="1405569" y="2368945"/>
            <a:ext cx="2533650" cy="18097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hides</a:t>
            </a:r>
            <a:endParaRPr lang="es-MX" b="1" dirty="0"/>
          </a:p>
        </p:txBody>
      </p:sp>
      <p:pic>
        <p:nvPicPr>
          <p:cNvPr id="8" name="7 Imagen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2725">
            <a:off x="2617419" y="4283794"/>
            <a:ext cx="1998861" cy="149721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Evitan que se moje la cámara y el objetivo</a:t>
            </a:r>
          </a:p>
          <a:p>
            <a:r>
              <a:rPr lang="es-MX" dirty="0" smtClean="0"/>
              <a:t>No son sumergibles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Fundas de lluvia</a:t>
            </a:r>
            <a:endParaRPr lang="es-MX" b="1" dirty="0"/>
          </a:p>
        </p:txBody>
      </p:sp>
      <p:pic>
        <p:nvPicPr>
          <p:cNvPr id="5" name="4 Marcador de contenido" descr="funda de agua3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 rot="1169752">
            <a:off x="4583550" y="2383071"/>
            <a:ext cx="2830910" cy="31242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s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100" y="3000372"/>
            <a:ext cx="3636262" cy="190024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Carcasas subacuáticas</a:t>
            </a:r>
            <a:endParaRPr lang="es-MX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MX" dirty="0" smtClean="0"/>
              <a:t>Fotografía submarina</a:t>
            </a:r>
          </a:p>
          <a:p>
            <a:r>
              <a:rPr lang="es-MX" dirty="0" smtClean="0"/>
              <a:t>Existen dos tipos: rígidas y no rígidas</a:t>
            </a:r>
          </a:p>
          <a:p>
            <a:r>
              <a:rPr lang="es-MX" dirty="0" smtClean="0"/>
              <a:t>Bolsas estancas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429000"/>
            <a:ext cx="119094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Medir luz existente</a:t>
            </a:r>
          </a:p>
          <a:p>
            <a:r>
              <a:rPr lang="es-MX" dirty="0" smtClean="0"/>
              <a:t>Calcular exposición</a:t>
            </a:r>
          </a:p>
          <a:p>
            <a:r>
              <a:rPr lang="es-MX" dirty="0" smtClean="0"/>
              <a:t>De mano o externos </a:t>
            </a:r>
          </a:p>
          <a:p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168352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lgerian" panose="04020705040A02060702" pitchFamily="82" charset="0"/>
              </a:rPr>
              <a:t>FOTOMETRO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</p:txBody>
      </p:sp>
      <p:pic>
        <p:nvPicPr>
          <p:cNvPr id="2050" name="Picture 2" descr="C:\Users\VCBG\Documents\72924_140107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7"/>
            <a:ext cx="201622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CBG\Documents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>
                        <a14:foregroundMark x1="57333" y1="11111" x2="57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7"/>
            <a:ext cx="216024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1371600" y="2348880"/>
            <a:ext cx="3124200" cy="32137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s-MX" sz="1600" dirty="0" smtClean="0">
                <a:latin typeface="Britannic Bold" panose="020B0903060703020204" pitchFamily="34" charset="0"/>
              </a:rPr>
              <a:t>El disparador es un accesorio que remplaza al disparador de la cámara al disparar.</a:t>
            </a:r>
          </a:p>
          <a:p>
            <a:pPr indent="0">
              <a:buNone/>
            </a:pPr>
            <a:r>
              <a:rPr lang="es-MX" sz="1600" dirty="0" smtClean="0">
                <a:latin typeface="Britannic Bold" panose="020B0903060703020204" pitchFamily="34" charset="0"/>
              </a:rPr>
              <a:t>Existen dos tipos de disparadores: los de cable y los remotos.</a:t>
            </a:r>
            <a:endParaRPr lang="es-MX" sz="1600" dirty="0">
              <a:latin typeface="Britannic Bold" panose="020B090306070302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124200" cy="2952328"/>
          </a:xfrm>
        </p:spPr>
        <p:txBody>
          <a:bodyPr/>
          <a:lstStyle/>
          <a:p>
            <a:pPr indent="0">
              <a:buNone/>
            </a:pPr>
            <a:endParaRPr lang="es-MX" dirty="0">
              <a:latin typeface="Britannic Bold" panose="020B0903060703020204" pitchFamily="34" charset="0"/>
            </a:endParaRP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9375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dirty="0" smtClean="0">
                <a:latin typeface="Algerian" panose="04020705040A02060702" pitchFamily="82" charset="0"/>
              </a:rPr>
              <a:t/>
            </a:r>
            <a:br>
              <a:rPr lang="es-MX" dirty="0" smtClean="0">
                <a:latin typeface="Algerian" panose="04020705040A02060702" pitchFamily="82" charset="0"/>
              </a:rPr>
            </a:br>
            <a:r>
              <a:rPr lang="es-MX" dirty="0">
                <a:latin typeface="Algerian" panose="04020705040A02060702" pitchFamily="82" charset="0"/>
              </a:rPr>
              <a:t/>
            </a:r>
            <a:br>
              <a:rPr lang="es-MX" dirty="0">
                <a:latin typeface="Algerian" panose="04020705040A02060702" pitchFamily="82" charset="0"/>
              </a:rPr>
            </a:br>
            <a:r>
              <a:rPr lang="es-MX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MX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MX" dirty="0" smtClean="0">
                <a:latin typeface="Algerian" panose="04020705040A02060702" pitchFamily="82" charset="0"/>
              </a:rPr>
              <a:t>disparador</a:t>
            </a:r>
            <a:endParaRPr lang="es-MX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C:\Users\GINA\Downloads\aputure-re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94693"/>
            <a:ext cx="2232248" cy="17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NA\Downloads\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24" y="4149080"/>
            <a:ext cx="3847876" cy="13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NA\Downloads\di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80604"/>
            <a:ext cx="1368152" cy="17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endParaRPr lang="es-MX" dirty="0" smtClean="0"/>
          </a:p>
          <a:p>
            <a:pPr indent="0">
              <a:buNone/>
            </a:pPr>
            <a:r>
              <a:rPr lang="es-MX" sz="1400" b="1" dirty="0" smtClean="0"/>
              <a:t>Luz reflejada: Modo en el que se mide la luz que refleja el área de interés. Método que ocupan los fotómetros internos de las cámaras de fotos.</a:t>
            </a:r>
          </a:p>
          <a:p>
            <a:pPr indent="0">
              <a:buNone/>
            </a:pP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6198"/>
            <a:ext cx="3171800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latin typeface="Algerian" panose="04020705040A02060702" pitchFamily="82" charset="0"/>
              </a:rPr>
              <a:t>Mediciòn</a:t>
            </a:r>
            <a:r>
              <a:rPr lang="es-MX" dirty="0" smtClean="0">
                <a:latin typeface="Algerian" panose="04020705040A02060702" pitchFamily="82" charset="0"/>
              </a:rPr>
              <a:t> de la luz</a:t>
            </a:r>
            <a:endParaRPr lang="es-MX" dirty="0">
              <a:latin typeface="Algerian" panose="04020705040A02060702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71600" y="2204864"/>
            <a:ext cx="3125788" cy="936103"/>
          </a:xfrm>
        </p:spPr>
        <p:txBody>
          <a:bodyPr>
            <a:noAutofit/>
          </a:bodyPr>
          <a:lstStyle/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 smtClean="0"/>
          </a:p>
          <a:p>
            <a:pPr algn="l"/>
            <a:endParaRPr lang="es-MX" sz="1400" dirty="0" smtClean="0"/>
          </a:p>
          <a:p>
            <a:pPr algn="l"/>
            <a:endParaRPr lang="es-MX" sz="1400" dirty="0"/>
          </a:p>
          <a:p>
            <a:pPr algn="l"/>
            <a:r>
              <a:rPr lang="es-MX" sz="1400" dirty="0" smtClean="0"/>
              <a:t>La luz incidente: es la que incide en el área de interés. Se utiliza en cine, tv, retratos, o fotografía de moda.</a:t>
            </a:r>
          </a:p>
        </p:txBody>
      </p:sp>
      <p:pic>
        <p:nvPicPr>
          <p:cNvPr id="1026" name="Picture 2" descr="C:\Users\GINA\Downloads\Incident-and-reflective-meter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0" y="3284984"/>
            <a:ext cx="3285356" cy="9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NA\Downloads\INCID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6656"/>
            <a:ext cx="3285356" cy="10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6368752" cy="345638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s-MX" dirty="0" smtClean="0"/>
              <a:t>                                </a:t>
            </a:r>
          </a:p>
          <a:p>
            <a:pPr indent="0">
              <a:buNone/>
            </a:pPr>
            <a:r>
              <a:rPr lang="es-MX" sz="2100" b="1" dirty="0" smtClean="0"/>
              <a:t>Tipos de flash: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integrado a la cámara</a:t>
            </a:r>
          </a:p>
          <a:p>
            <a:pPr indent="0">
              <a:buNone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externo portátil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anular ò de anillo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100" b="1" dirty="0" smtClean="0"/>
              <a:t>Flash de estudio</a:t>
            </a:r>
          </a:p>
          <a:p>
            <a:pPr indent="0">
              <a:buNone/>
            </a:pPr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Iluminación  con el flash</a:t>
            </a:r>
            <a:endParaRPr lang="es-MX" sz="2800" dirty="0"/>
          </a:p>
        </p:txBody>
      </p:sp>
      <p:pic>
        <p:nvPicPr>
          <p:cNvPr id="10" name="Picture 2" descr="C:\Users\GINA\Downloads\flash-camara-fotos-segunda-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42" y="2564903"/>
            <a:ext cx="239489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GINA\Downloads\ex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4" y="3501008"/>
            <a:ext cx="2013526" cy="10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GINA\Downloads\an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8" y="4725144"/>
            <a:ext cx="1728192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A\Downloads\e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1546498" cy="29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s-ES" dirty="0"/>
              <a:t>El Kit de limpieza </a:t>
            </a:r>
            <a:r>
              <a:rPr lang="es-ES" dirty="0" smtClean="0"/>
              <a:t>contiene </a:t>
            </a:r>
            <a:r>
              <a:rPr lang="es-ES" dirty="0"/>
              <a:t>los productos necesarios para realizar una limpieza profunda y con calidad profesional del sensor de su cámara </a:t>
            </a:r>
            <a:r>
              <a:rPr lang="es-ES" dirty="0" smtClean="0"/>
              <a:t>fotográfica </a:t>
            </a:r>
            <a:r>
              <a:rPr lang="es-ES" dirty="0" err="1" smtClean="0"/>
              <a:t>asì</a:t>
            </a:r>
            <a:r>
              <a:rPr lang="es-ES" dirty="0" smtClean="0"/>
              <a:t> como de todos sus componentes</a:t>
            </a:r>
            <a:endParaRPr lang="es-MX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Kit de limpieza</a:t>
            </a:r>
            <a:endParaRPr lang="es-MX" dirty="0"/>
          </a:p>
        </p:txBody>
      </p:sp>
      <p:pic>
        <p:nvPicPr>
          <p:cNvPr id="4098" name="Picture 2" descr="C:\Users\GINA\Downloads\kit completo ch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9523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INA\Downloads\kit-de-limpi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1872208" cy="19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INA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3600"/>
            <a:ext cx="1914525" cy="18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3 Patas</a:t>
            </a:r>
          </a:p>
          <a:p>
            <a:r>
              <a:rPr lang="es-MX" dirty="0" smtClean="0"/>
              <a:t>Mantiene la cámara estática</a:t>
            </a:r>
          </a:p>
          <a:p>
            <a:r>
              <a:rPr lang="es-MX" dirty="0" smtClean="0"/>
              <a:t>Cuerpo</a:t>
            </a:r>
          </a:p>
          <a:p>
            <a:r>
              <a:rPr lang="es-MX" dirty="0" smtClean="0"/>
              <a:t>Rotula(3D, de bola y Joystick)</a:t>
            </a:r>
          </a:p>
          <a:p>
            <a:r>
              <a:rPr lang="es-MX" dirty="0" smtClean="0"/>
              <a:t>Zapata</a:t>
            </a:r>
          </a:p>
          <a:p>
            <a:pPr indent="0">
              <a:buNone/>
            </a:pP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3"/>
            <a:ext cx="1656184" cy="196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TRIPODES Y MONOPIES</a:t>
            </a:r>
            <a:endParaRPr lang="es-MX" dirty="0"/>
          </a:p>
        </p:txBody>
      </p:sp>
      <p:pic>
        <p:nvPicPr>
          <p:cNvPr id="3074" name="Picture 2" descr="C:\Users\VCBG\Documents\rotula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17" y="2132856"/>
            <a:ext cx="2725947" cy="210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CBG\Documents\rotula-joystick-324rc2-manfro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506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CBG\Documents\cabezal-rotula-de-bola-con-esfera-manfrotto-492_MLM-F-3260664794_10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2522984" cy="188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CBG\Documents\4727-4727-larg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83" y="4725145"/>
            <a:ext cx="1645469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Fotografía nocturna, tormentas</a:t>
            </a:r>
          </a:p>
          <a:p>
            <a:r>
              <a:rPr lang="es-MX" dirty="0" smtClean="0"/>
              <a:t>Teleobjetivos</a:t>
            </a:r>
          </a:p>
          <a:p>
            <a:r>
              <a:rPr lang="es-MX" dirty="0" smtClean="0"/>
              <a:t>Con el mismo encuadre</a:t>
            </a:r>
          </a:p>
          <a:p>
            <a:r>
              <a:rPr lang="es-MX" dirty="0" smtClean="0"/>
              <a:t>Por comodidad (estudio)</a:t>
            </a:r>
          </a:p>
          <a:p>
            <a:r>
              <a:rPr lang="es-MX" dirty="0" err="1" smtClean="0"/>
              <a:t>Autodisparo</a:t>
            </a:r>
            <a:endParaRPr lang="es-MX" dirty="0" smtClean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259251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CUANDO USARLO?</a:t>
            </a:r>
            <a:endParaRPr lang="es-MX" dirty="0"/>
          </a:p>
        </p:txBody>
      </p:sp>
      <p:pic>
        <p:nvPicPr>
          <p:cNvPr id="4099" name="Picture 3" descr="C:\Users\VCBG\Documents\teleobjetiv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376264" cy="2196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CBG\Documents\Grabacion-en-E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639101" cy="1665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Única pata</a:t>
            </a:r>
          </a:p>
          <a:p>
            <a:r>
              <a:rPr lang="es-MX" dirty="0" smtClean="0"/>
              <a:t>Estabilidad y soportar pero.</a:t>
            </a:r>
          </a:p>
          <a:p>
            <a:r>
              <a:rPr lang="es-MX" dirty="0" smtClean="0"/>
              <a:t>Eventos deportivos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1800200" cy="154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MONOPIE</a:t>
            </a:r>
            <a:endParaRPr lang="es-MX" dirty="0"/>
          </a:p>
        </p:txBody>
      </p:sp>
      <p:pic>
        <p:nvPicPr>
          <p:cNvPr id="5122" name="Picture 2" descr="C:\Users\VCBG\Documents\mono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74320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CBG\Documents\monopo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518717" cy="213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Filtros.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Cristal.</a:t>
            </a:r>
          </a:p>
          <a:p>
            <a:r>
              <a:rPr lang="es-ES" dirty="0" smtClean="0"/>
              <a:t>Equilibrio Cromático.</a:t>
            </a:r>
          </a:p>
          <a:p>
            <a:r>
              <a:rPr lang="es-ES" dirty="0" smtClean="0"/>
              <a:t>Absorber y retener luz.</a:t>
            </a:r>
          </a:p>
          <a:p>
            <a:r>
              <a:rPr lang="es-ES" smtClean="0"/>
              <a:t>Conseguir efectos.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://www.juventudfotografica.com/wp-content/uploads/2013/04/FILTROS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8" b="96337" l="2667" r="96667">
                        <a14:foregroundMark x1="54222" y1="52747" x2="54222" y2="5274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7944" y="2438400"/>
            <a:ext cx="392909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>
          <a:xfrm>
            <a:off x="1285852" y="2285992"/>
            <a:ext cx="3124200" cy="3357586"/>
          </a:xfrm>
        </p:spPr>
        <p:txBody>
          <a:bodyPr/>
          <a:lstStyle/>
          <a:p>
            <a:r>
              <a:rPr lang="es-ES" sz="2000" dirty="0" smtClean="0"/>
              <a:t>Frente de la óptica.</a:t>
            </a:r>
          </a:p>
          <a:p>
            <a:r>
              <a:rPr lang="es-ES" sz="2000" dirty="0" smtClean="0"/>
              <a:t>Diámetro = Objetivo</a:t>
            </a:r>
          </a:p>
          <a:p>
            <a:r>
              <a:rPr lang="es-ES" sz="2000" dirty="0" smtClean="0"/>
              <a:t>Evitar contaminantes.</a:t>
            </a:r>
          </a:p>
          <a:p>
            <a:r>
              <a:rPr lang="es-ES" sz="2000" dirty="0" err="1" smtClean="0"/>
              <a:t>Portafiltros</a:t>
            </a:r>
            <a:endParaRPr lang="es-ES" sz="2000" dirty="0" smtClean="0"/>
          </a:p>
          <a:p>
            <a:r>
              <a:rPr lang="es-ES" sz="2000" dirty="0" smtClean="0"/>
              <a:t>Distinto diámetro.</a:t>
            </a:r>
          </a:p>
          <a:p>
            <a:r>
              <a:rPr lang="es-ES" sz="2000" dirty="0" err="1" smtClean="0"/>
              <a:t>Cokin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2714612" y="1285860"/>
            <a:ext cx="4000528" cy="785818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+mj-lt"/>
              </a:rPr>
              <a:t>ENROSCABLES Y CUADRADOS</a:t>
            </a:r>
            <a:endParaRPr lang="es-ES" sz="2400" dirty="0">
              <a:latin typeface="+mj-lt"/>
            </a:endParaRPr>
          </a:p>
        </p:txBody>
      </p:sp>
      <p:pic>
        <p:nvPicPr>
          <p:cNvPr id="1026" name="Picture 2" descr="http://www.aulaclic.es/fotografia-photoshop/graficos/lent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357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2206908" cy="139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00.i.aliimg.com/wsphoto/v0/786303502/Free-shipping-font-b-Camera-b-font-font-b-Filters-b-font-For-Cokin-P-12in1.jpg"/>
          <p:cNvPicPr>
            <a:picLocks noChangeAspect="1" noChangeArrowheads="1"/>
          </p:cNvPicPr>
          <p:nvPr/>
        </p:nvPicPr>
        <p:blipFill>
          <a:blip r:embed="rId4"/>
          <a:srcRect r="4762" b="38095"/>
          <a:stretch>
            <a:fillRect/>
          </a:stretch>
        </p:blipFill>
        <p:spPr bwMode="auto">
          <a:xfrm>
            <a:off x="5000628" y="3857628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Uv</a:t>
            </a:r>
            <a:r>
              <a:rPr lang="es-ES" dirty="0" smtClean="0"/>
              <a:t> o </a:t>
            </a:r>
            <a:r>
              <a:rPr lang="es-ES" dirty="0" err="1" smtClean="0"/>
              <a:t>Skylight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Transparente a la luz.</a:t>
            </a:r>
          </a:p>
          <a:p>
            <a:r>
              <a:rPr lang="es-ES" sz="2000" dirty="0" smtClean="0"/>
              <a:t>Protegen de rayos </a:t>
            </a:r>
            <a:r>
              <a:rPr lang="es-ES" sz="2000" dirty="0" err="1" smtClean="0"/>
              <a:t>uv</a:t>
            </a:r>
            <a:endParaRPr lang="es-ES" sz="2000" dirty="0" smtClean="0"/>
          </a:p>
          <a:p>
            <a:r>
              <a:rPr lang="es-ES" sz="2000" dirty="0" smtClean="0"/>
              <a:t>Protegen al objetivo.</a:t>
            </a:r>
          </a:p>
          <a:p>
            <a:r>
              <a:rPr lang="es-ES" sz="2000" dirty="0" smtClean="0"/>
              <a:t>Se pueden lavar.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9" name="Picture 8" descr="http://mco-s1-p.mlstatic.com/kit-filtros-uv-cpl-fld-nikon-canon-sony-52-55-58-67-72-mm-1483-MCO3996932860_032013-F.jpg"/>
          <p:cNvPicPr>
            <a:picLocks noChangeAspect="1" noChangeArrowheads="1"/>
          </p:cNvPicPr>
          <p:nvPr/>
        </p:nvPicPr>
        <p:blipFill>
          <a:blip r:embed="rId2"/>
          <a:srcRect l="7692" t="12000" r="7691"/>
          <a:stretch>
            <a:fillRect/>
          </a:stretch>
        </p:blipFill>
        <p:spPr bwMode="auto">
          <a:xfrm>
            <a:off x="4000496" y="2500306"/>
            <a:ext cx="2071702" cy="239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http://img.xatakafoto.com/2008/08/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357430"/>
            <a:ext cx="1785950" cy="251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142976" y="2428868"/>
            <a:ext cx="3124200" cy="2743200"/>
          </a:xfrm>
        </p:spPr>
        <p:txBody>
          <a:bodyPr/>
          <a:lstStyle/>
          <a:p>
            <a:r>
              <a:rPr lang="es-ES" dirty="0" smtClean="0"/>
              <a:t> </a:t>
            </a:r>
            <a:r>
              <a:rPr lang="es-ES" sz="2000" dirty="0" smtClean="0"/>
              <a:t>Ajustamiento al objeto.</a:t>
            </a:r>
          </a:p>
          <a:p>
            <a:r>
              <a:rPr lang="es-ES" sz="2000" dirty="0" smtClean="0"/>
              <a:t>Elimina exceso de luz.</a:t>
            </a:r>
          </a:p>
          <a:p>
            <a:r>
              <a:rPr lang="es-ES" sz="2000" dirty="0" smtClean="0"/>
              <a:t>Lineales= No enfoque.</a:t>
            </a:r>
          </a:p>
          <a:p>
            <a:r>
              <a:rPr lang="es-ES" sz="2000" dirty="0" smtClean="0"/>
              <a:t>Circulares= Autoenfoque.</a:t>
            </a:r>
            <a:endParaRPr lang="es-ES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928926" y="1214422"/>
            <a:ext cx="3143272" cy="594214"/>
          </a:xfrm>
        </p:spPr>
        <p:txBody>
          <a:bodyPr>
            <a:noAutofit/>
          </a:bodyPr>
          <a:lstStyle/>
          <a:p>
            <a:r>
              <a:rPr lang="es-ES" sz="3200" b="0" dirty="0" smtClean="0">
                <a:latin typeface="+mj-lt"/>
              </a:rPr>
              <a:t>POLARIZADOR</a:t>
            </a:r>
            <a:endParaRPr lang="es-ES" sz="3200" b="0" dirty="0">
              <a:latin typeface="+mj-lt"/>
            </a:endParaRPr>
          </a:p>
        </p:txBody>
      </p:sp>
      <p:pic>
        <p:nvPicPr>
          <p:cNvPr id="9" name="Picture 2" descr="http://s2.subirimagenes.com/imagen/3784032captura-de-pantalla.png"/>
          <p:cNvPicPr>
            <a:picLocks noChangeAspect="1" noChangeArrowheads="1"/>
          </p:cNvPicPr>
          <p:nvPr/>
        </p:nvPicPr>
        <p:blipFill>
          <a:blip r:embed="rId2"/>
          <a:srcRect l="56363" t="8420" r="5455" b="4569"/>
          <a:stretch>
            <a:fillRect/>
          </a:stretch>
        </p:blipFill>
        <p:spPr bwMode="auto">
          <a:xfrm>
            <a:off x="4214810" y="2471202"/>
            <a:ext cx="2000264" cy="2815186"/>
          </a:xfrm>
          <a:prstGeom prst="rect">
            <a:avLst/>
          </a:prstGeom>
          <a:noFill/>
        </p:spPr>
      </p:pic>
      <p:pic>
        <p:nvPicPr>
          <p:cNvPr id="10" name="Picture 2" descr="http://s2.subirimagenes.com/imagen/3784032captura-de-pantalla.png"/>
          <p:cNvPicPr>
            <a:picLocks noChangeAspect="1" noChangeArrowheads="1"/>
          </p:cNvPicPr>
          <p:nvPr/>
        </p:nvPicPr>
        <p:blipFill>
          <a:blip r:embed="rId2"/>
          <a:srcRect l="7273" t="8420" r="56363" b="4569"/>
          <a:stretch>
            <a:fillRect/>
          </a:stretch>
        </p:blipFill>
        <p:spPr bwMode="auto">
          <a:xfrm>
            <a:off x="6215073" y="2500306"/>
            <a:ext cx="197958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443</Words>
  <Application>Microsoft Office PowerPoint</Application>
  <PresentationFormat>Presentación en pantalla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Alta costura</vt:lpstr>
      <vt:lpstr>         accesorios</vt:lpstr>
      <vt:lpstr>FOTOMETRO</vt:lpstr>
      <vt:lpstr>TRIPODES Y MONOPIES</vt:lpstr>
      <vt:lpstr>¿CUANDO USARLO?</vt:lpstr>
      <vt:lpstr>MONOPIE</vt:lpstr>
      <vt:lpstr>Filtros.</vt:lpstr>
      <vt:lpstr>Presentación de PowerPoint</vt:lpstr>
      <vt:lpstr>Uv o Skylight</vt:lpstr>
      <vt:lpstr>Presentación de PowerPoint</vt:lpstr>
      <vt:lpstr>Densidad neutra</vt:lpstr>
      <vt:lpstr>Filtros de colores</vt:lpstr>
      <vt:lpstr>MULTIPLICADORES, EXTENSORES Y LENTES DE ACERCAMIENTO</vt:lpstr>
      <vt:lpstr>Presentación de PowerPoint</vt:lpstr>
      <vt:lpstr>EMPUÑADURAS O GRIPS</vt:lpstr>
      <vt:lpstr>Presentación de PowerPoint</vt:lpstr>
      <vt:lpstr>Lentes de acercamiento</vt:lpstr>
      <vt:lpstr>hides</vt:lpstr>
      <vt:lpstr>Fundas de lluvia</vt:lpstr>
      <vt:lpstr>Carcasas subacuáticas</vt:lpstr>
      <vt:lpstr>         disparador</vt:lpstr>
      <vt:lpstr>Mediciòn de la luz</vt:lpstr>
      <vt:lpstr>Iluminación  con el flash</vt:lpstr>
      <vt:lpstr>Kit de limpieza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VCBG</dc:creator>
  <cp:lastModifiedBy>toshiba-pc</cp:lastModifiedBy>
  <cp:revision>45</cp:revision>
  <dcterms:created xsi:type="dcterms:W3CDTF">2014-02-11T23:50:52Z</dcterms:created>
  <dcterms:modified xsi:type="dcterms:W3CDTF">2014-03-08T14:50:54Z</dcterms:modified>
</cp:coreProperties>
</file>