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5" r:id="rId3"/>
    <p:sldId id="264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0" autoAdjust="0"/>
    <p:restoredTop sz="94660"/>
  </p:normalViewPr>
  <p:slideViewPr>
    <p:cSldViewPr>
      <p:cViewPr>
        <p:scale>
          <a:sx n="66" d="100"/>
          <a:sy n="66" d="100"/>
        </p:scale>
        <p:origin x="-1546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50153D-CB38-4623-8262-352C0D35F23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11B80-7E5F-4CB9-8C52-D375C049618F}" type="datetimeFigureOut">
              <a:rPr lang="es-MX" smtClean="0"/>
              <a:pPr/>
              <a:t>19/09/2016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8"/>
          </a:xfrm>
          <a:solidFill>
            <a:schemeClr val="tx1"/>
          </a:solidFill>
        </p:spPr>
        <p:txBody>
          <a:bodyPr/>
          <a:lstStyle/>
          <a:p>
            <a:r>
              <a:rPr lang="es-MX" sz="4000" dirty="0" smtClean="0">
                <a:solidFill>
                  <a:schemeClr val="bg1"/>
                </a:solidFill>
              </a:rPr>
              <a:t>PROCEDIMIENTOS Y REQUISITOS</a:t>
            </a:r>
            <a:r>
              <a:rPr lang="es-MX" dirty="0" smtClean="0">
                <a:solidFill>
                  <a:schemeClr val="bg1"/>
                </a:solidFill>
              </a:rPr>
              <a:t>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704856" cy="52565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arenR"/>
            </a:pPr>
            <a:r>
              <a:rPr lang="es-MX" sz="2800" dirty="0">
                <a:solidFill>
                  <a:schemeClr val="tx1"/>
                </a:solidFill>
              </a:rPr>
              <a:t>PRESENTAR EL TRABAJO </a:t>
            </a:r>
            <a:r>
              <a:rPr lang="es-MX" sz="2800" dirty="0" smtClean="0">
                <a:solidFill>
                  <a:schemeClr val="tx1"/>
                </a:solidFill>
              </a:rPr>
              <a:t>ANTES </a:t>
            </a:r>
            <a:r>
              <a:rPr lang="es-MX" sz="2800" dirty="0">
                <a:solidFill>
                  <a:schemeClr val="tx1"/>
                </a:solidFill>
              </a:rPr>
              <a:t>DE </a:t>
            </a:r>
            <a:r>
              <a:rPr lang="es-MX" sz="2800" dirty="0" smtClean="0">
                <a:solidFill>
                  <a:schemeClr val="tx1"/>
                </a:solidFill>
              </a:rPr>
              <a:t>EXPONERLO. DEBERAN PRESENTARSE TODOS LOS MIEMBROS DEL EQUIPO, YA QUE  SERA REVISADO  INDIVIDUALMENTE. SE ENVIARA POR CORREO O SE PRESENTARA EN DISPOSITIVO PORTATIL ( NO USB)</a:t>
            </a:r>
            <a:endParaRPr lang="es-MX" sz="2800" dirty="0">
              <a:solidFill>
                <a:schemeClr val="tx1"/>
              </a:solidFill>
            </a:endParaRPr>
          </a:p>
          <a:p>
            <a:pPr marL="514350" indent="-514350">
              <a:buClrTx/>
              <a:buFont typeface="+mj-lt"/>
              <a:buAutoNum type="arabicParenR"/>
            </a:pPr>
            <a:r>
              <a:rPr lang="es-MX" sz="2800" dirty="0">
                <a:solidFill>
                  <a:schemeClr val="tx1"/>
                </a:solidFill>
              </a:rPr>
              <a:t>EXPONER EN FECHA PROGRAMADA 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s-MX" sz="2800" dirty="0">
                <a:solidFill>
                  <a:schemeClr val="tx1"/>
                </a:solidFill>
              </a:rPr>
              <a:t>EXPONER SIN USO DE PAPELITOS </a:t>
            </a:r>
            <a:r>
              <a:rPr lang="es-MX" sz="2800" dirty="0" smtClean="0">
                <a:solidFill>
                  <a:schemeClr val="tx1"/>
                </a:solidFill>
              </a:rPr>
              <a:t>(ACORDEONES) . O LEYENDO ALGUN DISPOSITIVO PORTATIL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s-MX" sz="2800" dirty="0" smtClean="0">
                <a:solidFill>
                  <a:schemeClr val="tx1"/>
                </a:solidFill>
              </a:rPr>
              <a:t>NO </a:t>
            </a:r>
            <a:r>
              <a:rPr lang="es-MX" sz="2800" dirty="0">
                <a:solidFill>
                  <a:schemeClr val="tx1"/>
                </a:solidFill>
              </a:rPr>
              <a:t>SE CALIFICARA LA INFORMACION DE LA DIAPOSITIVA , SOLO LA QUE LA </a:t>
            </a:r>
            <a:r>
              <a:rPr lang="es-MX" sz="2800" dirty="0" smtClean="0">
                <a:solidFill>
                  <a:schemeClr val="tx1"/>
                </a:solidFill>
              </a:rPr>
              <a:t>COMPLEMENTE (SI SE MEMORIZA, NO INCLUIR EN EL TEXTO)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s-MX" sz="2800" dirty="0" smtClean="0">
                <a:solidFill>
                  <a:schemeClr val="tx1"/>
                </a:solidFill>
              </a:rPr>
              <a:t>CADA </a:t>
            </a:r>
            <a:r>
              <a:rPr lang="es-MX" sz="2800" dirty="0">
                <a:solidFill>
                  <a:schemeClr val="tx1"/>
                </a:solidFill>
              </a:rPr>
              <a:t>INTEGRANTE DEL EQUIPO EXPONDRA UN MINIMO DE 5 </a:t>
            </a:r>
            <a:r>
              <a:rPr lang="es-MX" sz="2800" dirty="0" smtClean="0">
                <a:solidFill>
                  <a:schemeClr val="tx1"/>
                </a:solidFill>
              </a:rPr>
              <a:t>MINUTOS </a:t>
            </a:r>
          </a:p>
          <a:p>
            <a:pPr algn="l"/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0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8"/>
          </a:xfrm>
          <a:solidFill>
            <a:schemeClr val="tx1"/>
          </a:solidFill>
        </p:spPr>
        <p:txBody>
          <a:bodyPr/>
          <a:lstStyle/>
          <a:p>
            <a:r>
              <a:rPr lang="es-MX" sz="4000" dirty="0" smtClean="0">
                <a:solidFill>
                  <a:schemeClr val="bg1"/>
                </a:solidFill>
              </a:rPr>
              <a:t>PROCEDIMIENTOS Y REQUISITOS</a:t>
            </a:r>
            <a:r>
              <a:rPr lang="es-MX" dirty="0" smtClean="0">
                <a:solidFill>
                  <a:schemeClr val="bg1"/>
                </a:solidFill>
              </a:rPr>
              <a:t>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704856" cy="5256584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arenR" startAt="6"/>
            </a:pPr>
            <a:r>
              <a:rPr lang="es-MX" sz="2800" dirty="0">
                <a:solidFill>
                  <a:schemeClr val="tx1"/>
                </a:solidFill>
              </a:rPr>
              <a:t>LA DINAMICA CORRESPONDIENTE SERA EL DIA DE CLASES SIGUIENTE A LA </a:t>
            </a:r>
            <a:r>
              <a:rPr lang="es-MX" sz="2800" dirty="0" smtClean="0">
                <a:solidFill>
                  <a:schemeClr val="tx1"/>
                </a:solidFill>
              </a:rPr>
              <a:t>EXPOSICION</a:t>
            </a:r>
            <a:endParaRPr lang="es-MX" sz="2800" dirty="0">
              <a:solidFill>
                <a:schemeClr val="tx1"/>
              </a:solidFill>
            </a:endParaRPr>
          </a:p>
          <a:p>
            <a:pPr marL="514350" indent="-514350">
              <a:buClrTx/>
              <a:buFont typeface="+mj-lt"/>
              <a:buAutoNum type="arabicParenR" startAt="6"/>
            </a:pPr>
            <a:r>
              <a:rPr lang="es-MX" sz="2800" dirty="0" smtClean="0">
                <a:solidFill>
                  <a:schemeClr val="tx1"/>
                </a:solidFill>
              </a:rPr>
              <a:t>LA </a:t>
            </a:r>
            <a:r>
              <a:rPr lang="es-MX" sz="2800" dirty="0">
                <a:solidFill>
                  <a:schemeClr val="tx1"/>
                </a:solidFill>
              </a:rPr>
              <a:t>DINAMICA </a:t>
            </a:r>
            <a:r>
              <a:rPr lang="es-MX" sz="2800" dirty="0" smtClean="0">
                <a:solidFill>
                  <a:schemeClr val="tx1"/>
                </a:solidFill>
              </a:rPr>
              <a:t> </a:t>
            </a:r>
            <a:r>
              <a:rPr lang="es-MX" sz="2800" dirty="0">
                <a:solidFill>
                  <a:schemeClr val="tx1"/>
                </a:solidFill>
              </a:rPr>
              <a:t>DEBERA SER </a:t>
            </a:r>
            <a:r>
              <a:rPr lang="es-MX" sz="2800" dirty="0" smtClean="0">
                <a:solidFill>
                  <a:schemeClr val="tx1"/>
                </a:solidFill>
              </a:rPr>
              <a:t>REVISADA Y FIRMADA  </a:t>
            </a:r>
            <a:r>
              <a:rPr lang="es-MX" sz="2800" dirty="0">
                <a:solidFill>
                  <a:schemeClr val="tx1"/>
                </a:solidFill>
              </a:rPr>
              <a:t>POR EL </a:t>
            </a:r>
            <a:r>
              <a:rPr lang="es-MX" sz="2800" dirty="0" smtClean="0">
                <a:solidFill>
                  <a:schemeClr val="tx1"/>
                </a:solidFill>
              </a:rPr>
              <a:t>MAESTRO PARA IMPRESIÓN Y NUMERACION</a:t>
            </a:r>
          </a:p>
          <a:p>
            <a:pPr marL="514350" indent="-514350">
              <a:buClrTx/>
              <a:buFont typeface="+mj-lt"/>
              <a:buAutoNum type="arabicParenR" startAt="6"/>
            </a:pPr>
            <a:r>
              <a:rPr lang="es-MX" sz="2800" dirty="0" smtClean="0">
                <a:solidFill>
                  <a:schemeClr val="tx1"/>
                </a:solidFill>
              </a:rPr>
              <a:t>SE PRENSENTARAN LAS DINAMICAS CALIFICADAS CON ORDEN DE ENTREGA Y CON FORMATO DE DISTRIBUCION DE ACIERTOS</a:t>
            </a:r>
          </a:p>
          <a:p>
            <a:pPr marL="514350" indent="-514350">
              <a:buClrTx/>
              <a:buFont typeface="+mj-lt"/>
              <a:buAutoNum type="arabicParenR" startAt="6"/>
            </a:pPr>
            <a:r>
              <a:rPr lang="es-MX" sz="2800" dirty="0" smtClean="0">
                <a:solidFill>
                  <a:schemeClr val="tx1"/>
                </a:solidFill>
              </a:rPr>
              <a:t>SE ENTREGARA LA DINAMICA RESUELTA Y TAMBIEN LA DINAMICA EN FORMA DE PREGUNTAS Y RESPUESTAS.LAS DOS CON NUMERO DE EQUIPO Y HORARIO</a:t>
            </a:r>
          </a:p>
          <a:p>
            <a:pPr marL="514350" indent="-514350" algn="l">
              <a:buFont typeface="+mj-lt"/>
              <a:buAutoNum type="arabicParenR" startAt="6"/>
            </a:pPr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15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704856" cy="525658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NO PRESENTARSE A REVISION DE EXPOSICION RESTA MEDIO PUNTO, REVISION INDIVIDUAL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NO EXPONER EL DIA PROGRAMADO RESTA UN PUNTO AL EQUIPO O QUIEN FALTE</a:t>
            </a:r>
            <a:endParaRPr lang="es-MX" sz="2800" dirty="0">
              <a:solidFill>
                <a:schemeClr val="tx1"/>
              </a:solidFill>
            </a:endParaRP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EXPÓNER </a:t>
            </a:r>
            <a:r>
              <a:rPr lang="es-MX" sz="2800" dirty="0">
                <a:solidFill>
                  <a:schemeClr val="tx1"/>
                </a:solidFill>
              </a:rPr>
              <a:t>MENOS DE 5 MINUTOS </a:t>
            </a:r>
            <a:r>
              <a:rPr lang="es-MX" sz="2800" dirty="0" smtClean="0">
                <a:solidFill>
                  <a:schemeClr val="tx1"/>
                </a:solidFill>
              </a:rPr>
              <a:t>RESTA </a:t>
            </a:r>
            <a:r>
              <a:rPr lang="es-MX" sz="2800" dirty="0">
                <a:solidFill>
                  <a:schemeClr val="tx1"/>
                </a:solidFill>
              </a:rPr>
              <a:t>MEDIO </a:t>
            </a:r>
            <a:r>
              <a:rPr lang="es-MX" sz="2800" dirty="0" smtClean="0">
                <a:solidFill>
                  <a:schemeClr val="tx1"/>
                </a:solidFill>
              </a:rPr>
              <a:t>PUNTO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</a:rPr>
              <a:t>EXPÓNER MENOS DE 3 MINUTOS RESTA UN </a:t>
            </a:r>
            <a:r>
              <a:rPr lang="es-MX" sz="2800" dirty="0" smtClean="0">
                <a:solidFill>
                  <a:schemeClr val="tx1"/>
                </a:solidFill>
              </a:rPr>
              <a:t>PUNTO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SOLO LEER RESTA UN PUNTO Y MEDIO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NO COMPLEMENTAR UNA DIAPOSITIVA RESTA UN CUARTO DE PUNTO</a:t>
            </a:r>
            <a:endParaRPr lang="es-MX" sz="2800" dirty="0">
              <a:solidFill>
                <a:schemeClr val="tx1"/>
              </a:solidFill>
            </a:endParaRP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</a:rPr>
              <a:t>RESPONDER MAL UN CUESTIONAMIENTO RESTA MEDIO </a:t>
            </a:r>
            <a:r>
              <a:rPr lang="es-MX" sz="2800" dirty="0" smtClean="0">
                <a:solidFill>
                  <a:schemeClr val="tx1"/>
                </a:solidFill>
              </a:rPr>
              <a:t>PUNTO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RESPONDER </a:t>
            </a:r>
            <a:r>
              <a:rPr lang="es-MX" sz="2800" dirty="0">
                <a:solidFill>
                  <a:schemeClr val="tx1"/>
                </a:solidFill>
              </a:rPr>
              <a:t>MAL MAS DE DOS CUESTIONAMIENTOS RESTA UN </a:t>
            </a:r>
            <a:r>
              <a:rPr lang="es-MX" sz="2800" dirty="0" smtClean="0">
                <a:solidFill>
                  <a:schemeClr val="tx1"/>
                </a:solidFill>
              </a:rPr>
              <a:t>PUNTO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NO CUMPLIR CUALQUIER PUNTO DE LA DINAMICA RESTA UN PUNTO, SI NO SE ENTREGA LA DINAMICA NO SE TOMARA EN CUENTA LA PARTICIPACION DEL GRUPO.</a:t>
            </a:r>
            <a:endParaRPr lang="es-MX" sz="2800" dirty="0">
              <a:solidFill>
                <a:schemeClr val="tx1"/>
              </a:solidFill>
            </a:endParaRPr>
          </a:p>
          <a:p>
            <a:pPr algn="l"/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 smtClean="0">
              <a:solidFill>
                <a:schemeClr val="tx1"/>
              </a:solidFill>
            </a:endParaRPr>
          </a:p>
          <a:p>
            <a:pPr algn="l"/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8"/>
          </a:xfrm>
          <a:solidFill>
            <a:schemeClr val="tx1"/>
          </a:solidFill>
        </p:spPr>
        <p:txBody>
          <a:bodyPr/>
          <a:lstStyle/>
          <a:p>
            <a:r>
              <a:rPr lang="es-MX" sz="4000" dirty="0" smtClean="0">
                <a:solidFill>
                  <a:schemeClr val="bg1"/>
                </a:solidFill>
              </a:rPr>
              <a:t>CALIFICACION</a:t>
            </a:r>
            <a:r>
              <a:rPr lang="es-MX" dirty="0" smtClean="0">
                <a:solidFill>
                  <a:schemeClr val="bg1"/>
                </a:solidFill>
              </a:rPr>
              <a:t>: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7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389</TotalTime>
  <Words>262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Adyacencia</vt:lpstr>
      <vt:lpstr>PROCEDIMIENTOS Y REQUISITOS:</vt:lpstr>
      <vt:lpstr>PROCEDIMIENTOS Y REQUISITOS:</vt:lpstr>
      <vt:lpstr>CALIFICACION: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Cuco</dc:creator>
  <cp:lastModifiedBy>uv</cp:lastModifiedBy>
  <cp:revision>27</cp:revision>
  <dcterms:created xsi:type="dcterms:W3CDTF">2013-02-05T04:38:47Z</dcterms:created>
  <dcterms:modified xsi:type="dcterms:W3CDTF">2016-09-19T18:46:15Z</dcterms:modified>
</cp:coreProperties>
</file>