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4" r:id="rId5"/>
    <p:sldId id="259" r:id="rId6"/>
    <p:sldId id="265" r:id="rId7"/>
    <p:sldId id="266" r:id="rId8"/>
    <p:sldId id="267" r:id="rId9"/>
    <p:sldId id="262" r:id="rId10"/>
    <p:sldId id="260" r:id="rId11"/>
    <p:sldId id="261" r:id="rId12"/>
  </p:sldIdLst>
  <p:sldSz cx="9144000" cy="6858000" type="screen4x3"/>
  <p:notesSz cx="6858000" cy="9144000"/>
  <p:custDataLst>
    <p:tags r:id="rId13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02021-351A-4C59-B892-DE467DABAF18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F5DDA857-ED4C-483C-99A5-99D7E73703DC}">
      <dgm:prSet phldrT="[Texto]" custT="1"/>
      <dgm:spPr/>
      <dgm:t>
        <a:bodyPr/>
        <a:lstStyle/>
        <a:p>
          <a:r>
            <a:rPr lang="es-CL" sz="2000" b="1" dirty="0" smtClean="0"/>
            <a:t>Evaluación </a:t>
          </a:r>
          <a:endParaRPr lang="es-CL" sz="2000" b="1" dirty="0"/>
        </a:p>
      </dgm:t>
    </dgm:pt>
    <dgm:pt modelId="{FD5CA80A-D0F3-4608-9E21-6417786601C0}" type="parTrans" cxnId="{F2A42547-74AB-4396-9DAA-87DB8D2865A8}">
      <dgm:prSet/>
      <dgm:spPr/>
      <dgm:t>
        <a:bodyPr/>
        <a:lstStyle/>
        <a:p>
          <a:endParaRPr lang="es-CL"/>
        </a:p>
      </dgm:t>
    </dgm:pt>
    <dgm:pt modelId="{FD75D5D7-A2A8-47AD-92FB-B5F56E1490DA}" type="sibTrans" cxnId="{F2A42547-74AB-4396-9DAA-87DB8D2865A8}">
      <dgm:prSet/>
      <dgm:spPr/>
      <dgm:t>
        <a:bodyPr/>
        <a:lstStyle/>
        <a:p>
          <a:endParaRPr lang="es-CL"/>
        </a:p>
      </dgm:t>
    </dgm:pt>
    <dgm:pt modelId="{BEDDBEDA-14B9-4792-B2DB-93EE82882F75}">
      <dgm:prSet phldrT="[Texto]" custT="1"/>
      <dgm:spPr/>
      <dgm:t>
        <a:bodyPr/>
        <a:lstStyle/>
        <a:p>
          <a:r>
            <a:rPr lang="es-CL" sz="2000" b="1" dirty="0" smtClean="0"/>
            <a:t>Educación </a:t>
          </a:r>
          <a:endParaRPr lang="es-CL" sz="2000" b="1" dirty="0"/>
        </a:p>
      </dgm:t>
    </dgm:pt>
    <dgm:pt modelId="{4E3ED3EB-5FF3-470A-B92B-483C2161F253}" type="parTrans" cxnId="{DBED8F65-A26B-4AF5-B1FE-1287A42DC004}">
      <dgm:prSet/>
      <dgm:spPr/>
      <dgm:t>
        <a:bodyPr/>
        <a:lstStyle/>
        <a:p>
          <a:endParaRPr lang="es-CL"/>
        </a:p>
      </dgm:t>
    </dgm:pt>
    <dgm:pt modelId="{9B4A77B8-C210-458E-84C2-A791274CA9EA}" type="sibTrans" cxnId="{DBED8F65-A26B-4AF5-B1FE-1287A42DC004}">
      <dgm:prSet/>
      <dgm:spPr/>
      <dgm:t>
        <a:bodyPr/>
        <a:lstStyle/>
        <a:p>
          <a:endParaRPr lang="es-CL"/>
        </a:p>
      </dgm:t>
    </dgm:pt>
    <dgm:pt modelId="{726109C7-C220-441E-93FF-AD75780FCDBF}">
      <dgm:prSet phldrT="[Texto]" custT="1"/>
      <dgm:spPr/>
      <dgm:t>
        <a:bodyPr/>
        <a:lstStyle/>
        <a:p>
          <a:r>
            <a:rPr lang="es-CL" sz="2000" b="1" dirty="0" smtClean="0"/>
            <a:t>Finalidad Educativa </a:t>
          </a:r>
          <a:endParaRPr lang="es-CL" sz="2000" b="1" dirty="0"/>
        </a:p>
      </dgm:t>
    </dgm:pt>
    <dgm:pt modelId="{17533EC7-FB72-4F71-B9F6-1346123B145D}" type="parTrans" cxnId="{56D22474-C1A9-4652-AFF6-F9666CC03756}">
      <dgm:prSet/>
      <dgm:spPr/>
      <dgm:t>
        <a:bodyPr/>
        <a:lstStyle/>
        <a:p>
          <a:endParaRPr lang="es-CL"/>
        </a:p>
      </dgm:t>
    </dgm:pt>
    <dgm:pt modelId="{F563FAF8-7BD0-424B-9446-97DEC8F4ADB2}" type="sibTrans" cxnId="{56D22474-C1A9-4652-AFF6-F9666CC03756}">
      <dgm:prSet/>
      <dgm:spPr/>
      <dgm:t>
        <a:bodyPr/>
        <a:lstStyle/>
        <a:p>
          <a:endParaRPr lang="es-CL"/>
        </a:p>
      </dgm:t>
    </dgm:pt>
    <dgm:pt modelId="{D6821B74-4A5E-4313-B350-2C89E570A799}" type="pres">
      <dgm:prSet presAssocID="{9E102021-351A-4C59-B892-DE467DABAF18}" presName="linearFlow" presStyleCnt="0">
        <dgm:presLayoutVars>
          <dgm:dir/>
          <dgm:resizeHandles val="exact"/>
        </dgm:presLayoutVars>
      </dgm:prSet>
      <dgm:spPr/>
    </dgm:pt>
    <dgm:pt modelId="{271B3775-ACA0-4F37-B7EE-C00D8D4E2C67}" type="pres">
      <dgm:prSet presAssocID="{F5DDA857-ED4C-483C-99A5-99D7E73703DC}" presName="node" presStyleLbl="node1" presStyleIdx="0" presStyleCnt="3" custScaleX="11826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3DF6E4-6C18-4D5A-AAC8-A36D46E471FF}" type="pres">
      <dgm:prSet presAssocID="{FD75D5D7-A2A8-47AD-92FB-B5F56E1490DA}" presName="spacerL" presStyleCnt="0"/>
      <dgm:spPr/>
    </dgm:pt>
    <dgm:pt modelId="{B23C3DCF-370C-4501-AD64-6AEF60D5CCB3}" type="pres">
      <dgm:prSet presAssocID="{FD75D5D7-A2A8-47AD-92FB-B5F56E1490DA}" presName="sibTrans" presStyleLbl="sibTrans2D1" presStyleIdx="0" presStyleCnt="2" custScaleX="57527" custScaleY="45993"/>
      <dgm:spPr/>
      <dgm:t>
        <a:bodyPr/>
        <a:lstStyle/>
        <a:p>
          <a:endParaRPr lang="es-CL"/>
        </a:p>
      </dgm:t>
    </dgm:pt>
    <dgm:pt modelId="{E0C0B3CA-AB38-44C7-BD37-63F7447AA348}" type="pres">
      <dgm:prSet presAssocID="{FD75D5D7-A2A8-47AD-92FB-B5F56E1490DA}" presName="spacerR" presStyleCnt="0"/>
      <dgm:spPr/>
    </dgm:pt>
    <dgm:pt modelId="{EC34FEBD-5D16-4936-B0A2-B084A28F06E6}" type="pres">
      <dgm:prSet presAssocID="{BEDDBEDA-14B9-4792-B2DB-93EE82882F75}" presName="node" presStyleLbl="node1" presStyleIdx="1" presStyleCnt="3" custScaleX="1333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4890A4-C845-4038-B939-81E365BBF32B}" type="pres">
      <dgm:prSet presAssocID="{9B4A77B8-C210-458E-84C2-A791274CA9EA}" presName="spacerL" presStyleCnt="0"/>
      <dgm:spPr/>
    </dgm:pt>
    <dgm:pt modelId="{C4247A1C-9C96-47C9-B589-B2564E54372C}" type="pres">
      <dgm:prSet presAssocID="{9B4A77B8-C210-458E-84C2-A791274CA9EA}" presName="sibTrans" presStyleLbl="sibTrans2D1" presStyleIdx="1" presStyleCnt="2" custScaleX="72176" custScaleY="44445"/>
      <dgm:spPr/>
      <dgm:t>
        <a:bodyPr/>
        <a:lstStyle/>
        <a:p>
          <a:endParaRPr lang="es-CL"/>
        </a:p>
      </dgm:t>
    </dgm:pt>
    <dgm:pt modelId="{DD33DA42-CA62-43DC-8069-A38BF7346D7D}" type="pres">
      <dgm:prSet presAssocID="{9B4A77B8-C210-458E-84C2-A791274CA9EA}" presName="spacerR" presStyleCnt="0"/>
      <dgm:spPr/>
    </dgm:pt>
    <dgm:pt modelId="{FD4383AF-BB42-4B1E-AC07-5A7C0EFBABC8}" type="pres">
      <dgm:prSet presAssocID="{726109C7-C220-441E-93FF-AD75780FCD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005D95-30C7-4E8E-AC52-4ECF7238F1A3}" type="presOf" srcId="{BEDDBEDA-14B9-4792-B2DB-93EE82882F75}" destId="{EC34FEBD-5D16-4936-B0A2-B084A28F06E6}" srcOrd="0" destOrd="0" presId="urn:microsoft.com/office/officeart/2005/8/layout/equation1"/>
    <dgm:cxn modelId="{F2A42547-74AB-4396-9DAA-87DB8D2865A8}" srcId="{9E102021-351A-4C59-B892-DE467DABAF18}" destId="{F5DDA857-ED4C-483C-99A5-99D7E73703DC}" srcOrd="0" destOrd="0" parTransId="{FD5CA80A-D0F3-4608-9E21-6417786601C0}" sibTransId="{FD75D5D7-A2A8-47AD-92FB-B5F56E1490DA}"/>
    <dgm:cxn modelId="{84FC11AB-32B9-456D-B291-86F68AA44F60}" type="presOf" srcId="{F5DDA857-ED4C-483C-99A5-99D7E73703DC}" destId="{271B3775-ACA0-4F37-B7EE-C00D8D4E2C67}" srcOrd="0" destOrd="0" presId="urn:microsoft.com/office/officeart/2005/8/layout/equation1"/>
    <dgm:cxn modelId="{82FA3C02-CF56-470E-B8F0-A270C3535FD5}" type="presOf" srcId="{9B4A77B8-C210-458E-84C2-A791274CA9EA}" destId="{C4247A1C-9C96-47C9-B589-B2564E54372C}" srcOrd="0" destOrd="0" presId="urn:microsoft.com/office/officeart/2005/8/layout/equation1"/>
    <dgm:cxn modelId="{2A609B35-B36F-41F8-96D5-B5CB37B99B48}" type="presOf" srcId="{9E102021-351A-4C59-B892-DE467DABAF18}" destId="{D6821B74-4A5E-4313-B350-2C89E570A799}" srcOrd="0" destOrd="0" presId="urn:microsoft.com/office/officeart/2005/8/layout/equation1"/>
    <dgm:cxn modelId="{1FCF2C90-94BA-4A76-91AA-A10D432D46A4}" type="presOf" srcId="{FD75D5D7-A2A8-47AD-92FB-B5F56E1490DA}" destId="{B23C3DCF-370C-4501-AD64-6AEF60D5CCB3}" srcOrd="0" destOrd="0" presId="urn:microsoft.com/office/officeart/2005/8/layout/equation1"/>
    <dgm:cxn modelId="{DBED8F65-A26B-4AF5-B1FE-1287A42DC004}" srcId="{9E102021-351A-4C59-B892-DE467DABAF18}" destId="{BEDDBEDA-14B9-4792-B2DB-93EE82882F75}" srcOrd="1" destOrd="0" parTransId="{4E3ED3EB-5FF3-470A-B92B-483C2161F253}" sibTransId="{9B4A77B8-C210-458E-84C2-A791274CA9EA}"/>
    <dgm:cxn modelId="{56D22474-C1A9-4652-AFF6-F9666CC03756}" srcId="{9E102021-351A-4C59-B892-DE467DABAF18}" destId="{726109C7-C220-441E-93FF-AD75780FCDBF}" srcOrd="2" destOrd="0" parTransId="{17533EC7-FB72-4F71-B9F6-1346123B145D}" sibTransId="{F563FAF8-7BD0-424B-9446-97DEC8F4ADB2}"/>
    <dgm:cxn modelId="{9ED250B5-0FF1-4FFB-ACD8-4D314A71DFC5}" type="presOf" srcId="{726109C7-C220-441E-93FF-AD75780FCDBF}" destId="{FD4383AF-BB42-4B1E-AC07-5A7C0EFBABC8}" srcOrd="0" destOrd="0" presId="urn:microsoft.com/office/officeart/2005/8/layout/equation1"/>
    <dgm:cxn modelId="{629E4FE8-2157-4191-A699-B364B0DBACD4}" type="presParOf" srcId="{D6821B74-4A5E-4313-B350-2C89E570A799}" destId="{271B3775-ACA0-4F37-B7EE-C00D8D4E2C67}" srcOrd="0" destOrd="0" presId="urn:microsoft.com/office/officeart/2005/8/layout/equation1"/>
    <dgm:cxn modelId="{6EA79A1E-F626-4F49-9C2F-D6351F1F68B7}" type="presParOf" srcId="{D6821B74-4A5E-4313-B350-2C89E570A799}" destId="{463DF6E4-6C18-4D5A-AAC8-A36D46E471FF}" srcOrd="1" destOrd="0" presId="urn:microsoft.com/office/officeart/2005/8/layout/equation1"/>
    <dgm:cxn modelId="{6F9C6D88-8C4D-4782-908A-D3813F69C5B0}" type="presParOf" srcId="{D6821B74-4A5E-4313-B350-2C89E570A799}" destId="{B23C3DCF-370C-4501-AD64-6AEF60D5CCB3}" srcOrd="2" destOrd="0" presId="urn:microsoft.com/office/officeart/2005/8/layout/equation1"/>
    <dgm:cxn modelId="{C399C8A8-9DBE-4C8F-8F1A-914B44D13ACA}" type="presParOf" srcId="{D6821B74-4A5E-4313-B350-2C89E570A799}" destId="{E0C0B3CA-AB38-44C7-BD37-63F7447AA348}" srcOrd="3" destOrd="0" presId="urn:microsoft.com/office/officeart/2005/8/layout/equation1"/>
    <dgm:cxn modelId="{91A50B79-834B-4186-B13F-D0A62A896254}" type="presParOf" srcId="{D6821B74-4A5E-4313-B350-2C89E570A799}" destId="{EC34FEBD-5D16-4936-B0A2-B084A28F06E6}" srcOrd="4" destOrd="0" presId="urn:microsoft.com/office/officeart/2005/8/layout/equation1"/>
    <dgm:cxn modelId="{20A05970-FE15-48B9-96EC-2B07D4969FB1}" type="presParOf" srcId="{D6821B74-4A5E-4313-B350-2C89E570A799}" destId="{FA4890A4-C845-4038-B939-81E365BBF32B}" srcOrd="5" destOrd="0" presId="urn:microsoft.com/office/officeart/2005/8/layout/equation1"/>
    <dgm:cxn modelId="{9CA6781F-4EC7-461A-AE4C-3637D6529E7A}" type="presParOf" srcId="{D6821B74-4A5E-4313-B350-2C89E570A799}" destId="{C4247A1C-9C96-47C9-B589-B2564E54372C}" srcOrd="6" destOrd="0" presId="urn:microsoft.com/office/officeart/2005/8/layout/equation1"/>
    <dgm:cxn modelId="{E87FC135-44F6-4852-816B-EA833818DE00}" type="presParOf" srcId="{D6821B74-4A5E-4313-B350-2C89E570A799}" destId="{DD33DA42-CA62-43DC-8069-A38BF7346D7D}" srcOrd="7" destOrd="0" presId="urn:microsoft.com/office/officeart/2005/8/layout/equation1"/>
    <dgm:cxn modelId="{625F500A-2C2E-4397-960A-64E2FB47F822}" type="presParOf" srcId="{D6821B74-4A5E-4313-B350-2C89E570A799}" destId="{FD4383AF-BB42-4B1E-AC07-5A7C0EFBABC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CD751-DE06-431F-AA7A-2906F19793F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723EC3F-F310-43C7-BC12-9CA94854FE25}">
      <dgm:prSet phldrT="[Texto]"/>
      <dgm:spPr/>
      <dgm:t>
        <a:bodyPr/>
        <a:lstStyle/>
        <a:p>
          <a:r>
            <a:rPr lang="es-CL" b="1" i="0" dirty="0" smtClean="0"/>
            <a:t>Diagnóstica:</a:t>
          </a:r>
          <a:endParaRPr lang="es-CL" dirty="0"/>
        </a:p>
      </dgm:t>
    </dgm:pt>
    <dgm:pt modelId="{1A3E4704-442E-442D-A439-FB2026111474}" type="parTrans" cxnId="{8422A982-9C4B-4E96-AE59-C259550D2281}">
      <dgm:prSet/>
      <dgm:spPr/>
      <dgm:t>
        <a:bodyPr/>
        <a:lstStyle/>
        <a:p>
          <a:endParaRPr lang="es-CL"/>
        </a:p>
      </dgm:t>
    </dgm:pt>
    <dgm:pt modelId="{07AD18B6-2B41-46A5-A8FB-BDC8326E9946}" type="sibTrans" cxnId="{8422A982-9C4B-4E96-AE59-C259550D2281}">
      <dgm:prSet/>
      <dgm:spPr/>
      <dgm:t>
        <a:bodyPr/>
        <a:lstStyle/>
        <a:p>
          <a:endParaRPr lang="es-CL"/>
        </a:p>
      </dgm:t>
    </dgm:pt>
    <dgm:pt modelId="{6D45E5D5-DADF-4904-AA7A-7F6B00606ABF}">
      <dgm:prSet phldrT="[Texto]"/>
      <dgm:spPr/>
      <dgm:t>
        <a:bodyPr/>
        <a:lstStyle/>
        <a:p>
          <a:r>
            <a:rPr lang="es-CL" b="0" i="0" dirty="0" smtClean="0"/>
            <a:t>Finalidad conocer los aprendizajes de los alumnos.</a:t>
          </a:r>
          <a:endParaRPr lang="es-CL" dirty="0"/>
        </a:p>
      </dgm:t>
    </dgm:pt>
    <dgm:pt modelId="{2CA7644D-3598-4D77-8904-AF03830DF17B}" type="parTrans" cxnId="{A2209363-ED44-4111-A141-F96BE1C41508}">
      <dgm:prSet/>
      <dgm:spPr/>
      <dgm:t>
        <a:bodyPr/>
        <a:lstStyle/>
        <a:p>
          <a:endParaRPr lang="es-CL"/>
        </a:p>
      </dgm:t>
    </dgm:pt>
    <dgm:pt modelId="{5D07EF6C-39AD-4B71-8627-BB39C45EFB32}" type="sibTrans" cxnId="{A2209363-ED44-4111-A141-F96BE1C41508}">
      <dgm:prSet/>
      <dgm:spPr/>
      <dgm:t>
        <a:bodyPr/>
        <a:lstStyle/>
        <a:p>
          <a:endParaRPr lang="es-CL"/>
        </a:p>
      </dgm:t>
    </dgm:pt>
    <dgm:pt modelId="{E4CF3084-5E43-4735-A548-456DFBBC3321}">
      <dgm:prSet phldrT="[Texto]"/>
      <dgm:spPr/>
      <dgm:t>
        <a:bodyPr/>
        <a:lstStyle/>
        <a:p>
          <a:r>
            <a:rPr lang="es-CL" b="1" i="0" dirty="0" smtClean="0"/>
            <a:t>Formativa: </a:t>
          </a:r>
          <a:endParaRPr lang="es-CL" dirty="0"/>
        </a:p>
      </dgm:t>
    </dgm:pt>
    <dgm:pt modelId="{934B8B03-A8DF-4C59-9E67-92101ECBE469}" type="parTrans" cxnId="{A46ED78B-A42E-4B70-AD25-63757CBB891B}">
      <dgm:prSet/>
      <dgm:spPr/>
      <dgm:t>
        <a:bodyPr/>
        <a:lstStyle/>
        <a:p>
          <a:endParaRPr lang="es-CL"/>
        </a:p>
      </dgm:t>
    </dgm:pt>
    <dgm:pt modelId="{9A28F01C-8F26-4FD7-B5E5-37D9214F14ED}" type="sibTrans" cxnId="{A46ED78B-A42E-4B70-AD25-63757CBB891B}">
      <dgm:prSet/>
      <dgm:spPr/>
      <dgm:t>
        <a:bodyPr/>
        <a:lstStyle/>
        <a:p>
          <a:endParaRPr lang="es-CL"/>
        </a:p>
      </dgm:t>
    </dgm:pt>
    <dgm:pt modelId="{D38F7A35-2CF1-4D9E-B136-D8311615EF8D}">
      <dgm:prSet phldrT="[Texto]" custT="1"/>
      <dgm:spPr/>
      <dgm:t>
        <a:bodyPr/>
        <a:lstStyle/>
        <a:p>
          <a:r>
            <a:rPr lang="es-CL" sz="1550" b="0" i="0" dirty="0" smtClean="0"/>
            <a:t>Obtener evidencias en el proceso de aprendizaje las que detecten logros y dificultades de los alumnos.</a:t>
          </a:r>
          <a:endParaRPr lang="es-CL" sz="1550" dirty="0"/>
        </a:p>
      </dgm:t>
    </dgm:pt>
    <dgm:pt modelId="{D17700D2-0195-4CF8-B349-5D3F9C0D0DF3}" type="parTrans" cxnId="{2F7A3083-5548-4CD2-A613-36ABE386856A}">
      <dgm:prSet/>
      <dgm:spPr/>
      <dgm:t>
        <a:bodyPr/>
        <a:lstStyle/>
        <a:p>
          <a:endParaRPr lang="es-CL"/>
        </a:p>
      </dgm:t>
    </dgm:pt>
    <dgm:pt modelId="{8EE8EE8B-EE48-4C8F-9EAF-610A06F459D9}" type="sibTrans" cxnId="{2F7A3083-5548-4CD2-A613-36ABE386856A}">
      <dgm:prSet/>
      <dgm:spPr/>
      <dgm:t>
        <a:bodyPr/>
        <a:lstStyle/>
        <a:p>
          <a:endParaRPr lang="es-CL"/>
        </a:p>
      </dgm:t>
    </dgm:pt>
    <dgm:pt modelId="{442E3AAC-CDE3-41B8-A1CC-F55D43051E21}">
      <dgm:prSet phldrT="[Texto]"/>
      <dgm:spPr/>
      <dgm:t>
        <a:bodyPr/>
        <a:lstStyle/>
        <a:p>
          <a:r>
            <a:rPr lang="es-CL" b="0" i="0" dirty="0" smtClean="0"/>
            <a:t>Con el fin de  retroalimentar durante el proceso para el desarrollo y mejora de éste.</a:t>
          </a:r>
          <a:endParaRPr lang="es-CL" dirty="0"/>
        </a:p>
      </dgm:t>
    </dgm:pt>
    <dgm:pt modelId="{6C98E01F-E380-4220-95F1-8198A48686F8}" type="parTrans" cxnId="{66278A00-D67C-47CD-8867-D9601A80D83C}">
      <dgm:prSet/>
      <dgm:spPr/>
      <dgm:t>
        <a:bodyPr/>
        <a:lstStyle/>
        <a:p>
          <a:endParaRPr lang="es-CL"/>
        </a:p>
      </dgm:t>
    </dgm:pt>
    <dgm:pt modelId="{956A3B33-E1AB-452E-8784-0DEEAC11BCB6}" type="sibTrans" cxnId="{66278A00-D67C-47CD-8867-D9601A80D83C}">
      <dgm:prSet/>
      <dgm:spPr/>
      <dgm:t>
        <a:bodyPr/>
        <a:lstStyle/>
        <a:p>
          <a:endParaRPr lang="es-CL"/>
        </a:p>
      </dgm:t>
    </dgm:pt>
    <dgm:pt modelId="{0F31186D-3E00-4D70-B6A8-84D88376CE5F}">
      <dgm:prSet phldrT="[Texto]"/>
      <dgm:spPr/>
      <dgm:t>
        <a:bodyPr/>
        <a:lstStyle/>
        <a:p>
          <a:r>
            <a:rPr lang="es-CL" b="1" i="0" dirty="0" err="1" smtClean="0"/>
            <a:t>Sumativa</a:t>
          </a:r>
          <a:r>
            <a:rPr lang="es-CL" b="1" i="0" dirty="0" smtClean="0"/>
            <a:t>:</a:t>
          </a:r>
          <a:endParaRPr lang="es-CL" dirty="0"/>
        </a:p>
      </dgm:t>
    </dgm:pt>
    <dgm:pt modelId="{6DA0BC80-FA52-42B5-B53A-C0884361C88E}" type="parTrans" cxnId="{1F37171E-2ABE-4522-B7DB-CDCB988C11F2}">
      <dgm:prSet/>
      <dgm:spPr/>
      <dgm:t>
        <a:bodyPr/>
        <a:lstStyle/>
        <a:p>
          <a:endParaRPr lang="es-CL"/>
        </a:p>
      </dgm:t>
    </dgm:pt>
    <dgm:pt modelId="{9F9F01BC-DEF9-4698-9FA5-5612D429D088}" type="sibTrans" cxnId="{1F37171E-2ABE-4522-B7DB-CDCB988C11F2}">
      <dgm:prSet/>
      <dgm:spPr/>
      <dgm:t>
        <a:bodyPr/>
        <a:lstStyle/>
        <a:p>
          <a:endParaRPr lang="es-CL"/>
        </a:p>
      </dgm:t>
    </dgm:pt>
    <dgm:pt modelId="{7D3C0309-9244-4BEE-8050-59E10D5B4F4B}">
      <dgm:prSet phldrT="[Texto]"/>
      <dgm:spPr/>
      <dgm:t>
        <a:bodyPr/>
        <a:lstStyle/>
        <a:p>
          <a:r>
            <a:rPr lang="es-CL" b="0" i="0" dirty="0" smtClean="0"/>
            <a:t>Se aplica a procesos y productos terminados.</a:t>
          </a:r>
          <a:endParaRPr lang="es-CL" dirty="0"/>
        </a:p>
      </dgm:t>
    </dgm:pt>
    <dgm:pt modelId="{D6F3D76F-C3E8-4C19-B504-B2511C117349}" type="parTrans" cxnId="{6F2B5808-96E6-4CC2-85E8-C2CDC4763D80}">
      <dgm:prSet/>
      <dgm:spPr/>
      <dgm:t>
        <a:bodyPr/>
        <a:lstStyle/>
        <a:p>
          <a:endParaRPr lang="es-CL"/>
        </a:p>
      </dgm:t>
    </dgm:pt>
    <dgm:pt modelId="{292D5401-D89D-4A41-A090-7C6E5CD773D4}" type="sibTrans" cxnId="{6F2B5808-96E6-4CC2-85E8-C2CDC4763D80}">
      <dgm:prSet/>
      <dgm:spPr/>
      <dgm:t>
        <a:bodyPr/>
        <a:lstStyle/>
        <a:p>
          <a:endParaRPr lang="es-CL"/>
        </a:p>
      </dgm:t>
    </dgm:pt>
    <dgm:pt modelId="{3075278D-BCDC-4801-8F81-C927190648DE}">
      <dgm:prSet phldrT="[Texto]"/>
      <dgm:spPr/>
      <dgm:t>
        <a:bodyPr/>
        <a:lstStyle/>
        <a:p>
          <a:r>
            <a:rPr lang="es-CL" b="0" i="0" dirty="0" smtClean="0"/>
            <a:t>Se realiza al momento de iniciar un proceso enseñanza-aprendizaje.</a:t>
          </a:r>
          <a:endParaRPr lang="es-CL" dirty="0"/>
        </a:p>
      </dgm:t>
    </dgm:pt>
    <dgm:pt modelId="{43BBBCDD-171B-4C8D-8EC0-A2CCCA4B2661}" type="parTrans" cxnId="{51D5A8BC-AA0C-4A6D-9BE1-9616BA9BBED5}">
      <dgm:prSet/>
      <dgm:spPr/>
      <dgm:t>
        <a:bodyPr/>
        <a:lstStyle/>
        <a:p>
          <a:endParaRPr lang="es-CL"/>
        </a:p>
      </dgm:t>
    </dgm:pt>
    <dgm:pt modelId="{DA45CC6E-972D-4781-9E5E-BA16C1BA56D6}" type="sibTrans" cxnId="{51D5A8BC-AA0C-4A6D-9BE1-9616BA9BBED5}">
      <dgm:prSet/>
      <dgm:spPr/>
      <dgm:t>
        <a:bodyPr/>
        <a:lstStyle/>
        <a:p>
          <a:endParaRPr lang="es-CL"/>
        </a:p>
      </dgm:t>
    </dgm:pt>
    <dgm:pt modelId="{20055302-57D0-44B7-9EA1-187F33A50DED}">
      <dgm:prSet phldrT="[Texto]"/>
      <dgm:spPr/>
      <dgm:t>
        <a:bodyPr/>
        <a:lstStyle/>
        <a:p>
          <a:r>
            <a:rPr lang="es-CL" b="0" i="0" dirty="0" smtClean="0"/>
            <a:t>Obtener resultados al término de una experiencia de aprendizaje.</a:t>
          </a:r>
          <a:endParaRPr lang="es-CL" dirty="0"/>
        </a:p>
      </dgm:t>
    </dgm:pt>
    <dgm:pt modelId="{1462504D-7A0F-4C84-B4D2-D8F73EF459CE}" type="parTrans" cxnId="{BCF85BA0-A9D5-4BCF-9233-A88349644A0F}">
      <dgm:prSet/>
      <dgm:spPr/>
      <dgm:t>
        <a:bodyPr/>
        <a:lstStyle/>
        <a:p>
          <a:endParaRPr lang="es-CL"/>
        </a:p>
      </dgm:t>
    </dgm:pt>
    <dgm:pt modelId="{11126588-3049-45D4-92D1-609BF7F37765}" type="sibTrans" cxnId="{BCF85BA0-A9D5-4BCF-9233-A88349644A0F}">
      <dgm:prSet/>
      <dgm:spPr/>
      <dgm:t>
        <a:bodyPr/>
        <a:lstStyle/>
        <a:p>
          <a:endParaRPr lang="es-CL"/>
        </a:p>
      </dgm:t>
    </dgm:pt>
    <dgm:pt modelId="{9333E02D-AA51-404F-B8E0-16273106E129}" type="pres">
      <dgm:prSet presAssocID="{61ECD751-DE06-431F-AA7A-2906F19793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F843B91-3D05-4C3D-9CF2-9F98AB7B017F}" type="pres">
      <dgm:prSet presAssocID="{7723EC3F-F310-43C7-BC12-9CA94854FE25}" presName="compNode" presStyleCnt="0"/>
      <dgm:spPr/>
    </dgm:pt>
    <dgm:pt modelId="{B6700097-7162-4B94-8146-591C9F37333C}" type="pres">
      <dgm:prSet presAssocID="{7723EC3F-F310-43C7-BC12-9CA94854FE25}" presName="aNode" presStyleLbl="bgShp" presStyleIdx="0" presStyleCnt="3"/>
      <dgm:spPr/>
      <dgm:t>
        <a:bodyPr/>
        <a:lstStyle/>
        <a:p>
          <a:endParaRPr lang="es-CL"/>
        </a:p>
      </dgm:t>
    </dgm:pt>
    <dgm:pt modelId="{4BA6D753-E0CF-48E9-A3BB-FED2B6592092}" type="pres">
      <dgm:prSet presAssocID="{7723EC3F-F310-43C7-BC12-9CA94854FE25}" presName="textNode" presStyleLbl="bgShp" presStyleIdx="0" presStyleCnt="3"/>
      <dgm:spPr/>
      <dgm:t>
        <a:bodyPr/>
        <a:lstStyle/>
        <a:p>
          <a:endParaRPr lang="es-CL"/>
        </a:p>
      </dgm:t>
    </dgm:pt>
    <dgm:pt modelId="{45358171-11ED-45EF-B312-1D76B2B9F4AE}" type="pres">
      <dgm:prSet presAssocID="{7723EC3F-F310-43C7-BC12-9CA94854FE25}" presName="compChildNode" presStyleCnt="0"/>
      <dgm:spPr/>
    </dgm:pt>
    <dgm:pt modelId="{F0EA095B-61DC-4A33-8D7E-FE6EB4667411}" type="pres">
      <dgm:prSet presAssocID="{7723EC3F-F310-43C7-BC12-9CA94854FE25}" presName="theInnerList" presStyleCnt="0"/>
      <dgm:spPr/>
    </dgm:pt>
    <dgm:pt modelId="{6CD810F1-AFF1-4587-9917-90B48F4277EF}" type="pres">
      <dgm:prSet presAssocID="{6D45E5D5-DADF-4904-AA7A-7F6B00606AB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4AC752-78DF-4C3D-AECC-B3B6D04B646F}" type="pres">
      <dgm:prSet presAssocID="{6D45E5D5-DADF-4904-AA7A-7F6B00606ABF}" presName="aSpace2" presStyleCnt="0"/>
      <dgm:spPr/>
    </dgm:pt>
    <dgm:pt modelId="{78271FEA-B024-49DB-BFAA-627E80D3969D}" type="pres">
      <dgm:prSet presAssocID="{3075278D-BCDC-4801-8F81-C927190648D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F512F1-C60E-4D27-BFC9-DED4BF8E34E9}" type="pres">
      <dgm:prSet presAssocID="{7723EC3F-F310-43C7-BC12-9CA94854FE25}" presName="aSpace" presStyleCnt="0"/>
      <dgm:spPr/>
    </dgm:pt>
    <dgm:pt modelId="{A72D1E9E-021A-4DC1-B786-A9C3A72994D2}" type="pres">
      <dgm:prSet presAssocID="{E4CF3084-5E43-4735-A548-456DFBBC3321}" presName="compNode" presStyleCnt="0"/>
      <dgm:spPr/>
    </dgm:pt>
    <dgm:pt modelId="{43034AB9-531D-449B-9159-FC02995C8C2D}" type="pres">
      <dgm:prSet presAssocID="{E4CF3084-5E43-4735-A548-456DFBBC3321}" presName="aNode" presStyleLbl="bgShp" presStyleIdx="1" presStyleCnt="3"/>
      <dgm:spPr/>
      <dgm:t>
        <a:bodyPr/>
        <a:lstStyle/>
        <a:p>
          <a:endParaRPr lang="es-CL"/>
        </a:p>
      </dgm:t>
    </dgm:pt>
    <dgm:pt modelId="{13B2195B-50D8-4050-8E3B-8D505881CFE6}" type="pres">
      <dgm:prSet presAssocID="{E4CF3084-5E43-4735-A548-456DFBBC3321}" presName="textNode" presStyleLbl="bgShp" presStyleIdx="1" presStyleCnt="3"/>
      <dgm:spPr/>
      <dgm:t>
        <a:bodyPr/>
        <a:lstStyle/>
        <a:p>
          <a:endParaRPr lang="es-CL"/>
        </a:p>
      </dgm:t>
    </dgm:pt>
    <dgm:pt modelId="{8916327A-8D9F-4173-A0DC-ACBD2AE959A6}" type="pres">
      <dgm:prSet presAssocID="{E4CF3084-5E43-4735-A548-456DFBBC3321}" presName="compChildNode" presStyleCnt="0"/>
      <dgm:spPr/>
    </dgm:pt>
    <dgm:pt modelId="{E852FA46-7740-4FB0-ABB2-939A105F0D4C}" type="pres">
      <dgm:prSet presAssocID="{E4CF3084-5E43-4735-A548-456DFBBC3321}" presName="theInnerList" presStyleCnt="0"/>
      <dgm:spPr/>
    </dgm:pt>
    <dgm:pt modelId="{DBBC6A5A-8F21-4FBE-A088-0B2D0C6215D3}" type="pres">
      <dgm:prSet presAssocID="{D38F7A35-2CF1-4D9E-B136-D8311615EF8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CCC4F2-60D5-4C9E-9B5C-6AE7B04C34B2}" type="pres">
      <dgm:prSet presAssocID="{D38F7A35-2CF1-4D9E-B136-D8311615EF8D}" presName="aSpace2" presStyleCnt="0"/>
      <dgm:spPr/>
    </dgm:pt>
    <dgm:pt modelId="{B649D631-32C5-4841-9BD3-C47430E76A7A}" type="pres">
      <dgm:prSet presAssocID="{442E3AAC-CDE3-41B8-A1CC-F55D43051E2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A95FB3-816D-44E6-BB21-EE6327774710}" type="pres">
      <dgm:prSet presAssocID="{E4CF3084-5E43-4735-A548-456DFBBC3321}" presName="aSpace" presStyleCnt="0"/>
      <dgm:spPr/>
    </dgm:pt>
    <dgm:pt modelId="{11B8B0CF-5FFC-437B-97B1-4F6493CC684A}" type="pres">
      <dgm:prSet presAssocID="{0F31186D-3E00-4D70-B6A8-84D88376CE5F}" presName="compNode" presStyleCnt="0"/>
      <dgm:spPr/>
    </dgm:pt>
    <dgm:pt modelId="{A8BF97D9-B3F3-4470-AC3A-21ED3F38AD79}" type="pres">
      <dgm:prSet presAssocID="{0F31186D-3E00-4D70-B6A8-84D88376CE5F}" presName="aNode" presStyleLbl="bgShp" presStyleIdx="2" presStyleCnt="3"/>
      <dgm:spPr/>
      <dgm:t>
        <a:bodyPr/>
        <a:lstStyle/>
        <a:p>
          <a:endParaRPr lang="es-CL"/>
        </a:p>
      </dgm:t>
    </dgm:pt>
    <dgm:pt modelId="{3FD29437-20A1-4EA0-8911-874B506B3A22}" type="pres">
      <dgm:prSet presAssocID="{0F31186D-3E00-4D70-B6A8-84D88376CE5F}" presName="textNode" presStyleLbl="bgShp" presStyleIdx="2" presStyleCnt="3"/>
      <dgm:spPr/>
      <dgm:t>
        <a:bodyPr/>
        <a:lstStyle/>
        <a:p>
          <a:endParaRPr lang="es-CL"/>
        </a:p>
      </dgm:t>
    </dgm:pt>
    <dgm:pt modelId="{B8BCD9D3-AC40-4B81-8842-AA3B3BF8E9F5}" type="pres">
      <dgm:prSet presAssocID="{0F31186D-3E00-4D70-B6A8-84D88376CE5F}" presName="compChildNode" presStyleCnt="0"/>
      <dgm:spPr/>
    </dgm:pt>
    <dgm:pt modelId="{15E8B3AA-20D2-4C84-B6F3-C7EC1FA70EE1}" type="pres">
      <dgm:prSet presAssocID="{0F31186D-3E00-4D70-B6A8-84D88376CE5F}" presName="theInnerList" presStyleCnt="0"/>
      <dgm:spPr/>
    </dgm:pt>
    <dgm:pt modelId="{A5A676F9-38E5-4A63-AF43-04B1A6D2B0A0}" type="pres">
      <dgm:prSet presAssocID="{7D3C0309-9244-4BEE-8050-59E10D5B4F4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4F0B89-9EC3-4C39-8B68-322E13F6A210}" type="pres">
      <dgm:prSet presAssocID="{7D3C0309-9244-4BEE-8050-59E10D5B4F4B}" presName="aSpace2" presStyleCnt="0"/>
      <dgm:spPr/>
    </dgm:pt>
    <dgm:pt modelId="{62CEF5A7-3316-4BE7-AB4A-761D85415974}" type="pres">
      <dgm:prSet presAssocID="{20055302-57D0-44B7-9EA1-187F33A50DE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F086A3C-14E4-4DD7-97C0-C1E7FEB30A44}" type="presOf" srcId="{3075278D-BCDC-4801-8F81-C927190648DE}" destId="{78271FEA-B024-49DB-BFAA-627E80D3969D}" srcOrd="0" destOrd="0" presId="urn:microsoft.com/office/officeart/2005/8/layout/lProcess2"/>
    <dgm:cxn modelId="{A3F8EF00-22F2-4BBB-9C87-9A8B62ACF2C2}" type="presOf" srcId="{61ECD751-DE06-431F-AA7A-2906F19793F8}" destId="{9333E02D-AA51-404F-B8E0-16273106E129}" srcOrd="0" destOrd="0" presId="urn:microsoft.com/office/officeart/2005/8/layout/lProcess2"/>
    <dgm:cxn modelId="{745DE71B-17A6-4896-AF08-C1BFD31C4E89}" type="presOf" srcId="{D38F7A35-2CF1-4D9E-B136-D8311615EF8D}" destId="{DBBC6A5A-8F21-4FBE-A088-0B2D0C6215D3}" srcOrd="0" destOrd="0" presId="urn:microsoft.com/office/officeart/2005/8/layout/lProcess2"/>
    <dgm:cxn modelId="{B31A245A-A2F1-4A80-8FAA-AB38AD930617}" type="presOf" srcId="{7723EC3F-F310-43C7-BC12-9CA94854FE25}" destId="{B6700097-7162-4B94-8146-591C9F37333C}" srcOrd="0" destOrd="0" presId="urn:microsoft.com/office/officeart/2005/8/layout/lProcess2"/>
    <dgm:cxn modelId="{51D5A8BC-AA0C-4A6D-9BE1-9616BA9BBED5}" srcId="{7723EC3F-F310-43C7-BC12-9CA94854FE25}" destId="{3075278D-BCDC-4801-8F81-C927190648DE}" srcOrd="1" destOrd="0" parTransId="{43BBBCDD-171B-4C8D-8EC0-A2CCCA4B2661}" sibTransId="{DA45CC6E-972D-4781-9E5E-BA16C1BA56D6}"/>
    <dgm:cxn modelId="{A46ED78B-A42E-4B70-AD25-63757CBB891B}" srcId="{61ECD751-DE06-431F-AA7A-2906F19793F8}" destId="{E4CF3084-5E43-4735-A548-456DFBBC3321}" srcOrd="1" destOrd="0" parTransId="{934B8B03-A8DF-4C59-9E67-92101ECBE469}" sibTransId="{9A28F01C-8F26-4FD7-B5E5-37D9214F14ED}"/>
    <dgm:cxn modelId="{1CDA83C3-076E-4BF3-B2FB-26EA4A9DC19A}" type="presOf" srcId="{442E3AAC-CDE3-41B8-A1CC-F55D43051E21}" destId="{B649D631-32C5-4841-9BD3-C47430E76A7A}" srcOrd="0" destOrd="0" presId="urn:microsoft.com/office/officeart/2005/8/layout/lProcess2"/>
    <dgm:cxn modelId="{8422A982-9C4B-4E96-AE59-C259550D2281}" srcId="{61ECD751-DE06-431F-AA7A-2906F19793F8}" destId="{7723EC3F-F310-43C7-BC12-9CA94854FE25}" srcOrd="0" destOrd="0" parTransId="{1A3E4704-442E-442D-A439-FB2026111474}" sibTransId="{07AD18B6-2B41-46A5-A8FB-BDC8326E9946}"/>
    <dgm:cxn modelId="{6F2B5808-96E6-4CC2-85E8-C2CDC4763D80}" srcId="{0F31186D-3E00-4D70-B6A8-84D88376CE5F}" destId="{7D3C0309-9244-4BEE-8050-59E10D5B4F4B}" srcOrd="0" destOrd="0" parTransId="{D6F3D76F-C3E8-4C19-B504-B2511C117349}" sibTransId="{292D5401-D89D-4A41-A090-7C6E5CD773D4}"/>
    <dgm:cxn modelId="{0A20B0A7-6862-475C-953E-C2A902E72557}" type="presOf" srcId="{0F31186D-3E00-4D70-B6A8-84D88376CE5F}" destId="{A8BF97D9-B3F3-4470-AC3A-21ED3F38AD79}" srcOrd="0" destOrd="0" presId="urn:microsoft.com/office/officeart/2005/8/layout/lProcess2"/>
    <dgm:cxn modelId="{826B2DD6-8473-43FF-A858-BB43977DCA84}" type="presOf" srcId="{7D3C0309-9244-4BEE-8050-59E10D5B4F4B}" destId="{A5A676F9-38E5-4A63-AF43-04B1A6D2B0A0}" srcOrd="0" destOrd="0" presId="urn:microsoft.com/office/officeart/2005/8/layout/lProcess2"/>
    <dgm:cxn modelId="{BCF85BA0-A9D5-4BCF-9233-A88349644A0F}" srcId="{0F31186D-3E00-4D70-B6A8-84D88376CE5F}" destId="{20055302-57D0-44B7-9EA1-187F33A50DED}" srcOrd="1" destOrd="0" parTransId="{1462504D-7A0F-4C84-B4D2-D8F73EF459CE}" sibTransId="{11126588-3049-45D4-92D1-609BF7F37765}"/>
    <dgm:cxn modelId="{2F7A3083-5548-4CD2-A613-36ABE386856A}" srcId="{E4CF3084-5E43-4735-A548-456DFBBC3321}" destId="{D38F7A35-2CF1-4D9E-B136-D8311615EF8D}" srcOrd="0" destOrd="0" parTransId="{D17700D2-0195-4CF8-B349-5D3F9C0D0DF3}" sibTransId="{8EE8EE8B-EE48-4C8F-9EAF-610A06F459D9}"/>
    <dgm:cxn modelId="{3DD9C33D-CC7F-4853-B599-8FC35E6A547E}" type="presOf" srcId="{E4CF3084-5E43-4735-A548-456DFBBC3321}" destId="{43034AB9-531D-449B-9159-FC02995C8C2D}" srcOrd="0" destOrd="0" presId="urn:microsoft.com/office/officeart/2005/8/layout/lProcess2"/>
    <dgm:cxn modelId="{ED4A704B-301A-43F0-A1A7-8AB72BED5566}" type="presOf" srcId="{E4CF3084-5E43-4735-A548-456DFBBC3321}" destId="{13B2195B-50D8-4050-8E3B-8D505881CFE6}" srcOrd="1" destOrd="0" presId="urn:microsoft.com/office/officeart/2005/8/layout/lProcess2"/>
    <dgm:cxn modelId="{A2209363-ED44-4111-A141-F96BE1C41508}" srcId="{7723EC3F-F310-43C7-BC12-9CA94854FE25}" destId="{6D45E5D5-DADF-4904-AA7A-7F6B00606ABF}" srcOrd="0" destOrd="0" parTransId="{2CA7644D-3598-4D77-8904-AF03830DF17B}" sibTransId="{5D07EF6C-39AD-4B71-8627-BB39C45EFB32}"/>
    <dgm:cxn modelId="{1F37171E-2ABE-4522-B7DB-CDCB988C11F2}" srcId="{61ECD751-DE06-431F-AA7A-2906F19793F8}" destId="{0F31186D-3E00-4D70-B6A8-84D88376CE5F}" srcOrd="2" destOrd="0" parTransId="{6DA0BC80-FA52-42B5-B53A-C0884361C88E}" sibTransId="{9F9F01BC-DEF9-4698-9FA5-5612D429D088}"/>
    <dgm:cxn modelId="{27269C73-410E-46C8-9899-9BDB3AED270A}" type="presOf" srcId="{0F31186D-3E00-4D70-B6A8-84D88376CE5F}" destId="{3FD29437-20A1-4EA0-8911-874B506B3A22}" srcOrd="1" destOrd="0" presId="urn:microsoft.com/office/officeart/2005/8/layout/lProcess2"/>
    <dgm:cxn modelId="{66278A00-D67C-47CD-8867-D9601A80D83C}" srcId="{E4CF3084-5E43-4735-A548-456DFBBC3321}" destId="{442E3AAC-CDE3-41B8-A1CC-F55D43051E21}" srcOrd="1" destOrd="0" parTransId="{6C98E01F-E380-4220-95F1-8198A48686F8}" sibTransId="{956A3B33-E1AB-452E-8784-0DEEAC11BCB6}"/>
    <dgm:cxn modelId="{7AD3FAF9-45D9-4D53-817B-E03FB6D86E00}" type="presOf" srcId="{7723EC3F-F310-43C7-BC12-9CA94854FE25}" destId="{4BA6D753-E0CF-48E9-A3BB-FED2B6592092}" srcOrd="1" destOrd="0" presId="urn:microsoft.com/office/officeart/2005/8/layout/lProcess2"/>
    <dgm:cxn modelId="{F0043C03-07D3-4C76-ADA0-DF1022A7FB4F}" type="presOf" srcId="{20055302-57D0-44B7-9EA1-187F33A50DED}" destId="{62CEF5A7-3316-4BE7-AB4A-761D85415974}" srcOrd="0" destOrd="0" presId="urn:microsoft.com/office/officeart/2005/8/layout/lProcess2"/>
    <dgm:cxn modelId="{8FA0FA98-6C75-4F39-ACE4-709F91900B26}" type="presOf" srcId="{6D45E5D5-DADF-4904-AA7A-7F6B00606ABF}" destId="{6CD810F1-AFF1-4587-9917-90B48F4277EF}" srcOrd="0" destOrd="0" presId="urn:microsoft.com/office/officeart/2005/8/layout/lProcess2"/>
    <dgm:cxn modelId="{E37739CC-701F-47BC-B755-69D6ADC09652}" type="presParOf" srcId="{9333E02D-AA51-404F-B8E0-16273106E129}" destId="{CF843B91-3D05-4C3D-9CF2-9F98AB7B017F}" srcOrd="0" destOrd="0" presId="urn:microsoft.com/office/officeart/2005/8/layout/lProcess2"/>
    <dgm:cxn modelId="{B589D803-269F-47AC-A8E8-B381BB391A17}" type="presParOf" srcId="{CF843B91-3D05-4C3D-9CF2-9F98AB7B017F}" destId="{B6700097-7162-4B94-8146-591C9F37333C}" srcOrd="0" destOrd="0" presId="urn:microsoft.com/office/officeart/2005/8/layout/lProcess2"/>
    <dgm:cxn modelId="{ABA6CCFE-4FB4-428B-8767-26C9508820BB}" type="presParOf" srcId="{CF843B91-3D05-4C3D-9CF2-9F98AB7B017F}" destId="{4BA6D753-E0CF-48E9-A3BB-FED2B6592092}" srcOrd="1" destOrd="0" presId="urn:microsoft.com/office/officeart/2005/8/layout/lProcess2"/>
    <dgm:cxn modelId="{51EFF1FB-AA44-4C34-9F62-1F6193A348BC}" type="presParOf" srcId="{CF843B91-3D05-4C3D-9CF2-9F98AB7B017F}" destId="{45358171-11ED-45EF-B312-1D76B2B9F4AE}" srcOrd="2" destOrd="0" presId="urn:microsoft.com/office/officeart/2005/8/layout/lProcess2"/>
    <dgm:cxn modelId="{FCC1242F-A3B3-4FF7-AEE4-C609F1B78C16}" type="presParOf" srcId="{45358171-11ED-45EF-B312-1D76B2B9F4AE}" destId="{F0EA095B-61DC-4A33-8D7E-FE6EB4667411}" srcOrd="0" destOrd="0" presId="urn:microsoft.com/office/officeart/2005/8/layout/lProcess2"/>
    <dgm:cxn modelId="{4EB218CF-F5BA-4388-979C-DDBA2F6C280B}" type="presParOf" srcId="{F0EA095B-61DC-4A33-8D7E-FE6EB4667411}" destId="{6CD810F1-AFF1-4587-9917-90B48F4277EF}" srcOrd="0" destOrd="0" presId="urn:microsoft.com/office/officeart/2005/8/layout/lProcess2"/>
    <dgm:cxn modelId="{26CA7509-C246-4E2B-B756-DE114B6B2CD6}" type="presParOf" srcId="{F0EA095B-61DC-4A33-8D7E-FE6EB4667411}" destId="{F34AC752-78DF-4C3D-AECC-B3B6D04B646F}" srcOrd="1" destOrd="0" presId="urn:microsoft.com/office/officeart/2005/8/layout/lProcess2"/>
    <dgm:cxn modelId="{9E6A1074-685E-4B61-B008-F7D3CDD61ED9}" type="presParOf" srcId="{F0EA095B-61DC-4A33-8D7E-FE6EB4667411}" destId="{78271FEA-B024-49DB-BFAA-627E80D3969D}" srcOrd="2" destOrd="0" presId="urn:microsoft.com/office/officeart/2005/8/layout/lProcess2"/>
    <dgm:cxn modelId="{06B7B2DD-4421-4F18-B8AF-14135F8FC23E}" type="presParOf" srcId="{9333E02D-AA51-404F-B8E0-16273106E129}" destId="{86F512F1-C60E-4D27-BFC9-DED4BF8E34E9}" srcOrd="1" destOrd="0" presId="urn:microsoft.com/office/officeart/2005/8/layout/lProcess2"/>
    <dgm:cxn modelId="{4CF3A7DC-4BFA-4496-8921-3B8298F0DFD1}" type="presParOf" srcId="{9333E02D-AA51-404F-B8E0-16273106E129}" destId="{A72D1E9E-021A-4DC1-B786-A9C3A72994D2}" srcOrd="2" destOrd="0" presId="urn:microsoft.com/office/officeart/2005/8/layout/lProcess2"/>
    <dgm:cxn modelId="{D37A6BBA-D8B0-4B94-862D-E55EEFBBD687}" type="presParOf" srcId="{A72D1E9E-021A-4DC1-B786-A9C3A72994D2}" destId="{43034AB9-531D-449B-9159-FC02995C8C2D}" srcOrd="0" destOrd="0" presId="urn:microsoft.com/office/officeart/2005/8/layout/lProcess2"/>
    <dgm:cxn modelId="{1A691CCB-9526-46FE-859D-1EA6965290EE}" type="presParOf" srcId="{A72D1E9E-021A-4DC1-B786-A9C3A72994D2}" destId="{13B2195B-50D8-4050-8E3B-8D505881CFE6}" srcOrd="1" destOrd="0" presId="urn:microsoft.com/office/officeart/2005/8/layout/lProcess2"/>
    <dgm:cxn modelId="{12E62686-FB61-4B5E-ADD3-085F0D34180F}" type="presParOf" srcId="{A72D1E9E-021A-4DC1-B786-A9C3A72994D2}" destId="{8916327A-8D9F-4173-A0DC-ACBD2AE959A6}" srcOrd="2" destOrd="0" presId="urn:microsoft.com/office/officeart/2005/8/layout/lProcess2"/>
    <dgm:cxn modelId="{F3F33893-5E5D-4047-BC9A-7B1995A6AFDA}" type="presParOf" srcId="{8916327A-8D9F-4173-A0DC-ACBD2AE959A6}" destId="{E852FA46-7740-4FB0-ABB2-939A105F0D4C}" srcOrd="0" destOrd="0" presId="urn:microsoft.com/office/officeart/2005/8/layout/lProcess2"/>
    <dgm:cxn modelId="{6A33603B-D8D9-4CFA-8D57-CD1225A1AB7C}" type="presParOf" srcId="{E852FA46-7740-4FB0-ABB2-939A105F0D4C}" destId="{DBBC6A5A-8F21-4FBE-A088-0B2D0C6215D3}" srcOrd="0" destOrd="0" presId="urn:microsoft.com/office/officeart/2005/8/layout/lProcess2"/>
    <dgm:cxn modelId="{EF64B508-6E54-4167-A723-6B1926BBA428}" type="presParOf" srcId="{E852FA46-7740-4FB0-ABB2-939A105F0D4C}" destId="{0ECCC4F2-60D5-4C9E-9B5C-6AE7B04C34B2}" srcOrd="1" destOrd="0" presId="urn:microsoft.com/office/officeart/2005/8/layout/lProcess2"/>
    <dgm:cxn modelId="{5BA253C0-E38D-48D1-807D-933207C41494}" type="presParOf" srcId="{E852FA46-7740-4FB0-ABB2-939A105F0D4C}" destId="{B649D631-32C5-4841-9BD3-C47430E76A7A}" srcOrd="2" destOrd="0" presId="urn:microsoft.com/office/officeart/2005/8/layout/lProcess2"/>
    <dgm:cxn modelId="{252B3748-D14F-4E67-BFBA-5B4A20EEDE5F}" type="presParOf" srcId="{9333E02D-AA51-404F-B8E0-16273106E129}" destId="{18A95FB3-816D-44E6-BB21-EE6327774710}" srcOrd="3" destOrd="0" presId="urn:microsoft.com/office/officeart/2005/8/layout/lProcess2"/>
    <dgm:cxn modelId="{78BAD7A7-0E40-4B2E-A076-391468DBFCD3}" type="presParOf" srcId="{9333E02D-AA51-404F-B8E0-16273106E129}" destId="{11B8B0CF-5FFC-437B-97B1-4F6493CC684A}" srcOrd="4" destOrd="0" presId="urn:microsoft.com/office/officeart/2005/8/layout/lProcess2"/>
    <dgm:cxn modelId="{E114C34E-D2C2-4F8C-A5D1-48F47E8BE970}" type="presParOf" srcId="{11B8B0CF-5FFC-437B-97B1-4F6493CC684A}" destId="{A8BF97D9-B3F3-4470-AC3A-21ED3F38AD79}" srcOrd="0" destOrd="0" presId="urn:microsoft.com/office/officeart/2005/8/layout/lProcess2"/>
    <dgm:cxn modelId="{3EFA7777-897B-4F60-BCF1-EEE8ED0A3EE6}" type="presParOf" srcId="{11B8B0CF-5FFC-437B-97B1-4F6493CC684A}" destId="{3FD29437-20A1-4EA0-8911-874B506B3A22}" srcOrd="1" destOrd="0" presId="urn:microsoft.com/office/officeart/2005/8/layout/lProcess2"/>
    <dgm:cxn modelId="{DF201F37-37E5-4814-B357-112EC11FB366}" type="presParOf" srcId="{11B8B0CF-5FFC-437B-97B1-4F6493CC684A}" destId="{B8BCD9D3-AC40-4B81-8842-AA3B3BF8E9F5}" srcOrd="2" destOrd="0" presId="urn:microsoft.com/office/officeart/2005/8/layout/lProcess2"/>
    <dgm:cxn modelId="{621AF965-ADA4-4789-8A98-6AA68A673BF1}" type="presParOf" srcId="{B8BCD9D3-AC40-4B81-8842-AA3B3BF8E9F5}" destId="{15E8B3AA-20D2-4C84-B6F3-C7EC1FA70EE1}" srcOrd="0" destOrd="0" presId="urn:microsoft.com/office/officeart/2005/8/layout/lProcess2"/>
    <dgm:cxn modelId="{980CB10A-A4B2-447C-822E-BBE73614F312}" type="presParOf" srcId="{15E8B3AA-20D2-4C84-B6F3-C7EC1FA70EE1}" destId="{A5A676F9-38E5-4A63-AF43-04B1A6D2B0A0}" srcOrd="0" destOrd="0" presId="urn:microsoft.com/office/officeart/2005/8/layout/lProcess2"/>
    <dgm:cxn modelId="{03ECDACD-65CB-4A47-816C-27F07D685DCD}" type="presParOf" srcId="{15E8B3AA-20D2-4C84-B6F3-C7EC1FA70EE1}" destId="{244F0B89-9EC3-4C39-8B68-322E13F6A210}" srcOrd="1" destOrd="0" presId="urn:microsoft.com/office/officeart/2005/8/layout/lProcess2"/>
    <dgm:cxn modelId="{09C59467-759C-4745-9FAC-E55672ADFE53}" type="presParOf" srcId="{15E8B3AA-20D2-4C84-B6F3-C7EC1FA70EE1}" destId="{62CEF5A7-3316-4BE7-AB4A-761D854159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B3775-ACA0-4F37-B7EE-C00D8D4E2C67}">
      <dsp:nvSpPr>
        <dsp:cNvPr id="0" name=""/>
        <dsp:cNvSpPr/>
      </dsp:nvSpPr>
      <dsp:spPr>
        <a:xfrm>
          <a:off x="3398" y="578648"/>
          <a:ext cx="2037699" cy="1723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Evaluación </a:t>
          </a:r>
          <a:endParaRPr lang="es-CL" sz="2000" b="1" kern="1200" dirty="0"/>
        </a:p>
      </dsp:txBody>
      <dsp:txXfrm>
        <a:off x="3398" y="578648"/>
        <a:ext cx="2037699" cy="1723023"/>
      </dsp:txXfrm>
    </dsp:sp>
    <dsp:sp modelId="{B23C3DCF-370C-4501-AD64-6AEF60D5CCB3}">
      <dsp:nvSpPr>
        <dsp:cNvPr id="0" name=""/>
        <dsp:cNvSpPr/>
      </dsp:nvSpPr>
      <dsp:spPr>
        <a:xfrm>
          <a:off x="2181006" y="1210343"/>
          <a:ext cx="574898" cy="45963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>
        <a:off x="2181006" y="1210343"/>
        <a:ext cx="574898" cy="459632"/>
      </dsp:txXfrm>
    </dsp:sp>
    <dsp:sp modelId="{EC34FEBD-5D16-4936-B0A2-B084A28F06E6}">
      <dsp:nvSpPr>
        <dsp:cNvPr id="0" name=""/>
        <dsp:cNvSpPr/>
      </dsp:nvSpPr>
      <dsp:spPr>
        <a:xfrm>
          <a:off x="2895814" y="578648"/>
          <a:ext cx="2297531" cy="1723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Educación </a:t>
          </a:r>
          <a:endParaRPr lang="es-CL" sz="2000" b="1" kern="1200" dirty="0"/>
        </a:p>
      </dsp:txBody>
      <dsp:txXfrm>
        <a:off x="2895814" y="578648"/>
        <a:ext cx="2297531" cy="1723023"/>
      </dsp:txXfrm>
    </dsp:sp>
    <dsp:sp modelId="{C4247A1C-9C96-47C9-B589-B2564E54372C}">
      <dsp:nvSpPr>
        <dsp:cNvPr id="0" name=""/>
        <dsp:cNvSpPr/>
      </dsp:nvSpPr>
      <dsp:spPr>
        <a:xfrm>
          <a:off x="5333255" y="1218078"/>
          <a:ext cx="721293" cy="44416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>
        <a:off x="5333255" y="1218078"/>
        <a:ext cx="721293" cy="444162"/>
      </dsp:txXfrm>
    </dsp:sp>
    <dsp:sp modelId="{FD4383AF-BB42-4B1E-AC07-5A7C0EFBABC8}">
      <dsp:nvSpPr>
        <dsp:cNvPr id="0" name=""/>
        <dsp:cNvSpPr/>
      </dsp:nvSpPr>
      <dsp:spPr>
        <a:xfrm>
          <a:off x="6194458" y="578648"/>
          <a:ext cx="1723023" cy="1723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Finalidad Educativa </a:t>
          </a:r>
          <a:endParaRPr lang="es-CL" sz="2000" b="1" kern="1200" dirty="0"/>
        </a:p>
      </dsp:txBody>
      <dsp:txXfrm>
        <a:off x="6194458" y="578648"/>
        <a:ext cx="1723023" cy="17230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700097-7162-4B94-8146-591C9F37333C}">
      <dsp:nvSpPr>
        <dsp:cNvPr id="0" name=""/>
        <dsp:cNvSpPr/>
      </dsp:nvSpPr>
      <dsp:spPr>
        <a:xfrm>
          <a:off x="931" y="0"/>
          <a:ext cx="2422534" cy="49937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i="0" kern="1200" dirty="0" smtClean="0"/>
            <a:t>Diagnóstica:</a:t>
          </a:r>
          <a:endParaRPr lang="es-CL" sz="3000" kern="1200" dirty="0"/>
        </a:p>
      </dsp:txBody>
      <dsp:txXfrm>
        <a:off x="931" y="0"/>
        <a:ext cx="2422534" cy="1498114"/>
      </dsp:txXfrm>
    </dsp:sp>
    <dsp:sp modelId="{6CD810F1-AFF1-4587-9917-90B48F4277EF}">
      <dsp:nvSpPr>
        <dsp:cNvPr id="0" name=""/>
        <dsp:cNvSpPr/>
      </dsp:nvSpPr>
      <dsp:spPr>
        <a:xfrm>
          <a:off x="243185" y="1499577"/>
          <a:ext cx="1938027" cy="1505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dirty="0" smtClean="0"/>
            <a:t>Finalidad conocer los aprendizajes de los alumnos.</a:t>
          </a:r>
          <a:endParaRPr lang="es-CL" sz="1600" kern="1200" dirty="0"/>
        </a:p>
      </dsp:txBody>
      <dsp:txXfrm>
        <a:off x="243185" y="1499577"/>
        <a:ext cx="1938027" cy="1505673"/>
      </dsp:txXfrm>
    </dsp:sp>
    <dsp:sp modelId="{78271FEA-B024-49DB-BFAA-627E80D3969D}">
      <dsp:nvSpPr>
        <dsp:cNvPr id="0" name=""/>
        <dsp:cNvSpPr/>
      </dsp:nvSpPr>
      <dsp:spPr>
        <a:xfrm>
          <a:off x="243185" y="3236892"/>
          <a:ext cx="1938027" cy="1505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dirty="0" smtClean="0"/>
            <a:t>Se realiza al momento de iniciar un proceso enseñanza-aprendizaje.</a:t>
          </a:r>
          <a:endParaRPr lang="es-CL" sz="1600" kern="1200" dirty="0"/>
        </a:p>
      </dsp:txBody>
      <dsp:txXfrm>
        <a:off x="243185" y="3236892"/>
        <a:ext cx="1938027" cy="1505673"/>
      </dsp:txXfrm>
    </dsp:sp>
    <dsp:sp modelId="{43034AB9-531D-449B-9159-FC02995C8C2D}">
      <dsp:nvSpPr>
        <dsp:cNvPr id="0" name=""/>
        <dsp:cNvSpPr/>
      </dsp:nvSpPr>
      <dsp:spPr>
        <a:xfrm>
          <a:off x="2605156" y="0"/>
          <a:ext cx="2422534" cy="49937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i="0" kern="1200" dirty="0" smtClean="0"/>
            <a:t>Formativa: </a:t>
          </a:r>
          <a:endParaRPr lang="es-CL" sz="3000" kern="1200" dirty="0"/>
        </a:p>
      </dsp:txBody>
      <dsp:txXfrm>
        <a:off x="2605156" y="0"/>
        <a:ext cx="2422534" cy="1498114"/>
      </dsp:txXfrm>
    </dsp:sp>
    <dsp:sp modelId="{DBBC6A5A-8F21-4FBE-A088-0B2D0C6215D3}">
      <dsp:nvSpPr>
        <dsp:cNvPr id="0" name=""/>
        <dsp:cNvSpPr/>
      </dsp:nvSpPr>
      <dsp:spPr>
        <a:xfrm>
          <a:off x="2847410" y="1499577"/>
          <a:ext cx="1938027" cy="1505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50" b="0" i="0" kern="1200" dirty="0" smtClean="0"/>
            <a:t>Obtener evidencias en el proceso de aprendizaje las que detecten logros y dificultades de los alumnos.</a:t>
          </a:r>
          <a:endParaRPr lang="es-CL" sz="1550" kern="1200" dirty="0"/>
        </a:p>
      </dsp:txBody>
      <dsp:txXfrm>
        <a:off x="2847410" y="1499577"/>
        <a:ext cx="1938027" cy="1505673"/>
      </dsp:txXfrm>
    </dsp:sp>
    <dsp:sp modelId="{B649D631-32C5-4841-9BD3-C47430E76A7A}">
      <dsp:nvSpPr>
        <dsp:cNvPr id="0" name=""/>
        <dsp:cNvSpPr/>
      </dsp:nvSpPr>
      <dsp:spPr>
        <a:xfrm>
          <a:off x="2847410" y="3236892"/>
          <a:ext cx="1938027" cy="1505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dirty="0" smtClean="0"/>
            <a:t>Con el fin de  retroalimentar durante el proceso para el desarrollo y mejora de éste.</a:t>
          </a:r>
          <a:endParaRPr lang="es-CL" sz="1600" kern="1200" dirty="0"/>
        </a:p>
      </dsp:txBody>
      <dsp:txXfrm>
        <a:off x="2847410" y="3236892"/>
        <a:ext cx="1938027" cy="1505673"/>
      </dsp:txXfrm>
    </dsp:sp>
    <dsp:sp modelId="{A8BF97D9-B3F3-4470-AC3A-21ED3F38AD79}">
      <dsp:nvSpPr>
        <dsp:cNvPr id="0" name=""/>
        <dsp:cNvSpPr/>
      </dsp:nvSpPr>
      <dsp:spPr>
        <a:xfrm>
          <a:off x="5209381" y="0"/>
          <a:ext cx="2422534" cy="49937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i="0" kern="1200" dirty="0" err="1" smtClean="0"/>
            <a:t>Sumativa</a:t>
          </a:r>
          <a:r>
            <a:rPr lang="es-CL" sz="3000" b="1" i="0" kern="1200" dirty="0" smtClean="0"/>
            <a:t>:</a:t>
          </a:r>
          <a:endParaRPr lang="es-CL" sz="3000" kern="1200" dirty="0"/>
        </a:p>
      </dsp:txBody>
      <dsp:txXfrm>
        <a:off x="5209381" y="0"/>
        <a:ext cx="2422534" cy="1498114"/>
      </dsp:txXfrm>
    </dsp:sp>
    <dsp:sp modelId="{A5A676F9-38E5-4A63-AF43-04B1A6D2B0A0}">
      <dsp:nvSpPr>
        <dsp:cNvPr id="0" name=""/>
        <dsp:cNvSpPr/>
      </dsp:nvSpPr>
      <dsp:spPr>
        <a:xfrm>
          <a:off x="5451634" y="1499577"/>
          <a:ext cx="1938027" cy="1505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dirty="0" smtClean="0"/>
            <a:t>Se aplica a procesos y productos terminados.</a:t>
          </a:r>
          <a:endParaRPr lang="es-CL" sz="1600" kern="1200" dirty="0"/>
        </a:p>
      </dsp:txBody>
      <dsp:txXfrm>
        <a:off x="5451634" y="1499577"/>
        <a:ext cx="1938027" cy="1505673"/>
      </dsp:txXfrm>
    </dsp:sp>
    <dsp:sp modelId="{62CEF5A7-3316-4BE7-AB4A-761D85415974}">
      <dsp:nvSpPr>
        <dsp:cNvPr id="0" name=""/>
        <dsp:cNvSpPr/>
      </dsp:nvSpPr>
      <dsp:spPr>
        <a:xfrm>
          <a:off x="5451634" y="3236892"/>
          <a:ext cx="1938027" cy="1505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dirty="0" smtClean="0"/>
            <a:t>Obtener resultados al término de una experiencia de aprendizaje.</a:t>
          </a:r>
          <a:endParaRPr lang="es-CL" sz="1600" kern="1200" dirty="0"/>
        </a:p>
      </dsp:txBody>
      <dsp:txXfrm>
        <a:off x="5451634" y="3236892"/>
        <a:ext cx="1938027" cy="1505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BA3B6C-64F8-4272-8862-068A95E02B49}" type="datetimeFigureOut">
              <a:rPr lang="es-CL" smtClean="0"/>
              <a:pPr/>
              <a:t>21-09-2011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2EF7B4-9170-4CBC-8F39-EC9BE0DC0C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35896" y="2284710"/>
            <a:ext cx="4533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</a:t>
            </a:r>
          </a:p>
          <a:p>
            <a:pPr algn="ctr"/>
            <a:r>
              <a:rPr lang="es-CL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endParaRPr lang="es-CL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0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0187"/>
            <a:ext cx="7713494" cy="57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9488" y="21850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evaluación siempre es un  proceso  y NO un suceso… </a:t>
            </a:r>
            <a:endParaRPr lang="es-C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87240" y="5698703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evaluación  siempre será un medio y nunca un fin..</a:t>
            </a:r>
            <a:endParaRPr lang="es-C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81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464496" cy="26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318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8717158"/>
              </p:ext>
            </p:extLst>
          </p:nvPr>
        </p:nvGraphicFramePr>
        <p:xfrm>
          <a:off x="179512" y="1772816"/>
          <a:ext cx="79208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827584" y="472514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«La evaluación de un proceso educativo, nos cuestiona sobre el grado en el que ese proceso nos ayuda a lograr las metas que tenemos como personas.»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260648"/>
            <a:ext cx="777686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L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evaluación </a:t>
            </a:r>
          </a:p>
          <a:p>
            <a:pPr algn="ctr"/>
            <a:r>
              <a:rPr lang="es-CL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educativa </a:t>
            </a:r>
            <a:endParaRPr lang="es-CL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786008" y="3152264"/>
            <a:ext cx="2808312" cy="1696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Evaluación  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51520" y="5013176"/>
            <a:ext cx="271125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i="1" dirty="0" smtClean="0"/>
              <a:t>Agente evaluador Interno :</a:t>
            </a:r>
          </a:p>
          <a:p>
            <a:pPr marL="285750" indent="-285750">
              <a:buFont typeface="Wingdings"/>
              <a:buChar char="Ø"/>
            </a:pPr>
            <a:r>
              <a:rPr lang="es-CL" dirty="0" smtClean="0">
                <a:sym typeface="Wingdings"/>
              </a:rPr>
              <a:t>Autoevaluación.</a:t>
            </a:r>
          </a:p>
          <a:p>
            <a:pPr marL="285750" indent="-285750">
              <a:buFont typeface="Wingdings"/>
              <a:buChar char="Ø"/>
            </a:pPr>
            <a:r>
              <a:rPr lang="es-CL" dirty="0" err="1" smtClean="0">
                <a:sym typeface="Wingdings"/>
              </a:rPr>
              <a:t>Heteroevaluación</a:t>
            </a:r>
            <a:r>
              <a:rPr lang="es-CL" dirty="0" smtClean="0">
                <a:sym typeface="Wingdings"/>
              </a:rPr>
              <a:t> </a:t>
            </a:r>
            <a:endParaRPr lang="es-CL" dirty="0">
              <a:sym typeface="Wingdings"/>
            </a:endParaRPr>
          </a:p>
          <a:p>
            <a:r>
              <a:rPr lang="es-CL" dirty="0" smtClean="0">
                <a:sym typeface="Wingdings"/>
              </a:rPr>
              <a:t> </a:t>
            </a:r>
            <a:r>
              <a:rPr lang="es-CL" dirty="0" err="1" smtClean="0">
                <a:sym typeface="Wingdings"/>
              </a:rPr>
              <a:t>Coevaluación</a:t>
            </a:r>
            <a:r>
              <a:rPr lang="es-CL" dirty="0" smtClean="0">
                <a:sym typeface="Wingdings"/>
              </a:rPr>
              <a:t> </a:t>
            </a:r>
            <a:endParaRPr lang="es-CL" dirty="0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5508104" y="2101292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i="1" dirty="0" smtClean="0"/>
              <a:t>Estándar de comparación:</a:t>
            </a:r>
          </a:p>
          <a:p>
            <a:pPr marL="285750" indent="-285750">
              <a:buFont typeface="Wingdings"/>
              <a:buChar char="Ø"/>
            </a:pPr>
            <a:r>
              <a:rPr lang="es-CL" dirty="0" smtClean="0">
                <a:sym typeface="Wingdings"/>
              </a:rPr>
              <a:t>Normativa.</a:t>
            </a:r>
          </a:p>
          <a:p>
            <a:pPr marL="285750" indent="-285750">
              <a:buFont typeface="Wingdings"/>
              <a:buChar char="Ø"/>
            </a:pPr>
            <a:r>
              <a:rPr lang="es-CL" dirty="0" err="1" smtClean="0">
                <a:sym typeface="Wingdings"/>
              </a:rPr>
              <a:t>Criterial</a:t>
            </a:r>
            <a:r>
              <a:rPr lang="es-CL" dirty="0" smtClean="0">
                <a:sym typeface="Wingdings"/>
              </a:rPr>
              <a:t>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508104" y="5373216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i="1" dirty="0" smtClean="0"/>
              <a:t>Extensión:</a:t>
            </a:r>
          </a:p>
          <a:p>
            <a:pPr marL="285750" indent="-285750">
              <a:buFont typeface="Wingdings"/>
              <a:buChar char="Ø"/>
            </a:pPr>
            <a:r>
              <a:rPr lang="es-CL" dirty="0" smtClean="0">
                <a:sym typeface="Wingdings"/>
              </a:rPr>
              <a:t>Global</a:t>
            </a:r>
          </a:p>
          <a:p>
            <a:r>
              <a:rPr lang="es-CL" dirty="0" smtClean="0">
                <a:sym typeface="Wingdings"/>
              </a:rPr>
              <a:t></a:t>
            </a:r>
            <a:r>
              <a:rPr lang="es-CL" dirty="0">
                <a:sym typeface="Wingdings"/>
              </a:rPr>
              <a:t> </a:t>
            </a:r>
            <a:r>
              <a:rPr lang="es-CL" dirty="0" smtClean="0">
                <a:sym typeface="Wingdings"/>
              </a:rPr>
              <a:t>Parcial 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902992" y="332656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 i="1" dirty="0" smtClean="0"/>
          </a:p>
          <a:p>
            <a:r>
              <a:rPr lang="es-CL" b="1" i="1" dirty="0" smtClean="0"/>
              <a:t>Momento:</a:t>
            </a:r>
          </a:p>
          <a:p>
            <a:pPr marL="285750" indent="-285750">
              <a:buFont typeface="Wingdings"/>
              <a:buChar char="Ø"/>
            </a:pPr>
            <a:r>
              <a:rPr lang="es-CL" dirty="0" smtClean="0">
                <a:sym typeface="Wingdings"/>
              </a:rPr>
              <a:t>Inicial</a:t>
            </a:r>
          </a:p>
          <a:p>
            <a:pPr marL="285750" indent="-285750">
              <a:buFont typeface="Wingdings"/>
              <a:buChar char="Ø"/>
            </a:pPr>
            <a:r>
              <a:rPr lang="es-CL" dirty="0" smtClean="0">
                <a:sym typeface="Wingdings"/>
              </a:rPr>
              <a:t>Procesual</a:t>
            </a:r>
          </a:p>
          <a:p>
            <a:pPr marL="285750" indent="-285750">
              <a:buFont typeface="Wingdings"/>
              <a:buChar char="Ø"/>
            </a:pPr>
            <a:r>
              <a:rPr lang="es-CL" dirty="0" smtClean="0">
                <a:sym typeface="Wingdings"/>
              </a:rPr>
              <a:t>Final. </a:t>
            </a:r>
            <a:endParaRPr lang="es-CL" dirty="0" smtClean="0"/>
          </a:p>
          <a:p>
            <a:pPr algn="ctr"/>
            <a:endParaRPr lang="es-CL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51520" y="1988840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 smtClean="0"/>
              <a:t>Intencionalidad:</a:t>
            </a:r>
          </a:p>
          <a:p>
            <a:r>
              <a:rPr lang="es-CL" dirty="0" smtClean="0">
                <a:sym typeface="Wingdings"/>
              </a:rPr>
              <a:t></a:t>
            </a:r>
            <a:r>
              <a:rPr lang="es-CL" dirty="0">
                <a:sym typeface="Wingdings"/>
              </a:rPr>
              <a:t> </a:t>
            </a:r>
            <a:r>
              <a:rPr lang="es-CL" dirty="0" smtClean="0">
                <a:sym typeface="Wingdings"/>
              </a:rPr>
              <a:t>Diagnóstica .</a:t>
            </a:r>
          </a:p>
          <a:p>
            <a:r>
              <a:rPr lang="es-CL" dirty="0" smtClean="0">
                <a:sym typeface="Wingdings"/>
              </a:rPr>
              <a:t> Formativa.</a:t>
            </a:r>
          </a:p>
          <a:p>
            <a:r>
              <a:rPr lang="es-CL" dirty="0" smtClean="0">
                <a:sym typeface="Wingdings"/>
              </a:rPr>
              <a:t> </a:t>
            </a:r>
            <a:r>
              <a:rPr lang="es-CL" dirty="0" err="1" smtClean="0">
                <a:sym typeface="Wingdings"/>
              </a:rPr>
              <a:t>Sumativa</a:t>
            </a:r>
            <a:r>
              <a:rPr lang="es-CL" dirty="0">
                <a:sym typeface="Wingdings"/>
              </a:rPr>
              <a:t>.</a:t>
            </a:r>
            <a:endParaRPr lang="es-CL" dirty="0" smtClean="0"/>
          </a:p>
        </p:txBody>
      </p:sp>
      <p:cxnSp>
        <p:nvCxnSpPr>
          <p:cNvPr id="15" name="14 Conector recto de flecha"/>
          <p:cNvCxnSpPr>
            <a:stCxn id="6" idx="0"/>
          </p:cNvCxnSpPr>
          <p:nvPr/>
        </p:nvCxnSpPr>
        <p:spPr>
          <a:xfrm flipV="1">
            <a:off x="4190164" y="1784112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5594320" y="3429000"/>
            <a:ext cx="1224136" cy="535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508104" y="4293096"/>
            <a:ext cx="1224136" cy="956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1546280" y="4293096"/>
            <a:ext cx="1356712" cy="555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6" idx="2"/>
          </p:cNvCxnSpPr>
          <p:nvPr/>
        </p:nvCxnSpPr>
        <p:spPr>
          <a:xfrm flipH="1" flipV="1">
            <a:off x="1546280" y="3325428"/>
            <a:ext cx="1239728" cy="67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265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Evaluación de </a:t>
            </a:r>
          </a:p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«Intencionalidad» 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736515999"/>
              </p:ext>
            </p:extLst>
          </p:nvPr>
        </p:nvGraphicFramePr>
        <p:xfrm>
          <a:off x="251520" y="1747654"/>
          <a:ext cx="7632848" cy="499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768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9512" y="188640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Evaluación del </a:t>
            </a:r>
          </a:p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Momento» 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2996951"/>
            <a:ext cx="2360301" cy="1563793"/>
            <a:chOff x="893028" y="1150349"/>
            <a:chExt cx="1708100" cy="1151392"/>
          </a:xfrm>
        </p:grpSpPr>
        <p:sp>
          <p:nvSpPr>
            <p:cNvPr id="34" name="33 Rectángulo"/>
            <p:cNvSpPr/>
            <p:nvPr/>
          </p:nvSpPr>
          <p:spPr>
            <a:xfrm>
              <a:off x="893028" y="1162439"/>
              <a:ext cx="1708100" cy="113930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961310" y="1150349"/>
              <a:ext cx="1632942" cy="1139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0" i="0" kern="1200" dirty="0" smtClean="0"/>
                <a:t>Recolección de datos en la situación de partida del proceso enseñanza-aprendizaje.</a:t>
              </a:r>
              <a:endParaRPr lang="es-CL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54757" y="4653136"/>
            <a:ext cx="2357063" cy="1427334"/>
            <a:chOff x="911697" y="2565567"/>
            <a:chExt cx="1708100" cy="1139302"/>
          </a:xfrm>
        </p:grpSpPr>
        <p:sp>
          <p:nvSpPr>
            <p:cNvPr id="32" name="31 Rectángulo"/>
            <p:cNvSpPr/>
            <p:nvPr/>
          </p:nvSpPr>
          <p:spPr>
            <a:xfrm>
              <a:off x="911697" y="2565567"/>
              <a:ext cx="1708100" cy="113930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977727" y="2565567"/>
              <a:ext cx="1434804" cy="1139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0" i="0" kern="1200" dirty="0" smtClean="0"/>
                <a:t>Permite conocer la realidad de inicio del alumno.</a:t>
              </a:r>
              <a:endParaRPr lang="es-CL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45874" y="1892953"/>
            <a:ext cx="2060883" cy="1138733"/>
            <a:chOff x="694728" y="405901"/>
            <a:chExt cx="1138733" cy="1138733"/>
          </a:xfrm>
        </p:grpSpPr>
        <p:sp>
          <p:nvSpPr>
            <p:cNvPr id="30" name="29 Elipse"/>
            <p:cNvSpPr/>
            <p:nvPr/>
          </p:nvSpPr>
          <p:spPr>
            <a:xfrm>
              <a:off x="694728" y="405901"/>
              <a:ext cx="1138733" cy="11387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8"/>
            <p:cNvSpPr/>
            <p:nvPr/>
          </p:nvSpPr>
          <p:spPr>
            <a:xfrm>
              <a:off x="861492" y="572665"/>
              <a:ext cx="805205" cy="805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i="0" kern="1200" dirty="0" smtClean="0"/>
                <a:t>Inicial:</a:t>
              </a:r>
              <a:endParaRPr lang="es-CL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906803" y="2996952"/>
            <a:ext cx="2452159" cy="1563793"/>
            <a:chOff x="2810300" y="1343418"/>
            <a:chExt cx="1708100" cy="1139302"/>
          </a:xfrm>
        </p:grpSpPr>
        <p:sp>
          <p:nvSpPr>
            <p:cNvPr id="28" name="27 Rectángulo"/>
            <p:cNvSpPr/>
            <p:nvPr/>
          </p:nvSpPr>
          <p:spPr>
            <a:xfrm>
              <a:off x="2810300" y="1343418"/>
              <a:ext cx="1708100" cy="113930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2951872" y="1343418"/>
              <a:ext cx="1434804" cy="1139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0" i="0" kern="1200" dirty="0" smtClean="0"/>
                <a:t>Es un proceso continuo y sistemático de evaluación de los aprendizajes.</a:t>
              </a:r>
              <a:endParaRPr lang="es-CL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915815" y="4629983"/>
            <a:ext cx="2452160" cy="1574753"/>
            <a:chOff x="3008539" y="2379017"/>
            <a:chExt cx="1610554" cy="1139302"/>
          </a:xfrm>
        </p:grpSpPr>
        <p:sp>
          <p:nvSpPr>
            <p:cNvPr id="26" name="25 Rectángulo"/>
            <p:cNvSpPr/>
            <p:nvPr/>
          </p:nvSpPr>
          <p:spPr>
            <a:xfrm>
              <a:off x="3008539" y="2379017"/>
              <a:ext cx="1610554" cy="106654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3157341" y="2379017"/>
              <a:ext cx="1434804" cy="1139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0" i="0" kern="1200" dirty="0" smtClean="0"/>
                <a:t>Permite tomar decisiones de mejora sobre la marcha.</a:t>
              </a:r>
              <a:endParaRPr lang="es-CL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119197" y="1874638"/>
            <a:ext cx="2007959" cy="1138733"/>
            <a:chOff x="3416083" y="723098"/>
            <a:chExt cx="1138733" cy="1138733"/>
          </a:xfrm>
        </p:grpSpPr>
        <p:sp>
          <p:nvSpPr>
            <p:cNvPr id="24" name="23 Elipse"/>
            <p:cNvSpPr/>
            <p:nvPr/>
          </p:nvSpPr>
          <p:spPr>
            <a:xfrm>
              <a:off x="3416083" y="723098"/>
              <a:ext cx="1138733" cy="11387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14"/>
            <p:cNvSpPr/>
            <p:nvPr/>
          </p:nvSpPr>
          <p:spPr>
            <a:xfrm>
              <a:off x="3582847" y="889862"/>
              <a:ext cx="805205" cy="805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i="0" kern="1200" dirty="0" smtClean="0"/>
                <a:t>Procesua</a:t>
              </a:r>
              <a:r>
                <a:rPr lang="es-CL" b="1" dirty="0"/>
                <a:t>l</a:t>
              </a:r>
              <a:r>
                <a:rPr lang="es-CL" b="1" i="0" kern="1200" dirty="0" smtClean="0"/>
                <a:t>:</a:t>
              </a:r>
              <a:r>
                <a:rPr lang="es-CL" sz="1200" b="0" i="0" kern="1200" dirty="0" smtClean="0"/>
                <a:t> </a:t>
              </a:r>
              <a:endParaRPr lang="es-CL" sz="12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630683" y="2976618"/>
            <a:ext cx="2376264" cy="1563795"/>
            <a:chOff x="4641767" y="1328603"/>
            <a:chExt cx="1708100" cy="1139302"/>
          </a:xfrm>
        </p:grpSpPr>
        <p:sp>
          <p:nvSpPr>
            <p:cNvPr id="22" name="21 Rectángulo"/>
            <p:cNvSpPr/>
            <p:nvPr/>
          </p:nvSpPr>
          <p:spPr>
            <a:xfrm>
              <a:off x="4641767" y="1328603"/>
              <a:ext cx="1708100" cy="113930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4812458" y="1328603"/>
              <a:ext cx="1537409" cy="1139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0" i="0" kern="1200" dirty="0" smtClean="0"/>
                <a:t>Consiste en la recogida y valoración de unos datos al finalizar un periodo de tiempo </a:t>
              </a:r>
              <a:endParaRPr lang="es-CL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630683" y="4653136"/>
            <a:ext cx="2376264" cy="1451033"/>
            <a:chOff x="4641767" y="2565567"/>
            <a:chExt cx="1708100" cy="1139302"/>
          </a:xfrm>
        </p:grpSpPr>
        <p:sp>
          <p:nvSpPr>
            <p:cNvPr id="20" name="19 Rectángulo"/>
            <p:cNvSpPr/>
            <p:nvPr/>
          </p:nvSpPr>
          <p:spPr>
            <a:xfrm>
              <a:off x="4641767" y="2565567"/>
              <a:ext cx="1708100" cy="113930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4812457" y="2565567"/>
              <a:ext cx="1537409" cy="1139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0" i="0" kern="1200" dirty="0" smtClean="0"/>
                <a:t>Para la realización de un aprendizaje o para la consecución de aprendizajes esperados</a:t>
              </a:r>
              <a:r>
                <a:rPr lang="es-CL" sz="1200" b="0" i="0" kern="1200" dirty="0" smtClean="0"/>
                <a:t>.</a:t>
              </a:r>
              <a:endParaRPr lang="es-CL" sz="1200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828959" y="1862875"/>
            <a:ext cx="1957459" cy="1138733"/>
            <a:chOff x="4137723" y="320496"/>
            <a:chExt cx="1138733" cy="1138733"/>
          </a:xfrm>
        </p:grpSpPr>
        <p:sp>
          <p:nvSpPr>
            <p:cNvPr id="18" name="17 Elipse"/>
            <p:cNvSpPr/>
            <p:nvPr/>
          </p:nvSpPr>
          <p:spPr>
            <a:xfrm>
              <a:off x="4137723" y="320496"/>
              <a:ext cx="1138733" cy="11387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20"/>
            <p:cNvSpPr/>
            <p:nvPr/>
          </p:nvSpPr>
          <p:spPr>
            <a:xfrm>
              <a:off x="4304487" y="487260"/>
              <a:ext cx="805205" cy="805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i="0" kern="1200" dirty="0" smtClean="0"/>
                <a:t>Final:</a:t>
              </a:r>
              <a:r>
                <a:rPr lang="es-CL" sz="1200" b="0" i="0" kern="1200" dirty="0" smtClean="0"/>
                <a:t> </a:t>
              </a:r>
              <a:endParaRPr lang="es-CL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1281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3265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Evaluación referida al «Agente Evaluador»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15816" y="2396787"/>
            <a:ext cx="48245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/>
              <a:t>L</a:t>
            </a:r>
            <a:r>
              <a:rPr lang="es-CL" sz="2000" dirty="0" smtClean="0"/>
              <a:t>as </a:t>
            </a:r>
            <a:r>
              <a:rPr lang="es-CL" sz="2000" dirty="0"/>
              <a:t>Evaluaciones Internas son aquéllas realizadas por las personas que participan directamente del proceso enseñanza-aprendizaje.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69888" y="2626458"/>
            <a:ext cx="182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Interna</a:t>
            </a:r>
            <a:endParaRPr lang="es-CL" sz="24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915816" y="4584072"/>
            <a:ext cx="4824536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 smtClean="0"/>
              <a:t>Las Externas se dan cuando agentes no integrantes de un centro escolar o de un programa evalúan la calidad del proceso enseñanza-aprendizaje y su funcionamiento.</a:t>
            </a:r>
            <a:endParaRPr lang="es-CL" sz="2000" dirty="0"/>
          </a:p>
        </p:txBody>
      </p:sp>
      <p:sp>
        <p:nvSpPr>
          <p:cNvPr id="11" name="10 Rectángulo"/>
          <p:cNvSpPr/>
          <p:nvPr/>
        </p:nvSpPr>
        <p:spPr>
          <a:xfrm>
            <a:off x="683568" y="4979884"/>
            <a:ext cx="182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Externa</a:t>
            </a:r>
            <a:endParaRPr lang="es-CL" sz="2400" dirty="0" smtClean="0"/>
          </a:p>
        </p:txBody>
      </p:sp>
      <p:cxnSp>
        <p:nvCxnSpPr>
          <p:cNvPr id="13" name="12 Conector recto"/>
          <p:cNvCxnSpPr>
            <a:stCxn id="7" idx="3"/>
            <a:endCxn id="5" idx="1"/>
          </p:cNvCxnSpPr>
          <p:nvPr/>
        </p:nvCxnSpPr>
        <p:spPr>
          <a:xfrm>
            <a:off x="2494064" y="3058506"/>
            <a:ext cx="42175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1" idx="3"/>
            <a:endCxn id="8" idx="1"/>
          </p:cNvCxnSpPr>
          <p:nvPr/>
        </p:nvCxnSpPr>
        <p:spPr>
          <a:xfrm flipV="1">
            <a:off x="2507744" y="5399680"/>
            <a:ext cx="408072" cy="12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881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359208" y="5003303"/>
            <a:ext cx="4572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sz="2000" dirty="0"/>
              <a:t>L</a:t>
            </a:r>
            <a:r>
              <a:rPr lang="es-CL" sz="2000" dirty="0" smtClean="0"/>
              <a:t>os </a:t>
            </a:r>
            <a:r>
              <a:rPr lang="es-CL" sz="2000" dirty="0"/>
              <a:t>alumnos en su conjunto participan en la determinación y valoración de los aprendizajes logrados, ya sea por algunos de sus miembros o del grupo en su conjunto.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84376" y="836712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sz="2000" dirty="0"/>
              <a:t>L</a:t>
            </a:r>
            <a:r>
              <a:rPr lang="es-CL" sz="2000" dirty="0" smtClean="0"/>
              <a:t>os evaluadores evalúan su propio trabajo (un alumno su rendimiento, un centro o programa su propio funcionamiento, </a:t>
            </a:r>
            <a:r>
              <a:rPr lang="es-CL" sz="2000" dirty="0" err="1" smtClean="0"/>
              <a:t>etc</a:t>
            </a:r>
            <a:r>
              <a:rPr lang="es-CL" sz="2000" dirty="0" smtClean="0"/>
              <a:t>). Los roles de evaluador y evaluado coinciden en las mismas personas.</a:t>
            </a:r>
            <a:endParaRPr lang="es-CL" sz="2000" dirty="0"/>
          </a:p>
        </p:txBody>
      </p:sp>
      <p:sp>
        <p:nvSpPr>
          <p:cNvPr id="10" name="9 Rectángulo"/>
          <p:cNvSpPr/>
          <p:nvPr/>
        </p:nvSpPr>
        <p:spPr>
          <a:xfrm>
            <a:off x="1187624" y="332656"/>
            <a:ext cx="258275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400" b="1" dirty="0" smtClean="0"/>
              <a:t>Autoevaluación:</a:t>
            </a:r>
            <a:r>
              <a:rPr lang="es-CL" dirty="0" smtClean="0"/>
              <a:t> 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1239799" y="2895327"/>
            <a:ext cx="290015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400" b="1" dirty="0" err="1" smtClean="0"/>
              <a:t>Heteroevaluación</a:t>
            </a:r>
            <a:r>
              <a:rPr lang="es-CL" sz="2400" b="1" dirty="0" smtClean="0"/>
              <a:t>:</a:t>
            </a:r>
            <a:r>
              <a:rPr lang="es-CL" b="1" dirty="0" smtClean="0"/>
              <a:t> 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3384376" y="3421449"/>
            <a:ext cx="4572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sz="2000" dirty="0" smtClean="0"/>
              <a:t>Se evalúa una actividad, objeto o producto por evaluadores distintos a las personas evaluadas.</a:t>
            </a:r>
            <a:endParaRPr lang="es-CL" sz="2000" dirty="0"/>
          </a:p>
        </p:txBody>
      </p:sp>
      <p:sp>
        <p:nvSpPr>
          <p:cNvPr id="13" name="12 Rectángulo"/>
          <p:cNvSpPr/>
          <p:nvPr/>
        </p:nvSpPr>
        <p:spPr>
          <a:xfrm>
            <a:off x="1187624" y="4515334"/>
            <a:ext cx="227177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400" b="1" dirty="0" err="1" smtClean="0"/>
              <a:t>Coevaluación</a:t>
            </a:r>
            <a:r>
              <a:rPr lang="es-CL" sz="2400" b="1" dirty="0" smtClean="0"/>
              <a:t>:</a:t>
            </a:r>
            <a:r>
              <a:rPr lang="es-CL" dirty="0" smtClean="0"/>
              <a:t> 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-2516807" y="3221978"/>
            <a:ext cx="63018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INTERNA</a:t>
            </a:r>
            <a:r>
              <a:rPr lang="es-CL" dirty="0" smtClean="0"/>
              <a:t> </a:t>
            </a:r>
            <a:endParaRPr lang="es-CL" dirty="0"/>
          </a:p>
        </p:txBody>
      </p:sp>
      <p:cxnSp>
        <p:nvCxnSpPr>
          <p:cNvPr id="16" name="15 Conector recto"/>
          <p:cNvCxnSpPr>
            <a:endCxn id="10" idx="1"/>
          </p:cNvCxnSpPr>
          <p:nvPr/>
        </p:nvCxnSpPr>
        <p:spPr>
          <a:xfrm>
            <a:off x="895735" y="563488"/>
            <a:ext cx="29188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endCxn id="11" idx="1"/>
          </p:cNvCxnSpPr>
          <p:nvPr/>
        </p:nvCxnSpPr>
        <p:spPr>
          <a:xfrm>
            <a:off x="895735" y="3126160"/>
            <a:ext cx="344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895735" y="4739953"/>
            <a:ext cx="295698" cy="6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865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2420888"/>
            <a:ext cx="216024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sz="2000" dirty="0"/>
              <a:t>E</a:t>
            </a:r>
            <a:r>
              <a:rPr lang="es-CL" sz="2000" dirty="0" smtClean="0"/>
              <a:t>sta </a:t>
            </a:r>
            <a:r>
              <a:rPr lang="es-CL" sz="2000" dirty="0"/>
              <a:t>evaluación se centra en partes de los aprendizajes que se espera que logren los alumnos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33265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Evaluación  referida a la «Extensión»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7664" y="1779206"/>
            <a:ext cx="127470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400" b="1" dirty="0" smtClean="0"/>
              <a:t>Global:</a:t>
            </a:r>
            <a:r>
              <a:rPr lang="es-CL" dirty="0" smtClean="0"/>
              <a:t> 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686324" y="2348880"/>
            <a:ext cx="261490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sz="2000" dirty="0"/>
              <a:t>A</a:t>
            </a:r>
            <a:r>
              <a:rPr lang="es-CL" sz="2000" dirty="0" smtClean="0"/>
              <a:t>barca todos los Aprendizajes Esperados y los Criterios de Evaluación de las diferentes asignaturas y módulos. </a:t>
            </a:r>
            <a:endParaRPr lang="es-CL" sz="2000" dirty="0"/>
          </a:p>
        </p:txBody>
      </p:sp>
      <p:sp>
        <p:nvSpPr>
          <p:cNvPr id="8" name="7 Rectángulo"/>
          <p:cNvSpPr/>
          <p:nvPr/>
        </p:nvSpPr>
        <p:spPr>
          <a:xfrm>
            <a:off x="4655698" y="1844824"/>
            <a:ext cx="135646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2400" b="1" dirty="0" smtClean="0"/>
              <a:t>Parcial: </a:t>
            </a:r>
            <a:endParaRPr lang="es-CL" sz="2400" dirty="0"/>
          </a:p>
        </p:txBody>
      </p:sp>
      <p:sp>
        <p:nvSpPr>
          <p:cNvPr id="9" name="8 Rectángulo"/>
          <p:cNvSpPr/>
          <p:nvPr/>
        </p:nvSpPr>
        <p:spPr>
          <a:xfrm>
            <a:off x="1679460" y="5229200"/>
            <a:ext cx="262177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dirty="0" smtClean="0"/>
              <a:t>Se considera el objeto de la evaluación de un modo holístico, como una totalidad interactuante.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51231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9552" y="1700808"/>
            <a:ext cx="38884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 smtClean="0"/>
              <a:t>Criterio </a:t>
            </a:r>
            <a:r>
              <a:rPr lang="es-CL" b="1" dirty="0"/>
              <a:t>referido a la Norma: 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357800" y="244712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Evaluación referida a la «Comparación»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91680" y="2249577"/>
            <a:ext cx="60109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/>
              <a:t>E</a:t>
            </a:r>
            <a:r>
              <a:rPr lang="es-CL" sz="2000" dirty="0" smtClean="0"/>
              <a:t>n este caso existe un grupo de comparación previamente establecido, donde el referente de comparación es el nivel general de un grupo normativo determinado.</a:t>
            </a:r>
            <a:endParaRPr lang="es-CL" sz="2000" dirty="0"/>
          </a:p>
        </p:txBody>
      </p:sp>
      <p:sp>
        <p:nvSpPr>
          <p:cNvPr id="7" name="6 Rectángulo"/>
          <p:cNvSpPr/>
          <p:nvPr/>
        </p:nvSpPr>
        <p:spPr>
          <a:xfrm>
            <a:off x="1547664" y="4442336"/>
            <a:ext cx="61926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/>
              <a:t>E</a:t>
            </a:r>
            <a:r>
              <a:rPr lang="es-CL" sz="2000" dirty="0" smtClean="0"/>
              <a:t>s cuando se establece con anterioridad el criterio de evaluación o el estándar a partir del cual se valora el aprendizaje del alumno. Se comparan los resultados de un proceso educativo con unos patrones de realización, con un conjunto de situaciones deseables y previamente establecidas.</a:t>
            </a:r>
            <a:endParaRPr lang="es-CL" sz="2000" dirty="0"/>
          </a:p>
        </p:txBody>
      </p:sp>
      <p:sp>
        <p:nvSpPr>
          <p:cNvPr id="8" name="7 Rectángulo"/>
          <p:cNvSpPr/>
          <p:nvPr/>
        </p:nvSpPr>
        <p:spPr>
          <a:xfrm>
            <a:off x="323528" y="3995772"/>
            <a:ext cx="31470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b="1" dirty="0" smtClean="0"/>
              <a:t>Criterio referido a Criterio: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9601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410</TotalTime>
  <Words>555</Words>
  <Application>Microsoft Office PowerPoint</Application>
  <PresentationFormat>Presentación en pantalla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Opulento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Jeborquez</dc:creator>
  <cp:lastModifiedBy>Universidad Veracruzana</cp:lastModifiedBy>
  <cp:revision>24</cp:revision>
  <dcterms:created xsi:type="dcterms:W3CDTF">2011-08-29T21:14:02Z</dcterms:created>
  <dcterms:modified xsi:type="dcterms:W3CDTF">2011-09-21T18:59:08Z</dcterms:modified>
</cp:coreProperties>
</file>