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0A92A-EC3E-4BAA-97AF-0F20D04E898D}" type="datetimeFigureOut">
              <a:rPr lang="es-ES" smtClean="0"/>
              <a:pPr/>
              <a:t>04/03/2011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111EC-C497-40EA-AE51-D1B69FA110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11EC-C497-40EA-AE51-D1B69FA1101A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11EC-C497-40EA-AE51-D1B69FA1101A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11EC-C497-40EA-AE51-D1B69FA1101A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11EC-C497-40EA-AE51-D1B69FA1101A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11EC-C497-40EA-AE51-D1B69FA1101A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11EC-C497-40EA-AE51-D1B69FA1101A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11EC-C497-40EA-AE51-D1B69FA1101A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11EC-C497-40EA-AE51-D1B69FA1101A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11EC-C497-40EA-AE51-D1B69FA1101A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11EC-C497-40EA-AE51-D1B69FA1101A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11EC-C497-40EA-AE51-D1B69FA1101A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11EC-C497-40EA-AE51-D1B69FA1101A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11EC-C497-40EA-AE51-D1B69FA1101A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11EC-C497-40EA-AE51-D1B69FA1101A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11EC-C497-40EA-AE51-D1B69FA1101A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11EC-C497-40EA-AE51-D1B69FA1101A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11EC-C497-40EA-AE51-D1B69FA1101A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8C37B3F-C5F7-4105-AACA-189FC21DA075}" type="datetimeFigureOut">
              <a:rPr lang="es-MX" smtClean="0"/>
              <a:pPr/>
              <a:t>04/03/2011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698BBFE-7A99-4B81-9DE6-DA91A3DE7D9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7B3F-C5F7-4105-AACA-189FC21DA075}" type="datetimeFigureOut">
              <a:rPr lang="es-MX" smtClean="0"/>
              <a:pPr/>
              <a:t>04/03/2011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BBFE-7A99-4B81-9DE6-DA91A3DE7D9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7B3F-C5F7-4105-AACA-189FC21DA075}" type="datetimeFigureOut">
              <a:rPr lang="es-MX" smtClean="0"/>
              <a:pPr/>
              <a:t>04/03/2011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BBFE-7A99-4B81-9DE6-DA91A3DE7D9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7B3F-C5F7-4105-AACA-189FC21DA075}" type="datetimeFigureOut">
              <a:rPr lang="es-MX" smtClean="0"/>
              <a:pPr/>
              <a:t>04/03/2011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BBFE-7A99-4B81-9DE6-DA91A3DE7D9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7B3F-C5F7-4105-AACA-189FC21DA075}" type="datetimeFigureOut">
              <a:rPr lang="es-MX" smtClean="0"/>
              <a:pPr/>
              <a:t>04/03/2011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BBFE-7A99-4B81-9DE6-DA91A3DE7D9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7B3F-C5F7-4105-AACA-189FC21DA075}" type="datetimeFigureOut">
              <a:rPr lang="es-MX" smtClean="0"/>
              <a:pPr/>
              <a:t>04/03/2011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BBFE-7A99-4B81-9DE6-DA91A3DE7D9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7B3F-C5F7-4105-AACA-189FC21DA075}" type="datetimeFigureOut">
              <a:rPr lang="es-MX" smtClean="0"/>
              <a:pPr/>
              <a:t>04/03/2011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BBFE-7A99-4B81-9DE6-DA91A3DE7D9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7B3F-C5F7-4105-AACA-189FC21DA075}" type="datetimeFigureOut">
              <a:rPr lang="es-MX" smtClean="0"/>
              <a:pPr/>
              <a:t>04/03/2011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BBFE-7A99-4B81-9DE6-DA91A3DE7D9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7B3F-C5F7-4105-AACA-189FC21DA075}" type="datetimeFigureOut">
              <a:rPr lang="es-MX" smtClean="0"/>
              <a:pPr/>
              <a:t>04/03/2011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BBFE-7A99-4B81-9DE6-DA91A3DE7D9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7B3F-C5F7-4105-AACA-189FC21DA075}" type="datetimeFigureOut">
              <a:rPr lang="es-MX" smtClean="0"/>
              <a:pPr/>
              <a:t>04/03/2011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BBFE-7A99-4B81-9DE6-DA91A3DE7D9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7B3F-C5F7-4105-AACA-189FC21DA075}" type="datetimeFigureOut">
              <a:rPr lang="es-MX" smtClean="0"/>
              <a:pPr/>
              <a:t>04/03/2011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BBFE-7A99-4B81-9DE6-DA91A3DE7D9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8C37B3F-C5F7-4105-AACA-189FC21DA075}" type="datetimeFigureOut">
              <a:rPr lang="es-MX" smtClean="0"/>
              <a:pPr/>
              <a:t>04/03/2011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698BBFE-7A99-4B81-9DE6-DA91A3DE7D9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99992" y="1700808"/>
            <a:ext cx="3834761" cy="2709828"/>
          </a:xfrm>
        </p:spPr>
        <p:txBody>
          <a:bodyPr>
            <a:normAutofit/>
          </a:bodyPr>
          <a:lstStyle/>
          <a:p>
            <a:pPr algn="ctr"/>
            <a:r>
              <a:rPr lang="es-MX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PROYECTO </a:t>
            </a:r>
            <a:br>
              <a:rPr lang="es-MX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MX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RECICLA</a:t>
            </a:r>
            <a:endParaRPr lang="es-MX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33365" y="4725144"/>
            <a:ext cx="3309803" cy="956565"/>
          </a:xfrm>
        </p:spPr>
        <p:txBody>
          <a:bodyPr>
            <a:normAutofit fontScale="77500" lnSpcReduction="20000"/>
          </a:bodyPr>
          <a:lstStyle/>
          <a:p>
            <a:endParaRPr lang="es-MX" dirty="0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  <a:p>
            <a:endParaRPr lang="es-MX" dirty="0" smtClean="0">
              <a:latin typeface="Comic Sans MS" pitchFamily="66" charset="0"/>
            </a:endParaRPr>
          </a:p>
          <a:p>
            <a:pPr algn="r"/>
            <a:r>
              <a:rPr lang="es-MX" dirty="0" smtClean="0">
                <a:latin typeface="Comic Sans MS" pitchFamily="66" charset="0"/>
              </a:rPr>
              <a:t>ENERO A MAYO 2011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15716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05" y="2708920"/>
            <a:ext cx="2160240" cy="151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78" y="332656"/>
            <a:ext cx="1770892" cy="126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8" y="3789040"/>
            <a:ext cx="1676028" cy="141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78" y="5445224"/>
            <a:ext cx="2537867" cy="11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7" y="1052736"/>
            <a:ext cx="2179538" cy="150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250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es-MX" dirty="0" smtClean="0"/>
              <a:t>Qué Se Puede Reciclar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Papel y cartón (papel bond, libretas usadas, revistas, periódico)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11712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53" y="5650218"/>
            <a:ext cx="845421" cy="8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403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es-MX" dirty="0"/>
              <a:t>Qué Se Puede Reciclar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84327" y="2060848"/>
            <a:ext cx="6777317" cy="3508977"/>
          </a:xfrm>
        </p:spPr>
        <p:txBody>
          <a:bodyPr/>
          <a:lstStyle/>
          <a:p>
            <a:r>
              <a:rPr lang="es-MX" dirty="0"/>
              <a:t>Metal y fierro (latas limpias de alimentos)</a:t>
            </a:r>
          </a:p>
          <a:p>
            <a:endParaRPr lang="es-MX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4786549" cy="21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53" y="5650218"/>
            <a:ext cx="845421" cy="8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655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es-MX" dirty="0"/>
              <a:t>Qué Se Puede Reciclar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204864"/>
            <a:ext cx="6777317" cy="3508977"/>
          </a:xfrm>
        </p:spPr>
        <p:txBody>
          <a:bodyPr/>
          <a:lstStyle/>
          <a:p>
            <a:r>
              <a:rPr lang="es-MX" dirty="0"/>
              <a:t>Aluminio (latas limpias de refrescos)</a:t>
            </a:r>
          </a:p>
          <a:p>
            <a:endParaRPr lang="es-MX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427910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53" y="5650218"/>
            <a:ext cx="845421" cy="8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703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8087" y="260648"/>
            <a:ext cx="7024744" cy="1143000"/>
          </a:xfrm>
        </p:spPr>
        <p:txBody>
          <a:bodyPr/>
          <a:lstStyle/>
          <a:p>
            <a:r>
              <a:rPr lang="es-MX" dirty="0"/>
              <a:t>Qué Se Puede Reciclar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6339" y="1628800"/>
            <a:ext cx="6777317" cy="3508977"/>
          </a:xfrm>
        </p:spPr>
        <p:txBody>
          <a:bodyPr/>
          <a:lstStyle/>
          <a:p>
            <a:r>
              <a:rPr lang="es-MX" dirty="0"/>
              <a:t>Plásticos (de agua, de refrescos, de productos de limpieza, que contengan el logo de reciclable)</a:t>
            </a:r>
          </a:p>
          <a:p>
            <a:endParaRPr lang="es-MX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38" y="2996952"/>
            <a:ext cx="3358301" cy="145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04037"/>
            <a:ext cx="638333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53" y="5650218"/>
            <a:ext cx="845421" cy="8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72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es-MX" dirty="0" smtClean="0"/>
              <a:t>Qué Vamos a Reciclar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Papel Periódico (apilado y amarrado)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3384376" cy="237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53" y="5650218"/>
            <a:ext cx="845421" cy="8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14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es-MX" dirty="0"/>
              <a:t>Qué Vamos a Reciclar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4103" y="1772816"/>
            <a:ext cx="6777317" cy="3508977"/>
          </a:xfrm>
        </p:spPr>
        <p:txBody>
          <a:bodyPr/>
          <a:lstStyle/>
          <a:p>
            <a:r>
              <a:rPr lang="es-MX" dirty="0"/>
              <a:t>Latas de </a:t>
            </a:r>
            <a:r>
              <a:rPr lang="es-MX" dirty="0" smtClean="0"/>
              <a:t>Refresco (limpias, aplastadas y con el pivote aparte)</a:t>
            </a:r>
            <a:endParaRPr lang="es-MX" dirty="0"/>
          </a:p>
          <a:p>
            <a:endParaRPr lang="es-MX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5"/>
            <a:ext cx="2880320" cy="236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53" y="5650218"/>
            <a:ext cx="845421" cy="8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974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8852" y="332656"/>
            <a:ext cx="7024744" cy="1143000"/>
          </a:xfrm>
        </p:spPr>
        <p:txBody>
          <a:bodyPr/>
          <a:lstStyle/>
          <a:p>
            <a:r>
              <a:rPr lang="es-MX" dirty="0"/>
              <a:t>Qué Vamos a Reciclar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2641" y="1484784"/>
            <a:ext cx="6777317" cy="3508977"/>
          </a:xfrm>
        </p:spPr>
        <p:txBody>
          <a:bodyPr/>
          <a:lstStyle/>
          <a:p>
            <a:r>
              <a:rPr lang="es-MX" dirty="0" smtClean="0"/>
              <a:t>Botellas de agua, de refrescos y de productos de limpieza aplastados que tengan alguna de estas leyendas:</a:t>
            </a:r>
            <a:endParaRPr lang="es-MX" dirty="0"/>
          </a:p>
          <a:p>
            <a:endParaRPr lang="es-MX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99" y="4651720"/>
            <a:ext cx="2177802" cy="146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16" y="2780928"/>
            <a:ext cx="638333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53" y="5650218"/>
            <a:ext cx="845421" cy="8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08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85800"/>
            <a:ext cx="7024744" cy="1143000"/>
          </a:xfrm>
        </p:spPr>
        <p:txBody>
          <a:bodyPr/>
          <a:lstStyle/>
          <a:p>
            <a:r>
              <a:rPr lang="es-MX" dirty="0" smtClean="0"/>
              <a:t>Fechas de Entrega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14 de marzo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11 de abril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16 de mayo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4701354" cy="481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49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77281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Calentamiento </a:t>
            </a:r>
            <a:br>
              <a:rPr lang="es-MX" dirty="0" smtClean="0"/>
            </a:br>
            <a:r>
              <a:rPr lang="es-MX" dirty="0" smtClean="0"/>
              <a:t>Global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975294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Las temperaturas mundiales aumentaron considerablemente en el transcurso del último siglo, y es probable que aumenten aún más rápido en las próximas décadas</a:t>
            </a:r>
          </a:p>
          <a:p>
            <a:r>
              <a:rPr lang="es-MX" dirty="0"/>
              <a:t>U</a:t>
            </a:r>
            <a:r>
              <a:rPr lang="es-MX" dirty="0" smtClean="0"/>
              <a:t>n grupo de los principales investigadores del clima en el mundo, considera que hay más del 90% de probabilidades de que la mayor parte del calentamiento durante los últimos 50 años haya ocurrido debido a emisiones de gases invernadero que atrapan el calor causadas por los seres humanos.</a:t>
            </a:r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53" y="5650218"/>
            <a:ext cx="845421" cy="8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839" y="0"/>
            <a:ext cx="4943161" cy="296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387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4030" y="105273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Cambia el Patrón del clima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59832" y="2348880"/>
            <a:ext cx="6264696" cy="3508977"/>
          </a:xfrm>
        </p:spPr>
        <p:txBody>
          <a:bodyPr/>
          <a:lstStyle/>
          <a:p>
            <a:r>
              <a:rPr lang="es-MX" dirty="0" smtClean="0"/>
              <a:t>Temperaturas mucho mas cálidas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Sequias y fuegos arrasadores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Tormentas mas intensas</a:t>
            </a:r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53" y="5650218"/>
            <a:ext cx="845421" cy="8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22911"/>
            <a:ext cx="2736304" cy="429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5855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es-MX" dirty="0" smtClean="0"/>
              <a:t>Efectos a la Salud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56036" y="1772816"/>
            <a:ext cx="6777317" cy="3508977"/>
          </a:xfrm>
        </p:spPr>
        <p:txBody>
          <a:bodyPr/>
          <a:lstStyle/>
          <a:p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Olas de calor mortales y la propagación de enfermedades</a:t>
            </a:r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53" y="5650218"/>
            <a:ext cx="845421" cy="8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384680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578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Calentamiento </a:t>
            </a:r>
            <a:br>
              <a:rPr lang="es-MX" dirty="0" smtClean="0"/>
            </a:br>
            <a:r>
              <a:rPr lang="es-MX" dirty="0" smtClean="0"/>
              <a:t>del Agua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924944"/>
            <a:ext cx="6777317" cy="3508977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Huracanes mas peligrosos y poderosos</a:t>
            </a:r>
          </a:p>
          <a:p>
            <a:endParaRPr lang="es-MX" dirty="0" smtClean="0"/>
          </a:p>
          <a:p>
            <a:r>
              <a:rPr lang="es-MX" dirty="0" smtClean="0"/>
              <a:t>Derretimiento de glaciales, deshielo temprano</a:t>
            </a:r>
          </a:p>
          <a:p>
            <a:pPr marL="0" indent="0">
              <a:buNone/>
            </a:pPr>
            <a:r>
              <a:rPr lang="es-MX" dirty="0" smtClean="0"/>
              <a:t>	El incremento de temperatura sobre 	Groenlandia será entre una y tres veces 	superior el promedio mundial, lo que 	llevaría al derretimiento completo de la 	capa 	de hielo, además de producir un 	incremento en el nivel del mar de 	alrededor 	de 6 a 7 metros.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53" y="5650218"/>
            <a:ext cx="845421" cy="8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-53109"/>
            <a:ext cx="3684063" cy="23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76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										Calentamiento </a:t>
            </a:r>
            <a:br>
              <a:rPr lang="es-MX" dirty="0" smtClean="0"/>
            </a:br>
            <a:r>
              <a:rPr lang="es-MX" dirty="0" smtClean="0"/>
              <a:t>			del Agua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3389" y="2604752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Aumenta el nivel del mar</a:t>
            </a:r>
          </a:p>
          <a:p>
            <a:pPr marL="0" indent="0">
              <a:buNone/>
            </a:pPr>
            <a:r>
              <a:rPr lang="es-MX" dirty="0"/>
              <a:t>	</a:t>
            </a:r>
            <a:r>
              <a:rPr lang="es-MX" dirty="0" smtClean="0"/>
              <a:t>Con tan solo un metro de incremento, 	desaparecerían ciudades 	(Alejandría)</a:t>
            </a:r>
          </a:p>
          <a:p>
            <a:pPr marL="0" indent="0">
              <a:buNone/>
            </a:pPr>
            <a:r>
              <a:rPr lang="es-MX" dirty="0"/>
              <a:t>	</a:t>
            </a:r>
            <a:r>
              <a:rPr lang="es-MX" dirty="0" smtClean="0"/>
              <a:t>También destruiría totalmente algunos 	estados isleños (</a:t>
            </a:r>
            <a:r>
              <a:rPr lang="es-MX" dirty="0" err="1" smtClean="0"/>
              <a:t>Maildivas</a:t>
            </a:r>
            <a:r>
              <a:rPr lang="es-MX" dirty="0" smtClean="0"/>
              <a:t>)</a:t>
            </a:r>
          </a:p>
          <a:p>
            <a:pPr marL="0" indent="0">
              <a:buNone/>
            </a:pPr>
            <a:r>
              <a:rPr lang="es-MX" dirty="0"/>
              <a:t>	</a:t>
            </a:r>
            <a:r>
              <a:rPr lang="es-MX" dirty="0" smtClean="0"/>
              <a:t>Arruinaría las fuentes de agua 	potable en 	muchas regiones costeras 	(Israel, Tailandia, China, Vietnam)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53" y="5650218"/>
            <a:ext cx="845421" cy="8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334843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59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r>
              <a:rPr lang="es-MX" dirty="0" smtClean="0"/>
              <a:t>Trastorno del Ecosistema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7512" y="1700808"/>
            <a:ext cx="6777317" cy="3508977"/>
          </a:xfrm>
        </p:spPr>
        <p:txBody>
          <a:bodyPr/>
          <a:lstStyle/>
          <a:p>
            <a:r>
              <a:rPr lang="es-MX" dirty="0" smtClean="0"/>
              <a:t>Cambia el ecosistema y mueren especies</a:t>
            </a:r>
          </a:p>
          <a:p>
            <a:pPr marL="0" indent="0">
              <a:buNone/>
            </a:pPr>
            <a:r>
              <a:rPr lang="es-MX" dirty="0" smtClean="0"/>
              <a:t>	El calentamiento global podría 	exterminar 	entre el 15% y el 35% 	todas las especies de 	plantas y 	animales de la Tierra para el 2050</a:t>
            </a:r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53" y="5650218"/>
            <a:ext cx="845421" cy="8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43" y="3789040"/>
            <a:ext cx="3147336" cy="249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39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Soluciones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56036" y="2599103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Cambiar las bombillas tradicionales por otras de bajo consumo </a:t>
            </a:r>
          </a:p>
          <a:p>
            <a:r>
              <a:rPr lang="es-MX" dirty="0" smtClean="0"/>
              <a:t>Ajustar la calefacción y el aire acondicionado</a:t>
            </a:r>
          </a:p>
          <a:p>
            <a:r>
              <a:rPr lang="es-MX" dirty="0" smtClean="0"/>
              <a:t>Evitar el uso del agua caliente</a:t>
            </a:r>
          </a:p>
          <a:p>
            <a:r>
              <a:rPr lang="es-MX" dirty="0" smtClean="0"/>
              <a:t>Utilizar un colgador/tendedero en vez de una secadora de ropa</a:t>
            </a:r>
          </a:p>
          <a:p>
            <a:r>
              <a:rPr lang="es-MX" dirty="0" smtClean="0"/>
              <a:t>Comprar productos de material reciclado</a:t>
            </a:r>
          </a:p>
          <a:p>
            <a:r>
              <a:rPr lang="es-MX" dirty="0" smtClean="0"/>
              <a:t>Comprar alimentos frescos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53" y="5650218"/>
            <a:ext cx="845421" cy="8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0"/>
            <a:ext cx="3684063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360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				Soluciones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2219" y="3007157"/>
            <a:ext cx="6777317" cy="3508977"/>
          </a:xfrm>
        </p:spPr>
        <p:txBody>
          <a:bodyPr/>
          <a:lstStyle/>
          <a:p>
            <a:r>
              <a:rPr lang="es-MX" dirty="0" smtClean="0"/>
              <a:t>Evitar comprar productos envasados</a:t>
            </a:r>
          </a:p>
          <a:p>
            <a:r>
              <a:rPr lang="es-MX" dirty="0" smtClean="0"/>
              <a:t>Utilizar menos los aparatos eléctricos</a:t>
            </a:r>
          </a:p>
          <a:p>
            <a:r>
              <a:rPr lang="es-MX" dirty="0" smtClean="0"/>
              <a:t>Elegir un vehículo de menor consumo</a:t>
            </a:r>
          </a:p>
          <a:p>
            <a:r>
              <a:rPr lang="es-MX" dirty="0" smtClean="0"/>
              <a:t>Conducir de forma eficiente</a:t>
            </a:r>
          </a:p>
          <a:p>
            <a:r>
              <a:rPr lang="es-MX" dirty="0" smtClean="0"/>
              <a:t>Revisar frecuentemente los neumáticos</a:t>
            </a:r>
          </a:p>
          <a:p>
            <a:r>
              <a:rPr lang="es-MX" dirty="0" smtClean="0"/>
              <a:t>Plantar árboles</a:t>
            </a:r>
          </a:p>
          <a:p>
            <a:r>
              <a:rPr lang="es-MX" dirty="0" smtClean="0"/>
              <a:t>RECICLAR 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53" y="5650218"/>
            <a:ext cx="845421" cy="8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16835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091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120</TotalTime>
  <Words>349</Words>
  <Application>Microsoft Office PowerPoint</Application>
  <PresentationFormat>Presentación en pantalla (4:3)</PresentationFormat>
  <Paragraphs>89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Austin</vt:lpstr>
      <vt:lpstr>PROYECTO  RECICLA</vt:lpstr>
      <vt:lpstr>Calentamiento  Global </vt:lpstr>
      <vt:lpstr>Cambia el Patrón del clima </vt:lpstr>
      <vt:lpstr>Efectos a la Salud</vt:lpstr>
      <vt:lpstr>Calentamiento  del Agua</vt:lpstr>
      <vt:lpstr>          Calentamiento     del Agua</vt:lpstr>
      <vt:lpstr>Trastorno del Ecosistema</vt:lpstr>
      <vt:lpstr>Soluciones</vt:lpstr>
      <vt:lpstr>    Soluciones</vt:lpstr>
      <vt:lpstr>Qué Se Puede Reciclar</vt:lpstr>
      <vt:lpstr>Qué Se Puede Reciclar</vt:lpstr>
      <vt:lpstr>Qué Se Puede Reciclar</vt:lpstr>
      <vt:lpstr>Qué Se Puede Reciclar</vt:lpstr>
      <vt:lpstr>Qué Vamos a Reciclar </vt:lpstr>
      <vt:lpstr>Qué Vamos a Reciclar </vt:lpstr>
      <vt:lpstr>Qué Vamos a Reciclar </vt:lpstr>
      <vt:lpstr>Fechas de Entrega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RECICLA</dc:title>
  <dc:creator>Ruiz Garrido Celina</dc:creator>
  <cp:lastModifiedBy> </cp:lastModifiedBy>
  <cp:revision>13</cp:revision>
  <dcterms:created xsi:type="dcterms:W3CDTF">2011-02-01T19:09:44Z</dcterms:created>
  <dcterms:modified xsi:type="dcterms:W3CDTF">2011-03-04T17:58:20Z</dcterms:modified>
</cp:coreProperties>
</file>