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03DF0-FE55-4D3A-8CBC-32259AFB4859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F933F10B-61A6-403D-9F58-E465C597587E}">
      <dgm:prSet phldrT="[Texto]"/>
      <dgm:spPr/>
      <dgm:t>
        <a:bodyPr/>
        <a:lstStyle/>
        <a:p>
          <a:r>
            <a:rPr lang="es-MX" dirty="0" smtClean="0"/>
            <a:t>Conocer </a:t>
          </a:r>
          <a:endParaRPr lang="es-MX" dirty="0"/>
        </a:p>
      </dgm:t>
    </dgm:pt>
    <dgm:pt modelId="{F9E8FD7B-8ABE-46AA-80CA-DF8264411079}" type="parTrans" cxnId="{7B0FD252-D643-4856-8D77-C7DB2C4C53F5}">
      <dgm:prSet/>
      <dgm:spPr/>
      <dgm:t>
        <a:bodyPr/>
        <a:lstStyle/>
        <a:p>
          <a:endParaRPr lang="es-MX"/>
        </a:p>
      </dgm:t>
    </dgm:pt>
    <dgm:pt modelId="{2FA30759-4BE5-4692-8AE7-BAD07BC44960}" type="sibTrans" cxnId="{7B0FD252-D643-4856-8D77-C7DB2C4C53F5}">
      <dgm:prSet/>
      <dgm:spPr/>
      <dgm:t>
        <a:bodyPr/>
        <a:lstStyle/>
        <a:p>
          <a:endParaRPr lang="es-MX"/>
        </a:p>
      </dgm:t>
    </dgm:pt>
    <dgm:pt modelId="{14135DE5-3894-4A73-BA84-418FBC2C0F1F}">
      <dgm:prSet phldrT="[Texto]"/>
      <dgm:spPr/>
      <dgm:t>
        <a:bodyPr/>
        <a:lstStyle/>
        <a:p>
          <a:r>
            <a:rPr lang="es-MX" dirty="0" smtClean="0"/>
            <a:t>hacer</a:t>
          </a:r>
          <a:endParaRPr lang="es-MX" dirty="0"/>
        </a:p>
      </dgm:t>
    </dgm:pt>
    <dgm:pt modelId="{53DD3779-9B97-4EFF-9AC0-1E597F96CE2A}" type="parTrans" cxnId="{850F0078-1059-4FF9-8EBF-A215EACEFEE1}">
      <dgm:prSet/>
      <dgm:spPr/>
      <dgm:t>
        <a:bodyPr/>
        <a:lstStyle/>
        <a:p>
          <a:endParaRPr lang="es-MX"/>
        </a:p>
      </dgm:t>
    </dgm:pt>
    <dgm:pt modelId="{D75A494E-28DB-4CF2-99B0-D27BC2ED82EC}" type="sibTrans" cxnId="{850F0078-1059-4FF9-8EBF-A215EACEFEE1}">
      <dgm:prSet/>
      <dgm:spPr/>
      <dgm:t>
        <a:bodyPr/>
        <a:lstStyle/>
        <a:p>
          <a:endParaRPr lang="es-MX"/>
        </a:p>
      </dgm:t>
    </dgm:pt>
    <dgm:pt modelId="{0728D3D7-DEB8-4CD5-A211-ADD4272D8ABD}">
      <dgm:prSet phldrT="[Texto]"/>
      <dgm:spPr/>
      <dgm:t>
        <a:bodyPr/>
        <a:lstStyle/>
        <a:p>
          <a:r>
            <a:rPr lang="es-MX" dirty="0" smtClean="0"/>
            <a:t>ser</a:t>
          </a:r>
          <a:endParaRPr lang="es-MX" dirty="0"/>
        </a:p>
      </dgm:t>
    </dgm:pt>
    <dgm:pt modelId="{C6E57E00-B765-4DC7-B617-776525024E76}" type="parTrans" cxnId="{84955A23-CBC0-496D-B627-D3130A6DBEF3}">
      <dgm:prSet/>
      <dgm:spPr/>
      <dgm:t>
        <a:bodyPr/>
        <a:lstStyle/>
        <a:p>
          <a:endParaRPr lang="es-MX"/>
        </a:p>
      </dgm:t>
    </dgm:pt>
    <dgm:pt modelId="{87E33449-34C1-4AC3-A910-3D764EC95F65}" type="sibTrans" cxnId="{84955A23-CBC0-496D-B627-D3130A6DBEF3}">
      <dgm:prSet/>
      <dgm:spPr/>
      <dgm:t>
        <a:bodyPr/>
        <a:lstStyle/>
        <a:p>
          <a:endParaRPr lang="es-MX"/>
        </a:p>
      </dgm:t>
    </dgm:pt>
    <dgm:pt modelId="{8E81B500-86BB-4425-813F-5A228607C268}" type="pres">
      <dgm:prSet presAssocID="{C6E03DF0-FE55-4D3A-8CBC-32259AFB485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07FA717-91A6-46FA-821B-CC055280FE8B}" type="pres">
      <dgm:prSet presAssocID="{F933F10B-61A6-403D-9F58-E465C597587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2B28F3-8E27-434E-AD6B-8A4BCB0840F1}" type="pres">
      <dgm:prSet presAssocID="{F933F10B-61A6-403D-9F58-E465C597587E}" presName="gear1srcNode" presStyleLbl="node1" presStyleIdx="0" presStyleCnt="3"/>
      <dgm:spPr/>
      <dgm:t>
        <a:bodyPr/>
        <a:lstStyle/>
        <a:p>
          <a:endParaRPr lang="es-MX"/>
        </a:p>
      </dgm:t>
    </dgm:pt>
    <dgm:pt modelId="{366E416B-99DB-432A-A209-F3A6E3E7AAFA}" type="pres">
      <dgm:prSet presAssocID="{F933F10B-61A6-403D-9F58-E465C597587E}" presName="gear1dstNode" presStyleLbl="node1" presStyleIdx="0" presStyleCnt="3"/>
      <dgm:spPr/>
      <dgm:t>
        <a:bodyPr/>
        <a:lstStyle/>
        <a:p>
          <a:endParaRPr lang="es-MX"/>
        </a:p>
      </dgm:t>
    </dgm:pt>
    <dgm:pt modelId="{249639F8-D1D1-4DFB-AEAA-9F5B419D419F}" type="pres">
      <dgm:prSet presAssocID="{14135DE5-3894-4A73-BA84-418FBC2C0F1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14231F-A2DF-43DA-8694-31E01E84F031}" type="pres">
      <dgm:prSet presAssocID="{14135DE5-3894-4A73-BA84-418FBC2C0F1F}" presName="gear2srcNode" presStyleLbl="node1" presStyleIdx="1" presStyleCnt="3"/>
      <dgm:spPr/>
      <dgm:t>
        <a:bodyPr/>
        <a:lstStyle/>
        <a:p>
          <a:endParaRPr lang="es-MX"/>
        </a:p>
      </dgm:t>
    </dgm:pt>
    <dgm:pt modelId="{A69AD5F2-EFF1-49EB-BDAC-DD33257F017C}" type="pres">
      <dgm:prSet presAssocID="{14135DE5-3894-4A73-BA84-418FBC2C0F1F}" presName="gear2dstNode" presStyleLbl="node1" presStyleIdx="1" presStyleCnt="3"/>
      <dgm:spPr/>
      <dgm:t>
        <a:bodyPr/>
        <a:lstStyle/>
        <a:p>
          <a:endParaRPr lang="es-MX"/>
        </a:p>
      </dgm:t>
    </dgm:pt>
    <dgm:pt modelId="{5CEC8E27-83EC-4E02-927D-9EB7968671D0}" type="pres">
      <dgm:prSet presAssocID="{0728D3D7-DEB8-4CD5-A211-ADD4272D8ABD}" presName="gear3" presStyleLbl="node1" presStyleIdx="2" presStyleCnt="3"/>
      <dgm:spPr/>
      <dgm:t>
        <a:bodyPr/>
        <a:lstStyle/>
        <a:p>
          <a:endParaRPr lang="es-MX"/>
        </a:p>
      </dgm:t>
    </dgm:pt>
    <dgm:pt modelId="{36342D04-9BB1-4E1C-A110-F1F6B5731BF8}" type="pres">
      <dgm:prSet presAssocID="{0728D3D7-DEB8-4CD5-A211-ADD4272D8AB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6C8D4D-3F15-44ED-98DC-6EEF584126C4}" type="pres">
      <dgm:prSet presAssocID="{0728D3D7-DEB8-4CD5-A211-ADD4272D8ABD}" presName="gear3srcNode" presStyleLbl="node1" presStyleIdx="2" presStyleCnt="3"/>
      <dgm:spPr/>
      <dgm:t>
        <a:bodyPr/>
        <a:lstStyle/>
        <a:p>
          <a:endParaRPr lang="es-MX"/>
        </a:p>
      </dgm:t>
    </dgm:pt>
    <dgm:pt modelId="{66800137-A0C4-47AA-8408-A9F2068452C9}" type="pres">
      <dgm:prSet presAssocID="{0728D3D7-DEB8-4CD5-A211-ADD4272D8ABD}" presName="gear3dstNode" presStyleLbl="node1" presStyleIdx="2" presStyleCnt="3"/>
      <dgm:spPr/>
      <dgm:t>
        <a:bodyPr/>
        <a:lstStyle/>
        <a:p>
          <a:endParaRPr lang="es-MX"/>
        </a:p>
      </dgm:t>
    </dgm:pt>
    <dgm:pt modelId="{3B420CE5-3A00-42D3-8951-6F5E3E8C1115}" type="pres">
      <dgm:prSet presAssocID="{2FA30759-4BE5-4692-8AE7-BAD07BC44960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E7A3443E-9C8C-4E95-A1B7-8E51CCD9DE98}" type="pres">
      <dgm:prSet presAssocID="{D75A494E-28DB-4CF2-99B0-D27BC2ED82EC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5FA8E0B-A930-4BDC-AA9F-534566053B94}" type="pres">
      <dgm:prSet presAssocID="{87E33449-34C1-4AC3-A910-3D764EC95F65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42439E0C-DA85-4135-B3F2-A0C4F5CCC1B8}" type="presOf" srcId="{87E33449-34C1-4AC3-A910-3D764EC95F65}" destId="{D5FA8E0B-A930-4BDC-AA9F-534566053B94}" srcOrd="0" destOrd="0" presId="urn:microsoft.com/office/officeart/2005/8/layout/gear1"/>
    <dgm:cxn modelId="{37E12215-18BE-498D-937E-6ABE898CDD58}" type="presOf" srcId="{14135DE5-3894-4A73-BA84-418FBC2C0F1F}" destId="{7214231F-A2DF-43DA-8694-31E01E84F031}" srcOrd="1" destOrd="0" presId="urn:microsoft.com/office/officeart/2005/8/layout/gear1"/>
    <dgm:cxn modelId="{CD681C93-2718-4124-9F87-BA0E38E83CC8}" type="presOf" srcId="{0728D3D7-DEB8-4CD5-A211-ADD4272D8ABD}" destId="{66800137-A0C4-47AA-8408-A9F2068452C9}" srcOrd="3" destOrd="0" presId="urn:microsoft.com/office/officeart/2005/8/layout/gear1"/>
    <dgm:cxn modelId="{E6053132-09D2-4E6B-BD0A-26F3A66A4A7A}" type="presOf" srcId="{C6E03DF0-FE55-4D3A-8CBC-32259AFB4859}" destId="{8E81B500-86BB-4425-813F-5A228607C268}" srcOrd="0" destOrd="0" presId="urn:microsoft.com/office/officeart/2005/8/layout/gear1"/>
    <dgm:cxn modelId="{AF9C5EB6-D767-4CB8-A619-05BF6146E63D}" type="presOf" srcId="{F933F10B-61A6-403D-9F58-E465C597587E}" destId="{366E416B-99DB-432A-A209-F3A6E3E7AAFA}" srcOrd="2" destOrd="0" presId="urn:microsoft.com/office/officeart/2005/8/layout/gear1"/>
    <dgm:cxn modelId="{FBC3098D-A4B8-478A-BF39-66CC45934C8D}" type="presOf" srcId="{D75A494E-28DB-4CF2-99B0-D27BC2ED82EC}" destId="{E7A3443E-9C8C-4E95-A1B7-8E51CCD9DE98}" srcOrd="0" destOrd="0" presId="urn:microsoft.com/office/officeart/2005/8/layout/gear1"/>
    <dgm:cxn modelId="{3C366A86-243D-4CB6-900B-976BCE628E01}" type="presOf" srcId="{14135DE5-3894-4A73-BA84-418FBC2C0F1F}" destId="{A69AD5F2-EFF1-49EB-BDAC-DD33257F017C}" srcOrd="2" destOrd="0" presId="urn:microsoft.com/office/officeart/2005/8/layout/gear1"/>
    <dgm:cxn modelId="{850F0078-1059-4FF9-8EBF-A215EACEFEE1}" srcId="{C6E03DF0-FE55-4D3A-8CBC-32259AFB4859}" destId="{14135DE5-3894-4A73-BA84-418FBC2C0F1F}" srcOrd="1" destOrd="0" parTransId="{53DD3779-9B97-4EFF-9AC0-1E597F96CE2A}" sibTransId="{D75A494E-28DB-4CF2-99B0-D27BC2ED82EC}"/>
    <dgm:cxn modelId="{1599EC96-7645-442D-A54C-DB3129416D27}" type="presOf" srcId="{0728D3D7-DEB8-4CD5-A211-ADD4272D8ABD}" destId="{36342D04-9BB1-4E1C-A110-F1F6B5731BF8}" srcOrd="1" destOrd="0" presId="urn:microsoft.com/office/officeart/2005/8/layout/gear1"/>
    <dgm:cxn modelId="{84955A23-CBC0-496D-B627-D3130A6DBEF3}" srcId="{C6E03DF0-FE55-4D3A-8CBC-32259AFB4859}" destId="{0728D3D7-DEB8-4CD5-A211-ADD4272D8ABD}" srcOrd="2" destOrd="0" parTransId="{C6E57E00-B765-4DC7-B617-776525024E76}" sibTransId="{87E33449-34C1-4AC3-A910-3D764EC95F65}"/>
    <dgm:cxn modelId="{4C1A1823-DA60-41B3-942B-EBF01B1103F8}" type="presOf" srcId="{F933F10B-61A6-403D-9F58-E465C597587E}" destId="{432B28F3-8E27-434E-AD6B-8A4BCB0840F1}" srcOrd="1" destOrd="0" presId="urn:microsoft.com/office/officeart/2005/8/layout/gear1"/>
    <dgm:cxn modelId="{7B0FD252-D643-4856-8D77-C7DB2C4C53F5}" srcId="{C6E03DF0-FE55-4D3A-8CBC-32259AFB4859}" destId="{F933F10B-61A6-403D-9F58-E465C597587E}" srcOrd="0" destOrd="0" parTransId="{F9E8FD7B-8ABE-46AA-80CA-DF8264411079}" sibTransId="{2FA30759-4BE5-4692-8AE7-BAD07BC44960}"/>
    <dgm:cxn modelId="{2325E392-94EA-44F4-BDC0-597832DCDF93}" type="presOf" srcId="{0728D3D7-DEB8-4CD5-A211-ADD4272D8ABD}" destId="{5CEC8E27-83EC-4E02-927D-9EB7968671D0}" srcOrd="0" destOrd="0" presId="urn:microsoft.com/office/officeart/2005/8/layout/gear1"/>
    <dgm:cxn modelId="{D180D12D-7BA8-4171-8BA4-A155C25EC1FD}" type="presOf" srcId="{2FA30759-4BE5-4692-8AE7-BAD07BC44960}" destId="{3B420CE5-3A00-42D3-8951-6F5E3E8C1115}" srcOrd="0" destOrd="0" presId="urn:microsoft.com/office/officeart/2005/8/layout/gear1"/>
    <dgm:cxn modelId="{14E4610D-B251-4E1D-9F9D-3821D9E4473F}" type="presOf" srcId="{0728D3D7-DEB8-4CD5-A211-ADD4272D8ABD}" destId="{096C8D4D-3F15-44ED-98DC-6EEF584126C4}" srcOrd="2" destOrd="0" presId="urn:microsoft.com/office/officeart/2005/8/layout/gear1"/>
    <dgm:cxn modelId="{C1D18F7C-43A6-44F9-ABE3-EA22B3C214C6}" type="presOf" srcId="{14135DE5-3894-4A73-BA84-418FBC2C0F1F}" destId="{249639F8-D1D1-4DFB-AEAA-9F5B419D419F}" srcOrd="0" destOrd="0" presId="urn:microsoft.com/office/officeart/2005/8/layout/gear1"/>
    <dgm:cxn modelId="{CE46D94F-CB7E-4FA8-801D-C4E0BB98CAC6}" type="presOf" srcId="{F933F10B-61A6-403D-9F58-E465C597587E}" destId="{E07FA717-91A6-46FA-821B-CC055280FE8B}" srcOrd="0" destOrd="0" presId="urn:microsoft.com/office/officeart/2005/8/layout/gear1"/>
    <dgm:cxn modelId="{755968B7-6A94-4752-ADDF-19199174FD67}" type="presParOf" srcId="{8E81B500-86BB-4425-813F-5A228607C268}" destId="{E07FA717-91A6-46FA-821B-CC055280FE8B}" srcOrd="0" destOrd="0" presId="urn:microsoft.com/office/officeart/2005/8/layout/gear1"/>
    <dgm:cxn modelId="{F31A6C93-FAD2-4751-8EE4-E609EFFEE86B}" type="presParOf" srcId="{8E81B500-86BB-4425-813F-5A228607C268}" destId="{432B28F3-8E27-434E-AD6B-8A4BCB0840F1}" srcOrd="1" destOrd="0" presId="urn:microsoft.com/office/officeart/2005/8/layout/gear1"/>
    <dgm:cxn modelId="{0DDED9AC-C7BD-426A-929C-E00E8C61EBB9}" type="presParOf" srcId="{8E81B500-86BB-4425-813F-5A228607C268}" destId="{366E416B-99DB-432A-A209-F3A6E3E7AAFA}" srcOrd="2" destOrd="0" presId="urn:microsoft.com/office/officeart/2005/8/layout/gear1"/>
    <dgm:cxn modelId="{84F880B5-A3A9-4351-9574-44AC4F6D4628}" type="presParOf" srcId="{8E81B500-86BB-4425-813F-5A228607C268}" destId="{249639F8-D1D1-4DFB-AEAA-9F5B419D419F}" srcOrd="3" destOrd="0" presId="urn:microsoft.com/office/officeart/2005/8/layout/gear1"/>
    <dgm:cxn modelId="{0B8615E5-2D84-4CDB-A50E-8844B98EA92C}" type="presParOf" srcId="{8E81B500-86BB-4425-813F-5A228607C268}" destId="{7214231F-A2DF-43DA-8694-31E01E84F031}" srcOrd="4" destOrd="0" presId="urn:microsoft.com/office/officeart/2005/8/layout/gear1"/>
    <dgm:cxn modelId="{770D62B7-FEBD-4373-8BA0-A884CBEDB9D1}" type="presParOf" srcId="{8E81B500-86BB-4425-813F-5A228607C268}" destId="{A69AD5F2-EFF1-49EB-BDAC-DD33257F017C}" srcOrd="5" destOrd="0" presId="urn:microsoft.com/office/officeart/2005/8/layout/gear1"/>
    <dgm:cxn modelId="{8DAFDF5A-F5BF-4705-9006-4AC90A60B0FC}" type="presParOf" srcId="{8E81B500-86BB-4425-813F-5A228607C268}" destId="{5CEC8E27-83EC-4E02-927D-9EB7968671D0}" srcOrd="6" destOrd="0" presId="urn:microsoft.com/office/officeart/2005/8/layout/gear1"/>
    <dgm:cxn modelId="{DE45ED8F-4502-4C3B-840F-56871D318A0B}" type="presParOf" srcId="{8E81B500-86BB-4425-813F-5A228607C268}" destId="{36342D04-9BB1-4E1C-A110-F1F6B5731BF8}" srcOrd="7" destOrd="0" presId="urn:microsoft.com/office/officeart/2005/8/layout/gear1"/>
    <dgm:cxn modelId="{334EB08C-4C80-43A5-A87E-44F955E22C84}" type="presParOf" srcId="{8E81B500-86BB-4425-813F-5A228607C268}" destId="{096C8D4D-3F15-44ED-98DC-6EEF584126C4}" srcOrd="8" destOrd="0" presId="urn:microsoft.com/office/officeart/2005/8/layout/gear1"/>
    <dgm:cxn modelId="{BBCAA2F1-8A09-47FD-AAF2-7064A5CB6B39}" type="presParOf" srcId="{8E81B500-86BB-4425-813F-5A228607C268}" destId="{66800137-A0C4-47AA-8408-A9F2068452C9}" srcOrd="9" destOrd="0" presId="urn:microsoft.com/office/officeart/2005/8/layout/gear1"/>
    <dgm:cxn modelId="{D558FE5B-33E6-4ED3-9D5C-C435A19F5EC1}" type="presParOf" srcId="{8E81B500-86BB-4425-813F-5A228607C268}" destId="{3B420CE5-3A00-42D3-8951-6F5E3E8C1115}" srcOrd="10" destOrd="0" presId="urn:microsoft.com/office/officeart/2005/8/layout/gear1"/>
    <dgm:cxn modelId="{B5CB8DBF-63A5-4146-8C27-5C600E06A93A}" type="presParOf" srcId="{8E81B500-86BB-4425-813F-5A228607C268}" destId="{E7A3443E-9C8C-4E95-A1B7-8E51CCD9DE98}" srcOrd="11" destOrd="0" presId="urn:microsoft.com/office/officeart/2005/8/layout/gear1"/>
    <dgm:cxn modelId="{AF1275EA-7278-4B9E-9DAD-EBF62830853E}" type="presParOf" srcId="{8E81B500-86BB-4425-813F-5A228607C268}" destId="{D5FA8E0B-A930-4BDC-AA9F-534566053B94}" srcOrd="12" destOrd="0" presId="urn:microsoft.com/office/officeart/2005/8/layout/gear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79CFD-4E89-414D-B7DF-569CF6F70D8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74EDFAE-956C-434F-A207-BFF21786B9B2}">
      <dgm:prSet phldrT="[Texto]"/>
      <dgm:spPr/>
      <dgm:t>
        <a:bodyPr/>
        <a:lstStyle/>
        <a:p>
          <a:r>
            <a:rPr lang="es-MX" dirty="0" smtClean="0"/>
            <a:t>Disciplinares </a:t>
          </a:r>
          <a:endParaRPr lang="es-MX" dirty="0"/>
        </a:p>
      </dgm:t>
    </dgm:pt>
    <dgm:pt modelId="{835E3A5F-1FE5-4294-A49B-E760DF37ECAD}" type="parTrans" cxnId="{4722BF58-8415-4903-8866-BC4F29C596B8}">
      <dgm:prSet/>
      <dgm:spPr/>
      <dgm:t>
        <a:bodyPr/>
        <a:lstStyle/>
        <a:p>
          <a:endParaRPr lang="es-MX"/>
        </a:p>
      </dgm:t>
    </dgm:pt>
    <dgm:pt modelId="{924D4DAB-81E6-4FD2-940E-E55D73E3E305}" type="sibTrans" cxnId="{4722BF58-8415-4903-8866-BC4F29C596B8}">
      <dgm:prSet/>
      <dgm:spPr/>
      <dgm:t>
        <a:bodyPr/>
        <a:lstStyle/>
        <a:p>
          <a:endParaRPr lang="es-MX"/>
        </a:p>
      </dgm:t>
    </dgm:pt>
    <dgm:pt modelId="{EBF7966B-2A50-4292-AB10-43DCB840DF5C}">
      <dgm:prSet phldrT="[Texto]"/>
      <dgm:spPr/>
      <dgm:t>
        <a:bodyPr/>
        <a:lstStyle/>
        <a:p>
          <a:r>
            <a:rPr lang="es-MX" dirty="0" smtClean="0"/>
            <a:t>Profesionales </a:t>
          </a:r>
          <a:endParaRPr lang="es-MX" dirty="0"/>
        </a:p>
      </dgm:t>
    </dgm:pt>
    <dgm:pt modelId="{A9EB503B-3AEF-465C-994E-57E2B6233E76}" type="parTrans" cxnId="{2EAF5F28-CCBE-42F2-BEE0-13FC1F0CA65C}">
      <dgm:prSet/>
      <dgm:spPr/>
      <dgm:t>
        <a:bodyPr/>
        <a:lstStyle/>
        <a:p>
          <a:endParaRPr lang="es-MX"/>
        </a:p>
      </dgm:t>
    </dgm:pt>
    <dgm:pt modelId="{99ECD7CB-8192-4FCA-80D2-5ADAA7DB5713}" type="sibTrans" cxnId="{2EAF5F28-CCBE-42F2-BEE0-13FC1F0CA65C}">
      <dgm:prSet/>
      <dgm:spPr/>
      <dgm:t>
        <a:bodyPr/>
        <a:lstStyle/>
        <a:p>
          <a:endParaRPr lang="es-MX"/>
        </a:p>
      </dgm:t>
    </dgm:pt>
    <dgm:pt modelId="{9DC68103-A4D7-4691-8899-FD46BEA1E67A}">
      <dgm:prSet phldrT="[Texto]"/>
      <dgm:spPr/>
      <dgm:t>
        <a:bodyPr/>
        <a:lstStyle/>
        <a:p>
          <a:r>
            <a:rPr lang="es-MX" dirty="0" smtClean="0"/>
            <a:t>Genéricas </a:t>
          </a:r>
          <a:endParaRPr lang="es-MX" dirty="0"/>
        </a:p>
      </dgm:t>
    </dgm:pt>
    <dgm:pt modelId="{B8C3F051-5934-42EB-B60A-379E4BD3FD50}" type="parTrans" cxnId="{44C130A0-EC87-4B4F-A864-463174C6A773}">
      <dgm:prSet/>
      <dgm:spPr/>
      <dgm:t>
        <a:bodyPr/>
        <a:lstStyle/>
        <a:p>
          <a:endParaRPr lang="es-MX"/>
        </a:p>
      </dgm:t>
    </dgm:pt>
    <dgm:pt modelId="{EF4F652F-DFDB-46AD-95A3-8D3AD81D9AC4}" type="sibTrans" cxnId="{44C130A0-EC87-4B4F-A864-463174C6A773}">
      <dgm:prSet/>
      <dgm:spPr/>
      <dgm:t>
        <a:bodyPr/>
        <a:lstStyle/>
        <a:p>
          <a:endParaRPr lang="es-MX"/>
        </a:p>
      </dgm:t>
    </dgm:pt>
    <dgm:pt modelId="{A28B258C-D6E0-4C12-A463-942B84813C6C}" type="pres">
      <dgm:prSet presAssocID="{95679CFD-4E89-414D-B7DF-569CF6F70D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1201D96-5654-4F76-B3E6-CC964AAA9B84}" type="pres">
      <dgm:prSet presAssocID="{674EDFAE-956C-434F-A207-BFF21786B9B2}" presName="parentLin" presStyleCnt="0"/>
      <dgm:spPr/>
    </dgm:pt>
    <dgm:pt modelId="{F2C47B28-7011-47A3-9ABF-4B06A2482462}" type="pres">
      <dgm:prSet presAssocID="{674EDFAE-956C-434F-A207-BFF21786B9B2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DD4C052-4E68-4248-AB9C-2539A0ABC1C1}" type="pres">
      <dgm:prSet presAssocID="{674EDFAE-956C-434F-A207-BFF21786B9B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A9150B-A698-4318-B011-A1F3B088B452}" type="pres">
      <dgm:prSet presAssocID="{674EDFAE-956C-434F-A207-BFF21786B9B2}" presName="negativeSpace" presStyleCnt="0"/>
      <dgm:spPr/>
    </dgm:pt>
    <dgm:pt modelId="{E56B7308-E4E0-48AA-8D41-428419EC7B7A}" type="pres">
      <dgm:prSet presAssocID="{674EDFAE-956C-434F-A207-BFF21786B9B2}" presName="childText" presStyleLbl="conFgAcc1" presStyleIdx="0" presStyleCnt="3">
        <dgm:presLayoutVars>
          <dgm:bulletEnabled val="1"/>
        </dgm:presLayoutVars>
      </dgm:prSet>
      <dgm:spPr/>
    </dgm:pt>
    <dgm:pt modelId="{06473A4D-FC33-4B61-832C-29A3D64B58F8}" type="pres">
      <dgm:prSet presAssocID="{924D4DAB-81E6-4FD2-940E-E55D73E3E305}" presName="spaceBetweenRectangles" presStyleCnt="0"/>
      <dgm:spPr/>
    </dgm:pt>
    <dgm:pt modelId="{F70ED78C-B62F-4F9C-9369-CA6AD1A64CEC}" type="pres">
      <dgm:prSet presAssocID="{EBF7966B-2A50-4292-AB10-43DCB840DF5C}" presName="parentLin" presStyleCnt="0"/>
      <dgm:spPr/>
    </dgm:pt>
    <dgm:pt modelId="{F4BC60D6-5BE6-43BD-89A9-A89281F99628}" type="pres">
      <dgm:prSet presAssocID="{EBF7966B-2A50-4292-AB10-43DCB840DF5C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463FC4C7-876F-4CC6-A40E-7C44E1D5BB3B}" type="pres">
      <dgm:prSet presAssocID="{EBF7966B-2A50-4292-AB10-43DCB840DF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B02896-90D7-4A41-9313-9DD3F96DD812}" type="pres">
      <dgm:prSet presAssocID="{EBF7966B-2A50-4292-AB10-43DCB840DF5C}" presName="negativeSpace" presStyleCnt="0"/>
      <dgm:spPr/>
    </dgm:pt>
    <dgm:pt modelId="{278F0916-33BF-4537-9E95-FD3CC2ACA94C}" type="pres">
      <dgm:prSet presAssocID="{EBF7966B-2A50-4292-AB10-43DCB840DF5C}" presName="childText" presStyleLbl="conFgAcc1" presStyleIdx="1" presStyleCnt="3">
        <dgm:presLayoutVars>
          <dgm:bulletEnabled val="1"/>
        </dgm:presLayoutVars>
      </dgm:prSet>
      <dgm:spPr/>
    </dgm:pt>
    <dgm:pt modelId="{89B08D2B-4B63-4DA9-AD08-B5C1FFB9B690}" type="pres">
      <dgm:prSet presAssocID="{99ECD7CB-8192-4FCA-80D2-5ADAA7DB5713}" presName="spaceBetweenRectangles" presStyleCnt="0"/>
      <dgm:spPr/>
    </dgm:pt>
    <dgm:pt modelId="{978CF095-4861-4DE2-95D5-828E9BE8AE46}" type="pres">
      <dgm:prSet presAssocID="{9DC68103-A4D7-4691-8899-FD46BEA1E67A}" presName="parentLin" presStyleCnt="0"/>
      <dgm:spPr/>
    </dgm:pt>
    <dgm:pt modelId="{96134F7D-A5B8-4590-B9F1-195CE16C19A4}" type="pres">
      <dgm:prSet presAssocID="{9DC68103-A4D7-4691-8899-FD46BEA1E67A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7152693C-2C75-4FA3-8454-1842D7689742}" type="pres">
      <dgm:prSet presAssocID="{9DC68103-A4D7-4691-8899-FD46BEA1E6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1F12C1-387A-4B24-A7CF-33102966F4E3}" type="pres">
      <dgm:prSet presAssocID="{9DC68103-A4D7-4691-8899-FD46BEA1E67A}" presName="negativeSpace" presStyleCnt="0"/>
      <dgm:spPr/>
    </dgm:pt>
    <dgm:pt modelId="{E5A1BCC7-056C-441D-BD5B-0D4A03A1584A}" type="pres">
      <dgm:prSet presAssocID="{9DC68103-A4D7-4691-8899-FD46BEA1E67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57243DB-66C7-49ED-B229-540905C7019A}" type="presOf" srcId="{9DC68103-A4D7-4691-8899-FD46BEA1E67A}" destId="{96134F7D-A5B8-4590-B9F1-195CE16C19A4}" srcOrd="0" destOrd="0" presId="urn:microsoft.com/office/officeart/2005/8/layout/list1"/>
    <dgm:cxn modelId="{31D57D52-ECB6-4EBA-A319-E668034C7F7A}" type="presOf" srcId="{674EDFAE-956C-434F-A207-BFF21786B9B2}" destId="{F2C47B28-7011-47A3-9ABF-4B06A2482462}" srcOrd="0" destOrd="0" presId="urn:microsoft.com/office/officeart/2005/8/layout/list1"/>
    <dgm:cxn modelId="{5039EF6C-3AA4-402A-A4ED-EEB25B0C98F1}" type="presOf" srcId="{EBF7966B-2A50-4292-AB10-43DCB840DF5C}" destId="{463FC4C7-876F-4CC6-A40E-7C44E1D5BB3B}" srcOrd="1" destOrd="0" presId="urn:microsoft.com/office/officeart/2005/8/layout/list1"/>
    <dgm:cxn modelId="{4722BF58-8415-4903-8866-BC4F29C596B8}" srcId="{95679CFD-4E89-414D-B7DF-569CF6F70D89}" destId="{674EDFAE-956C-434F-A207-BFF21786B9B2}" srcOrd="0" destOrd="0" parTransId="{835E3A5F-1FE5-4294-A49B-E760DF37ECAD}" sibTransId="{924D4DAB-81E6-4FD2-940E-E55D73E3E305}"/>
    <dgm:cxn modelId="{8F88856E-1F19-40AB-9E01-0BA8A25A0B68}" type="presOf" srcId="{9DC68103-A4D7-4691-8899-FD46BEA1E67A}" destId="{7152693C-2C75-4FA3-8454-1842D7689742}" srcOrd="1" destOrd="0" presId="urn:microsoft.com/office/officeart/2005/8/layout/list1"/>
    <dgm:cxn modelId="{D6E62319-03D4-438A-B26E-141CBB6DEA62}" type="presOf" srcId="{EBF7966B-2A50-4292-AB10-43DCB840DF5C}" destId="{F4BC60D6-5BE6-43BD-89A9-A89281F99628}" srcOrd="0" destOrd="0" presId="urn:microsoft.com/office/officeart/2005/8/layout/list1"/>
    <dgm:cxn modelId="{7FE14731-94E3-40D8-BA68-08A8446816C5}" type="presOf" srcId="{674EDFAE-956C-434F-A207-BFF21786B9B2}" destId="{3DD4C052-4E68-4248-AB9C-2539A0ABC1C1}" srcOrd="1" destOrd="0" presId="urn:microsoft.com/office/officeart/2005/8/layout/list1"/>
    <dgm:cxn modelId="{5C90EA1C-5F1C-4C47-801C-40E453E838A4}" type="presOf" srcId="{95679CFD-4E89-414D-B7DF-569CF6F70D89}" destId="{A28B258C-D6E0-4C12-A463-942B84813C6C}" srcOrd="0" destOrd="0" presId="urn:microsoft.com/office/officeart/2005/8/layout/list1"/>
    <dgm:cxn modelId="{44C130A0-EC87-4B4F-A864-463174C6A773}" srcId="{95679CFD-4E89-414D-B7DF-569CF6F70D89}" destId="{9DC68103-A4D7-4691-8899-FD46BEA1E67A}" srcOrd="2" destOrd="0" parTransId="{B8C3F051-5934-42EB-B60A-379E4BD3FD50}" sibTransId="{EF4F652F-DFDB-46AD-95A3-8D3AD81D9AC4}"/>
    <dgm:cxn modelId="{2EAF5F28-CCBE-42F2-BEE0-13FC1F0CA65C}" srcId="{95679CFD-4E89-414D-B7DF-569CF6F70D89}" destId="{EBF7966B-2A50-4292-AB10-43DCB840DF5C}" srcOrd="1" destOrd="0" parTransId="{A9EB503B-3AEF-465C-994E-57E2B6233E76}" sibTransId="{99ECD7CB-8192-4FCA-80D2-5ADAA7DB5713}"/>
    <dgm:cxn modelId="{667DE24D-CC34-450C-9347-CA9FDAA35E7D}" type="presParOf" srcId="{A28B258C-D6E0-4C12-A463-942B84813C6C}" destId="{F1201D96-5654-4F76-B3E6-CC964AAA9B84}" srcOrd="0" destOrd="0" presId="urn:microsoft.com/office/officeart/2005/8/layout/list1"/>
    <dgm:cxn modelId="{EEF54264-7D1F-43A1-AEAF-EB8F224978D6}" type="presParOf" srcId="{F1201D96-5654-4F76-B3E6-CC964AAA9B84}" destId="{F2C47B28-7011-47A3-9ABF-4B06A2482462}" srcOrd="0" destOrd="0" presId="urn:microsoft.com/office/officeart/2005/8/layout/list1"/>
    <dgm:cxn modelId="{9D3BAA5F-FAD1-4EDC-BE41-222CD761C9B7}" type="presParOf" srcId="{F1201D96-5654-4F76-B3E6-CC964AAA9B84}" destId="{3DD4C052-4E68-4248-AB9C-2539A0ABC1C1}" srcOrd="1" destOrd="0" presId="urn:microsoft.com/office/officeart/2005/8/layout/list1"/>
    <dgm:cxn modelId="{BB042079-854C-4C9D-A81D-F10C921A65CE}" type="presParOf" srcId="{A28B258C-D6E0-4C12-A463-942B84813C6C}" destId="{87A9150B-A698-4318-B011-A1F3B088B452}" srcOrd="1" destOrd="0" presId="urn:microsoft.com/office/officeart/2005/8/layout/list1"/>
    <dgm:cxn modelId="{225E187A-F1B3-429F-A896-2267FCE403F2}" type="presParOf" srcId="{A28B258C-D6E0-4C12-A463-942B84813C6C}" destId="{E56B7308-E4E0-48AA-8D41-428419EC7B7A}" srcOrd="2" destOrd="0" presId="urn:microsoft.com/office/officeart/2005/8/layout/list1"/>
    <dgm:cxn modelId="{F6D74C50-E8DE-41DF-A90D-6AC4814AF52E}" type="presParOf" srcId="{A28B258C-D6E0-4C12-A463-942B84813C6C}" destId="{06473A4D-FC33-4B61-832C-29A3D64B58F8}" srcOrd="3" destOrd="0" presId="urn:microsoft.com/office/officeart/2005/8/layout/list1"/>
    <dgm:cxn modelId="{E9BBB7F2-E1FC-4156-8A73-3DFE7CF900DF}" type="presParOf" srcId="{A28B258C-D6E0-4C12-A463-942B84813C6C}" destId="{F70ED78C-B62F-4F9C-9369-CA6AD1A64CEC}" srcOrd="4" destOrd="0" presId="urn:microsoft.com/office/officeart/2005/8/layout/list1"/>
    <dgm:cxn modelId="{441E6A11-CCE4-4819-B523-9B82EB1C17D1}" type="presParOf" srcId="{F70ED78C-B62F-4F9C-9369-CA6AD1A64CEC}" destId="{F4BC60D6-5BE6-43BD-89A9-A89281F99628}" srcOrd="0" destOrd="0" presId="urn:microsoft.com/office/officeart/2005/8/layout/list1"/>
    <dgm:cxn modelId="{C8A3B0B0-867C-4603-B87E-C0E35732A07F}" type="presParOf" srcId="{F70ED78C-B62F-4F9C-9369-CA6AD1A64CEC}" destId="{463FC4C7-876F-4CC6-A40E-7C44E1D5BB3B}" srcOrd="1" destOrd="0" presId="urn:microsoft.com/office/officeart/2005/8/layout/list1"/>
    <dgm:cxn modelId="{5B213FF0-D316-4907-BA69-45C2E13A20F2}" type="presParOf" srcId="{A28B258C-D6E0-4C12-A463-942B84813C6C}" destId="{68B02896-90D7-4A41-9313-9DD3F96DD812}" srcOrd="5" destOrd="0" presId="urn:microsoft.com/office/officeart/2005/8/layout/list1"/>
    <dgm:cxn modelId="{C4F6C8D1-9AC1-4EDB-BC78-4BB2D824E15A}" type="presParOf" srcId="{A28B258C-D6E0-4C12-A463-942B84813C6C}" destId="{278F0916-33BF-4537-9E95-FD3CC2ACA94C}" srcOrd="6" destOrd="0" presId="urn:microsoft.com/office/officeart/2005/8/layout/list1"/>
    <dgm:cxn modelId="{6EF82001-9B16-4255-818B-D989AD1932E5}" type="presParOf" srcId="{A28B258C-D6E0-4C12-A463-942B84813C6C}" destId="{89B08D2B-4B63-4DA9-AD08-B5C1FFB9B690}" srcOrd="7" destOrd="0" presId="urn:microsoft.com/office/officeart/2005/8/layout/list1"/>
    <dgm:cxn modelId="{3D7F7C5A-E738-46DD-A523-2EA9D4EBCAC3}" type="presParOf" srcId="{A28B258C-D6E0-4C12-A463-942B84813C6C}" destId="{978CF095-4861-4DE2-95D5-828E9BE8AE46}" srcOrd="8" destOrd="0" presId="urn:microsoft.com/office/officeart/2005/8/layout/list1"/>
    <dgm:cxn modelId="{DF6AA0FA-3249-4C1B-A7BD-86BCBE68CEB2}" type="presParOf" srcId="{978CF095-4861-4DE2-95D5-828E9BE8AE46}" destId="{96134F7D-A5B8-4590-B9F1-195CE16C19A4}" srcOrd="0" destOrd="0" presId="urn:microsoft.com/office/officeart/2005/8/layout/list1"/>
    <dgm:cxn modelId="{3E13EEEE-4A6B-462E-9D97-FC90DB51F4A1}" type="presParOf" srcId="{978CF095-4861-4DE2-95D5-828E9BE8AE46}" destId="{7152693C-2C75-4FA3-8454-1842D7689742}" srcOrd="1" destOrd="0" presId="urn:microsoft.com/office/officeart/2005/8/layout/list1"/>
    <dgm:cxn modelId="{439B2984-0CBB-4010-BBF0-F166F1E91BC1}" type="presParOf" srcId="{A28B258C-D6E0-4C12-A463-942B84813C6C}" destId="{F11F12C1-387A-4B24-A7CF-33102966F4E3}" srcOrd="9" destOrd="0" presId="urn:microsoft.com/office/officeart/2005/8/layout/list1"/>
    <dgm:cxn modelId="{FF879705-4B39-4606-AFC7-BC652BE04E34}" type="presParOf" srcId="{A28B258C-D6E0-4C12-A463-942B84813C6C}" destId="{E5A1BCC7-056C-441D-BD5B-0D4A03A1584A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6B8A9B-24BF-4F19-8542-972029FCC5B7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47D9C8C-CB46-4D0F-B94C-A7A1C183EA1B}">
      <dgm:prSet phldrT="[Texto]"/>
      <dgm:spPr/>
      <dgm:t>
        <a:bodyPr/>
        <a:lstStyle/>
        <a:p>
          <a:r>
            <a:rPr lang="es-MX" dirty="0" smtClean="0"/>
            <a:t>Genéricas </a:t>
          </a:r>
          <a:endParaRPr lang="es-MX" dirty="0"/>
        </a:p>
      </dgm:t>
    </dgm:pt>
    <dgm:pt modelId="{A2CB85A5-9A05-4C6F-99C0-6AAEB22565BB}" type="parTrans" cxnId="{E341C5B1-9E17-4435-8CA9-5EAB3033CF9A}">
      <dgm:prSet/>
      <dgm:spPr/>
      <dgm:t>
        <a:bodyPr/>
        <a:lstStyle/>
        <a:p>
          <a:endParaRPr lang="es-MX"/>
        </a:p>
      </dgm:t>
    </dgm:pt>
    <dgm:pt modelId="{C2EEA35F-2DD4-4DC5-934D-9007B4CA0588}" type="sibTrans" cxnId="{E341C5B1-9E17-4435-8CA9-5EAB3033CF9A}">
      <dgm:prSet/>
      <dgm:spPr/>
      <dgm:t>
        <a:bodyPr/>
        <a:lstStyle/>
        <a:p>
          <a:endParaRPr lang="es-MX"/>
        </a:p>
      </dgm:t>
    </dgm:pt>
    <dgm:pt modelId="{00615617-BB9D-42F7-87F9-5F20274F7CCC}">
      <dgm:prSet phldrT="[Texto]"/>
      <dgm:spPr/>
      <dgm:t>
        <a:bodyPr/>
        <a:lstStyle/>
        <a:p>
          <a:r>
            <a:rPr lang="es-MX" dirty="0" smtClean="0"/>
            <a:t>Específicas </a:t>
          </a:r>
        </a:p>
      </dgm:t>
    </dgm:pt>
    <dgm:pt modelId="{B724C5E1-E05C-4CE3-8395-DA6484C9615B}" type="parTrans" cxnId="{5F4F42C5-A046-4075-BFB7-57897DC0F28F}">
      <dgm:prSet/>
      <dgm:spPr/>
      <dgm:t>
        <a:bodyPr/>
        <a:lstStyle/>
        <a:p>
          <a:endParaRPr lang="es-MX"/>
        </a:p>
      </dgm:t>
    </dgm:pt>
    <dgm:pt modelId="{3A882209-CA75-4C3D-BF1F-684337A1BEBB}" type="sibTrans" cxnId="{5F4F42C5-A046-4075-BFB7-57897DC0F28F}">
      <dgm:prSet/>
      <dgm:spPr/>
      <dgm:t>
        <a:bodyPr/>
        <a:lstStyle/>
        <a:p>
          <a:endParaRPr lang="es-MX"/>
        </a:p>
      </dgm:t>
    </dgm:pt>
    <dgm:pt modelId="{D5AE8212-CEDB-431C-86E3-2F977A5329D0}" type="pres">
      <dgm:prSet presAssocID="{DB6B8A9B-24BF-4F19-8542-972029FCC5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E397A69-CAE8-4311-B704-3B9531CFD174}" type="pres">
      <dgm:prSet presAssocID="{347D9C8C-CB46-4D0F-B94C-A7A1C183EA1B}" presName="parentLin" presStyleCnt="0"/>
      <dgm:spPr/>
    </dgm:pt>
    <dgm:pt modelId="{A6A99773-200C-4C8D-82B0-F194F9FB46FD}" type="pres">
      <dgm:prSet presAssocID="{347D9C8C-CB46-4D0F-B94C-A7A1C183EA1B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8C718742-D4BA-4A35-A7F3-D30F51AF7D8A}" type="pres">
      <dgm:prSet presAssocID="{347D9C8C-CB46-4D0F-B94C-A7A1C183EA1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7682BA-7679-4374-BAA7-A6870480B27F}" type="pres">
      <dgm:prSet presAssocID="{347D9C8C-CB46-4D0F-B94C-A7A1C183EA1B}" presName="negativeSpace" presStyleCnt="0"/>
      <dgm:spPr/>
    </dgm:pt>
    <dgm:pt modelId="{2BC6C261-EB77-4718-9AC3-47B5C1514483}" type="pres">
      <dgm:prSet presAssocID="{347D9C8C-CB46-4D0F-B94C-A7A1C183EA1B}" presName="childText" presStyleLbl="conFgAcc1" presStyleIdx="0" presStyleCnt="2">
        <dgm:presLayoutVars>
          <dgm:bulletEnabled val="1"/>
        </dgm:presLayoutVars>
      </dgm:prSet>
      <dgm:spPr/>
    </dgm:pt>
    <dgm:pt modelId="{9529499F-55D1-4207-9AA4-E429FC71DBC8}" type="pres">
      <dgm:prSet presAssocID="{C2EEA35F-2DD4-4DC5-934D-9007B4CA0588}" presName="spaceBetweenRectangles" presStyleCnt="0"/>
      <dgm:spPr/>
    </dgm:pt>
    <dgm:pt modelId="{FDDF9B71-0F35-44D6-BE0B-BCC7A3D2BF34}" type="pres">
      <dgm:prSet presAssocID="{00615617-BB9D-42F7-87F9-5F20274F7CCC}" presName="parentLin" presStyleCnt="0"/>
      <dgm:spPr/>
    </dgm:pt>
    <dgm:pt modelId="{32B0C834-B8CE-49C4-A923-E80A598195B3}" type="pres">
      <dgm:prSet presAssocID="{00615617-BB9D-42F7-87F9-5F20274F7CCC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8C72EC62-6BAC-4131-8D82-A808FC8CF71B}" type="pres">
      <dgm:prSet presAssocID="{00615617-BB9D-42F7-87F9-5F20274F7CC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2AADCA-3419-4E14-BC09-0D287B9CB3F5}" type="pres">
      <dgm:prSet presAssocID="{00615617-BB9D-42F7-87F9-5F20274F7CCC}" presName="negativeSpace" presStyleCnt="0"/>
      <dgm:spPr/>
    </dgm:pt>
    <dgm:pt modelId="{4B6AAFA5-3A03-4430-BA4F-4AB0CB5F7227}" type="pres">
      <dgm:prSet presAssocID="{00615617-BB9D-42F7-87F9-5F20274F7CCC}" presName="childText" presStyleLbl="conFgAcc1" presStyleIdx="1" presStyleCnt="2" custAng="0" custLinFactNeighborX="0" custLinFactNeighborY="-283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2CDDF7F-6295-4523-93C3-4FCBD00F915C}" type="presOf" srcId="{00615617-BB9D-42F7-87F9-5F20274F7CCC}" destId="{32B0C834-B8CE-49C4-A923-E80A598195B3}" srcOrd="0" destOrd="0" presId="urn:microsoft.com/office/officeart/2005/8/layout/list1"/>
    <dgm:cxn modelId="{23FC094B-585F-4E3E-8AC8-B05B82439AB4}" type="presOf" srcId="{DB6B8A9B-24BF-4F19-8542-972029FCC5B7}" destId="{D5AE8212-CEDB-431C-86E3-2F977A5329D0}" srcOrd="0" destOrd="0" presId="urn:microsoft.com/office/officeart/2005/8/layout/list1"/>
    <dgm:cxn modelId="{4482C8EF-E9C1-4B15-8DDF-5B2685E651A8}" type="presOf" srcId="{347D9C8C-CB46-4D0F-B94C-A7A1C183EA1B}" destId="{8C718742-D4BA-4A35-A7F3-D30F51AF7D8A}" srcOrd="1" destOrd="0" presId="urn:microsoft.com/office/officeart/2005/8/layout/list1"/>
    <dgm:cxn modelId="{C823AF89-73BA-4A0E-B767-7EE114E18ABB}" type="presOf" srcId="{00615617-BB9D-42F7-87F9-5F20274F7CCC}" destId="{8C72EC62-6BAC-4131-8D82-A808FC8CF71B}" srcOrd="1" destOrd="0" presId="urn:microsoft.com/office/officeart/2005/8/layout/list1"/>
    <dgm:cxn modelId="{E341C5B1-9E17-4435-8CA9-5EAB3033CF9A}" srcId="{DB6B8A9B-24BF-4F19-8542-972029FCC5B7}" destId="{347D9C8C-CB46-4D0F-B94C-A7A1C183EA1B}" srcOrd="0" destOrd="0" parTransId="{A2CB85A5-9A05-4C6F-99C0-6AAEB22565BB}" sibTransId="{C2EEA35F-2DD4-4DC5-934D-9007B4CA0588}"/>
    <dgm:cxn modelId="{2EE7C2F9-09AB-4DB4-AA3D-EB676E912DA5}" type="presOf" srcId="{347D9C8C-CB46-4D0F-B94C-A7A1C183EA1B}" destId="{A6A99773-200C-4C8D-82B0-F194F9FB46FD}" srcOrd="0" destOrd="0" presId="urn:microsoft.com/office/officeart/2005/8/layout/list1"/>
    <dgm:cxn modelId="{5F4F42C5-A046-4075-BFB7-57897DC0F28F}" srcId="{DB6B8A9B-24BF-4F19-8542-972029FCC5B7}" destId="{00615617-BB9D-42F7-87F9-5F20274F7CCC}" srcOrd="1" destOrd="0" parTransId="{B724C5E1-E05C-4CE3-8395-DA6484C9615B}" sibTransId="{3A882209-CA75-4C3D-BF1F-684337A1BEBB}"/>
    <dgm:cxn modelId="{55FB082E-2B30-4261-9B42-3F77E14FE37B}" type="presParOf" srcId="{D5AE8212-CEDB-431C-86E3-2F977A5329D0}" destId="{AE397A69-CAE8-4311-B704-3B9531CFD174}" srcOrd="0" destOrd="0" presId="urn:microsoft.com/office/officeart/2005/8/layout/list1"/>
    <dgm:cxn modelId="{4D2B5EC5-CECF-4B21-9DEE-E1470AA3CC9A}" type="presParOf" srcId="{AE397A69-CAE8-4311-B704-3B9531CFD174}" destId="{A6A99773-200C-4C8D-82B0-F194F9FB46FD}" srcOrd="0" destOrd="0" presId="urn:microsoft.com/office/officeart/2005/8/layout/list1"/>
    <dgm:cxn modelId="{4944C29E-A5F5-4751-98F1-59A35F9B5AEF}" type="presParOf" srcId="{AE397A69-CAE8-4311-B704-3B9531CFD174}" destId="{8C718742-D4BA-4A35-A7F3-D30F51AF7D8A}" srcOrd="1" destOrd="0" presId="urn:microsoft.com/office/officeart/2005/8/layout/list1"/>
    <dgm:cxn modelId="{807589FD-7110-45E2-AA57-71B5C9389A2A}" type="presParOf" srcId="{D5AE8212-CEDB-431C-86E3-2F977A5329D0}" destId="{217682BA-7679-4374-BAA7-A6870480B27F}" srcOrd="1" destOrd="0" presId="urn:microsoft.com/office/officeart/2005/8/layout/list1"/>
    <dgm:cxn modelId="{ADECB9F6-88B0-492F-929B-35FD0C13F1D6}" type="presParOf" srcId="{D5AE8212-CEDB-431C-86E3-2F977A5329D0}" destId="{2BC6C261-EB77-4718-9AC3-47B5C1514483}" srcOrd="2" destOrd="0" presId="urn:microsoft.com/office/officeart/2005/8/layout/list1"/>
    <dgm:cxn modelId="{76402666-EC8F-45F4-B7DF-3787D86A7654}" type="presParOf" srcId="{D5AE8212-CEDB-431C-86E3-2F977A5329D0}" destId="{9529499F-55D1-4207-9AA4-E429FC71DBC8}" srcOrd="3" destOrd="0" presId="urn:microsoft.com/office/officeart/2005/8/layout/list1"/>
    <dgm:cxn modelId="{0F3285D5-5C18-41C1-B42B-C9A0D97CAFA2}" type="presParOf" srcId="{D5AE8212-CEDB-431C-86E3-2F977A5329D0}" destId="{FDDF9B71-0F35-44D6-BE0B-BCC7A3D2BF34}" srcOrd="4" destOrd="0" presId="urn:microsoft.com/office/officeart/2005/8/layout/list1"/>
    <dgm:cxn modelId="{662704C6-66D3-443D-AC86-EB6345EBF374}" type="presParOf" srcId="{FDDF9B71-0F35-44D6-BE0B-BCC7A3D2BF34}" destId="{32B0C834-B8CE-49C4-A923-E80A598195B3}" srcOrd="0" destOrd="0" presId="urn:microsoft.com/office/officeart/2005/8/layout/list1"/>
    <dgm:cxn modelId="{52053A23-940D-48B9-9734-B2AC79B9BF30}" type="presParOf" srcId="{FDDF9B71-0F35-44D6-BE0B-BCC7A3D2BF34}" destId="{8C72EC62-6BAC-4131-8D82-A808FC8CF71B}" srcOrd="1" destOrd="0" presId="urn:microsoft.com/office/officeart/2005/8/layout/list1"/>
    <dgm:cxn modelId="{A1E4FFC4-9944-496C-8EF6-18D6811AD252}" type="presParOf" srcId="{D5AE8212-CEDB-431C-86E3-2F977A5329D0}" destId="{E92AADCA-3419-4E14-BC09-0D287B9CB3F5}" srcOrd="5" destOrd="0" presId="urn:microsoft.com/office/officeart/2005/8/layout/list1"/>
    <dgm:cxn modelId="{FF1B797C-6CC5-495C-8E0D-D634AC7F27CB}" type="presParOf" srcId="{D5AE8212-CEDB-431C-86E3-2F977A5329D0}" destId="{4B6AAFA5-3A03-4430-BA4F-4AB0CB5F7227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FA89A-A760-4074-AE4A-05A882275666}" type="datetimeFigureOut">
              <a:rPr lang="es-MX" smtClean="0"/>
              <a:pPr/>
              <a:t>18/02/2011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3E8D-5D88-4C5E-820D-5DB546D0B7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Proyecto Aula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800" dirty="0" smtClean="0">
                <a:solidFill>
                  <a:schemeClr val="tx1"/>
                </a:solidFill>
              </a:rPr>
              <a:t>Pensamiento complejo </a:t>
            </a:r>
            <a:endParaRPr lang="es-MX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err="1" smtClean="0"/>
              <a:t>Trasdisciplinariedad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“</a:t>
            </a:r>
            <a:r>
              <a:rPr lang="es-MX" dirty="0" err="1" smtClean="0"/>
              <a:t>pluri</a:t>
            </a:r>
            <a:r>
              <a:rPr lang="es-MX" dirty="0" smtClean="0"/>
              <a:t>” y “</a:t>
            </a:r>
            <a:r>
              <a:rPr lang="es-MX" dirty="0" err="1" smtClean="0"/>
              <a:t>multi</a:t>
            </a:r>
            <a:r>
              <a:rPr lang="es-MX" dirty="0" smtClean="0"/>
              <a:t>!” se refiere a cantidad</a:t>
            </a:r>
          </a:p>
          <a:p>
            <a:pPr>
              <a:buNone/>
            </a:pPr>
            <a:r>
              <a:rPr lang="es-MX" dirty="0" smtClean="0"/>
              <a:t>“inter” y “</a:t>
            </a:r>
            <a:r>
              <a:rPr lang="es-MX" dirty="0" err="1" smtClean="0"/>
              <a:t>trans</a:t>
            </a:r>
            <a:r>
              <a:rPr lang="es-MX" dirty="0" smtClean="0"/>
              <a:t>” a relaciones recíprocas, actividades de cooperación, interdependencia e intercambio.</a:t>
            </a:r>
          </a:p>
          <a:p>
            <a:pPr>
              <a:buNone/>
            </a:pPr>
            <a:r>
              <a:rPr lang="es-MX" dirty="0" smtClean="0"/>
              <a:t>Sugiere que hay una referencia a dinámicas interactivas que tienen por consecuencia una transformación recíproca de las disciplinas relacionadas en un campo/sujeto/contexto determinado.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4000" dirty="0" smtClean="0">
                <a:latin typeface="Arial" pitchFamily="34" charset="0"/>
                <a:cs typeface="Arial" pitchFamily="34" charset="0"/>
              </a:rPr>
              <a:t>Referentes de las competencias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/>
              <a:t>Socioformación</a:t>
            </a:r>
            <a:r>
              <a:rPr lang="es-MX" dirty="0" smtClean="0"/>
              <a:t>: responde a los retos, dinámicas y problemas del contexto social, cultural, ambiental-ecológico y laboral.</a:t>
            </a:r>
          </a:p>
          <a:p>
            <a:endParaRPr lang="es-MX" dirty="0" smtClean="0"/>
          </a:p>
          <a:p>
            <a:r>
              <a:rPr lang="es-MX" dirty="0" smtClean="0"/>
              <a:t>Aprendizaje para la vida: aprender a aprender, a hacer, a ser y a convivir.</a:t>
            </a:r>
          </a:p>
          <a:p>
            <a:endParaRPr lang="es-MX" dirty="0" smtClean="0"/>
          </a:p>
          <a:p>
            <a:r>
              <a:rPr lang="es-MX" dirty="0" smtClean="0"/>
              <a:t>Aprender a emprender: aprender a iniciar, mantener y sacar adelante proyectos. 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Pensamiento complejo: aprender a relacionar los saberes entres sí y con la realidad, que sean flexibles, que tengan creatividad y practiquen la </a:t>
            </a:r>
            <a:r>
              <a:rPr lang="es-MX" dirty="0" err="1" smtClean="0"/>
              <a:t>metacognición</a:t>
            </a:r>
            <a:r>
              <a:rPr lang="es-MX" dirty="0" smtClean="0"/>
              <a:t> (</a:t>
            </a:r>
            <a:r>
              <a:rPr lang="es-MX" dirty="0" err="1" smtClean="0"/>
              <a:t>autorreflexión</a:t>
            </a:r>
            <a:r>
              <a:rPr lang="es-MX" dirty="0" smtClean="0"/>
              <a:t> para mejorar continuamente en el desempeño).</a:t>
            </a:r>
          </a:p>
          <a:p>
            <a:endParaRPr lang="es-MX" dirty="0" smtClean="0"/>
          </a:p>
          <a:p>
            <a:r>
              <a:rPr lang="es-MX" dirty="0" smtClean="0"/>
              <a:t>Constructivismo social: búsqueda en conjunto de las soluciones a los retos que plantea el aprendizaje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000" dirty="0" smtClean="0">
                <a:latin typeface="Arial" pitchFamily="34" charset="0"/>
                <a:cs typeface="Arial" pitchFamily="34" charset="0"/>
              </a:rPr>
              <a:t>Competencia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Desarrollo y movilización de saberes: </a:t>
            </a:r>
          </a:p>
          <a:p>
            <a:pPr>
              <a:buNone/>
            </a:pPr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00166" y="2214554"/>
          <a:ext cx="6119834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Para resolver problemas de diversos contextos.</a:t>
            </a:r>
          </a:p>
          <a:p>
            <a:endParaRPr lang="es-MX" dirty="0" smtClean="0"/>
          </a:p>
          <a:p>
            <a:r>
              <a:rPr lang="es-MX" dirty="0" smtClean="0"/>
              <a:t>Con idoneidad y ética 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5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u="none" kern="1200" dirty="0" smtClean="0">
                        <a:solidFill>
                          <a:schemeClr val="lt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u="none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Desempeño</a:t>
                      </a:r>
                      <a:endParaRPr lang="es-MX" sz="1800" b="0" u="non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Contenido conceptual</a:t>
                      </a:r>
                      <a:endParaRPr lang="es-MX" sz="1800" b="0" u="non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800" b="0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Finalidad</a:t>
                      </a:r>
                      <a:endParaRPr lang="es-MX" sz="1800" b="0" u="non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Condición de referencia</a:t>
                      </a:r>
                      <a:endParaRPr lang="es-MX" sz="1800" b="0" u="non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Uno o varios verbos que den cuenta de la acción a realizar. Pueden tener cualquier terminación aunque se recomienda que estén en tercera persona.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 el objetivo central sobre el cual recae la acción. Es el eje conceptual de la competencia.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 el para qué de la competencia. Esto indica hacia dónde se orienta la competencia y qué se busca con ella. 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Son los distintos referentes que se tienen en cuenta en la competencia para comprenderla, evaluarla y delimitarla.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Aplica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estadística en el resumen y análisis de datos,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Para resolver determinados problemas del contexto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 responsabilidad y de acuerdo con unos propósitos definidos.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kumimoji="0" lang="es-MX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Redacción final</a:t>
                      </a:r>
                    </a:p>
                    <a:p>
                      <a:r>
                        <a:rPr kumimoji="0" lang="es-MX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Aplica la estadística descriptiva en el resumen y análisis de datos, para resolver determinados problemas del contexto con responsabilidad y de acuerdo con unos propósitos definidos </a:t>
                      </a:r>
                      <a:endParaRPr lang="es-MX" sz="12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Tipos de competencias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Competencias a nivel internacional 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dirty="0" smtClean="0">
                <a:latin typeface="Arial" pitchFamily="34" charset="0"/>
                <a:cs typeface="Arial" pitchFamily="34" charset="0"/>
              </a:rPr>
              <a:t>Competencias genéricas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Ejemplos: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Comunicación </a:t>
            </a:r>
          </a:p>
          <a:p>
            <a:r>
              <a:rPr lang="es-MX" dirty="0" smtClean="0"/>
              <a:t>Pensamiento crítico</a:t>
            </a:r>
          </a:p>
          <a:p>
            <a:r>
              <a:rPr lang="es-MX" dirty="0" smtClean="0"/>
              <a:t>Aprendizaje autónomo</a:t>
            </a:r>
          </a:p>
          <a:p>
            <a:r>
              <a:rPr lang="es-MX" dirty="0" smtClean="0"/>
              <a:t>Trabajo en equipo</a:t>
            </a:r>
          </a:p>
          <a:p>
            <a:r>
              <a:rPr lang="es-MX" dirty="0" smtClean="0"/>
              <a:t>Autogestión </a:t>
            </a:r>
          </a:p>
          <a:p>
            <a:r>
              <a:rPr lang="es-MX" dirty="0" smtClean="0"/>
              <a:t>Investigación</a:t>
            </a:r>
          </a:p>
          <a:p>
            <a:r>
              <a:rPr lang="es-MX" dirty="0" smtClean="0"/>
              <a:t>Aplicación de tecnología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4000" dirty="0" smtClean="0"/>
              <a:t>Retos que enfrenta el profesor: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aprendizaje y el pensamiento complejo.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Las competencias profesionales.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El impacto en la transformación del aula.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Los nuevos roles del profesor.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Autofit/>
          </a:bodyPr>
          <a:lstStyle/>
          <a:p>
            <a:r>
              <a:rPr lang="es-MX" sz="2800" dirty="0" smtClean="0"/>
              <a:t>El proceso de formación para el desarrollo de la persona es integral y desde el currículo y los espacios de aprendizaje promueve: 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MX" dirty="0" smtClean="0"/>
              <a:t>La </a:t>
            </a:r>
            <a:r>
              <a:rPr lang="es-MX" dirty="0"/>
              <a:t>a</a:t>
            </a:r>
            <a:r>
              <a:rPr lang="es-MX" dirty="0" smtClean="0"/>
              <a:t>prehensión del objeto de estudio. 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La independencia de juicio.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La colaboración en el esfuerzo intelectual.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La responsabilidad sobre las propias opiniones y expresiones.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s-MX" dirty="0" smtClean="0"/>
              <a:t>Un desempeño competente en su área.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Tomar acciones apropiadas y efectivas en circunstancias cambiantes, lo que involucra juicios, valores y confianza para tomar riesgos y aprender experiencias.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Explicar sus acciones.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Vivir y trabajar efectivamente con otros.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/>
              <a:t>Continuar el aprendizaje a partir de su experiencia. 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La base de esta formación está: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>
              <a:buNone/>
            </a:pPr>
            <a:r>
              <a:rPr lang="es-MX" i="1" dirty="0" smtClean="0"/>
              <a:t>El desarrollo de un pensamiento complejo:</a:t>
            </a:r>
          </a:p>
          <a:p>
            <a:pPr>
              <a:buNone/>
            </a:pPr>
            <a:r>
              <a:rPr lang="es-MX" dirty="0" smtClean="0"/>
              <a:t>	Que se refleja en la habilidad para reconocer nuevos problemas y encontrar soluciones creativas para resolverlos.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i="1" dirty="0" smtClean="0"/>
              <a:t>El desarrollo de competencias profesionales que se definen como: </a:t>
            </a:r>
          </a:p>
          <a:p>
            <a:pPr>
              <a:buNone/>
            </a:pPr>
            <a:r>
              <a:rPr lang="es-MX" dirty="0" smtClean="0"/>
              <a:t>	La capacidad de un profesional de tomar decisiones con base en los conocimientos, habilidades y actitudes asociadas a la profesión para solucionar los problemas complejos que se presentan en el campo de su actividad profesional. 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600" dirty="0" smtClean="0"/>
              <a:t>Paradigma de la complejidad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Contempla al conocimiento como una realidad inacabada.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Toma al sujeto que conoce, sus sentimientos y aptitudes.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Plantea el entrelazamiento dialógico, su coexistencia en la heterogeneidad de visiones. 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dirty="0" smtClean="0"/>
              <a:t>La complejidad implica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“una enseñanza comprensiva de un conocimiento multidimensional, que contempla un aprendizaje orientado al abordaje de problemas, promotor de la integración de saberes y la interculturalidad, alejado de verdades absolutas en el reconocimiento de la incertidumbre, el error, la ilusión y la comprensión de realidad desde la diversidad. 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Un aprendizaje que incorpora al sujeto cognoscente, su emocionalidad, sus experiencias, el entorno donde se produce el acto de conocer y el contexto donde deviene aprendiz. El reconocimiento de la incertidumbre, de la ecología de la mente, el cosmos y el conocimiento que contienen y lo contiene…” </a:t>
            </a:r>
            <a:r>
              <a:rPr lang="es-MX" sz="2800" dirty="0" smtClean="0"/>
              <a:t>(Morin,1984:368)</a:t>
            </a:r>
            <a:endParaRPr lang="es-MX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673</Words>
  <Application>Microsoft Office PowerPoint</Application>
  <PresentationFormat>Presentación en pantalla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Proyecto Aula</vt:lpstr>
      <vt:lpstr>Retos que enfrenta el profesor:</vt:lpstr>
      <vt:lpstr>El proceso de formación para el desarrollo de la persona es integral y desde el currículo y los espacios de aprendizaje promueve:  </vt:lpstr>
      <vt:lpstr>Diapositiva 4</vt:lpstr>
      <vt:lpstr>La base de esta formación está:</vt:lpstr>
      <vt:lpstr>Diapositiva 6</vt:lpstr>
      <vt:lpstr>Paradigma de la complejidad</vt:lpstr>
      <vt:lpstr>La complejidad implica</vt:lpstr>
      <vt:lpstr>Diapositiva 9</vt:lpstr>
      <vt:lpstr>Trasdisciplinariedad </vt:lpstr>
      <vt:lpstr>Referentes de las competencias</vt:lpstr>
      <vt:lpstr>Diapositiva 12</vt:lpstr>
      <vt:lpstr>Competencia </vt:lpstr>
      <vt:lpstr>Diapositiva 14</vt:lpstr>
      <vt:lpstr>Diapositiva 15</vt:lpstr>
      <vt:lpstr>Tipos de competencias</vt:lpstr>
      <vt:lpstr>Competencias a nivel internacional </vt:lpstr>
      <vt:lpstr>Competencias genéricas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Aula</dc:title>
  <dc:creator>Cristina</dc:creator>
  <cp:lastModifiedBy>Facultad de Contaduria</cp:lastModifiedBy>
  <cp:revision>10</cp:revision>
  <dcterms:created xsi:type="dcterms:W3CDTF">2011-02-18T10:28:25Z</dcterms:created>
  <dcterms:modified xsi:type="dcterms:W3CDTF">2011-02-18T15:03:32Z</dcterms:modified>
</cp:coreProperties>
</file>