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9858-B968-45E2-ACFE-C3411702DEDD}" type="datetimeFigureOut">
              <a:rPr lang="es-MX" smtClean="0"/>
              <a:t>10/01/2018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602F97-A806-44EA-8830-261CA75048EA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9858-B968-45E2-ACFE-C3411702DEDD}" type="datetimeFigureOut">
              <a:rPr lang="es-MX" smtClean="0"/>
              <a:t>10/01/2018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2F97-A806-44EA-8830-261CA75048E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9858-B968-45E2-ACFE-C3411702DEDD}" type="datetimeFigureOut">
              <a:rPr lang="es-MX" smtClean="0"/>
              <a:t>10/01/2018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2F97-A806-44EA-8830-261CA75048E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9858-B968-45E2-ACFE-C3411702DEDD}" type="datetimeFigureOut">
              <a:rPr lang="es-MX" smtClean="0"/>
              <a:t>10/01/2018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2F97-A806-44EA-8830-261CA75048E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9858-B968-45E2-ACFE-C3411702DEDD}" type="datetimeFigureOut">
              <a:rPr lang="es-MX" smtClean="0"/>
              <a:t>10/01/2018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2F97-A806-44EA-8830-261CA75048E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9858-B968-45E2-ACFE-C3411702DEDD}" type="datetimeFigureOut">
              <a:rPr lang="es-MX" smtClean="0"/>
              <a:t>10/01/2018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2F97-A806-44EA-8830-261CA75048EA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9858-B968-45E2-ACFE-C3411702DEDD}" type="datetimeFigureOut">
              <a:rPr lang="es-MX" smtClean="0"/>
              <a:t>10/01/2018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2F97-A806-44EA-8830-261CA75048EA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9858-B968-45E2-ACFE-C3411702DEDD}" type="datetimeFigureOut">
              <a:rPr lang="es-MX" smtClean="0"/>
              <a:t>10/01/2018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2F97-A806-44EA-8830-261CA75048E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9858-B968-45E2-ACFE-C3411702DEDD}" type="datetimeFigureOut">
              <a:rPr lang="es-MX" smtClean="0"/>
              <a:t>10/01/2018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2F97-A806-44EA-8830-261CA75048E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9858-B968-45E2-ACFE-C3411702DEDD}" type="datetimeFigureOut">
              <a:rPr lang="es-MX" smtClean="0"/>
              <a:t>10/01/2018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2F97-A806-44EA-8830-261CA75048E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9858-B968-45E2-ACFE-C3411702DEDD}" type="datetimeFigureOut">
              <a:rPr lang="es-MX" smtClean="0"/>
              <a:t>10/01/2018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2F97-A806-44EA-8830-261CA75048E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D079858-B968-45E2-ACFE-C3411702DEDD}" type="datetimeFigureOut">
              <a:rPr lang="es-MX" smtClean="0"/>
              <a:t>10/01/2018</a:t>
            </a:fld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D602F97-A806-44EA-8830-261CA75048EA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6600" dirty="0" smtClean="0"/>
              <a:t>La </a:t>
            </a:r>
            <a:r>
              <a:rPr lang="es-MX" sz="6600" dirty="0" err="1" smtClean="0"/>
              <a:t>Mode</a:t>
            </a:r>
            <a:endParaRPr lang="es-MX" sz="6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998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4032449" cy="3024337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826219"/>
            <a:ext cx="3810000" cy="2181225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715494"/>
            <a:ext cx="3948174" cy="286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59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548680"/>
            <a:ext cx="2359149" cy="2143125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91" y="692696"/>
            <a:ext cx="3198916" cy="2203698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472" y="3212977"/>
            <a:ext cx="2902182" cy="29523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55" y="3861048"/>
            <a:ext cx="2881614" cy="192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37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95250"/>
            <a:ext cx="5715000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42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a">
  <a:themeElements>
    <a:clrScheme name="Perspec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281</TotalTime>
  <Words>2</Words>
  <Application>Microsoft Office PowerPoint</Application>
  <PresentationFormat>Presentación en pantalla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Perspectiva</vt:lpstr>
      <vt:lpstr>La Mode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Mode</dc:title>
  <dc:creator>Flor</dc:creator>
  <cp:lastModifiedBy>Flor</cp:lastModifiedBy>
  <cp:revision>13</cp:revision>
  <dcterms:created xsi:type="dcterms:W3CDTF">2016-01-13T01:14:23Z</dcterms:created>
  <dcterms:modified xsi:type="dcterms:W3CDTF">2018-01-10T18:06:23Z</dcterms:modified>
</cp:coreProperties>
</file>