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256" r:id="rId2"/>
    <p:sldId id="257" r:id="rId3"/>
    <p:sldId id="277" r:id="rId4"/>
    <p:sldId id="265" r:id="rId5"/>
    <p:sldId id="271" r:id="rId6"/>
    <p:sldId id="272" r:id="rId7"/>
    <p:sldId id="273" r:id="rId8"/>
    <p:sldId id="258" r:id="rId9"/>
    <p:sldId id="259" r:id="rId10"/>
    <p:sldId id="260" r:id="rId11"/>
    <p:sldId id="266" r:id="rId12"/>
    <p:sldId id="261" r:id="rId13"/>
    <p:sldId id="267" r:id="rId14"/>
    <p:sldId id="262" r:id="rId15"/>
    <p:sldId id="268" r:id="rId16"/>
    <p:sldId id="263" r:id="rId17"/>
    <p:sldId id="269" r:id="rId18"/>
    <p:sldId id="264" r:id="rId19"/>
    <p:sldId id="270" r:id="rId20"/>
    <p:sldId id="274" r:id="rId21"/>
    <p:sldId id="275" r:id="rId22"/>
    <p:sldId id="276" r:id="rId2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692B"/>
    <a:srgbClr val="3A6EA5"/>
    <a:srgbClr val="004E98"/>
    <a:srgbClr val="C0C0C0"/>
    <a:srgbClr val="EBEBEB"/>
    <a:srgbClr val="201F1E"/>
    <a:srgbClr val="DDDFDF"/>
    <a:srgbClr val="F7FCFE"/>
    <a:srgbClr val="CBCBCB"/>
    <a:srgbClr val="8FA1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8"/>
  </p:normalViewPr>
  <p:slideViewPr>
    <p:cSldViewPr snapToGrid="0" snapToObjects="1">
      <p:cViewPr varScale="1">
        <p:scale>
          <a:sx n="88" d="100"/>
          <a:sy n="88" d="100"/>
        </p:scale>
        <p:origin x="99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ka Meneses" userId="b38ea2ce59453753" providerId="LiveId" clId="{908B6143-F35A-46E6-A11B-AFE9707EC84A}"/>
    <pc:docChg chg="addSld modSld">
      <pc:chgData name="Erika Meneses" userId="b38ea2ce59453753" providerId="LiveId" clId="{908B6143-F35A-46E6-A11B-AFE9707EC84A}" dt="2018-05-24T05:50:16.860" v="11" actId="108"/>
      <pc:docMkLst>
        <pc:docMk/>
      </pc:docMkLst>
      <pc:sldChg chg="modSp">
        <pc:chgData name="Erika Meneses" userId="b38ea2ce59453753" providerId="LiveId" clId="{908B6143-F35A-46E6-A11B-AFE9707EC84A}" dt="2018-05-24T05:50:16.860" v="11" actId="108"/>
        <pc:sldMkLst>
          <pc:docMk/>
          <pc:sldMk cId="1615512814" sldId="257"/>
        </pc:sldMkLst>
        <pc:spChg chg="mod">
          <ac:chgData name="Erika Meneses" userId="b38ea2ce59453753" providerId="LiveId" clId="{908B6143-F35A-46E6-A11B-AFE9707EC84A}" dt="2018-05-24T05:50:16.860" v="11" actId="108"/>
          <ac:spMkLst>
            <pc:docMk/>
            <pc:sldMk cId="1615512814" sldId="257"/>
            <ac:spMk id="3" creationId="{8FF70A40-BC9A-F74F-95AA-73DDE3B410FF}"/>
          </ac:spMkLst>
        </pc:spChg>
      </pc:sldChg>
      <pc:sldChg chg="modSp add">
        <pc:chgData name="Erika Meneses" userId="b38ea2ce59453753" providerId="LiveId" clId="{908B6143-F35A-46E6-A11B-AFE9707EC84A}" dt="2018-05-24T05:48:24.475" v="1"/>
        <pc:sldMkLst>
          <pc:docMk/>
          <pc:sldMk cId="1548306960" sldId="277"/>
        </pc:sldMkLst>
        <pc:spChg chg="mod">
          <ac:chgData name="Erika Meneses" userId="b38ea2ce59453753" providerId="LiveId" clId="{908B6143-F35A-46E6-A11B-AFE9707EC84A}" dt="2018-05-24T05:48:24.475" v="1"/>
          <ac:spMkLst>
            <pc:docMk/>
            <pc:sldMk cId="1548306960" sldId="277"/>
            <ac:spMk id="3" creationId="{8FF70A40-BC9A-F74F-95AA-73DDE3B410F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F875BF-EB7E-F649-A24D-2A306DD2E496}" type="doc">
      <dgm:prSet loTypeId="urn:microsoft.com/office/officeart/2005/8/layout/hChevron3" loCatId="" qsTypeId="urn:microsoft.com/office/officeart/2005/8/quickstyle/simple1" qsCatId="simple" csTypeId="urn:microsoft.com/office/officeart/2005/8/colors/accent1_2" csCatId="accent1" phldr="1"/>
      <dgm:spPr/>
    </dgm:pt>
    <dgm:pt modelId="{D422A2F4-B254-3A4E-8C40-7CA41254AEA9}">
      <dgm:prSet phldrT="[Texto]" custT="1"/>
      <dgm:spPr>
        <a:solidFill>
          <a:srgbClr val="004E98"/>
        </a:solidFill>
      </dgm:spPr>
      <dgm:t>
        <a:bodyPr/>
        <a:lstStyle/>
        <a:p>
          <a:r>
            <a:rPr lang="es-ES" sz="2000" dirty="0"/>
            <a:t>Definir</a:t>
          </a:r>
        </a:p>
      </dgm:t>
    </dgm:pt>
    <dgm:pt modelId="{12588823-A5BE-5C4E-A28D-34C8AB5BB911}" type="parTrans" cxnId="{872C730F-36C6-E949-9B3F-C9B2AC6441BD}">
      <dgm:prSet/>
      <dgm:spPr/>
      <dgm:t>
        <a:bodyPr/>
        <a:lstStyle/>
        <a:p>
          <a:endParaRPr lang="es-ES" sz="1800"/>
        </a:p>
      </dgm:t>
    </dgm:pt>
    <dgm:pt modelId="{D3BCF32E-C19A-AD4C-98EB-98005C122636}" type="sibTrans" cxnId="{872C730F-36C6-E949-9B3F-C9B2AC6441BD}">
      <dgm:prSet/>
      <dgm:spPr/>
      <dgm:t>
        <a:bodyPr/>
        <a:lstStyle/>
        <a:p>
          <a:endParaRPr lang="es-ES" sz="1800"/>
        </a:p>
      </dgm:t>
    </dgm:pt>
    <dgm:pt modelId="{76B1B3E8-B523-544C-AAAA-183B616B67A8}">
      <dgm:prSet phldrT="[Texto]" custT="1"/>
      <dgm:spPr>
        <a:solidFill>
          <a:srgbClr val="004E98"/>
        </a:solidFill>
      </dgm:spPr>
      <dgm:t>
        <a:bodyPr/>
        <a:lstStyle/>
        <a:p>
          <a:r>
            <a:rPr lang="es-ES" sz="2000" dirty="0"/>
            <a:t>Medir</a:t>
          </a:r>
        </a:p>
      </dgm:t>
    </dgm:pt>
    <dgm:pt modelId="{BBD6A68D-D048-2548-ADEF-1F62E439DE66}" type="parTrans" cxnId="{1D3F4658-5C81-8E4A-B08A-831D17225E5E}">
      <dgm:prSet/>
      <dgm:spPr/>
      <dgm:t>
        <a:bodyPr/>
        <a:lstStyle/>
        <a:p>
          <a:endParaRPr lang="es-ES" sz="1800"/>
        </a:p>
      </dgm:t>
    </dgm:pt>
    <dgm:pt modelId="{91563002-56EC-F14A-B57E-B747EB46B870}" type="sibTrans" cxnId="{1D3F4658-5C81-8E4A-B08A-831D17225E5E}">
      <dgm:prSet/>
      <dgm:spPr/>
      <dgm:t>
        <a:bodyPr/>
        <a:lstStyle/>
        <a:p>
          <a:endParaRPr lang="es-ES" sz="1800"/>
        </a:p>
      </dgm:t>
    </dgm:pt>
    <dgm:pt modelId="{BF0C680E-76A4-564F-B918-FFB6FFCEA004}">
      <dgm:prSet phldrT="[Texto]" custT="1"/>
      <dgm:spPr>
        <a:solidFill>
          <a:srgbClr val="004E98"/>
        </a:solidFill>
      </dgm:spPr>
      <dgm:t>
        <a:bodyPr/>
        <a:lstStyle/>
        <a:p>
          <a:r>
            <a:rPr lang="es-ES" sz="2000" dirty="0"/>
            <a:t>Analizar</a:t>
          </a:r>
        </a:p>
      </dgm:t>
    </dgm:pt>
    <dgm:pt modelId="{5B31A4B3-865C-7345-BCAB-0D4F5BA9193E}" type="parTrans" cxnId="{B3AC1FA7-44B6-6B4B-ADBC-8257FDCD91CA}">
      <dgm:prSet/>
      <dgm:spPr/>
      <dgm:t>
        <a:bodyPr/>
        <a:lstStyle/>
        <a:p>
          <a:endParaRPr lang="es-ES" sz="1800"/>
        </a:p>
      </dgm:t>
    </dgm:pt>
    <dgm:pt modelId="{1992DBA3-3605-134B-965A-53F774459A00}" type="sibTrans" cxnId="{B3AC1FA7-44B6-6B4B-ADBC-8257FDCD91CA}">
      <dgm:prSet/>
      <dgm:spPr/>
      <dgm:t>
        <a:bodyPr/>
        <a:lstStyle/>
        <a:p>
          <a:endParaRPr lang="es-ES" sz="1800"/>
        </a:p>
      </dgm:t>
    </dgm:pt>
    <dgm:pt modelId="{E6AAA6EA-CD12-8F4E-9C6A-9D71EB7F5E80}">
      <dgm:prSet phldrT="[Texto]" custT="1"/>
      <dgm:spPr>
        <a:solidFill>
          <a:srgbClr val="004E98"/>
        </a:solidFill>
      </dgm:spPr>
      <dgm:t>
        <a:bodyPr/>
        <a:lstStyle/>
        <a:p>
          <a:r>
            <a:rPr lang="es-ES" sz="2000" dirty="0"/>
            <a:t>Mejorar</a:t>
          </a:r>
        </a:p>
      </dgm:t>
    </dgm:pt>
    <dgm:pt modelId="{52DE6230-E668-0547-A636-32A690E9B3E2}" type="parTrans" cxnId="{435D0941-0382-8F4E-87D0-4AC176F9DC16}">
      <dgm:prSet/>
      <dgm:spPr/>
      <dgm:t>
        <a:bodyPr/>
        <a:lstStyle/>
        <a:p>
          <a:endParaRPr lang="es-ES" sz="1800"/>
        </a:p>
      </dgm:t>
    </dgm:pt>
    <dgm:pt modelId="{A6D57F86-7C29-DA43-A613-FE679FEEDBAF}" type="sibTrans" cxnId="{435D0941-0382-8F4E-87D0-4AC176F9DC16}">
      <dgm:prSet/>
      <dgm:spPr/>
      <dgm:t>
        <a:bodyPr/>
        <a:lstStyle/>
        <a:p>
          <a:endParaRPr lang="es-ES" sz="1800"/>
        </a:p>
      </dgm:t>
    </dgm:pt>
    <dgm:pt modelId="{00CC7FA8-7E16-B34D-93B5-EC656D6735A1}">
      <dgm:prSet phldrT="[Texto]" custT="1"/>
      <dgm:spPr>
        <a:solidFill>
          <a:srgbClr val="004E98"/>
        </a:solidFill>
      </dgm:spPr>
      <dgm:t>
        <a:bodyPr/>
        <a:lstStyle/>
        <a:p>
          <a:r>
            <a:rPr lang="es-ES" sz="2000" dirty="0"/>
            <a:t>Controlar</a:t>
          </a:r>
        </a:p>
      </dgm:t>
    </dgm:pt>
    <dgm:pt modelId="{8DFA2E44-C10C-9C44-B2BC-D8C5836F6C49}" type="parTrans" cxnId="{06CA4638-DA96-D241-A5CE-25D70202FEA0}">
      <dgm:prSet/>
      <dgm:spPr/>
      <dgm:t>
        <a:bodyPr/>
        <a:lstStyle/>
        <a:p>
          <a:endParaRPr lang="es-ES" sz="1800"/>
        </a:p>
      </dgm:t>
    </dgm:pt>
    <dgm:pt modelId="{7026CD48-4EC1-5047-98BC-A2DEE41BE8F8}" type="sibTrans" cxnId="{06CA4638-DA96-D241-A5CE-25D70202FEA0}">
      <dgm:prSet/>
      <dgm:spPr/>
      <dgm:t>
        <a:bodyPr/>
        <a:lstStyle/>
        <a:p>
          <a:endParaRPr lang="es-ES" sz="1800"/>
        </a:p>
      </dgm:t>
    </dgm:pt>
    <dgm:pt modelId="{88FDB67D-55B8-9241-AEA8-6176AEFAE33F}" type="pres">
      <dgm:prSet presAssocID="{07F875BF-EB7E-F649-A24D-2A306DD2E496}" presName="Name0" presStyleCnt="0">
        <dgm:presLayoutVars>
          <dgm:dir/>
          <dgm:resizeHandles val="exact"/>
        </dgm:presLayoutVars>
      </dgm:prSet>
      <dgm:spPr/>
    </dgm:pt>
    <dgm:pt modelId="{98282CA4-6D4D-8842-A58A-FEB8141E90F4}" type="pres">
      <dgm:prSet presAssocID="{D422A2F4-B254-3A4E-8C40-7CA41254AEA9}" presName="parTxOnly" presStyleLbl="node1" presStyleIdx="0" presStyleCnt="5">
        <dgm:presLayoutVars>
          <dgm:bulletEnabled val="1"/>
        </dgm:presLayoutVars>
      </dgm:prSet>
      <dgm:spPr/>
    </dgm:pt>
    <dgm:pt modelId="{142033B2-AA1A-8547-B5E3-285424C1C324}" type="pres">
      <dgm:prSet presAssocID="{D3BCF32E-C19A-AD4C-98EB-98005C122636}" presName="parSpace" presStyleCnt="0"/>
      <dgm:spPr/>
    </dgm:pt>
    <dgm:pt modelId="{89A0EBE5-A4CB-3545-8D14-7AD54B2F150D}" type="pres">
      <dgm:prSet presAssocID="{76B1B3E8-B523-544C-AAAA-183B616B67A8}" presName="parTxOnly" presStyleLbl="node1" presStyleIdx="1" presStyleCnt="5">
        <dgm:presLayoutVars>
          <dgm:bulletEnabled val="1"/>
        </dgm:presLayoutVars>
      </dgm:prSet>
      <dgm:spPr/>
    </dgm:pt>
    <dgm:pt modelId="{A0E9B190-EF78-704B-84F6-98A089D18216}" type="pres">
      <dgm:prSet presAssocID="{91563002-56EC-F14A-B57E-B747EB46B870}" presName="parSpace" presStyleCnt="0"/>
      <dgm:spPr/>
    </dgm:pt>
    <dgm:pt modelId="{499F4D68-BC74-5F49-A142-94B9B6C8F8DC}" type="pres">
      <dgm:prSet presAssocID="{BF0C680E-76A4-564F-B918-FFB6FFCEA004}" presName="parTxOnly" presStyleLbl="node1" presStyleIdx="2" presStyleCnt="5">
        <dgm:presLayoutVars>
          <dgm:bulletEnabled val="1"/>
        </dgm:presLayoutVars>
      </dgm:prSet>
      <dgm:spPr/>
    </dgm:pt>
    <dgm:pt modelId="{2213033E-0623-074A-999F-2753DCF7A77D}" type="pres">
      <dgm:prSet presAssocID="{1992DBA3-3605-134B-965A-53F774459A00}" presName="parSpace" presStyleCnt="0"/>
      <dgm:spPr/>
    </dgm:pt>
    <dgm:pt modelId="{3C562095-F77B-4641-A071-24F8050AEC83}" type="pres">
      <dgm:prSet presAssocID="{E6AAA6EA-CD12-8F4E-9C6A-9D71EB7F5E80}" presName="parTxOnly" presStyleLbl="node1" presStyleIdx="3" presStyleCnt="5">
        <dgm:presLayoutVars>
          <dgm:bulletEnabled val="1"/>
        </dgm:presLayoutVars>
      </dgm:prSet>
      <dgm:spPr/>
    </dgm:pt>
    <dgm:pt modelId="{D86A7050-2E52-0E46-93E6-62087D0904AD}" type="pres">
      <dgm:prSet presAssocID="{A6D57F86-7C29-DA43-A613-FE679FEEDBAF}" presName="parSpace" presStyleCnt="0"/>
      <dgm:spPr/>
    </dgm:pt>
    <dgm:pt modelId="{F0FE1B26-30F0-B148-87D7-9923F48F1293}" type="pres">
      <dgm:prSet presAssocID="{00CC7FA8-7E16-B34D-93B5-EC656D6735A1}" presName="parTxOnly" presStyleLbl="node1" presStyleIdx="4" presStyleCnt="5">
        <dgm:presLayoutVars>
          <dgm:bulletEnabled val="1"/>
        </dgm:presLayoutVars>
      </dgm:prSet>
      <dgm:spPr/>
    </dgm:pt>
  </dgm:ptLst>
  <dgm:cxnLst>
    <dgm:cxn modelId="{F9517205-FF1D-1D49-9497-5149ABF11F37}" type="presOf" srcId="{00CC7FA8-7E16-B34D-93B5-EC656D6735A1}" destId="{F0FE1B26-30F0-B148-87D7-9923F48F1293}" srcOrd="0" destOrd="0" presId="urn:microsoft.com/office/officeart/2005/8/layout/hChevron3"/>
    <dgm:cxn modelId="{872C730F-36C6-E949-9B3F-C9B2AC6441BD}" srcId="{07F875BF-EB7E-F649-A24D-2A306DD2E496}" destId="{D422A2F4-B254-3A4E-8C40-7CA41254AEA9}" srcOrd="0" destOrd="0" parTransId="{12588823-A5BE-5C4E-A28D-34C8AB5BB911}" sibTransId="{D3BCF32E-C19A-AD4C-98EB-98005C122636}"/>
    <dgm:cxn modelId="{90342F13-2AB7-9640-9167-39EE543A5E1C}" type="presOf" srcId="{76B1B3E8-B523-544C-AAAA-183B616B67A8}" destId="{89A0EBE5-A4CB-3545-8D14-7AD54B2F150D}" srcOrd="0" destOrd="0" presId="urn:microsoft.com/office/officeart/2005/8/layout/hChevron3"/>
    <dgm:cxn modelId="{9A88CA26-D018-2545-8B69-CBCC40D82BCE}" type="presOf" srcId="{D422A2F4-B254-3A4E-8C40-7CA41254AEA9}" destId="{98282CA4-6D4D-8842-A58A-FEB8141E90F4}" srcOrd="0" destOrd="0" presId="urn:microsoft.com/office/officeart/2005/8/layout/hChevron3"/>
    <dgm:cxn modelId="{06CA4638-DA96-D241-A5CE-25D70202FEA0}" srcId="{07F875BF-EB7E-F649-A24D-2A306DD2E496}" destId="{00CC7FA8-7E16-B34D-93B5-EC656D6735A1}" srcOrd="4" destOrd="0" parTransId="{8DFA2E44-C10C-9C44-B2BC-D8C5836F6C49}" sibTransId="{7026CD48-4EC1-5047-98BC-A2DEE41BE8F8}"/>
    <dgm:cxn modelId="{435D0941-0382-8F4E-87D0-4AC176F9DC16}" srcId="{07F875BF-EB7E-F649-A24D-2A306DD2E496}" destId="{E6AAA6EA-CD12-8F4E-9C6A-9D71EB7F5E80}" srcOrd="3" destOrd="0" parTransId="{52DE6230-E668-0547-A636-32A690E9B3E2}" sibTransId="{A6D57F86-7C29-DA43-A613-FE679FEEDBAF}"/>
    <dgm:cxn modelId="{67C04877-8F3F-F54E-88AB-8D26490D8C24}" type="presOf" srcId="{E6AAA6EA-CD12-8F4E-9C6A-9D71EB7F5E80}" destId="{3C562095-F77B-4641-A071-24F8050AEC83}" srcOrd="0" destOrd="0" presId="urn:microsoft.com/office/officeart/2005/8/layout/hChevron3"/>
    <dgm:cxn modelId="{1D3F4658-5C81-8E4A-B08A-831D17225E5E}" srcId="{07F875BF-EB7E-F649-A24D-2A306DD2E496}" destId="{76B1B3E8-B523-544C-AAAA-183B616B67A8}" srcOrd="1" destOrd="0" parTransId="{BBD6A68D-D048-2548-ADEF-1F62E439DE66}" sibTransId="{91563002-56EC-F14A-B57E-B747EB46B870}"/>
    <dgm:cxn modelId="{B3AC1FA7-44B6-6B4B-ADBC-8257FDCD91CA}" srcId="{07F875BF-EB7E-F649-A24D-2A306DD2E496}" destId="{BF0C680E-76A4-564F-B918-FFB6FFCEA004}" srcOrd="2" destOrd="0" parTransId="{5B31A4B3-865C-7345-BCAB-0D4F5BA9193E}" sibTransId="{1992DBA3-3605-134B-965A-53F774459A00}"/>
    <dgm:cxn modelId="{B5DEDCA8-5A5C-5944-87D4-A8F1E256FF30}" type="presOf" srcId="{BF0C680E-76A4-564F-B918-FFB6FFCEA004}" destId="{499F4D68-BC74-5F49-A142-94B9B6C8F8DC}" srcOrd="0" destOrd="0" presId="urn:microsoft.com/office/officeart/2005/8/layout/hChevron3"/>
    <dgm:cxn modelId="{4E146EE4-FF5C-E645-AD9F-55CE76FDC1E9}" type="presOf" srcId="{07F875BF-EB7E-F649-A24D-2A306DD2E496}" destId="{88FDB67D-55B8-9241-AEA8-6176AEFAE33F}" srcOrd="0" destOrd="0" presId="urn:microsoft.com/office/officeart/2005/8/layout/hChevron3"/>
    <dgm:cxn modelId="{BAC0F9EC-21D5-AF45-99E7-B02C525DC6AB}" type="presParOf" srcId="{88FDB67D-55B8-9241-AEA8-6176AEFAE33F}" destId="{98282CA4-6D4D-8842-A58A-FEB8141E90F4}" srcOrd="0" destOrd="0" presId="urn:microsoft.com/office/officeart/2005/8/layout/hChevron3"/>
    <dgm:cxn modelId="{3BFFACF6-1314-C840-BB55-2C045B69537B}" type="presParOf" srcId="{88FDB67D-55B8-9241-AEA8-6176AEFAE33F}" destId="{142033B2-AA1A-8547-B5E3-285424C1C324}" srcOrd="1" destOrd="0" presId="urn:microsoft.com/office/officeart/2005/8/layout/hChevron3"/>
    <dgm:cxn modelId="{D5A79435-DC0E-9A4E-800B-33B7E0D6D4EE}" type="presParOf" srcId="{88FDB67D-55B8-9241-AEA8-6176AEFAE33F}" destId="{89A0EBE5-A4CB-3545-8D14-7AD54B2F150D}" srcOrd="2" destOrd="0" presId="urn:microsoft.com/office/officeart/2005/8/layout/hChevron3"/>
    <dgm:cxn modelId="{E8F7B188-B690-864D-9594-E9E60B152A72}" type="presParOf" srcId="{88FDB67D-55B8-9241-AEA8-6176AEFAE33F}" destId="{A0E9B190-EF78-704B-84F6-98A089D18216}" srcOrd="3" destOrd="0" presId="urn:microsoft.com/office/officeart/2005/8/layout/hChevron3"/>
    <dgm:cxn modelId="{5ABC0DA7-18F1-3D49-8412-08B9CB86EF5D}" type="presParOf" srcId="{88FDB67D-55B8-9241-AEA8-6176AEFAE33F}" destId="{499F4D68-BC74-5F49-A142-94B9B6C8F8DC}" srcOrd="4" destOrd="0" presId="urn:microsoft.com/office/officeart/2005/8/layout/hChevron3"/>
    <dgm:cxn modelId="{52BAD935-843B-CB49-895D-D4B2AAEF6B8A}" type="presParOf" srcId="{88FDB67D-55B8-9241-AEA8-6176AEFAE33F}" destId="{2213033E-0623-074A-999F-2753DCF7A77D}" srcOrd="5" destOrd="0" presId="urn:microsoft.com/office/officeart/2005/8/layout/hChevron3"/>
    <dgm:cxn modelId="{6D942C6F-ECB3-9445-9338-03547F775280}" type="presParOf" srcId="{88FDB67D-55B8-9241-AEA8-6176AEFAE33F}" destId="{3C562095-F77B-4641-A071-24F8050AEC83}" srcOrd="6" destOrd="0" presId="urn:microsoft.com/office/officeart/2005/8/layout/hChevron3"/>
    <dgm:cxn modelId="{DC34AB7E-4D59-6749-814E-7AD0F4A61D38}" type="presParOf" srcId="{88FDB67D-55B8-9241-AEA8-6176AEFAE33F}" destId="{D86A7050-2E52-0E46-93E6-62087D0904AD}" srcOrd="7" destOrd="0" presId="urn:microsoft.com/office/officeart/2005/8/layout/hChevron3"/>
    <dgm:cxn modelId="{2CC4DA7A-5BCD-034E-9361-604FE3FB71E6}" type="presParOf" srcId="{88FDB67D-55B8-9241-AEA8-6176AEFAE33F}" destId="{F0FE1B26-30F0-B148-87D7-9923F48F1293}" srcOrd="8" destOrd="0" presId="urn:microsoft.com/office/officeart/2005/8/layout/hChevro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7F875BF-EB7E-F649-A24D-2A306DD2E496}" type="doc">
      <dgm:prSet loTypeId="urn:microsoft.com/office/officeart/2005/8/layout/hChevron3" loCatId="" qsTypeId="urn:microsoft.com/office/officeart/2005/8/quickstyle/simple1" qsCatId="simple" csTypeId="urn:microsoft.com/office/officeart/2005/8/colors/accent1_2" csCatId="accent1" phldr="1"/>
      <dgm:spPr/>
    </dgm:pt>
    <dgm:pt modelId="{D422A2F4-B254-3A4E-8C40-7CA41254AEA9}">
      <dgm:prSet phldrT="[Texto]" custT="1"/>
      <dgm:spPr>
        <a:solidFill>
          <a:srgbClr val="004E98"/>
        </a:solidFill>
      </dgm:spPr>
      <dgm:t>
        <a:bodyPr/>
        <a:lstStyle/>
        <a:p>
          <a:r>
            <a:rPr lang="es-ES" sz="2000" dirty="0"/>
            <a:t>Definir</a:t>
          </a:r>
        </a:p>
      </dgm:t>
    </dgm:pt>
    <dgm:pt modelId="{12588823-A5BE-5C4E-A28D-34C8AB5BB911}" type="parTrans" cxnId="{872C730F-36C6-E949-9B3F-C9B2AC6441BD}">
      <dgm:prSet/>
      <dgm:spPr/>
      <dgm:t>
        <a:bodyPr/>
        <a:lstStyle/>
        <a:p>
          <a:endParaRPr lang="es-ES" sz="1800"/>
        </a:p>
      </dgm:t>
    </dgm:pt>
    <dgm:pt modelId="{D3BCF32E-C19A-AD4C-98EB-98005C122636}" type="sibTrans" cxnId="{872C730F-36C6-E949-9B3F-C9B2AC6441BD}">
      <dgm:prSet/>
      <dgm:spPr/>
      <dgm:t>
        <a:bodyPr/>
        <a:lstStyle/>
        <a:p>
          <a:endParaRPr lang="es-ES" sz="1800"/>
        </a:p>
      </dgm:t>
    </dgm:pt>
    <dgm:pt modelId="{76B1B3E8-B523-544C-AAAA-183B616B67A8}">
      <dgm:prSet phldrT="[Texto]" custT="1"/>
      <dgm:spPr>
        <a:solidFill>
          <a:srgbClr val="004E98"/>
        </a:solidFill>
      </dgm:spPr>
      <dgm:t>
        <a:bodyPr/>
        <a:lstStyle/>
        <a:p>
          <a:r>
            <a:rPr lang="es-ES" sz="2000" dirty="0"/>
            <a:t>Medir</a:t>
          </a:r>
        </a:p>
      </dgm:t>
    </dgm:pt>
    <dgm:pt modelId="{BBD6A68D-D048-2548-ADEF-1F62E439DE66}" type="parTrans" cxnId="{1D3F4658-5C81-8E4A-B08A-831D17225E5E}">
      <dgm:prSet/>
      <dgm:spPr/>
      <dgm:t>
        <a:bodyPr/>
        <a:lstStyle/>
        <a:p>
          <a:endParaRPr lang="es-ES" sz="1800"/>
        </a:p>
      </dgm:t>
    </dgm:pt>
    <dgm:pt modelId="{91563002-56EC-F14A-B57E-B747EB46B870}" type="sibTrans" cxnId="{1D3F4658-5C81-8E4A-B08A-831D17225E5E}">
      <dgm:prSet/>
      <dgm:spPr/>
      <dgm:t>
        <a:bodyPr/>
        <a:lstStyle/>
        <a:p>
          <a:endParaRPr lang="es-ES" sz="1800"/>
        </a:p>
      </dgm:t>
    </dgm:pt>
    <dgm:pt modelId="{BF0C680E-76A4-564F-B918-FFB6FFCEA004}">
      <dgm:prSet phldrT="[Texto]" custT="1"/>
      <dgm:spPr>
        <a:solidFill>
          <a:srgbClr val="004E98"/>
        </a:solidFill>
      </dgm:spPr>
      <dgm:t>
        <a:bodyPr/>
        <a:lstStyle/>
        <a:p>
          <a:r>
            <a:rPr lang="es-ES" sz="2000" dirty="0"/>
            <a:t>Analizar</a:t>
          </a:r>
        </a:p>
      </dgm:t>
    </dgm:pt>
    <dgm:pt modelId="{5B31A4B3-865C-7345-BCAB-0D4F5BA9193E}" type="parTrans" cxnId="{B3AC1FA7-44B6-6B4B-ADBC-8257FDCD91CA}">
      <dgm:prSet/>
      <dgm:spPr/>
      <dgm:t>
        <a:bodyPr/>
        <a:lstStyle/>
        <a:p>
          <a:endParaRPr lang="es-ES" sz="1800"/>
        </a:p>
      </dgm:t>
    </dgm:pt>
    <dgm:pt modelId="{1992DBA3-3605-134B-965A-53F774459A00}" type="sibTrans" cxnId="{B3AC1FA7-44B6-6B4B-ADBC-8257FDCD91CA}">
      <dgm:prSet/>
      <dgm:spPr/>
      <dgm:t>
        <a:bodyPr/>
        <a:lstStyle/>
        <a:p>
          <a:endParaRPr lang="es-ES" sz="1800"/>
        </a:p>
      </dgm:t>
    </dgm:pt>
    <dgm:pt modelId="{E6AAA6EA-CD12-8F4E-9C6A-9D71EB7F5E80}">
      <dgm:prSet phldrT="[Texto]" custT="1"/>
      <dgm:spPr>
        <a:solidFill>
          <a:srgbClr val="004E98"/>
        </a:solidFill>
      </dgm:spPr>
      <dgm:t>
        <a:bodyPr/>
        <a:lstStyle/>
        <a:p>
          <a:r>
            <a:rPr lang="es-ES" sz="2000" dirty="0"/>
            <a:t>Mejorar</a:t>
          </a:r>
        </a:p>
      </dgm:t>
    </dgm:pt>
    <dgm:pt modelId="{52DE6230-E668-0547-A636-32A690E9B3E2}" type="parTrans" cxnId="{435D0941-0382-8F4E-87D0-4AC176F9DC16}">
      <dgm:prSet/>
      <dgm:spPr/>
      <dgm:t>
        <a:bodyPr/>
        <a:lstStyle/>
        <a:p>
          <a:endParaRPr lang="es-ES" sz="1800"/>
        </a:p>
      </dgm:t>
    </dgm:pt>
    <dgm:pt modelId="{A6D57F86-7C29-DA43-A613-FE679FEEDBAF}" type="sibTrans" cxnId="{435D0941-0382-8F4E-87D0-4AC176F9DC16}">
      <dgm:prSet/>
      <dgm:spPr/>
      <dgm:t>
        <a:bodyPr/>
        <a:lstStyle/>
        <a:p>
          <a:endParaRPr lang="es-ES" sz="1800"/>
        </a:p>
      </dgm:t>
    </dgm:pt>
    <dgm:pt modelId="{00CC7FA8-7E16-B34D-93B5-EC656D6735A1}">
      <dgm:prSet phldrT="[Texto]" custT="1"/>
      <dgm:spPr>
        <a:solidFill>
          <a:srgbClr val="E5692B"/>
        </a:solidFill>
      </dgm:spPr>
      <dgm:t>
        <a:bodyPr/>
        <a:lstStyle/>
        <a:p>
          <a:r>
            <a:rPr lang="es-ES" sz="2000" dirty="0"/>
            <a:t>Controlar</a:t>
          </a:r>
        </a:p>
      </dgm:t>
    </dgm:pt>
    <dgm:pt modelId="{8DFA2E44-C10C-9C44-B2BC-D8C5836F6C49}" type="parTrans" cxnId="{06CA4638-DA96-D241-A5CE-25D70202FEA0}">
      <dgm:prSet/>
      <dgm:spPr/>
      <dgm:t>
        <a:bodyPr/>
        <a:lstStyle/>
        <a:p>
          <a:endParaRPr lang="es-ES" sz="1800"/>
        </a:p>
      </dgm:t>
    </dgm:pt>
    <dgm:pt modelId="{7026CD48-4EC1-5047-98BC-A2DEE41BE8F8}" type="sibTrans" cxnId="{06CA4638-DA96-D241-A5CE-25D70202FEA0}">
      <dgm:prSet/>
      <dgm:spPr/>
      <dgm:t>
        <a:bodyPr/>
        <a:lstStyle/>
        <a:p>
          <a:endParaRPr lang="es-ES" sz="1800"/>
        </a:p>
      </dgm:t>
    </dgm:pt>
    <dgm:pt modelId="{88FDB67D-55B8-9241-AEA8-6176AEFAE33F}" type="pres">
      <dgm:prSet presAssocID="{07F875BF-EB7E-F649-A24D-2A306DD2E496}" presName="Name0" presStyleCnt="0">
        <dgm:presLayoutVars>
          <dgm:dir/>
          <dgm:resizeHandles val="exact"/>
        </dgm:presLayoutVars>
      </dgm:prSet>
      <dgm:spPr/>
    </dgm:pt>
    <dgm:pt modelId="{98282CA4-6D4D-8842-A58A-FEB8141E90F4}" type="pres">
      <dgm:prSet presAssocID="{D422A2F4-B254-3A4E-8C40-7CA41254AEA9}" presName="parTxOnly" presStyleLbl="node1" presStyleIdx="0" presStyleCnt="5">
        <dgm:presLayoutVars>
          <dgm:bulletEnabled val="1"/>
        </dgm:presLayoutVars>
      </dgm:prSet>
      <dgm:spPr/>
    </dgm:pt>
    <dgm:pt modelId="{142033B2-AA1A-8547-B5E3-285424C1C324}" type="pres">
      <dgm:prSet presAssocID="{D3BCF32E-C19A-AD4C-98EB-98005C122636}" presName="parSpace" presStyleCnt="0"/>
      <dgm:spPr/>
    </dgm:pt>
    <dgm:pt modelId="{89A0EBE5-A4CB-3545-8D14-7AD54B2F150D}" type="pres">
      <dgm:prSet presAssocID="{76B1B3E8-B523-544C-AAAA-183B616B67A8}" presName="parTxOnly" presStyleLbl="node1" presStyleIdx="1" presStyleCnt="5">
        <dgm:presLayoutVars>
          <dgm:bulletEnabled val="1"/>
        </dgm:presLayoutVars>
      </dgm:prSet>
      <dgm:spPr/>
    </dgm:pt>
    <dgm:pt modelId="{A0E9B190-EF78-704B-84F6-98A089D18216}" type="pres">
      <dgm:prSet presAssocID="{91563002-56EC-F14A-B57E-B747EB46B870}" presName="parSpace" presStyleCnt="0"/>
      <dgm:spPr/>
    </dgm:pt>
    <dgm:pt modelId="{499F4D68-BC74-5F49-A142-94B9B6C8F8DC}" type="pres">
      <dgm:prSet presAssocID="{BF0C680E-76A4-564F-B918-FFB6FFCEA004}" presName="parTxOnly" presStyleLbl="node1" presStyleIdx="2" presStyleCnt="5">
        <dgm:presLayoutVars>
          <dgm:bulletEnabled val="1"/>
        </dgm:presLayoutVars>
      </dgm:prSet>
      <dgm:spPr/>
    </dgm:pt>
    <dgm:pt modelId="{2213033E-0623-074A-999F-2753DCF7A77D}" type="pres">
      <dgm:prSet presAssocID="{1992DBA3-3605-134B-965A-53F774459A00}" presName="parSpace" presStyleCnt="0"/>
      <dgm:spPr/>
    </dgm:pt>
    <dgm:pt modelId="{3C562095-F77B-4641-A071-24F8050AEC83}" type="pres">
      <dgm:prSet presAssocID="{E6AAA6EA-CD12-8F4E-9C6A-9D71EB7F5E80}" presName="parTxOnly" presStyleLbl="node1" presStyleIdx="3" presStyleCnt="5">
        <dgm:presLayoutVars>
          <dgm:bulletEnabled val="1"/>
        </dgm:presLayoutVars>
      </dgm:prSet>
      <dgm:spPr/>
    </dgm:pt>
    <dgm:pt modelId="{D86A7050-2E52-0E46-93E6-62087D0904AD}" type="pres">
      <dgm:prSet presAssocID="{A6D57F86-7C29-DA43-A613-FE679FEEDBAF}" presName="parSpace" presStyleCnt="0"/>
      <dgm:spPr/>
    </dgm:pt>
    <dgm:pt modelId="{F0FE1B26-30F0-B148-87D7-9923F48F1293}" type="pres">
      <dgm:prSet presAssocID="{00CC7FA8-7E16-B34D-93B5-EC656D6735A1}" presName="parTxOnly" presStyleLbl="node1" presStyleIdx="4" presStyleCnt="5">
        <dgm:presLayoutVars>
          <dgm:bulletEnabled val="1"/>
        </dgm:presLayoutVars>
      </dgm:prSet>
      <dgm:spPr/>
    </dgm:pt>
  </dgm:ptLst>
  <dgm:cxnLst>
    <dgm:cxn modelId="{F9517205-FF1D-1D49-9497-5149ABF11F37}" type="presOf" srcId="{00CC7FA8-7E16-B34D-93B5-EC656D6735A1}" destId="{F0FE1B26-30F0-B148-87D7-9923F48F1293}" srcOrd="0" destOrd="0" presId="urn:microsoft.com/office/officeart/2005/8/layout/hChevron3"/>
    <dgm:cxn modelId="{872C730F-36C6-E949-9B3F-C9B2AC6441BD}" srcId="{07F875BF-EB7E-F649-A24D-2A306DD2E496}" destId="{D422A2F4-B254-3A4E-8C40-7CA41254AEA9}" srcOrd="0" destOrd="0" parTransId="{12588823-A5BE-5C4E-A28D-34C8AB5BB911}" sibTransId="{D3BCF32E-C19A-AD4C-98EB-98005C122636}"/>
    <dgm:cxn modelId="{90342F13-2AB7-9640-9167-39EE543A5E1C}" type="presOf" srcId="{76B1B3E8-B523-544C-AAAA-183B616B67A8}" destId="{89A0EBE5-A4CB-3545-8D14-7AD54B2F150D}" srcOrd="0" destOrd="0" presId="urn:microsoft.com/office/officeart/2005/8/layout/hChevron3"/>
    <dgm:cxn modelId="{9A88CA26-D018-2545-8B69-CBCC40D82BCE}" type="presOf" srcId="{D422A2F4-B254-3A4E-8C40-7CA41254AEA9}" destId="{98282CA4-6D4D-8842-A58A-FEB8141E90F4}" srcOrd="0" destOrd="0" presId="urn:microsoft.com/office/officeart/2005/8/layout/hChevron3"/>
    <dgm:cxn modelId="{06CA4638-DA96-D241-A5CE-25D70202FEA0}" srcId="{07F875BF-EB7E-F649-A24D-2A306DD2E496}" destId="{00CC7FA8-7E16-B34D-93B5-EC656D6735A1}" srcOrd="4" destOrd="0" parTransId="{8DFA2E44-C10C-9C44-B2BC-D8C5836F6C49}" sibTransId="{7026CD48-4EC1-5047-98BC-A2DEE41BE8F8}"/>
    <dgm:cxn modelId="{435D0941-0382-8F4E-87D0-4AC176F9DC16}" srcId="{07F875BF-EB7E-F649-A24D-2A306DD2E496}" destId="{E6AAA6EA-CD12-8F4E-9C6A-9D71EB7F5E80}" srcOrd="3" destOrd="0" parTransId="{52DE6230-E668-0547-A636-32A690E9B3E2}" sibTransId="{A6D57F86-7C29-DA43-A613-FE679FEEDBAF}"/>
    <dgm:cxn modelId="{67C04877-8F3F-F54E-88AB-8D26490D8C24}" type="presOf" srcId="{E6AAA6EA-CD12-8F4E-9C6A-9D71EB7F5E80}" destId="{3C562095-F77B-4641-A071-24F8050AEC83}" srcOrd="0" destOrd="0" presId="urn:microsoft.com/office/officeart/2005/8/layout/hChevron3"/>
    <dgm:cxn modelId="{1D3F4658-5C81-8E4A-B08A-831D17225E5E}" srcId="{07F875BF-EB7E-F649-A24D-2A306DD2E496}" destId="{76B1B3E8-B523-544C-AAAA-183B616B67A8}" srcOrd="1" destOrd="0" parTransId="{BBD6A68D-D048-2548-ADEF-1F62E439DE66}" sibTransId="{91563002-56EC-F14A-B57E-B747EB46B870}"/>
    <dgm:cxn modelId="{B3AC1FA7-44B6-6B4B-ADBC-8257FDCD91CA}" srcId="{07F875BF-EB7E-F649-A24D-2A306DD2E496}" destId="{BF0C680E-76A4-564F-B918-FFB6FFCEA004}" srcOrd="2" destOrd="0" parTransId="{5B31A4B3-865C-7345-BCAB-0D4F5BA9193E}" sibTransId="{1992DBA3-3605-134B-965A-53F774459A00}"/>
    <dgm:cxn modelId="{B5DEDCA8-5A5C-5944-87D4-A8F1E256FF30}" type="presOf" srcId="{BF0C680E-76A4-564F-B918-FFB6FFCEA004}" destId="{499F4D68-BC74-5F49-A142-94B9B6C8F8DC}" srcOrd="0" destOrd="0" presId="urn:microsoft.com/office/officeart/2005/8/layout/hChevron3"/>
    <dgm:cxn modelId="{4E146EE4-FF5C-E645-AD9F-55CE76FDC1E9}" type="presOf" srcId="{07F875BF-EB7E-F649-A24D-2A306DD2E496}" destId="{88FDB67D-55B8-9241-AEA8-6176AEFAE33F}" srcOrd="0" destOrd="0" presId="urn:microsoft.com/office/officeart/2005/8/layout/hChevron3"/>
    <dgm:cxn modelId="{BAC0F9EC-21D5-AF45-99E7-B02C525DC6AB}" type="presParOf" srcId="{88FDB67D-55B8-9241-AEA8-6176AEFAE33F}" destId="{98282CA4-6D4D-8842-A58A-FEB8141E90F4}" srcOrd="0" destOrd="0" presId="urn:microsoft.com/office/officeart/2005/8/layout/hChevron3"/>
    <dgm:cxn modelId="{3BFFACF6-1314-C840-BB55-2C045B69537B}" type="presParOf" srcId="{88FDB67D-55B8-9241-AEA8-6176AEFAE33F}" destId="{142033B2-AA1A-8547-B5E3-285424C1C324}" srcOrd="1" destOrd="0" presId="urn:microsoft.com/office/officeart/2005/8/layout/hChevron3"/>
    <dgm:cxn modelId="{D5A79435-DC0E-9A4E-800B-33B7E0D6D4EE}" type="presParOf" srcId="{88FDB67D-55B8-9241-AEA8-6176AEFAE33F}" destId="{89A0EBE5-A4CB-3545-8D14-7AD54B2F150D}" srcOrd="2" destOrd="0" presId="urn:microsoft.com/office/officeart/2005/8/layout/hChevron3"/>
    <dgm:cxn modelId="{E8F7B188-B690-864D-9594-E9E60B152A72}" type="presParOf" srcId="{88FDB67D-55B8-9241-AEA8-6176AEFAE33F}" destId="{A0E9B190-EF78-704B-84F6-98A089D18216}" srcOrd="3" destOrd="0" presId="urn:microsoft.com/office/officeart/2005/8/layout/hChevron3"/>
    <dgm:cxn modelId="{5ABC0DA7-18F1-3D49-8412-08B9CB86EF5D}" type="presParOf" srcId="{88FDB67D-55B8-9241-AEA8-6176AEFAE33F}" destId="{499F4D68-BC74-5F49-A142-94B9B6C8F8DC}" srcOrd="4" destOrd="0" presId="urn:microsoft.com/office/officeart/2005/8/layout/hChevron3"/>
    <dgm:cxn modelId="{52BAD935-843B-CB49-895D-D4B2AAEF6B8A}" type="presParOf" srcId="{88FDB67D-55B8-9241-AEA8-6176AEFAE33F}" destId="{2213033E-0623-074A-999F-2753DCF7A77D}" srcOrd="5" destOrd="0" presId="urn:microsoft.com/office/officeart/2005/8/layout/hChevron3"/>
    <dgm:cxn modelId="{6D942C6F-ECB3-9445-9338-03547F775280}" type="presParOf" srcId="{88FDB67D-55B8-9241-AEA8-6176AEFAE33F}" destId="{3C562095-F77B-4641-A071-24F8050AEC83}" srcOrd="6" destOrd="0" presId="urn:microsoft.com/office/officeart/2005/8/layout/hChevron3"/>
    <dgm:cxn modelId="{DC34AB7E-4D59-6749-814E-7AD0F4A61D38}" type="presParOf" srcId="{88FDB67D-55B8-9241-AEA8-6176AEFAE33F}" destId="{D86A7050-2E52-0E46-93E6-62087D0904AD}" srcOrd="7" destOrd="0" presId="urn:microsoft.com/office/officeart/2005/8/layout/hChevron3"/>
    <dgm:cxn modelId="{2CC4DA7A-5BCD-034E-9361-604FE3FB71E6}" type="presParOf" srcId="{88FDB67D-55B8-9241-AEA8-6176AEFAE33F}" destId="{F0FE1B26-30F0-B148-87D7-9923F48F1293}" srcOrd="8" destOrd="0" presId="urn:microsoft.com/office/officeart/2005/8/layout/hChevron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7F875BF-EB7E-F649-A24D-2A306DD2E496}" type="doc">
      <dgm:prSet loTypeId="urn:microsoft.com/office/officeart/2005/8/layout/hChevron3" loCatId="" qsTypeId="urn:microsoft.com/office/officeart/2005/8/quickstyle/simple1" qsCatId="simple" csTypeId="urn:microsoft.com/office/officeart/2005/8/colors/accent1_2" csCatId="accent1" phldr="1"/>
      <dgm:spPr/>
    </dgm:pt>
    <dgm:pt modelId="{D422A2F4-B254-3A4E-8C40-7CA41254AEA9}">
      <dgm:prSet phldrT="[Texto]" custT="1"/>
      <dgm:spPr>
        <a:solidFill>
          <a:srgbClr val="004E98"/>
        </a:solidFill>
      </dgm:spPr>
      <dgm:t>
        <a:bodyPr/>
        <a:lstStyle/>
        <a:p>
          <a:r>
            <a:rPr lang="es-ES" sz="2000" dirty="0"/>
            <a:t>Definir</a:t>
          </a:r>
        </a:p>
      </dgm:t>
    </dgm:pt>
    <dgm:pt modelId="{12588823-A5BE-5C4E-A28D-34C8AB5BB911}" type="parTrans" cxnId="{872C730F-36C6-E949-9B3F-C9B2AC6441BD}">
      <dgm:prSet/>
      <dgm:spPr/>
      <dgm:t>
        <a:bodyPr/>
        <a:lstStyle/>
        <a:p>
          <a:endParaRPr lang="es-ES" sz="1800"/>
        </a:p>
      </dgm:t>
    </dgm:pt>
    <dgm:pt modelId="{D3BCF32E-C19A-AD4C-98EB-98005C122636}" type="sibTrans" cxnId="{872C730F-36C6-E949-9B3F-C9B2AC6441BD}">
      <dgm:prSet/>
      <dgm:spPr/>
      <dgm:t>
        <a:bodyPr/>
        <a:lstStyle/>
        <a:p>
          <a:endParaRPr lang="es-ES" sz="1800"/>
        </a:p>
      </dgm:t>
    </dgm:pt>
    <dgm:pt modelId="{76B1B3E8-B523-544C-AAAA-183B616B67A8}">
      <dgm:prSet phldrT="[Texto]" custT="1"/>
      <dgm:spPr>
        <a:solidFill>
          <a:srgbClr val="004E98"/>
        </a:solidFill>
      </dgm:spPr>
      <dgm:t>
        <a:bodyPr/>
        <a:lstStyle/>
        <a:p>
          <a:r>
            <a:rPr lang="es-ES" sz="2000" dirty="0"/>
            <a:t>Medir</a:t>
          </a:r>
        </a:p>
      </dgm:t>
    </dgm:pt>
    <dgm:pt modelId="{BBD6A68D-D048-2548-ADEF-1F62E439DE66}" type="parTrans" cxnId="{1D3F4658-5C81-8E4A-B08A-831D17225E5E}">
      <dgm:prSet/>
      <dgm:spPr/>
      <dgm:t>
        <a:bodyPr/>
        <a:lstStyle/>
        <a:p>
          <a:endParaRPr lang="es-ES" sz="1800"/>
        </a:p>
      </dgm:t>
    </dgm:pt>
    <dgm:pt modelId="{91563002-56EC-F14A-B57E-B747EB46B870}" type="sibTrans" cxnId="{1D3F4658-5C81-8E4A-B08A-831D17225E5E}">
      <dgm:prSet/>
      <dgm:spPr/>
      <dgm:t>
        <a:bodyPr/>
        <a:lstStyle/>
        <a:p>
          <a:endParaRPr lang="es-ES" sz="1800"/>
        </a:p>
      </dgm:t>
    </dgm:pt>
    <dgm:pt modelId="{BF0C680E-76A4-564F-B918-FFB6FFCEA004}">
      <dgm:prSet phldrT="[Texto]" custT="1"/>
      <dgm:spPr>
        <a:solidFill>
          <a:srgbClr val="004E98"/>
        </a:solidFill>
      </dgm:spPr>
      <dgm:t>
        <a:bodyPr/>
        <a:lstStyle/>
        <a:p>
          <a:r>
            <a:rPr lang="es-ES" sz="2000" dirty="0"/>
            <a:t>Analizar</a:t>
          </a:r>
        </a:p>
      </dgm:t>
    </dgm:pt>
    <dgm:pt modelId="{5B31A4B3-865C-7345-BCAB-0D4F5BA9193E}" type="parTrans" cxnId="{B3AC1FA7-44B6-6B4B-ADBC-8257FDCD91CA}">
      <dgm:prSet/>
      <dgm:spPr/>
      <dgm:t>
        <a:bodyPr/>
        <a:lstStyle/>
        <a:p>
          <a:endParaRPr lang="es-ES" sz="1800"/>
        </a:p>
      </dgm:t>
    </dgm:pt>
    <dgm:pt modelId="{1992DBA3-3605-134B-965A-53F774459A00}" type="sibTrans" cxnId="{B3AC1FA7-44B6-6B4B-ADBC-8257FDCD91CA}">
      <dgm:prSet/>
      <dgm:spPr/>
      <dgm:t>
        <a:bodyPr/>
        <a:lstStyle/>
        <a:p>
          <a:endParaRPr lang="es-ES" sz="1800"/>
        </a:p>
      </dgm:t>
    </dgm:pt>
    <dgm:pt modelId="{E6AAA6EA-CD12-8F4E-9C6A-9D71EB7F5E80}">
      <dgm:prSet phldrT="[Texto]" custT="1"/>
      <dgm:spPr>
        <a:solidFill>
          <a:srgbClr val="004E98"/>
        </a:solidFill>
      </dgm:spPr>
      <dgm:t>
        <a:bodyPr/>
        <a:lstStyle/>
        <a:p>
          <a:r>
            <a:rPr lang="es-ES" sz="2000" dirty="0"/>
            <a:t>Mejorar</a:t>
          </a:r>
        </a:p>
      </dgm:t>
    </dgm:pt>
    <dgm:pt modelId="{52DE6230-E668-0547-A636-32A690E9B3E2}" type="parTrans" cxnId="{435D0941-0382-8F4E-87D0-4AC176F9DC16}">
      <dgm:prSet/>
      <dgm:spPr/>
      <dgm:t>
        <a:bodyPr/>
        <a:lstStyle/>
        <a:p>
          <a:endParaRPr lang="es-ES" sz="1800"/>
        </a:p>
      </dgm:t>
    </dgm:pt>
    <dgm:pt modelId="{A6D57F86-7C29-DA43-A613-FE679FEEDBAF}" type="sibTrans" cxnId="{435D0941-0382-8F4E-87D0-4AC176F9DC16}">
      <dgm:prSet/>
      <dgm:spPr/>
      <dgm:t>
        <a:bodyPr/>
        <a:lstStyle/>
        <a:p>
          <a:endParaRPr lang="es-ES" sz="1800"/>
        </a:p>
      </dgm:t>
    </dgm:pt>
    <dgm:pt modelId="{00CC7FA8-7E16-B34D-93B5-EC656D6735A1}">
      <dgm:prSet phldrT="[Texto]" custT="1"/>
      <dgm:spPr>
        <a:solidFill>
          <a:srgbClr val="E5692B"/>
        </a:solidFill>
      </dgm:spPr>
      <dgm:t>
        <a:bodyPr/>
        <a:lstStyle/>
        <a:p>
          <a:r>
            <a:rPr lang="es-ES" sz="2000" dirty="0"/>
            <a:t>Controlar</a:t>
          </a:r>
        </a:p>
      </dgm:t>
    </dgm:pt>
    <dgm:pt modelId="{8DFA2E44-C10C-9C44-B2BC-D8C5836F6C49}" type="parTrans" cxnId="{06CA4638-DA96-D241-A5CE-25D70202FEA0}">
      <dgm:prSet/>
      <dgm:spPr/>
      <dgm:t>
        <a:bodyPr/>
        <a:lstStyle/>
        <a:p>
          <a:endParaRPr lang="es-ES" sz="1800"/>
        </a:p>
      </dgm:t>
    </dgm:pt>
    <dgm:pt modelId="{7026CD48-4EC1-5047-98BC-A2DEE41BE8F8}" type="sibTrans" cxnId="{06CA4638-DA96-D241-A5CE-25D70202FEA0}">
      <dgm:prSet/>
      <dgm:spPr/>
      <dgm:t>
        <a:bodyPr/>
        <a:lstStyle/>
        <a:p>
          <a:endParaRPr lang="es-ES" sz="1800"/>
        </a:p>
      </dgm:t>
    </dgm:pt>
    <dgm:pt modelId="{88FDB67D-55B8-9241-AEA8-6176AEFAE33F}" type="pres">
      <dgm:prSet presAssocID="{07F875BF-EB7E-F649-A24D-2A306DD2E496}" presName="Name0" presStyleCnt="0">
        <dgm:presLayoutVars>
          <dgm:dir/>
          <dgm:resizeHandles val="exact"/>
        </dgm:presLayoutVars>
      </dgm:prSet>
      <dgm:spPr/>
    </dgm:pt>
    <dgm:pt modelId="{98282CA4-6D4D-8842-A58A-FEB8141E90F4}" type="pres">
      <dgm:prSet presAssocID="{D422A2F4-B254-3A4E-8C40-7CA41254AEA9}" presName="parTxOnly" presStyleLbl="node1" presStyleIdx="0" presStyleCnt="5">
        <dgm:presLayoutVars>
          <dgm:bulletEnabled val="1"/>
        </dgm:presLayoutVars>
      </dgm:prSet>
      <dgm:spPr/>
    </dgm:pt>
    <dgm:pt modelId="{142033B2-AA1A-8547-B5E3-285424C1C324}" type="pres">
      <dgm:prSet presAssocID="{D3BCF32E-C19A-AD4C-98EB-98005C122636}" presName="parSpace" presStyleCnt="0"/>
      <dgm:spPr/>
    </dgm:pt>
    <dgm:pt modelId="{89A0EBE5-A4CB-3545-8D14-7AD54B2F150D}" type="pres">
      <dgm:prSet presAssocID="{76B1B3E8-B523-544C-AAAA-183B616B67A8}" presName="parTxOnly" presStyleLbl="node1" presStyleIdx="1" presStyleCnt="5">
        <dgm:presLayoutVars>
          <dgm:bulletEnabled val="1"/>
        </dgm:presLayoutVars>
      </dgm:prSet>
      <dgm:spPr/>
    </dgm:pt>
    <dgm:pt modelId="{A0E9B190-EF78-704B-84F6-98A089D18216}" type="pres">
      <dgm:prSet presAssocID="{91563002-56EC-F14A-B57E-B747EB46B870}" presName="parSpace" presStyleCnt="0"/>
      <dgm:spPr/>
    </dgm:pt>
    <dgm:pt modelId="{499F4D68-BC74-5F49-A142-94B9B6C8F8DC}" type="pres">
      <dgm:prSet presAssocID="{BF0C680E-76A4-564F-B918-FFB6FFCEA004}" presName="parTxOnly" presStyleLbl="node1" presStyleIdx="2" presStyleCnt="5">
        <dgm:presLayoutVars>
          <dgm:bulletEnabled val="1"/>
        </dgm:presLayoutVars>
      </dgm:prSet>
      <dgm:spPr/>
    </dgm:pt>
    <dgm:pt modelId="{2213033E-0623-074A-999F-2753DCF7A77D}" type="pres">
      <dgm:prSet presAssocID="{1992DBA3-3605-134B-965A-53F774459A00}" presName="parSpace" presStyleCnt="0"/>
      <dgm:spPr/>
    </dgm:pt>
    <dgm:pt modelId="{3C562095-F77B-4641-A071-24F8050AEC83}" type="pres">
      <dgm:prSet presAssocID="{E6AAA6EA-CD12-8F4E-9C6A-9D71EB7F5E80}" presName="parTxOnly" presStyleLbl="node1" presStyleIdx="3" presStyleCnt="5">
        <dgm:presLayoutVars>
          <dgm:bulletEnabled val="1"/>
        </dgm:presLayoutVars>
      </dgm:prSet>
      <dgm:spPr/>
    </dgm:pt>
    <dgm:pt modelId="{D86A7050-2E52-0E46-93E6-62087D0904AD}" type="pres">
      <dgm:prSet presAssocID="{A6D57F86-7C29-DA43-A613-FE679FEEDBAF}" presName="parSpace" presStyleCnt="0"/>
      <dgm:spPr/>
    </dgm:pt>
    <dgm:pt modelId="{F0FE1B26-30F0-B148-87D7-9923F48F1293}" type="pres">
      <dgm:prSet presAssocID="{00CC7FA8-7E16-B34D-93B5-EC656D6735A1}" presName="parTxOnly" presStyleLbl="node1" presStyleIdx="4" presStyleCnt="5">
        <dgm:presLayoutVars>
          <dgm:bulletEnabled val="1"/>
        </dgm:presLayoutVars>
      </dgm:prSet>
      <dgm:spPr/>
    </dgm:pt>
  </dgm:ptLst>
  <dgm:cxnLst>
    <dgm:cxn modelId="{F9517205-FF1D-1D49-9497-5149ABF11F37}" type="presOf" srcId="{00CC7FA8-7E16-B34D-93B5-EC656D6735A1}" destId="{F0FE1B26-30F0-B148-87D7-9923F48F1293}" srcOrd="0" destOrd="0" presId="urn:microsoft.com/office/officeart/2005/8/layout/hChevron3"/>
    <dgm:cxn modelId="{872C730F-36C6-E949-9B3F-C9B2AC6441BD}" srcId="{07F875BF-EB7E-F649-A24D-2A306DD2E496}" destId="{D422A2F4-B254-3A4E-8C40-7CA41254AEA9}" srcOrd="0" destOrd="0" parTransId="{12588823-A5BE-5C4E-A28D-34C8AB5BB911}" sibTransId="{D3BCF32E-C19A-AD4C-98EB-98005C122636}"/>
    <dgm:cxn modelId="{90342F13-2AB7-9640-9167-39EE543A5E1C}" type="presOf" srcId="{76B1B3E8-B523-544C-AAAA-183B616B67A8}" destId="{89A0EBE5-A4CB-3545-8D14-7AD54B2F150D}" srcOrd="0" destOrd="0" presId="urn:microsoft.com/office/officeart/2005/8/layout/hChevron3"/>
    <dgm:cxn modelId="{9A88CA26-D018-2545-8B69-CBCC40D82BCE}" type="presOf" srcId="{D422A2F4-B254-3A4E-8C40-7CA41254AEA9}" destId="{98282CA4-6D4D-8842-A58A-FEB8141E90F4}" srcOrd="0" destOrd="0" presId="urn:microsoft.com/office/officeart/2005/8/layout/hChevron3"/>
    <dgm:cxn modelId="{06CA4638-DA96-D241-A5CE-25D70202FEA0}" srcId="{07F875BF-EB7E-F649-A24D-2A306DD2E496}" destId="{00CC7FA8-7E16-B34D-93B5-EC656D6735A1}" srcOrd="4" destOrd="0" parTransId="{8DFA2E44-C10C-9C44-B2BC-D8C5836F6C49}" sibTransId="{7026CD48-4EC1-5047-98BC-A2DEE41BE8F8}"/>
    <dgm:cxn modelId="{435D0941-0382-8F4E-87D0-4AC176F9DC16}" srcId="{07F875BF-EB7E-F649-A24D-2A306DD2E496}" destId="{E6AAA6EA-CD12-8F4E-9C6A-9D71EB7F5E80}" srcOrd="3" destOrd="0" parTransId="{52DE6230-E668-0547-A636-32A690E9B3E2}" sibTransId="{A6D57F86-7C29-DA43-A613-FE679FEEDBAF}"/>
    <dgm:cxn modelId="{67C04877-8F3F-F54E-88AB-8D26490D8C24}" type="presOf" srcId="{E6AAA6EA-CD12-8F4E-9C6A-9D71EB7F5E80}" destId="{3C562095-F77B-4641-A071-24F8050AEC83}" srcOrd="0" destOrd="0" presId="urn:microsoft.com/office/officeart/2005/8/layout/hChevron3"/>
    <dgm:cxn modelId="{1D3F4658-5C81-8E4A-B08A-831D17225E5E}" srcId="{07F875BF-EB7E-F649-A24D-2A306DD2E496}" destId="{76B1B3E8-B523-544C-AAAA-183B616B67A8}" srcOrd="1" destOrd="0" parTransId="{BBD6A68D-D048-2548-ADEF-1F62E439DE66}" sibTransId="{91563002-56EC-F14A-B57E-B747EB46B870}"/>
    <dgm:cxn modelId="{B3AC1FA7-44B6-6B4B-ADBC-8257FDCD91CA}" srcId="{07F875BF-EB7E-F649-A24D-2A306DD2E496}" destId="{BF0C680E-76A4-564F-B918-FFB6FFCEA004}" srcOrd="2" destOrd="0" parTransId="{5B31A4B3-865C-7345-BCAB-0D4F5BA9193E}" sibTransId="{1992DBA3-3605-134B-965A-53F774459A00}"/>
    <dgm:cxn modelId="{B5DEDCA8-5A5C-5944-87D4-A8F1E256FF30}" type="presOf" srcId="{BF0C680E-76A4-564F-B918-FFB6FFCEA004}" destId="{499F4D68-BC74-5F49-A142-94B9B6C8F8DC}" srcOrd="0" destOrd="0" presId="urn:microsoft.com/office/officeart/2005/8/layout/hChevron3"/>
    <dgm:cxn modelId="{4E146EE4-FF5C-E645-AD9F-55CE76FDC1E9}" type="presOf" srcId="{07F875BF-EB7E-F649-A24D-2A306DD2E496}" destId="{88FDB67D-55B8-9241-AEA8-6176AEFAE33F}" srcOrd="0" destOrd="0" presId="urn:microsoft.com/office/officeart/2005/8/layout/hChevron3"/>
    <dgm:cxn modelId="{BAC0F9EC-21D5-AF45-99E7-B02C525DC6AB}" type="presParOf" srcId="{88FDB67D-55B8-9241-AEA8-6176AEFAE33F}" destId="{98282CA4-6D4D-8842-A58A-FEB8141E90F4}" srcOrd="0" destOrd="0" presId="urn:microsoft.com/office/officeart/2005/8/layout/hChevron3"/>
    <dgm:cxn modelId="{3BFFACF6-1314-C840-BB55-2C045B69537B}" type="presParOf" srcId="{88FDB67D-55B8-9241-AEA8-6176AEFAE33F}" destId="{142033B2-AA1A-8547-B5E3-285424C1C324}" srcOrd="1" destOrd="0" presId="urn:microsoft.com/office/officeart/2005/8/layout/hChevron3"/>
    <dgm:cxn modelId="{D5A79435-DC0E-9A4E-800B-33B7E0D6D4EE}" type="presParOf" srcId="{88FDB67D-55B8-9241-AEA8-6176AEFAE33F}" destId="{89A0EBE5-A4CB-3545-8D14-7AD54B2F150D}" srcOrd="2" destOrd="0" presId="urn:microsoft.com/office/officeart/2005/8/layout/hChevron3"/>
    <dgm:cxn modelId="{E8F7B188-B690-864D-9594-E9E60B152A72}" type="presParOf" srcId="{88FDB67D-55B8-9241-AEA8-6176AEFAE33F}" destId="{A0E9B190-EF78-704B-84F6-98A089D18216}" srcOrd="3" destOrd="0" presId="urn:microsoft.com/office/officeart/2005/8/layout/hChevron3"/>
    <dgm:cxn modelId="{5ABC0DA7-18F1-3D49-8412-08B9CB86EF5D}" type="presParOf" srcId="{88FDB67D-55B8-9241-AEA8-6176AEFAE33F}" destId="{499F4D68-BC74-5F49-A142-94B9B6C8F8DC}" srcOrd="4" destOrd="0" presId="urn:microsoft.com/office/officeart/2005/8/layout/hChevron3"/>
    <dgm:cxn modelId="{52BAD935-843B-CB49-895D-D4B2AAEF6B8A}" type="presParOf" srcId="{88FDB67D-55B8-9241-AEA8-6176AEFAE33F}" destId="{2213033E-0623-074A-999F-2753DCF7A77D}" srcOrd="5" destOrd="0" presId="urn:microsoft.com/office/officeart/2005/8/layout/hChevron3"/>
    <dgm:cxn modelId="{6D942C6F-ECB3-9445-9338-03547F775280}" type="presParOf" srcId="{88FDB67D-55B8-9241-AEA8-6176AEFAE33F}" destId="{3C562095-F77B-4641-A071-24F8050AEC83}" srcOrd="6" destOrd="0" presId="urn:microsoft.com/office/officeart/2005/8/layout/hChevron3"/>
    <dgm:cxn modelId="{DC34AB7E-4D59-6749-814E-7AD0F4A61D38}" type="presParOf" srcId="{88FDB67D-55B8-9241-AEA8-6176AEFAE33F}" destId="{D86A7050-2E52-0E46-93E6-62087D0904AD}" srcOrd="7" destOrd="0" presId="urn:microsoft.com/office/officeart/2005/8/layout/hChevron3"/>
    <dgm:cxn modelId="{2CC4DA7A-5BCD-034E-9361-604FE3FB71E6}" type="presParOf" srcId="{88FDB67D-55B8-9241-AEA8-6176AEFAE33F}" destId="{F0FE1B26-30F0-B148-87D7-9923F48F1293}" srcOrd="8" destOrd="0" presId="urn:microsoft.com/office/officeart/2005/8/layout/hChevron3"/>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DBACA9B-A03C-984F-AB25-1A2209F3E70C}"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C4503EF0-410A-B54A-BEF0-9EBFF7290342}">
      <dgm:prSet phldrT="[Texto]"/>
      <dgm:spPr>
        <a:solidFill>
          <a:srgbClr val="004E98"/>
        </a:solidFill>
      </dgm:spPr>
      <dgm:t>
        <a:bodyPr/>
        <a:lstStyle/>
        <a:p>
          <a:pPr>
            <a:buFont typeface="Arial" panose="020B0604020202020204" pitchFamily="34" charset="0"/>
            <a:buChar char="•"/>
          </a:pPr>
          <a:r>
            <a:rPr lang="es-MX" dirty="0"/>
            <a:t>Champion/sponsor </a:t>
          </a:r>
          <a:endParaRPr lang="es-ES" dirty="0"/>
        </a:p>
      </dgm:t>
    </dgm:pt>
    <dgm:pt modelId="{ECB64D1E-582D-E14E-B2CC-487E564E53F2}" type="parTrans" cxnId="{34593551-02AE-EB4C-A33A-F97B482DA402}">
      <dgm:prSet/>
      <dgm:spPr/>
      <dgm:t>
        <a:bodyPr/>
        <a:lstStyle/>
        <a:p>
          <a:endParaRPr lang="es-ES"/>
        </a:p>
      </dgm:t>
    </dgm:pt>
    <dgm:pt modelId="{222F41A1-2B55-FE40-8652-A4C8323B5059}" type="sibTrans" cxnId="{34593551-02AE-EB4C-A33A-F97B482DA402}">
      <dgm:prSet/>
      <dgm:spPr/>
      <dgm:t>
        <a:bodyPr/>
        <a:lstStyle/>
        <a:p>
          <a:endParaRPr lang="es-ES"/>
        </a:p>
      </dgm:t>
    </dgm:pt>
    <dgm:pt modelId="{417FC343-0DBD-5147-9471-D9DB0F3FFF01}">
      <dgm:prSet phldrT="[Texto]"/>
      <dgm:spPr/>
      <dgm:t>
        <a:bodyPr/>
        <a:lstStyle/>
        <a:p>
          <a:pPr>
            <a:buFont typeface="Arial" panose="020B0604020202020204" pitchFamily="34" charset="0"/>
            <a:buChar char="•"/>
          </a:pPr>
          <a:r>
            <a:rPr lang="es-MX" dirty="0"/>
            <a:t>Gerente de la planta o gerente del área, son los dueños de los problemas y establecen problemas y prioridades. </a:t>
          </a:r>
          <a:endParaRPr lang="es-ES" dirty="0"/>
        </a:p>
      </dgm:t>
    </dgm:pt>
    <dgm:pt modelId="{5797053E-4049-C643-859F-4745849C8EE3}" type="parTrans" cxnId="{01E72CBF-B9C9-FA48-A8CD-1A8B41D3663B}">
      <dgm:prSet/>
      <dgm:spPr/>
      <dgm:t>
        <a:bodyPr/>
        <a:lstStyle/>
        <a:p>
          <a:endParaRPr lang="es-ES"/>
        </a:p>
      </dgm:t>
    </dgm:pt>
    <dgm:pt modelId="{2019AC4F-A7EC-C449-91E0-AAE551BA1813}" type="sibTrans" cxnId="{01E72CBF-B9C9-FA48-A8CD-1A8B41D3663B}">
      <dgm:prSet/>
      <dgm:spPr/>
      <dgm:t>
        <a:bodyPr/>
        <a:lstStyle/>
        <a:p>
          <a:endParaRPr lang="es-ES"/>
        </a:p>
      </dgm:t>
    </dgm:pt>
    <dgm:pt modelId="{20C154E0-0D4A-C942-9D52-415BD53E9C6F}">
      <dgm:prSet phldrT="[Texto]"/>
      <dgm:spPr>
        <a:solidFill>
          <a:srgbClr val="004E98"/>
        </a:solidFill>
      </dgm:spPr>
      <dgm:t>
        <a:bodyPr/>
        <a:lstStyle/>
        <a:p>
          <a:pPr>
            <a:buFont typeface="Arial" panose="020B0604020202020204" pitchFamily="34" charset="0"/>
            <a:buChar char="•"/>
          </a:pPr>
          <a:r>
            <a:rPr lang="es-MX" dirty="0"/>
            <a:t>Master Black Belt </a:t>
          </a:r>
          <a:endParaRPr lang="es-ES" dirty="0"/>
        </a:p>
      </dgm:t>
    </dgm:pt>
    <dgm:pt modelId="{AFD70ED6-0B6A-E14A-92FB-612F38A2DBA8}" type="parTrans" cxnId="{CF1E1218-FB39-EA4C-B588-C80F3E1E9F13}">
      <dgm:prSet/>
      <dgm:spPr/>
      <dgm:t>
        <a:bodyPr/>
        <a:lstStyle/>
        <a:p>
          <a:endParaRPr lang="es-ES"/>
        </a:p>
      </dgm:t>
    </dgm:pt>
    <dgm:pt modelId="{8867AC91-A250-7645-81C3-1AAB0FED3B9D}" type="sibTrans" cxnId="{CF1E1218-FB39-EA4C-B588-C80F3E1E9F13}">
      <dgm:prSet/>
      <dgm:spPr/>
      <dgm:t>
        <a:bodyPr/>
        <a:lstStyle/>
        <a:p>
          <a:endParaRPr lang="es-ES"/>
        </a:p>
      </dgm:t>
    </dgm:pt>
    <dgm:pt modelId="{55F0026F-43BB-714D-9057-0B1E07ABC908}">
      <dgm:prSet phldrT="[Texto]"/>
      <dgm:spPr/>
      <dgm:t>
        <a:bodyPr/>
        <a:lstStyle/>
        <a:p>
          <a:pPr>
            <a:buFont typeface="Arial" panose="020B0604020202020204" pitchFamily="34" charset="0"/>
            <a:buChar char="•"/>
          </a:pPr>
          <a:r>
            <a:rPr lang="es-MX" dirty="0"/>
            <a:t>Experto en las técnicas de Seis Sigma y en implantación de proyectos. </a:t>
          </a:r>
          <a:endParaRPr lang="es-ES" dirty="0"/>
        </a:p>
      </dgm:t>
    </dgm:pt>
    <dgm:pt modelId="{BEBDEC7A-271B-154E-8F89-4DA4A5D5691C}" type="parTrans" cxnId="{F7916830-1805-5446-BB11-0290D44BEF2F}">
      <dgm:prSet/>
      <dgm:spPr/>
      <dgm:t>
        <a:bodyPr/>
        <a:lstStyle/>
        <a:p>
          <a:endParaRPr lang="es-ES"/>
        </a:p>
      </dgm:t>
    </dgm:pt>
    <dgm:pt modelId="{5FAAE668-5E0C-0545-AFA4-A676373048DF}" type="sibTrans" cxnId="{F7916830-1805-5446-BB11-0290D44BEF2F}">
      <dgm:prSet/>
      <dgm:spPr/>
      <dgm:t>
        <a:bodyPr/>
        <a:lstStyle/>
        <a:p>
          <a:endParaRPr lang="es-ES"/>
        </a:p>
      </dgm:t>
    </dgm:pt>
    <dgm:pt modelId="{0499494A-7A1F-B24F-9603-9D8AEDF450A2}">
      <dgm:prSet phldrT="[Texto]"/>
      <dgm:spPr>
        <a:solidFill>
          <a:srgbClr val="004E98"/>
        </a:solidFill>
      </dgm:spPr>
      <dgm:t>
        <a:bodyPr/>
        <a:lstStyle/>
        <a:p>
          <a:pPr>
            <a:buFont typeface="Arial" panose="020B0604020202020204" pitchFamily="34" charset="0"/>
            <a:buChar char="•"/>
          </a:pPr>
          <a:r>
            <a:rPr lang="es-MX" dirty="0"/>
            <a:t>Black Belt </a:t>
          </a:r>
          <a:endParaRPr lang="es-ES" dirty="0"/>
        </a:p>
      </dgm:t>
    </dgm:pt>
    <dgm:pt modelId="{44A825A9-B8CB-774B-91BA-47C4426E5D8E}" type="parTrans" cxnId="{EFDA169F-2480-DD4D-A4DD-8D9F22701B24}">
      <dgm:prSet/>
      <dgm:spPr/>
      <dgm:t>
        <a:bodyPr/>
        <a:lstStyle/>
        <a:p>
          <a:endParaRPr lang="es-ES"/>
        </a:p>
      </dgm:t>
    </dgm:pt>
    <dgm:pt modelId="{B7176A41-AE94-234B-9AB7-06069A5E4C16}" type="sibTrans" cxnId="{EFDA169F-2480-DD4D-A4DD-8D9F22701B24}">
      <dgm:prSet/>
      <dgm:spPr/>
      <dgm:t>
        <a:bodyPr/>
        <a:lstStyle/>
        <a:p>
          <a:endParaRPr lang="es-ES"/>
        </a:p>
      </dgm:t>
    </dgm:pt>
    <dgm:pt modelId="{F4B9FAFE-E5D9-B849-BF63-F4E18357CF58}">
      <dgm:prSet phldrT="[Texto]"/>
      <dgm:spPr/>
      <dgm:t>
        <a:bodyPr/>
        <a:lstStyle/>
        <a:p>
          <a:pPr>
            <a:buFont typeface="Arial" panose="020B0604020202020204" pitchFamily="34" charset="0"/>
            <a:buChar char="•"/>
          </a:pPr>
          <a:r>
            <a:rPr lang="es-MX" dirty="0"/>
            <a:t>Líder de tiempo completo en Seis Sigma, se encargan de establecer objetivos de calidad, seleccionar proyectos, apoyar y supervisar su ejecución.</a:t>
          </a:r>
          <a:endParaRPr lang="es-ES" dirty="0"/>
        </a:p>
      </dgm:t>
    </dgm:pt>
    <dgm:pt modelId="{55091190-5CB1-4443-B3B6-0A30CCEB0152}" type="parTrans" cxnId="{B1E9BFAA-76DA-2048-9B97-5DBA2E41ADCA}">
      <dgm:prSet/>
      <dgm:spPr/>
      <dgm:t>
        <a:bodyPr/>
        <a:lstStyle/>
        <a:p>
          <a:endParaRPr lang="es-ES"/>
        </a:p>
      </dgm:t>
    </dgm:pt>
    <dgm:pt modelId="{47519EBA-705A-894E-9412-57D87CA5BE2D}" type="sibTrans" cxnId="{B1E9BFAA-76DA-2048-9B97-5DBA2E41ADCA}">
      <dgm:prSet/>
      <dgm:spPr/>
      <dgm:t>
        <a:bodyPr/>
        <a:lstStyle/>
        <a:p>
          <a:endParaRPr lang="es-ES"/>
        </a:p>
      </dgm:t>
    </dgm:pt>
    <dgm:pt modelId="{6039DD28-F73A-B846-B013-9C6CCDC383B9}">
      <dgm:prSet phldrT="[Texto]"/>
      <dgm:spPr/>
      <dgm:t>
        <a:bodyPr/>
        <a:lstStyle/>
        <a:p>
          <a:pPr>
            <a:buFont typeface="Arial" panose="020B0604020202020204" pitchFamily="34" charset="0"/>
            <a:buChar char="•"/>
          </a:pPr>
          <a:r>
            <a:rPr lang="es-MX" dirty="0"/>
            <a:t>Juega un gran papel en el entrenamiento y asesoría. </a:t>
          </a:r>
          <a:endParaRPr lang="es-ES" dirty="0"/>
        </a:p>
      </dgm:t>
    </dgm:pt>
    <dgm:pt modelId="{0E13AE4D-EEC6-EA44-A5A7-9583C0CC7588}" type="parTrans" cxnId="{A168AD1D-9DFE-AE4A-B52C-1163361A1646}">
      <dgm:prSet/>
      <dgm:spPr/>
      <dgm:t>
        <a:bodyPr/>
        <a:lstStyle/>
        <a:p>
          <a:endParaRPr lang="es-ES"/>
        </a:p>
      </dgm:t>
    </dgm:pt>
    <dgm:pt modelId="{2692A7A9-FD83-194A-88B9-1B2495364260}" type="sibTrans" cxnId="{A168AD1D-9DFE-AE4A-B52C-1163361A1646}">
      <dgm:prSet/>
      <dgm:spPr/>
      <dgm:t>
        <a:bodyPr/>
        <a:lstStyle/>
        <a:p>
          <a:endParaRPr lang="es-ES"/>
        </a:p>
      </dgm:t>
    </dgm:pt>
    <dgm:pt modelId="{5FDF08AD-7E96-7C40-899B-49951E18BDF1}" type="pres">
      <dgm:prSet presAssocID="{6DBACA9B-A03C-984F-AB25-1A2209F3E70C}" presName="Name0" presStyleCnt="0">
        <dgm:presLayoutVars>
          <dgm:dir/>
          <dgm:animLvl val="lvl"/>
          <dgm:resizeHandles val="exact"/>
        </dgm:presLayoutVars>
      </dgm:prSet>
      <dgm:spPr/>
    </dgm:pt>
    <dgm:pt modelId="{81823C6A-6529-314B-9A2C-761B2C19BAAF}" type="pres">
      <dgm:prSet presAssocID="{C4503EF0-410A-B54A-BEF0-9EBFF7290342}" presName="composite" presStyleCnt="0"/>
      <dgm:spPr/>
    </dgm:pt>
    <dgm:pt modelId="{17F467D6-7CC0-C14C-AB49-E55A883696CF}" type="pres">
      <dgm:prSet presAssocID="{C4503EF0-410A-B54A-BEF0-9EBFF7290342}" presName="parTx" presStyleLbl="alignNode1" presStyleIdx="0" presStyleCnt="3">
        <dgm:presLayoutVars>
          <dgm:chMax val="0"/>
          <dgm:chPref val="0"/>
          <dgm:bulletEnabled val="1"/>
        </dgm:presLayoutVars>
      </dgm:prSet>
      <dgm:spPr/>
    </dgm:pt>
    <dgm:pt modelId="{9D274C8D-1E0A-034F-8753-1095ADF3DB89}" type="pres">
      <dgm:prSet presAssocID="{C4503EF0-410A-B54A-BEF0-9EBFF7290342}" presName="desTx" presStyleLbl="alignAccFollowNode1" presStyleIdx="0" presStyleCnt="3">
        <dgm:presLayoutVars>
          <dgm:bulletEnabled val="1"/>
        </dgm:presLayoutVars>
      </dgm:prSet>
      <dgm:spPr/>
    </dgm:pt>
    <dgm:pt modelId="{A788A2CE-FA39-DB4B-9E0A-FE291A15FDDF}" type="pres">
      <dgm:prSet presAssocID="{222F41A1-2B55-FE40-8652-A4C8323B5059}" presName="space" presStyleCnt="0"/>
      <dgm:spPr/>
    </dgm:pt>
    <dgm:pt modelId="{28ED4450-4DA0-7A43-9CC5-5D4BC5CC504A}" type="pres">
      <dgm:prSet presAssocID="{20C154E0-0D4A-C942-9D52-415BD53E9C6F}" presName="composite" presStyleCnt="0"/>
      <dgm:spPr/>
    </dgm:pt>
    <dgm:pt modelId="{E1767E32-BF20-5A4B-BDE1-FDA25F895489}" type="pres">
      <dgm:prSet presAssocID="{20C154E0-0D4A-C942-9D52-415BD53E9C6F}" presName="parTx" presStyleLbl="alignNode1" presStyleIdx="1" presStyleCnt="3">
        <dgm:presLayoutVars>
          <dgm:chMax val="0"/>
          <dgm:chPref val="0"/>
          <dgm:bulletEnabled val="1"/>
        </dgm:presLayoutVars>
      </dgm:prSet>
      <dgm:spPr/>
    </dgm:pt>
    <dgm:pt modelId="{5CC3F0F9-2198-E940-9C45-714D1B179E6F}" type="pres">
      <dgm:prSet presAssocID="{20C154E0-0D4A-C942-9D52-415BD53E9C6F}" presName="desTx" presStyleLbl="alignAccFollowNode1" presStyleIdx="1" presStyleCnt="3">
        <dgm:presLayoutVars>
          <dgm:bulletEnabled val="1"/>
        </dgm:presLayoutVars>
      </dgm:prSet>
      <dgm:spPr/>
    </dgm:pt>
    <dgm:pt modelId="{3A92B956-2E03-1E40-9912-6839A29A4020}" type="pres">
      <dgm:prSet presAssocID="{8867AC91-A250-7645-81C3-1AAB0FED3B9D}" presName="space" presStyleCnt="0"/>
      <dgm:spPr/>
    </dgm:pt>
    <dgm:pt modelId="{E667B9A0-BA8A-424D-8AE4-21EC08E9F1CC}" type="pres">
      <dgm:prSet presAssocID="{0499494A-7A1F-B24F-9603-9D8AEDF450A2}" presName="composite" presStyleCnt="0"/>
      <dgm:spPr/>
    </dgm:pt>
    <dgm:pt modelId="{2F372427-7A9F-9C4D-A648-6D39DC64D1E5}" type="pres">
      <dgm:prSet presAssocID="{0499494A-7A1F-B24F-9603-9D8AEDF450A2}" presName="parTx" presStyleLbl="alignNode1" presStyleIdx="2" presStyleCnt="3">
        <dgm:presLayoutVars>
          <dgm:chMax val="0"/>
          <dgm:chPref val="0"/>
          <dgm:bulletEnabled val="1"/>
        </dgm:presLayoutVars>
      </dgm:prSet>
      <dgm:spPr/>
    </dgm:pt>
    <dgm:pt modelId="{D8F7D9C9-E9C5-DA40-94BD-60B2108E8984}" type="pres">
      <dgm:prSet presAssocID="{0499494A-7A1F-B24F-9603-9D8AEDF450A2}" presName="desTx" presStyleLbl="alignAccFollowNode1" presStyleIdx="2" presStyleCnt="3">
        <dgm:presLayoutVars>
          <dgm:bulletEnabled val="1"/>
        </dgm:presLayoutVars>
      </dgm:prSet>
      <dgm:spPr/>
    </dgm:pt>
  </dgm:ptLst>
  <dgm:cxnLst>
    <dgm:cxn modelId="{F05F4506-17CE-F24E-AB53-3B093DB260FB}" type="presOf" srcId="{20C154E0-0D4A-C942-9D52-415BD53E9C6F}" destId="{E1767E32-BF20-5A4B-BDE1-FDA25F895489}" srcOrd="0" destOrd="0" presId="urn:microsoft.com/office/officeart/2005/8/layout/hList1"/>
    <dgm:cxn modelId="{6A76E606-1A5E-C74B-9C58-0D22B24369E0}" type="presOf" srcId="{55F0026F-43BB-714D-9057-0B1E07ABC908}" destId="{5CC3F0F9-2198-E940-9C45-714D1B179E6F}" srcOrd="0" destOrd="0" presId="urn:microsoft.com/office/officeart/2005/8/layout/hList1"/>
    <dgm:cxn modelId="{CF1E1218-FB39-EA4C-B588-C80F3E1E9F13}" srcId="{6DBACA9B-A03C-984F-AB25-1A2209F3E70C}" destId="{20C154E0-0D4A-C942-9D52-415BD53E9C6F}" srcOrd="1" destOrd="0" parTransId="{AFD70ED6-0B6A-E14A-92FB-612F38A2DBA8}" sibTransId="{8867AC91-A250-7645-81C3-1AAB0FED3B9D}"/>
    <dgm:cxn modelId="{A168AD1D-9DFE-AE4A-B52C-1163361A1646}" srcId="{20C154E0-0D4A-C942-9D52-415BD53E9C6F}" destId="{6039DD28-F73A-B846-B013-9C6CCDC383B9}" srcOrd="1" destOrd="0" parTransId="{0E13AE4D-EEC6-EA44-A5A7-9583C0CC7588}" sibTransId="{2692A7A9-FD83-194A-88B9-1B2495364260}"/>
    <dgm:cxn modelId="{F1905720-502F-5E4D-87BF-873F81CA57C1}" type="presOf" srcId="{6DBACA9B-A03C-984F-AB25-1A2209F3E70C}" destId="{5FDF08AD-7E96-7C40-899B-49951E18BDF1}" srcOrd="0" destOrd="0" presId="urn:microsoft.com/office/officeart/2005/8/layout/hList1"/>
    <dgm:cxn modelId="{F7916830-1805-5446-BB11-0290D44BEF2F}" srcId="{20C154E0-0D4A-C942-9D52-415BD53E9C6F}" destId="{55F0026F-43BB-714D-9057-0B1E07ABC908}" srcOrd="0" destOrd="0" parTransId="{BEBDEC7A-271B-154E-8F89-4DA4A5D5691C}" sibTransId="{5FAAE668-5E0C-0545-AFA4-A676373048DF}"/>
    <dgm:cxn modelId="{EA04D530-DDA5-5748-88D9-7BE3586AD7FB}" type="presOf" srcId="{417FC343-0DBD-5147-9471-D9DB0F3FFF01}" destId="{9D274C8D-1E0A-034F-8753-1095ADF3DB89}" srcOrd="0" destOrd="0" presId="urn:microsoft.com/office/officeart/2005/8/layout/hList1"/>
    <dgm:cxn modelId="{009A2167-E530-FD42-B274-D18B7EEBBB49}" type="presOf" srcId="{F4B9FAFE-E5D9-B849-BF63-F4E18357CF58}" destId="{D8F7D9C9-E9C5-DA40-94BD-60B2108E8984}" srcOrd="0" destOrd="0" presId="urn:microsoft.com/office/officeart/2005/8/layout/hList1"/>
    <dgm:cxn modelId="{34593551-02AE-EB4C-A33A-F97B482DA402}" srcId="{6DBACA9B-A03C-984F-AB25-1A2209F3E70C}" destId="{C4503EF0-410A-B54A-BEF0-9EBFF7290342}" srcOrd="0" destOrd="0" parTransId="{ECB64D1E-582D-E14E-B2CC-487E564E53F2}" sibTransId="{222F41A1-2B55-FE40-8652-A4C8323B5059}"/>
    <dgm:cxn modelId="{4DD04C7D-736F-354D-9BF4-9CBA2E6EF2A8}" type="presOf" srcId="{C4503EF0-410A-B54A-BEF0-9EBFF7290342}" destId="{17F467D6-7CC0-C14C-AB49-E55A883696CF}" srcOrd="0" destOrd="0" presId="urn:microsoft.com/office/officeart/2005/8/layout/hList1"/>
    <dgm:cxn modelId="{EFDA169F-2480-DD4D-A4DD-8D9F22701B24}" srcId="{6DBACA9B-A03C-984F-AB25-1A2209F3E70C}" destId="{0499494A-7A1F-B24F-9603-9D8AEDF450A2}" srcOrd="2" destOrd="0" parTransId="{44A825A9-B8CB-774B-91BA-47C4426E5D8E}" sibTransId="{B7176A41-AE94-234B-9AB7-06069A5E4C16}"/>
    <dgm:cxn modelId="{B1E9BFAA-76DA-2048-9B97-5DBA2E41ADCA}" srcId="{0499494A-7A1F-B24F-9603-9D8AEDF450A2}" destId="{F4B9FAFE-E5D9-B849-BF63-F4E18357CF58}" srcOrd="0" destOrd="0" parTransId="{55091190-5CB1-4443-B3B6-0A30CCEB0152}" sibTransId="{47519EBA-705A-894E-9412-57D87CA5BE2D}"/>
    <dgm:cxn modelId="{01E72CBF-B9C9-FA48-A8CD-1A8B41D3663B}" srcId="{C4503EF0-410A-B54A-BEF0-9EBFF7290342}" destId="{417FC343-0DBD-5147-9471-D9DB0F3FFF01}" srcOrd="0" destOrd="0" parTransId="{5797053E-4049-C643-859F-4745849C8EE3}" sibTransId="{2019AC4F-A7EC-C449-91E0-AAE551BA1813}"/>
    <dgm:cxn modelId="{8CEEA5ED-1A37-A64F-A452-BA299A66361A}" type="presOf" srcId="{6039DD28-F73A-B846-B013-9C6CCDC383B9}" destId="{5CC3F0F9-2198-E940-9C45-714D1B179E6F}" srcOrd="0" destOrd="1" presId="urn:microsoft.com/office/officeart/2005/8/layout/hList1"/>
    <dgm:cxn modelId="{A89F66F4-9542-AC44-A5BD-41005C8F754E}" type="presOf" srcId="{0499494A-7A1F-B24F-9603-9D8AEDF450A2}" destId="{2F372427-7A9F-9C4D-A648-6D39DC64D1E5}" srcOrd="0" destOrd="0" presId="urn:microsoft.com/office/officeart/2005/8/layout/hList1"/>
    <dgm:cxn modelId="{C40B6E05-FCEF-1348-86AC-6B7656FCFE14}" type="presParOf" srcId="{5FDF08AD-7E96-7C40-899B-49951E18BDF1}" destId="{81823C6A-6529-314B-9A2C-761B2C19BAAF}" srcOrd="0" destOrd="0" presId="urn:microsoft.com/office/officeart/2005/8/layout/hList1"/>
    <dgm:cxn modelId="{D37AD5A7-FF20-454D-B6DF-3DD0E09A095C}" type="presParOf" srcId="{81823C6A-6529-314B-9A2C-761B2C19BAAF}" destId="{17F467D6-7CC0-C14C-AB49-E55A883696CF}" srcOrd="0" destOrd="0" presId="urn:microsoft.com/office/officeart/2005/8/layout/hList1"/>
    <dgm:cxn modelId="{E504A0A5-3AA8-9C47-9983-AF2D094F09FC}" type="presParOf" srcId="{81823C6A-6529-314B-9A2C-761B2C19BAAF}" destId="{9D274C8D-1E0A-034F-8753-1095ADF3DB89}" srcOrd="1" destOrd="0" presId="urn:microsoft.com/office/officeart/2005/8/layout/hList1"/>
    <dgm:cxn modelId="{3411AF30-2579-3545-8206-741013AF169D}" type="presParOf" srcId="{5FDF08AD-7E96-7C40-899B-49951E18BDF1}" destId="{A788A2CE-FA39-DB4B-9E0A-FE291A15FDDF}" srcOrd="1" destOrd="0" presId="urn:microsoft.com/office/officeart/2005/8/layout/hList1"/>
    <dgm:cxn modelId="{720FC328-769B-F040-AB98-CFE2C5159431}" type="presParOf" srcId="{5FDF08AD-7E96-7C40-899B-49951E18BDF1}" destId="{28ED4450-4DA0-7A43-9CC5-5D4BC5CC504A}" srcOrd="2" destOrd="0" presId="urn:microsoft.com/office/officeart/2005/8/layout/hList1"/>
    <dgm:cxn modelId="{5777CD68-BD5F-F04A-AB68-F8018CC984C7}" type="presParOf" srcId="{28ED4450-4DA0-7A43-9CC5-5D4BC5CC504A}" destId="{E1767E32-BF20-5A4B-BDE1-FDA25F895489}" srcOrd="0" destOrd="0" presId="urn:microsoft.com/office/officeart/2005/8/layout/hList1"/>
    <dgm:cxn modelId="{1DCA1366-12E4-2F4E-B0BF-4562ED05CBC2}" type="presParOf" srcId="{28ED4450-4DA0-7A43-9CC5-5D4BC5CC504A}" destId="{5CC3F0F9-2198-E940-9C45-714D1B179E6F}" srcOrd="1" destOrd="0" presId="urn:microsoft.com/office/officeart/2005/8/layout/hList1"/>
    <dgm:cxn modelId="{42308602-D939-4343-B780-272890C4D670}" type="presParOf" srcId="{5FDF08AD-7E96-7C40-899B-49951E18BDF1}" destId="{3A92B956-2E03-1E40-9912-6839A29A4020}" srcOrd="3" destOrd="0" presId="urn:microsoft.com/office/officeart/2005/8/layout/hList1"/>
    <dgm:cxn modelId="{8ED946EA-D242-264F-86EE-021AFE2B06C7}" type="presParOf" srcId="{5FDF08AD-7E96-7C40-899B-49951E18BDF1}" destId="{E667B9A0-BA8A-424D-8AE4-21EC08E9F1CC}" srcOrd="4" destOrd="0" presId="urn:microsoft.com/office/officeart/2005/8/layout/hList1"/>
    <dgm:cxn modelId="{242F8628-4E42-BE4B-8C8F-11902F9B33FB}" type="presParOf" srcId="{E667B9A0-BA8A-424D-8AE4-21EC08E9F1CC}" destId="{2F372427-7A9F-9C4D-A648-6D39DC64D1E5}" srcOrd="0" destOrd="0" presId="urn:microsoft.com/office/officeart/2005/8/layout/hList1"/>
    <dgm:cxn modelId="{A0762E22-715A-704F-A07F-B771260013A7}" type="presParOf" srcId="{E667B9A0-BA8A-424D-8AE4-21EC08E9F1CC}" destId="{D8F7D9C9-E9C5-DA40-94BD-60B2108E898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DBACA9B-A03C-984F-AB25-1A2209F3E70C}"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s-ES"/>
        </a:p>
      </dgm:t>
    </dgm:pt>
    <dgm:pt modelId="{C4503EF0-410A-B54A-BEF0-9EBFF7290342}">
      <dgm:prSet phldrT="[Texto]"/>
      <dgm:spPr>
        <a:solidFill>
          <a:srgbClr val="004E98"/>
        </a:solidFill>
      </dgm:spPr>
      <dgm:t>
        <a:bodyPr/>
        <a:lstStyle/>
        <a:p>
          <a:pPr>
            <a:buFont typeface="Arial" panose="020B0604020202020204" pitchFamily="34" charset="0"/>
            <a:buChar char="•"/>
          </a:pPr>
          <a:r>
            <a:rPr lang="es-MX" dirty="0"/>
            <a:t>Green Belt </a:t>
          </a:r>
          <a:endParaRPr lang="es-ES" dirty="0"/>
        </a:p>
      </dgm:t>
    </dgm:pt>
    <dgm:pt modelId="{ECB64D1E-582D-E14E-B2CC-487E564E53F2}" type="parTrans" cxnId="{34593551-02AE-EB4C-A33A-F97B482DA402}">
      <dgm:prSet/>
      <dgm:spPr/>
      <dgm:t>
        <a:bodyPr/>
        <a:lstStyle/>
        <a:p>
          <a:endParaRPr lang="es-ES"/>
        </a:p>
      </dgm:t>
    </dgm:pt>
    <dgm:pt modelId="{222F41A1-2B55-FE40-8652-A4C8323B5059}" type="sibTrans" cxnId="{34593551-02AE-EB4C-A33A-F97B482DA402}">
      <dgm:prSet/>
      <dgm:spPr/>
      <dgm:t>
        <a:bodyPr/>
        <a:lstStyle/>
        <a:p>
          <a:endParaRPr lang="es-ES"/>
        </a:p>
      </dgm:t>
    </dgm:pt>
    <dgm:pt modelId="{417FC343-0DBD-5147-9471-D9DB0F3FFF01}">
      <dgm:prSet phldrT="[Texto]"/>
      <dgm:spPr/>
      <dgm:t>
        <a:bodyPr/>
        <a:lstStyle/>
        <a:p>
          <a:pPr>
            <a:buFont typeface="Arial" panose="020B0604020202020204" pitchFamily="34" charset="0"/>
            <a:buChar char="•"/>
          </a:pPr>
          <a:r>
            <a:rPr lang="es-MX" dirty="0"/>
            <a:t>Líder de proyecto de proceso de mejora que está entrenado y “certificado” en la metodología y las herramientas Seis Sigma y que es responsable por la ejecución exitosa de proyectos. </a:t>
          </a:r>
          <a:endParaRPr lang="es-ES" dirty="0"/>
        </a:p>
      </dgm:t>
    </dgm:pt>
    <dgm:pt modelId="{5797053E-4049-C643-859F-4745849C8EE3}" type="parTrans" cxnId="{01E72CBF-B9C9-FA48-A8CD-1A8B41D3663B}">
      <dgm:prSet/>
      <dgm:spPr/>
      <dgm:t>
        <a:bodyPr/>
        <a:lstStyle/>
        <a:p>
          <a:endParaRPr lang="es-ES"/>
        </a:p>
      </dgm:t>
    </dgm:pt>
    <dgm:pt modelId="{2019AC4F-A7EC-C449-91E0-AAE551BA1813}" type="sibTrans" cxnId="{01E72CBF-B9C9-FA48-A8CD-1A8B41D3663B}">
      <dgm:prSet/>
      <dgm:spPr/>
      <dgm:t>
        <a:bodyPr/>
        <a:lstStyle/>
        <a:p>
          <a:endParaRPr lang="es-ES"/>
        </a:p>
      </dgm:t>
    </dgm:pt>
    <dgm:pt modelId="{20C154E0-0D4A-C942-9D52-415BD53E9C6F}">
      <dgm:prSet phldrT="[Texto]"/>
      <dgm:spPr>
        <a:solidFill>
          <a:srgbClr val="004E98"/>
        </a:solidFill>
      </dgm:spPr>
      <dgm:t>
        <a:bodyPr/>
        <a:lstStyle/>
        <a:p>
          <a:pPr>
            <a:buFont typeface="Arial" panose="020B0604020202020204" pitchFamily="34" charset="0"/>
            <a:buChar char="•"/>
          </a:pPr>
          <a:r>
            <a:rPr lang="es-MX" dirty="0"/>
            <a:t>Team Members </a:t>
          </a:r>
          <a:endParaRPr lang="es-ES" dirty="0"/>
        </a:p>
      </dgm:t>
    </dgm:pt>
    <dgm:pt modelId="{AFD70ED6-0B6A-E14A-92FB-612F38A2DBA8}" type="parTrans" cxnId="{CF1E1218-FB39-EA4C-B588-C80F3E1E9F13}">
      <dgm:prSet/>
      <dgm:spPr/>
      <dgm:t>
        <a:bodyPr/>
        <a:lstStyle/>
        <a:p>
          <a:endParaRPr lang="es-ES"/>
        </a:p>
      </dgm:t>
    </dgm:pt>
    <dgm:pt modelId="{8867AC91-A250-7645-81C3-1AAB0FED3B9D}" type="sibTrans" cxnId="{CF1E1218-FB39-EA4C-B588-C80F3E1E9F13}">
      <dgm:prSet/>
      <dgm:spPr/>
      <dgm:t>
        <a:bodyPr/>
        <a:lstStyle/>
        <a:p>
          <a:endParaRPr lang="es-ES"/>
        </a:p>
      </dgm:t>
    </dgm:pt>
    <dgm:pt modelId="{55F0026F-43BB-714D-9057-0B1E07ABC908}">
      <dgm:prSet phldrT="[Texto]"/>
      <dgm:spPr/>
      <dgm:t>
        <a:bodyPr/>
        <a:lstStyle/>
        <a:p>
          <a:pPr>
            <a:buFont typeface="Arial" panose="020B0604020202020204" pitchFamily="34" charset="0"/>
            <a:buChar char="•"/>
          </a:pPr>
          <a:r>
            <a:rPr lang="es-MX" dirty="0"/>
            <a:t>Son personas que ofrecen sus conocimientos y experiencia de tiempo parcial. </a:t>
          </a:r>
          <a:endParaRPr lang="es-ES" dirty="0"/>
        </a:p>
      </dgm:t>
    </dgm:pt>
    <dgm:pt modelId="{BEBDEC7A-271B-154E-8F89-4DA4A5D5691C}" type="parTrans" cxnId="{F7916830-1805-5446-BB11-0290D44BEF2F}">
      <dgm:prSet/>
      <dgm:spPr/>
      <dgm:t>
        <a:bodyPr/>
        <a:lstStyle/>
        <a:p>
          <a:endParaRPr lang="es-ES"/>
        </a:p>
      </dgm:t>
    </dgm:pt>
    <dgm:pt modelId="{5FAAE668-5E0C-0545-AFA4-A676373048DF}" type="sibTrans" cxnId="{F7916830-1805-5446-BB11-0290D44BEF2F}">
      <dgm:prSet/>
      <dgm:spPr/>
      <dgm:t>
        <a:bodyPr/>
        <a:lstStyle/>
        <a:p>
          <a:endParaRPr lang="es-ES"/>
        </a:p>
      </dgm:t>
    </dgm:pt>
    <dgm:pt modelId="{668535A2-A013-C241-8E66-C05682303D78}">
      <dgm:prSet phldrT="[Texto]"/>
      <dgm:spPr/>
      <dgm:t>
        <a:bodyPr/>
        <a:lstStyle/>
        <a:p>
          <a:pPr>
            <a:buFont typeface="Arial" panose="020B0604020202020204" pitchFamily="34" charset="0"/>
            <a:buChar char="•"/>
          </a:pPr>
          <a:r>
            <a:rPr lang="es-MX" dirty="0"/>
            <a:t>Representan sus áreas ya sea que estén directamente o indirectamente involucradas en el proyecto.</a:t>
          </a:r>
          <a:endParaRPr lang="es-ES" dirty="0"/>
        </a:p>
      </dgm:t>
    </dgm:pt>
    <dgm:pt modelId="{3266590B-62C3-B04F-B841-CED08E5C0EDE}" type="parTrans" cxnId="{5AB7A99C-591E-D845-9928-70D57882D7AA}">
      <dgm:prSet/>
      <dgm:spPr/>
      <dgm:t>
        <a:bodyPr/>
        <a:lstStyle/>
        <a:p>
          <a:endParaRPr lang="es-ES"/>
        </a:p>
      </dgm:t>
    </dgm:pt>
    <dgm:pt modelId="{1D9FCDE2-342F-CB45-AA49-56F089D6F498}" type="sibTrans" cxnId="{5AB7A99C-591E-D845-9928-70D57882D7AA}">
      <dgm:prSet/>
      <dgm:spPr/>
      <dgm:t>
        <a:bodyPr/>
        <a:lstStyle/>
        <a:p>
          <a:endParaRPr lang="es-ES"/>
        </a:p>
      </dgm:t>
    </dgm:pt>
    <dgm:pt modelId="{5FDF08AD-7E96-7C40-899B-49951E18BDF1}" type="pres">
      <dgm:prSet presAssocID="{6DBACA9B-A03C-984F-AB25-1A2209F3E70C}" presName="Name0" presStyleCnt="0">
        <dgm:presLayoutVars>
          <dgm:dir/>
          <dgm:animLvl val="lvl"/>
          <dgm:resizeHandles val="exact"/>
        </dgm:presLayoutVars>
      </dgm:prSet>
      <dgm:spPr/>
    </dgm:pt>
    <dgm:pt modelId="{81823C6A-6529-314B-9A2C-761B2C19BAAF}" type="pres">
      <dgm:prSet presAssocID="{C4503EF0-410A-B54A-BEF0-9EBFF7290342}" presName="composite" presStyleCnt="0"/>
      <dgm:spPr/>
    </dgm:pt>
    <dgm:pt modelId="{17F467D6-7CC0-C14C-AB49-E55A883696CF}" type="pres">
      <dgm:prSet presAssocID="{C4503EF0-410A-B54A-BEF0-9EBFF7290342}" presName="parTx" presStyleLbl="alignNode1" presStyleIdx="0" presStyleCnt="2">
        <dgm:presLayoutVars>
          <dgm:chMax val="0"/>
          <dgm:chPref val="0"/>
          <dgm:bulletEnabled val="1"/>
        </dgm:presLayoutVars>
      </dgm:prSet>
      <dgm:spPr/>
    </dgm:pt>
    <dgm:pt modelId="{9D274C8D-1E0A-034F-8753-1095ADF3DB89}" type="pres">
      <dgm:prSet presAssocID="{C4503EF0-410A-B54A-BEF0-9EBFF7290342}" presName="desTx" presStyleLbl="alignAccFollowNode1" presStyleIdx="0" presStyleCnt="2">
        <dgm:presLayoutVars>
          <dgm:bulletEnabled val="1"/>
        </dgm:presLayoutVars>
      </dgm:prSet>
      <dgm:spPr/>
    </dgm:pt>
    <dgm:pt modelId="{A788A2CE-FA39-DB4B-9E0A-FE291A15FDDF}" type="pres">
      <dgm:prSet presAssocID="{222F41A1-2B55-FE40-8652-A4C8323B5059}" presName="space" presStyleCnt="0"/>
      <dgm:spPr/>
    </dgm:pt>
    <dgm:pt modelId="{28ED4450-4DA0-7A43-9CC5-5D4BC5CC504A}" type="pres">
      <dgm:prSet presAssocID="{20C154E0-0D4A-C942-9D52-415BD53E9C6F}" presName="composite" presStyleCnt="0"/>
      <dgm:spPr/>
    </dgm:pt>
    <dgm:pt modelId="{E1767E32-BF20-5A4B-BDE1-FDA25F895489}" type="pres">
      <dgm:prSet presAssocID="{20C154E0-0D4A-C942-9D52-415BD53E9C6F}" presName="parTx" presStyleLbl="alignNode1" presStyleIdx="1" presStyleCnt="2">
        <dgm:presLayoutVars>
          <dgm:chMax val="0"/>
          <dgm:chPref val="0"/>
          <dgm:bulletEnabled val="1"/>
        </dgm:presLayoutVars>
      </dgm:prSet>
      <dgm:spPr/>
    </dgm:pt>
    <dgm:pt modelId="{5CC3F0F9-2198-E940-9C45-714D1B179E6F}" type="pres">
      <dgm:prSet presAssocID="{20C154E0-0D4A-C942-9D52-415BD53E9C6F}" presName="desTx" presStyleLbl="alignAccFollowNode1" presStyleIdx="1" presStyleCnt="2">
        <dgm:presLayoutVars>
          <dgm:bulletEnabled val="1"/>
        </dgm:presLayoutVars>
      </dgm:prSet>
      <dgm:spPr/>
    </dgm:pt>
  </dgm:ptLst>
  <dgm:cxnLst>
    <dgm:cxn modelId="{F05F4506-17CE-F24E-AB53-3B093DB260FB}" type="presOf" srcId="{20C154E0-0D4A-C942-9D52-415BD53E9C6F}" destId="{E1767E32-BF20-5A4B-BDE1-FDA25F895489}" srcOrd="0" destOrd="0" presId="urn:microsoft.com/office/officeart/2005/8/layout/hList1"/>
    <dgm:cxn modelId="{6A76E606-1A5E-C74B-9C58-0D22B24369E0}" type="presOf" srcId="{55F0026F-43BB-714D-9057-0B1E07ABC908}" destId="{5CC3F0F9-2198-E940-9C45-714D1B179E6F}" srcOrd="0" destOrd="0" presId="urn:microsoft.com/office/officeart/2005/8/layout/hList1"/>
    <dgm:cxn modelId="{CF1E1218-FB39-EA4C-B588-C80F3E1E9F13}" srcId="{6DBACA9B-A03C-984F-AB25-1A2209F3E70C}" destId="{20C154E0-0D4A-C942-9D52-415BD53E9C6F}" srcOrd="1" destOrd="0" parTransId="{AFD70ED6-0B6A-E14A-92FB-612F38A2DBA8}" sibTransId="{8867AC91-A250-7645-81C3-1AAB0FED3B9D}"/>
    <dgm:cxn modelId="{F1905720-502F-5E4D-87BF-873F81CA57C1}" type="presOf" srcId="{6DBACA9B-A03C-984F-AB25-1A2209F3E70C}" destId="{5FDF08AD-7E96-7C40-899B-49951E18BDF1}" srcOrd="0" destOrd="0" presId="urn:microsoft.com/office/officeart/2005/8/layout/hList1"/>
    <dgm:cxn modelId="{F7916830-1805-5446-BB11-0290D44BEF2F}" srcId="{20C154E0-0D4A-C942-9D52-415BD53E9C6F}" destId="{55F0026F-43BB-714D-9057-0B1E07ABC908}" srcOrd="0" destOrd="0" parTransId="{BEBDEC7A-271B-154E-8F89-4DA4A5D5691C}" sibTransId="{5FAAE668-5E0C-0545-AFA4-A676373048DF}"/>
    <dgm:cxn modelId="{EA04D530-DDA5-5748-88D9-7BE3586AD7FB}" type="presOf" srcId="{417FC343-0DBD-5147-9471-D9DB0F3FFF01}" destId="{9D274C8D-1E0A-034F-8753-1095ADF3DB89}" srcOrd="0" destOrd="0" presId="urn:microsoft.com/office/officeart/2005/8/layout/hList1"/>
    <dgm:cxn modelId="{34593551-02AE-EB4C-A33A-F97B482DA402}" srcId="{6DBACA9B-A03C-984F-AB25-1A2209F3E70C}" destId="{C4503EF0-410A-B54A-BEF0-9EBFF7290342}" srcOrd="0" destOrd="0" parTransId="{ECB64D1E-582D-E14E-B2CC-487E564E53F2}" sibTransId="{222F41A1-2B55-FE40-8652-A4C8323B5059}"/>
    <dgm:cxn modelId="{4DD04C7D-736F-354D-9BF4-9CBA2E6EF2A8}" type="presOf" srcId="{C4503EF0-410A-B54A-BEF0-9EBFF7290342}" destId="{17F467D6-7CC0-C14C-AB49-E55A883696CF}" srcOrd="0" destOrd="0" presId="urn:microsoft.com/office/officeart/2005/8/layout/hList1"/>
    <dgm:cxn modelId="{5AB7A99C-591E-D845-9928-70D57882D7AA}" srcId="{20C154E0-0D4A-C942-9D52-415BD53E9C6F}" destId="{668535A2-A013-C241-8E66-C05682303D78}" srcOrd="1" destOrd="0" parTransId="{3266590B-62C3-B04F-B841-CED08E5C0EDE}" sibTransId="{1D9FCDE2-342F-CB45-AA49-56F089D6F498}"/>
    <dgm:cxn modelId="{01E72CBF-B9C9-FA48-A8CD-1A8B41D3663B}" srcId="{C4503EF0-410A-B54A-BEF0-9EBFF7290342}" destId="{417FC343-0DBD-5147-9471-D9DB0F3FFF01}" srcOrd="0" destOrd="0" parTransId="{5797053E-4049-C643-859F-4745849C8EE3}" sibTransId="{2019AC4F-A7EC-C449-91E0-AAE551BA1813}"/>
    <dgm:cxn modelId="{FDCA54EE-2399-F443-8B9C-67328FCA81AF}" type="presOf" srcId="{668535A2-A013-C241-8E66-C05682303D78}" destId="{5CC3F0F9-2198-E940-9C45-714D1B179E6F}" srcOrd="0" destOrd="1" presId="urn:microsoft.com/office/officeart/2005/8/layout/hList1"/>
    <dgm:cxn modelId="{C40B6E05-FCEF-1348-86AC-6B7656FCFE14}" type="presParOf" srcId="{5FDF08AD-7E96-7C40-899B-49951E18BDF1}" destId="{81823C6A-6529-314B-9A2C-761B2C19BAAF}" srcOrd="0" destOrd="0" presId="urn:microsoft.com/office/officeart/2005/8/layout/hList1"/>
    <dgm:cxn modelId="{D37AD5A7-FF20-454D-B6DF-3DD0E09A095C}" type="presParOf" srcId="{81823C6A-6529-314B-9A2C-761B2C19BAAF}" destId="{17F467D6-7CC0-C14C-AB49-E55A883696CF}" srcOrd="0" destOrd="0" presId="urn:microsoft.com/office/officeart/2005/8/layout/hList1"/>
    <dgm:cxn modelId="{E504A0A5-3AA8-9C47-9983-AF2D094F09FC}" type="presParOf" srcId="{81823C6A-6529-314B-9A2C-761B2C19BAAF}" destId="{9D274C8D-1E0A-034F-8753-1095ADF3DB89}" srcOrd="1" destOrd="0" presId="urn:microsoft.com/office/officeart/2005/8/layout/hList1"/>
    <dgm:cxn modelId="{3411AF30-2579-3545-8206-741013AF169D}" type="presParOf" srcId="{5FDF08AD-7E96-7C40-899B-49951E18BDF1}" destId="{A788A2CE-FA39-DB4B-9E0A-FE291A15FDDF}" srcOrd="1" destOrd="0" presId="urn:microsoft.com/office/officeart/2005/8/layout/hList1"/>
    <dgm:cxn modelId="{720FC328-769B-F040-AB98-CFE2C5159431}" type="presParOf" srcId="{5FDF08AD-7E96-7C40-899B-49951E18BDF1}" destId="{28ED4450-4DA0-7A43-9CC5-5D4BC5CC504A}" srcOrd="2" destOrd="0" presId="urn:microsoft.com/office/officeart/2005/8/layout/hList1"/>
    <dgm:cxn modelId="{5777CD68-BD5F-F04A-AB68-F8018CC984C7}" type="presParOf" srcId="{28ED4450-4DA0-7A43-9CC5-5D4BC5CC504A}" destId="{E1767E32-BF20-5A4B-BDE1-FDA25F895489}" srcOrd="0" destOrd="0" presId="urn:microsoft.com/office/officeart/2005/8/layout/hList1"/>
    <dgm:cxn modelId="{1DCA1366-12E4-2F4E-B0BF-4562ED05CBC2}" type="presParOf" srcId="{28ED4450-4DA0-7A43-9CC5-5D4BC5CC504A}" destId="{5CC3F0F9-2198-E940-9C45-714D1B179E6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F875BF-EB7E-F649-A24D-2A306DD2E496}" type="doc">
      <dgm:prSet loTypeId="urn:microsoft.com/office/officeart/2005/8/layout/hChevron3" loCatId="" qsTypeId="urn:microsoft.com/office/officeart/2005/8/quickstyle/simple1" qsCatId="simple" csTypeId="urn:microsoft.com/office/officeart/2005/8/colors/accent1_2" csCatId="accent1" phldr="1"/>
      <dgm:spPr/>
    </dgm:pt>
    <dgm:pt modelId="{D422A2F4-B254-3A4E-8C40-7CA41254AEA9}">
      <dgm:prSet phldrT="[Texto]" custT="1"/>
      <dgm:spPr>
        <a:solidFill>
          <a:srgbClr val="E5692B"/>
        </a:solidFill>
      </dgm:spPr>
      <dgm:t>
        <a:bodyPr/>
        <a:lstStyle/>
        <a:p>
          <a:r>
            <a:rPr lang="es-ES" sz="2000" dirty="0"/>
            <a:t>Definir</a:t>
          </a:r>
        </a:p>
      </dgm:t>
    </dgm:pt>
    <dgm:pt modelId="{12588823-A5BE-5C4E-A28D-34C8AB5BB911}" type="parTrans" cxnId="{872C730F-36C6-E949-9B3F-C9B2AC6441BD}">
      <dgm:prSet/>
      <dgm:spPr/>
      <dgm:t>
        <a:bodyPr/>
        <a:lstStyle/>
        <a:p>
          <a:endParaRPr lang="es-ES" sz="1800"/>
        </a:p>
      </dgm:t>
    </dgm:pt>
    <dgm:pt modelId="{D3BCF32E-C19A-AD4C-98EB-98005C122636}" type="sibTrans" cxnId="{872C730F-36C6-E949-9B3F-C9B2AC6441BD}">
      <dgm:prSet/>
      <dgm:spPr/>
      <dgm:t>
        <a:bodyPr/>
        <a:lstStyle/>
        <a:p>
          <a:endParaRPr lang="es-ES" sz="1800"/>
        </a:p>
      </dgm:t>
    </dgm:pt>
    <dgm:pt modelId="{76B1B3E8-B523-544C-AAAA-183B616B67A8}">
      <dgm:prSet phldrT="[Texto]" custT="1"/>
      <dgm:spPr>
        <a:solidFill>
          <a:srgbClr val="004E98"/>
        </a:solidFill>
      </dgm:spPr>
      <dgm:t>
        <a:bodyPr/>
        <a:lstStyle/>
        <a:p>
          <a:r>
            <a:rPr lang="es-ES" sz="2000" dirty="0"/>
            <a:t>Medir</a:t>
          </a:r>
        </a:p>
      </dgm:t>
    </dgm:pt>
    <dgm:pt modelId="{BBD6A68D-D048-2548-ADEF-1F62E439DE66}" type="parTrans" cxnId="{1D3F4658-5C81-8E4A-B08A-831D17225E5E}">
      <dgm:prSet/>
      <dgm:spPr/>
      <dgm:t>
        <a:bodyPr/>
        <a:lstStyle/>
        <a:p>
          <a:endParaRPr lang="es-ES" sz="1800"/>
        </a:p>
      </dgm:t>
    </dgm:pt>
    <dgm:pt modelId="{91563002-56EC-F14A-B57E-B747EB46B870}" type="sibTrans" cxnId="{1D3F4658-5C81-8E4A-B08A-831D17225E5E}">
      <dgm:prSet/>
      <dgm:spPr/>
      <dgm:t>
        <a:bodyPr/>
        <a:lstStyle/>
        <a:p>
          <a:endParaRPr lang="es-ES" sz="1800"/>
        </a:p>
      </dgm:t>
    </dgm:pt>
    <dgm:pt modelId="{BF0C680E-76A4-564F-B918-FFB6FFCEA004}">
      <dgm:prSet phldrT="[Texto]" custT="1"/>
      <dgm:spPr>
        <a:solidFill>
          <a:srgbClr val="004E98"/>
        </a:solidFill>
      </dgm:spPr>
      <dgm:t>
        <a:bodyPr/>
        <a:lstStyle/>
        <a:p>
          <a:r>
            <a:rPr lang="es-ES" sz="2000" dirty="0"/>
            <a:t>Analizar</a:t>
          </a:r>
        </a:p>
      </dgm:t>
    </dgm:pt>
    <dgm:pt modelId="{5B31A4B3-865C-7345-BCAB-0D4F5BA9193E}" type="parTrans" cxnId="{B3AC1FA7-44B6-6B4B-ADBC-8257FDCD91CA}">
      <dgm:prSet/>
      <dgm:spPr/>
      <dgm:t>
        <a:bodyPr/>
        <a:lstStyle/>
        <a:p>
          <a:endParaRPr lang="es-ES" sz="1800"/>
        </a:p>
      </dgm:t>
    </dgm:pt>
    <dgm:pt modelId="{1992DBA3-3605-134B-965A-53F774459A00}" type="sibTrans" cxnId="{B3AC1FA7-44B6-6B4B-ADBC-8257FDCD91CA}">
      <dgm:prSet/>
      <dgm:spPr/>
      <dgm:t>
        <a:bodyPr/>
        <a:lstStyle/>
        <a:p>
          <a:endParaRPr lang="es-ES" sz="1800"/>
        </a:p>
      </dgm:t>
    </dgm:pt>
    <dgm:pt modelId="{E6AAA6EA-CD12-8F4E-9C6A-9D71EB7F5E80}">
      <dgm:prSet phldrT="[Texto]" custT="1"/>
      <dgm:spPr>
        <a:solidFill>
          <a:srgbClr val="004E98"/>
        </a:solidFill>
      </dgm:spPr>
      <dgm:t>
        <a:bodyPr/>
        <a:lstStyle/>
        <a:p>
          <a:r>
            <a:rPr lang="es-ES" sz="2000" dirty="0"/>
            <a:t>Mejorar</a:t>
          </a:r>
        </a:p>
      </dgm:t>
    </dgm:pt>
    <dgm:pt modelId="{52DE6230-E668-0547-A636-32A690E9B3E2}" type="parTrans" cxnId="{435D0941-0382-8F4E-87D0-4AC176F9DC16}">
      <dgm:prSet/>
      <dgm:spPr/>
      <dgm:t>
        <a:bodyPr/>
        <a:lstStyle/>
        <a:p>
          <a:endParaRPr lang="es-ES" sz="1800"/>
        </a:p>
      </dgm:t>
    </dgm:pt>
    <dgm:pt modelId="{A6D57F86-7C29-DA43-A613-FE679FEEDBAF}" type="sibTrans" cxnId="{435D0941-0382-8F4E-87D0-4AC176F9DC16}">
      <dgm:prSet/>
      <dgm:spPr/>
      <dgm:t>
        <a:bodyPr/>
        <a:lstStyle/>
        <a:p>
          <a:endParaRPr lang="es-ES" sz="1800"/>
        </a:p>
      </dgm:t>
    </dgm:pt>
    <dgm:pt modelId="{00CC7FA8-7E16-B34D-93B5-EC656D6735A1}">
      <dgm:prSet phldrT="[Texto]" custT="1"/>
      <dgm:spPr>
        <a:solidFill>
          <a:srgbClr val="004E98"/>
        </a:solidFill>
      </dgm:spPr>
      <dgm:t>
        <a:bodyPr/>
        <a:lstStyle/>
        <a:p>
          <a:r>
            <a:rPr lang="es-ES" sz="2000" dirty="0"/>
            <a:t>Controlar</a:t>
          </a:r>
        </a:p>
      </dgm:t>
    </dgm:pt>
    <dgm:pt modelId="{8DFA2E44-C10C-9C44-B2BC-D8C5836F6C49}" type="parTrans" cxnId="{06CA4638-DA96-D241-A5CE-25D70202FEA0}">
      <dgm:prSet/>
      <dgm:spPr/>
      <dgm:t>
        <a:bodyPr/>
        <a:lstStyle/>
        <a:p>
          <a:endParaRPr lang="es-ES" sz="1800"/>
        </a:p>
      </dgm:t>
    </dgm:pt>
    <dgm:pt modelId="{7026CD48-4EC1-5047-98BC-A2DEE41BE8F8}" type="sibTrans" cxnId="{06CA4638-DA96-D241-A5CE-25D70202FEA0}">
      <dgm:prSet/>
      <dgm:spPr/>
      <dgm:t>
        <a:bodyPr/>
        <a:lstStyle/>
        <a:p>
          <a:endParaRPr lang="es-ES" sz="1800"/>
        </a:p>
      </dgm:t>
    </dgm:pt>
    <dgm:pt modelId="{88FDB67D-55B8-9241-AEA8-6176AEFAE33F}" type="pres">
      <dgm:prSet presAssocID="{07F875BF-EB7E-F649-A24D-2A306DD2E496}" presName="Name0" presStyleCnt="0">
        <dgm:presLayoutVars>
          <dgm:dir/>
          <dgm:resizeHandles val="exact"/>
        </dgm:presLayoutVars>
      </dgm:prSet>
      <dgm:spPr/>
    </dgm:pt>
    <dgm:pt modelId="{98282CA4-6D4D-8842-A58A-FEB8141E90F4}" type="pres">
      <dgm:prSet presAssocID="{D422A2F4-B254-3A4E-8C40-7CA41254AEA9}" presName="parTxOnly" presStyleLbl="node1" presStyleIdx="0" presStyleCnt="5">
        <dgm:presLayoutVars>
          <dgm:bulletEnabled val="1"/>
        </dgm:presLayoutVars>
      </dgm:prSet>
      <dgm:spPr/>
    </dgm:pt>
    <dgm:pt modelId="{142033B2-AA1A-8547-B5E3-285424C1C324}" type="pres">
      <dgm:prSet presAssocID="{D3BCF32E-C19A-AD4C-98EB-98005C122636}" presName="parSpace" presStyleCnt="0"/>
      <dgm:spPr/>
    </dgm:pt>
    <dgm:pt modelId="{89A0EBE5-A4CB-3545-8D14-7AD54B2F150D}" type="pres">
      <dgm:prSet presAssocID="{76B1B3E8-B523-544C-AAAA-183B616B67A8}" presName="parTxOnly" presStyleLbl="node1" presStyleIdx="1" presStyleCnt="5">
        <dgm:presLayoutVars>
          <dgm:bulletEnabled val="1"/>
        </dgm:presLayoutVars>
      </dgm:prSet>
      <dgm:spPr/>
    </dgm:pt>
    <dgm:pt modelId="{A0E9B190-EF78-704B-84F6-98A089D18216}" type="pres">
      <dgm:prSet presAssocID="{91563002-56EC-F14A-B57E-B747EB46B870}" presName="parSpace" presStyleCnt="0"/>
      <dgm:spPr/>
    </dgm:pt>
    <dgm:pt modelId="{499F4D68-BC74-5F49-A142-94B9B6C8F8DC}" type="pres">
      <dgm:prSet presAssocID="{BF0C680E-76A4-564F-B918-FFB6FFCEA004}" presName="parTxOnly" presStyleLbl="node1" presStyleIdx="2" presStyleCnt="5">
        <dgm:presLayoutVars>
          <dgm:bulletEnabled val="1"/>
        </dgm:presLayoutVars>
      </dgm:prSet>
      <dgm:spPr/>
    </dgm:pt>
    <dgm:pt modelId="{2213033E-0623-074A-999F-2753DCF7A77D}" type="pres">
      <dgm:prSet presAssocID="{1992DBA3-3605-134B-965A-53F774459A00}" presName="parSpace" presStyleCnt="0"/>
      <dgm:spPr/>
    </dgm:pt>
    <dgm:pt modelId="{3C562095-F77B-4641-A071-24F8050AEC83}" type="pres">
      <dgm:prSet presAssocID="{E6AAA6EA-CD12-8F4E-9C6A-9D71EB7F5E80}" presName="parTxOnly" presStyleLbl="node1" presStyleIdx="3" presStyleCnt="5">
        <dgm:presLayoutVars>
          <dgm:bulletEnabled val="1"/>
        </dgm:presLayoutVars>
      </dgm:prSet>
      <dgm:spPr/>
    </dgm:pt>
    <dgm:pt modelId="{D86A7050-2E52-0E46-93E6-62087D0904AD}" type="pres">
      <dgm:prSet presAssocID="{A6D57F86-7C29-DA43-A613-FE679FEEDBAF}" presName="parSpace" presStyleCnt="0"/>
      <dgm:spPr/>
    </dgm:pt>
    <dgm:pt modelId="{F0FE1B26-30F0-B148-87D7-9923F48F1293}" type="pres">
      <dgm:prSet presAssocID="{00CC7FA8-7E16-B34D-93B5-EC656D6735A1}" presName="parTxOnly" presStyleLbl="node1" presStyleIdx="4" presStyleCnt="5">
        <dgm:presLayoutVars>
          <dgm:bulletEnabled val="1"/>
        </dgm:presLayoutVars>
      </dgm:prSet>
      <dgm:spPr/>
    </dgm:pt>
  </dgm:ptLst>
  <dgm:cxnLst>
    <dgm:cxn modelId="{F9517205-FF1D-1D49-9497-5149ABF11F37}" type="presOf" srcId="{00CC7FA8-7E16-B34D-93B5-EC656D6735A1}" destId="{F0FE1B26-30F0-B148-87D7-9923F48F1293}" srcOrd="0" destOrd="0" presId="urn:microsoft.com/office/officeart/2005/8/layout/hChevron3"/>
    <dgm:cxn modelId="{872C730F-36C6-E949-9B3F-C9B2AC6441BD}" srcId="{07F875BF-EB7E-F649-A24D-2A306DD2E496}" destId="{D422A2F4-B254-3A4E-8C40-7CA41254AEA9}" srcOrd="0" destOrd="0" parTransId="{12588823-A5BE-5C4E-A28D-34C8AB5BB911}" sibTransId="{D3BCF32E-C19A-AD4C-98EB-98005C122636}"/>
    <dgm:cxn modelId="{90342F13-2AB7-9640-9167-39EE543A5E1C}" type="presOf" srcId="{76B1B3E8-B523-544C-AAAA-183B616B67A8}" destId="{89A0EBE5-A4CB-3545-8D14-7AD54B2F150D}" srcOrd="0" destOrd="0" presId="urn:microsoft.com/office/officeart/2005/8/layout/hChevron3"/>
    <dgm:cxn modelId="{9A88CA26-D018-2545-8B69-CBCC40D82BCE}" type="presOf" srcId="{D422A2F4-B254-3A4E-8C40-7CA41254AEA9}" destId="{98282CA4-6D4D-8842-A58A-FEB8141E90F4}" srcOrd="0" destOrd="0" presId="urn:microsoft.com/office/officeart/2005/8/layout/hChevron3"/>
    <dgm:cxn modelId="{06CA4638-DA96-D241-A5CE-25D70202FEA0}" srcId="{07F875BF-EB7E-F649-A24D-2A306DD2E496}" destId="{00CC7FA8-7E16-B34D-93B5-EC656D6735A1}" srcOrd="4" destOrd="0" parTransId="{8DFA2E44-C10C-9C44-B2BC-D8C5836F6C49}" sibTransId="{7026CD48-4EC1-5047-98BC-A2DEE41BE8F8}"/>
    <dgm:cxn modelId="{435D0941-0382-8F4E-87D0-4AC176F9DC16}" srcId="{07F875BF-EB7E-F649-A24D-2A306DD2E496}" destId="{E6AAA6EA-CD12-8F4E-9C6A-9D71EB7F5E80}" srcOrd="3" destOrd="0" parTransId="{52DE6230-E668-0547-A636-32A690E9B3E2}" sibTransId="{A6D57F86-7C29-DA43-A613-FE679FEEDBAF}"/>
    <dgm:cxn modelId="{67C04877-8F3F-F54E-88AB-8D26490D8C24}" type="presOf" srcId="{E6AAA6EA-CD12-8F4E-9C6A-9D71EB7F5E80}" destId="{3C562095-F77B-4641-A071-24F8050AEC83}" srcOrd="0" destOrd="0" presId="urn:microsoft.com/office/officeart/2005/8/layout/hChevron3"/>
    <dgm:cxn modelId="{1D3F4658-5C81-8E4A-B08A-831D17225E5E}" srcId="{07F875BF-EB7E-F649-A24D-2A306DD2E496}" destId="{76B1B3E8-B523-544C-AAAA-183B616B67A8}" srcOrd="1" destOrd="0" parTransId="{BBD6A68D-D048-2548-ADEF-1F62E439DE66}" sibTransId="{91563002-56EC-F14A-B57E-B747EB46B870}"/>
    <dgm:cxn modelId="{B3AC1FA7-44B6-6B4B-ADBC-8257FDCD91CA}" srcId="{07F875BF-EB7E-F649-A24D-2A306DD2E496}" destId="{BF0C680E-76A4-564F-B918-FFB6FFCEA004}" srcOrd="2" destOrd="0" parTransId="{5B31A4B3-865C-7345-BCAB-0D4F5BA9193E}" sibTransId="{1992DBA3-3605-134B-965A-53F774459A00}"/>
    <dgm:cxn modelId="{B5DEDCA8-5A5C-5944-87D4-A8F1E256FF30}" type="presOf" srcId="{BF0C680E-76A4-564F-B918-FFB6FFCEA004}" destId="{499F4D68-BC74-5F49-A142-94B9B6C8F8DC}" srcOrd="0" destOrd="0" presId="urn:microsoft.com/office/officeart/2005/8/layout/hChevron3"/>
    <dgm:cxn modelId="{4E146EE4-FF5C-E645-AD9F-55CE76FDC1E9}" type="presOf" srcId="{07F875BF-EB7E-F649-A24D-2A306DD2E496}" destId="{88FDB67D-55B8-9241-AEA8-6176AEFAE33F}" srcOrd="0" destOrd="0" presId="urn:microsoft.com/office/officeart/2005/8/layout/hChevron3"/>
    <dgm:cxn modelId="{BAC0F9EC-21D5-AF45-99E7-B02C525DC6AB}" type="presParOf" srcId="{88FDB67D-55B8-9241-AEA8-6176AEFAE33F}" destId="{98282CA4-6D4D-8842-A58A-FEB8141E90F4}" srcOrd="0" destOrd="0" presId="urn:microsoft.com/office/officeart/2005/8/layout/hChevron3"/>
    <dgm:cxn modelId="{3BFFACF6-1314-C840-BB55-2C045B69537B}" type="presParOf" srcId="{88FDB67D-55B8-9241-AEA8-6176AEFAE33F}" destId="{142033B2-AA1A-8547-B5E3-285424C1C324}" srcOrd="1" destOrd="0" presId="urn:microsoft.com/office/officeart/2005/8/layout/hChevron3"/>
    <dgm:cxn modelId="{D5A79435-DC0E-9A4E-800B-33B7E0D6D4EE}" type="presParOf" srcId="{88FDB67D-55B8-9241-AEA8-6176AEFAE33F}" destId="{89A0EBE5-A4CB-3545-8D14-7AD54B2F150D}" srcOrd="2" destOrd="0" presId="urn:microsoft.com/office/officeart/2005/8/layout/hChevron3"/>
    <dgm:cxn modelId="{E8F7B188-B690-864D-9594-E9E60B152A72}" type="presParOf" srcId="{88FDB67D-55B8-9241-AEA8-6176AEFAE33F}" destId="{A0E9B190-EF78-704B-84F6-98A089D18216}" srcOrd="3" destOrd="0" presId="urn:microsoft.com/office/officeart/2005/8/layout/hChevron3"/>
    <dgm:cxn modelId="{5ABC0DA7-18F1-3D49-8412-08B9CB86EF5D}" type="presParOf" srcId="{88FDB67D-55B8-9241-AEA8-6176AEFAE33F}" destId="{499F4D68-BC74-5F49-A142-94B9B6C8F8DC}" srcOrd="4" destOrd="0" presId="urn:microsoft.com/office/officeart/2005/8/layout/hChevron3"/>
    <dgm:cxn modelId="{52BAD935-843B-CB49-895D-D4B2AAEF6B8A}" type="presParOf" srcId="{88FDB67D-55B8-9241-AEA8-6176AEFAE33F}" destId="{2213033E-0623-074A-999F-2753DCF7A77D}" srcOrd="5" destOrd="0" presId="urn:microsoft.com/office/officeart/2005/8/layout/hChevron3"/>
    <dgm:cxn modelId="{6D942C6F-ECB3-9445-9338-03547F775280}" type="presParOf" srcId="{88FDB67D-55B8-9241-AEA8-6176AEFAE33F}" destId="{3C562095-F77B-4641-A071-24F8050AEC83}" srcOrd="6" destOrd="0" presId="urn:microsoft.com/office/officeart/2005/8/layout/hChevron3"/>
    <dgm:cxn modelId="{DC34AB7E-4D59-6749-814E-7AD0F4A61D38}" type="presParOf" srcId="{88FDB67D-55B8-9241-AEA8-6176AEFAE33F}" destId="{D86A7050-2E52-0E46-93E6-62087D0904AD}" srcOrd="7" destOrd="0" presId="urn:microsoft.com/office/officeart/2005/8/layout/hChevron3"/>
    <dgm:cxn modelId="{2CC4DA7A-5BCD-034E-9361-604FE3FB71E6}" type="presParOf" srcId="{88FDB67D-55B8-9241-AEA8-6176AEFAE33F}" destId="{F0FE1B26-30F0-B148-87D7-9923F48F1293}" srcOrd="8" destOrd="0" presId="urn:microsoft.com/office/officeart/2005/8/layout/hChevro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F875BF-EB7E-F649-A24D-2A306DD2E496}" type="doc">
      <dgm:prSet loTypeId="urn:microsoft.com/office/officeart/2005/8/layout/hChevron3" loCatId="" qsTypeId="urn:microsoft.com/office/officeart/2005/8/quickstyle/simple1" qsCatId="simple" csTypeId="urn:microsoft.com/office/officeart/2005/8/colors/accent1_2" csCatId="accent1" phldr="1"/>
      <dgm:spPr/>
    </dgm:pt>
    <dgm:pt modelId="{D422A2F4-B254-3A4E-8C40-7CA41254AEA9}">
      <dgm:prSet phldrT="[Texto]" custT="1"/>
      <dgm:spPr>
        <a:solidFill>
          <a:srgbClr val="E5692B"/>
        </a:solidFill>
      </dgm:spPr>
      <dgm:t>
        <a:bodyPr/>
        <a:lstStyle/>
        <a:p>
          <a:r>
            <a:rPr lang="es-ES" sz="2000" dirty="0"/>
            <a:t>Definir</a:t>
          </a:r>
        </a:p>
      </dgm:t>
    </dgm:pt>
    <dgm:pt modelId="{12588823-A5BE-5C4E-A28D-34C8AB5BB911}" type="parTrans" cxnId="{872C730F-36C6-E949-9B3F-C9B2AC6441BD}">
      <dgm:prSet/>
      <dgm:spPr/>
      <dgm:t>
        <a:bodyPr/>
        <a:lstStyle/>
        <a:p>
          <a:endParaRPr lang="es-ES" sz="1800"/>
        </a:p>
      </dgm:t>
    </dgm:pt>
    <dgm:pt modelId="{D3BCF32E-C19A-AD4C-98EB-98005C122636}" type="sibTrans" cxnId="{872C730F-36C6-E949-9B3F-C9B2AC6441BD}">
      <dgm:prSet/>
      <dgm:spPr/>
      <dgm:t>
        <a:bodyPr/>
        <a:lstStyle/>
        <a:p>
          <a:endParaRPr lang="es-ES" sz="1800"/>
        </a:p>
      </dgm:t>
    </dgm:pt>
    <dgm:pt modelId="{76B1B3E8-B523-544C-AAAA-183B616B67A8}">
      <dgm:prSet phldrT="[Texto]" custT="1"/>
      <dgm:spPr>
        <a:solidFill>
          <a:srgbClr val="004E98"/>
        </a:solidFill>
      </dgm:spPr>
      <dgm:t>
        <a:bodyPr/>
        <a:lstStyle/>
        <a:p>
          <a:r>
            <a:rPr lang="es-ES" sz="2000" dirty="0"/>
            <a:t>Medir</a:t>
          </a:r>
        </a:p>
      </dgm:t>
    </dgm:pt>
    <dgm:pt modelId="{BBD6A68D-D048-2548-ADEF-1F62E439DE66}" type="parTrans" cxnId="{1D3F4658-5C81-8E4A-B08A-831D17225E5E}">
      <dgm:prSet/>
      <dgm:spPr/>
      <dgm:t>
        <a:bodyPr/>
        <a:lstStyle/>
        <a:p>
          <a:endParaRPr lang="es-ES" sz="1800"/>
        </a:p>
      </dgm:t>
    </dgm:pt>
    <dgm:pt modelId="{91563002-56EC-F14A-B57E-B747EB46B870}" type="sibTrans" cxnId="{1D3F4658-5C81-8E4A-B08A-831D17225E5E}">
      <dgm:prSet/>
      <dgm:spPr/>
      <dgm:t>
        <a:bodyPr/>
        <a:lstStyle/>
        <a:p>
          <a:endParaRPr lang="es-ES" sz="1800"/>
        </a:p>
      </dgm:t>
    </dgm:pt>
    <dgm:pt modelId="{BF0C680E-76A4-564F-B918-FFB6FFCEA004}">
      <dgm:prSet phldrT="[Texto]" custT="1"/>
      <dgm:spPr>
        <a:solidFill>
          <a:srgbClr val="004E98"/>
        </a:solidFill>
      </dgm:spPr>
      <dgm:t>
        <a:bodyPr/>
        <a:lstStyle/>
        <a:p>
          <a:r>
            <a:rPr lang="es-ES" sz="2000" dirty="0"/>
            <a:t>Analizar</a:t>
          </a:r>
        </a:p>
      </dgm:t>
    </dgm:pt>
    <dgm:pt modelId="{5B31A4B3-865C-7345-BCAB-0D4F5BA9193E}" type="parTrans" cxnId="{B3AC1FA7-44B6-6B4B-ADBC-8257FDCD91CA}">
      <dgm:prSet/>
      <dgm:spPr/>
      <dgm:t>
        <a:bodyPr/>
        <a:lstStyle/>
        <a:p>
          <a:endParaRPr lang="es-ES" sz="1800"/>
        </a:p>
      </dgm:t>
    </dgm:pt>
    <dgm:pt modelId="{1992DBA3-3605-134B-965A-53F774459A00}" type="sibTrans" cxnId="{B3AC1FA7-44B6-6B4B-ADBC-8257FDCD91CA}">
      <dgm:prSet/>
      <dgm:spPr/>
      <dgm:t>
        <a:bodyPr/>
        <a:lstStyle/>
        <a:p>
          <a:endParaRPr lang="es-ES" sz="1800"/>
        </a:p>
      </dgm:t>
    </dgm:pt>
    <dgm:pt modelId="{E6AAA6EA-CD12-8F4E-9C6A-9D71EB7F5E80}">
      <dgm:prSet phldrT="[Texto]" custT="1"/>
      <dgm:spPr>
        <a:solidFill>
          <a:srgbClr val="004E98"/>
        </a:solidFill>
      </dgm:spPr>
      <dgm:t>
        <a:bodyPr/>
        <a:lstStyle/>
        <a:p>
          <a:r>
            <a:rPr lang="es-ES" sz="2000" dirty="0"/>
            <a:t>Mejorar</a:t>
          </a:r>
        </a:p>
      </dgm:t>
    </dgm:pt>
    <dgm:pt modelId="{52DE6230-E668-0547-A636-32A690E9B3E2}" type="parTrans" cxnId="{435D0941-0382-8F4E-87D0-4AC176F9DC16}">
      <dgm:prSet/>
      <dgm:spPr/>
      <dgm:t>
        <a:bodyPr/>
        <a:lstStyle/>
        <a:p>
          <a:endParaRPr lang="es-ES" sz="1800"/>
        </a:p>
      </dgm:t>
    </dgm:pt>
    <dgm:pt modelId="{A6D57F86-7C29-DA43-A613-FE679FEEDBAF}" type="sibTrans" cxnId="{435D0941-0382-8F4E-87D0-4AC176F9DC16}">
      <dgm:prSet/>
      <dgm:spPr/>
      <dgm:t>
        <a:bodyPr/>
        <a:lstStyle/>
        <a:p>
          <a:endParaRPr lang="es-ES" sz="1800"/>
        </a:p>
      </dgm:t>
    </dgm:pt>
    <dgm:pt modelId="{00CC7FA8-7E16-B34D-93B5-EC656D6735A1}">
      <dgm:prSet phldrT="[Texto]" custT="1"/>
      <dgm:spPr>
        <a:solidFill>
          <a:srgbClr val="004E98"/>
        </a:solidFill>
      </dgm:spPr>
      <dgm:t>
        <a:bodyPr/>
        <a:lstStyle/>
        <a:p>
          <a:r>
            <a:rPr lang="es-ES" sz="2000" dirty="0"/>
            <a:t>Controlar</a:t>
          </a:r>
        </a:p>
      </dgm:t>
    </dgm:pt>
    <dgm:pt modelId="{8DFA2E44-C10C-9C44-B2BC-D8C5836F6C49}" type="parTrans" cxnId="{06CA4638-DA96-D241-A5CE-25D70202FEA0}">
      <dgm:prSet/>
      <dgm:spPr/>
      <dgm:t>
        <a:bodyPr/>
        <a:lstStyle/>
        <a:p>
          <a:endParaRPr lang="es-ES" sz="1800"/>
        </a:p>
      </dgm:t>
    </dgm:pt>
    <dgm:pt modelId="{7026CD48-4EC1-5047-98BC-A2DEE41BE8F8}" type="sibTrans" cxnId="{06CA4638-DA96-D241-A5CE-25D70202FEA0}">
      <dgm:prSet/>
      <dgm:spPr/>
      <dgm:t>
        <a:bodyPr/>
        <a:lstStyle/>
        <a:p>
          <a:endParaRPr lang="es-ES" sz="1800"/>
        </a:p>
      </dgm:t>
    </dgm:pt>
    <dgm:pt modelId="{88FDB67D-55B8-9241-AEA8-6176AEFAE33F}" type="pres">
      <dgm:prSet presAssocID="{07F875BF-EB7E-F649-A24D-2A306DD2E496}" presName="Name0" presStyleCnt="0">
        <dgm:presLayoutVars>
          <dgm:dir/>
          <dgm:resizeHandles val="exact"/>
        </dgm:presLayoutVars>
      </dgm:prSet>
      <dgm:spPr/>
    </dgm:pt>
    <dgm:pt modelId="{98282CA4-6D4D-8842-A58A-FEB8141E90F4}" type="pres">
      <dgm:prSet presAssocID="{D422A2F4-B254-3A4E-8C40-7CA41254AEA9}" presName="parTxOnly" presStyleLbl="node1" presStyleIdx="0" presStyleCnt="5">
        <dgm:presLayoutVars>
          <dgm:bulletEnabled val="1"/>
        </dgm:presLayoutVars>
      </dgm:prSet>
      <dgm:spPr/>
    </dgm:pt>
    <dgm:pt modelId="{142033B2-AA1A-8547-B5E3-285424C1C324}" type="pres">
      <dgm:prSet presAssocID="{D3BCF32E-C19A-AD4C-98EB-98005C122636}" presName="parSpace" presStyleCnt="0"/>
      <dgm:spPr/>
    </dgm:pt>
    <dgm:pt modelId="{89A0EBE5-A4CB-3545-8D14-7AD54B2F150D}" type="pres">
      <dgm:prSet presAssocID="{76B1B3E8-B523-544C-AAAA-183B616B67A8}" presName="parTxOnly" presStyleLbl="node1" presStyleIdx="1" presStyleCnt="5">
        <dgm:presLayoutVars>
          <dgm:bulletEnabled val="1"/>
        </dgm:presLayoutVars>
      </dgm:prSet>
      <dgm:spPr/>
    </dgm:pt>
    <dgm:pt modelId="{A0E9B190-EF78-704B-84F6-98A089D18216}" type="pres">
      <dgm:prSet presAssocID="{91563002-56EC-F14A-B57E-B747EB46B870}" presName="parSpace" presStyleCnt="0"/>
      <dgm:spPr/>
    </dgm:pt>
    <dgm:pt modelId="{499F4D68-BC74-5F49-A142-94B9B6C8F8DC}" type="pres">
      <dgm:prSet presAssocID="{BF0C680E-76A4-564F-B918-FFB6FFCEA004}" presName="parTxOnly" presStyleLbl="node1" presStyleIdx="2" presStyleCnt="5">
        <dgm:presLayoutVars>
          <dgm:bulletEnabled val="1"/>
        </dgm:presLayoutVars>
      </dgm:prSet>
      <dgm:spPr/>
    </dgm:pt>
    <dgm:pt modelId="{2213033E-0623-074A-999F-2753DCF7A77D}" type="pres">
      <dgm:prSet presAssocID="{1992DBA3-3605-134B-965A-53F774459A00}" presName="parSpace" presStyleCnt="0"/>
      <dgm:spPr/>
    </dgm:pt>
    <dgm:pt modelId="{3C562095-F77B-4641-A071-24F8050AEC83}" type="pres">
      <dgm:prSet presAssocID="{E6AAA6EA-CD12-8F4E-9C6A-9D71EB7F5E80}" presName="parTxOnly" presStyleLbl="node1" presStyleIdx="3" presStyleCnt="5">
        <dgm:presLayoutVars>
          <dgm:bulletEnabled val="1"/>
        </dgm:presLayoutVars>
      </dgm:prSet>
      <dgm:spPr/>
    </dgm:pt>
    <dgm:pt modelId="{D86A7050-2E52-0E46-93E6-62087D0904AD}" type="pres">
      <dgm:prSet presAssocID="{A6D57F86-7C29-DA43-A613-FE679FEEDBAF}" presName="parSpace" presStyleCnt="0"/>
      <dgm:spPr/>
    </dgm:pt>
    <dgm:pt modelId="{F0FE1B26-30F0-B148-87D7-9923F48F1293}" type="pres">
      <dgm:prSet presAssocID="{00CC7FA8-7E16-B34D-93B5-EC656D6735A1}" presName="parTxOnly" presStyleLbl="node1" presStyleIdx="4" presStyleCnt="5">
        <dgm:presLayoutVars>
          <dgm:bulletEnabled val="1"/>
        </dgm:presLayoutVars>
      </dgm:prSet>
      <dgm:spPr/>
    </dgm:pt>
  </dgm:ptLst>
  <dgm:cxnLst>
    <dgm:cxn modelId="{F9517205-FF1D-1D49-9497-5149ABF11F37}" type="presOf" srcId="{00CC7FA8-7E16-B34D-93B5-EC656D6735A1}" destId="{F0FE1B26-30F0-B148-87D7-9923F48F1293}" srcOrd="0" destOrd="0" presId="urn:microsoft.com/office/officeart/2005/8/layout/hChevron3"/>
    <dgm:cxn modelId="{872C730F-36C6-E949-9B3F-C9B2AC6441BD}" srcId="{07F875BF-EB7E-F649-A24D-2A306DD2E496}" destId="{D422A2F4-B254-3A4E-8C40-7CA41254AEA9}" srcOrd="0" destOrd="0" parTransId="{12588823-A5BE-5C4E-A28D-34C8AB5BB911}" sibTransId="{D3BCF32E-C19A-AD4C-98EB-98005C122636}"/>
    <dgm:cxn modelId="{90342F13-2AB7-9640-9167-39EE543A5E1C}" type="presOf" srcId="{76B1B3E8-B523-544C-AAAA-183B616B67A8}" destId="{89A0EBE5-A4CB-3545-8D14-7AD54B2F150D}" srcOrd="0" destOrd="0" presId="urn:microsoft.com/office/officeart/2005/8/layout/hChevron3"/>
    <dgm:cxn modelId="{9A88CA26-D018-2545-8B69-CBCC40D82BCE}" type="presOf" srcId="{D422A2F4-B254-3A4E-8C40-7CA41254AEA9}" destId="{98282CA4-6D4D-8842-A58A-FEB8141E90F4}" srcOrd="0" destOrd="0" presId="urn:microsoft.com/office/officeart/2005/8/layout/hChevron3"/>
    <dgm:cxn modelId="{06CA4638-DA96-D241-A5CE-25D70202FEA0}" srcId="{07F875BF-EB7E-F649-A24D-2A306DD2E496}" destId="{00CC7FA8-7E16-B34D-93B5-EC656D6735A1}" srcOrd="4" destOrd="0" parTransId="{8DFA2E44-C10C-9C44-B2BC-D8C5836F6C49}" sibTransId="{7026CD48-4EC1-5047-98BC-A2DEE41BE8F8}"/>
    <dgm:cxn modelId="{435D0941-0382-8F4E-87D0-4AC176F9DC16}" srcId="{07F875BF-EB7E-F649-A24D-2A306DD2E496}" destId="{E6AAA6EA-CD12-8F4E-9C6A-9D71EB7F5E80}" srcOrd="3" destOrd="0" parTransId="{52DE6230-E668-0547-A636-32A690E9B3E2}" sibTransId="{A6D57F86-7C29-DA43-A613-FE679FEEDBAF}"/>
    <dgm:cxn modelId="{67C04877-8F3F-F54E-88AB-8D26490D8C24}" type="presOf" srcId="{E6AAA6EA-CD12-8F4E-9C6A-9D71EB7F5E80}" destId="{3C562095-F77B-4641-A071-24F8050AEC83}" srcOrd="0" destOrd="0" presId="urn:microsoft.com/office/officeart/2005/8/layout/hChevron3"/>
    <dgm:cxn modelId="{1D3F4658-5C81-8E4A-B08A-831D17225E5E}" srcId="{07F875BF-EB7E-F649-A24D-2A306DD2E496}" destId="{76B1B3E8-B523-544C-AAAA-183B616B67A8}" srcOrd="1" destOrd="0" parTransId="{BBD6A68D-D048-2548-ADEF-1F62E439DE66}" sibTransId="{91563002-56EC-F14A-B57E-B747EB46B870}"/>
    <dgm:cxn modelId="{B3AC1FA7-44B6-6B4B-ADBC-8257FDCD91CA}" srcId="{07F875BF-EB7E-F649-A24D-2A306DD2E496}" destId="{BF0C680E-76A4-564F-B918-FFB6FFCEA004}" srcOrd="2" destOrd="0" parTransId="{5B31A4B3-865C-7345-BCAB-0D4F5BA9193E}" sibTransId="{1992DBA3-3605-134B-965A-53F774459A00}"/>
    <dgm:cxn modelId="{B5DEDCA8-5A5C-5944-87D4-A8F1E256FF30}" type="presOf" srcId="{BF0C680E-76A4-564F-B918-FFB6FFCEA004}" destId="{499F4D68-BC74-5F49-A142-94B9B6C8F8DC}" srcOrd="0" destOrd="0" presId="urn:microsoft.com/office/officeart/2005/8/layout/hChevron3"/>
    <dgm:cxn modelId="{4E146EE4-FF5C-E645-AD9F-55CE76FDC1E9}" type="presOf" srcId="{07F875BF-EB7E-F649-A24D-2A306DD2E496}" destId="{88FDB67D-55B8-9241-AEA8-6176AEFAE33F}" srcOrd="0" destOrd="0" presId="urn:microsoft.com/office/officeart/2005/8/layout/hChevron3"/>
    <dgm:cxn modelId="{BAC0F9EC-21D5-AF45-99E7-B02C525DC6AB}" type="presParOf" srcId="{88FDB67D-55B8-9241-AEA8-6176AEFAE33F}" destId="{98282CA4-6D4D-8842-A58A-FEB8141E90F4}" srcOrd="0" destOrd="0" presId="urn:microsoft.com/office/officeart/2005/8/layout/hChevron3"/>
    <dgm:cxn modelId="{3BFFACF6-1314-C840-BB55-2C045B69537B}" type="presParOf" srcId="{88FDB67D-55B8-9241-AEA8-6176AEFAE33F}" destId="{142033B2-AA1A-8547-B5E3-285424C1C324}" srcOrd="1" destOrd="0" presId="urn:microsoft.com/office/officeart/2005/8/layout/hChevron3"/>
    <dgm:cxn modelId="{D5A79435-DC0E-9A4E-800B-33B7E0D6D4EE}" type="presParOf" srcId="{88FDB67D-55B8-9241-AEA8-6176AEFAE33F}" destId="{89A0EBE5-A4CB-3545-8D14-7AD54B2F150D}" srcOrd="2" destOrd="0" presId="urn:microsoft.com/office/officeart/2005/8/layout/hChevron3"/>
    <dgm:cxn modelId="{E8F7B188-B690-864D-9594-E9E60B152A72}" type="presParOf" srcId="{88FDB67D-55B8-9241-AEA8-6176AEFAE33F}" destId="{A0E9B190-EF78-704B-84F6-98A089D18216}" srcOrd="3" destOrd="0" presId="urn:microsoft.com/office/officeart/2005/8/layout/hChevron3"/>
    <dgm:cxn modelId="{5ABC0DA7-18F1-3D49-8412-08B9CB86EF5D}" type="presParOf" srcId="{88FDB67D-55B8-9241-AEA8-6176AEFAE33F}" destId="{499F4D68-BC74-5F49-A142-94B9B6C8F8DC}" srcOrd="4" destOrd="0" presId="urn:microsoft.com/office/officeart/2005/8/layout/hChevron3"/>
    <dgm:cxn modelId="{52BAD935-843B-CB49-895D-D4B2AAEF6B8A}" type="presParOf" srcId="{88FDB67D-55B8-9241-AEA8-6176AEFAE33F}" destId="{2213033E-0623-074A-999F-2753DCF7A77D}" srcOrd="5" destOrd="0" presId="urn:microsoft.com/office/officeart/2005/8/layout/hChevron3"/>
    <dgm:cxn modelId="{6D942C6F-ECB3-9445-9338-03547F775280}" type="presParOf" srcId="{88FDB67D-55B8-9241-AEA8-6176AEFAE33F}" destId="{3C562095-F77B-4641-A071-24F8050AEC83}" srcOrd="6" destOrd="0" presId="urn:microsoft.com/office/officeart/2005/8/layout/hChevron3"/>
    <dgm:cxn modelId="{DC34AB7E-4D59-6749-814E-7AD0F4A61D38}" type="presParOf" srcId="{88FDB67D-55B8-9241-AEA8-6176AEFAE33F}" destId="{D86A7050-2E52-0E46-93E6-62087D0904AD}" srcOrd="7" destOrd="0" presId="urn:microsoft.com/office/officeart/2005/8/layout/hChevron3"/>
    <dgm:cxn modelId="{2CC4DA7A-5BCD-034E-9361-604FE3FB71E6}" type="presParOf" srcId="{88FDB67D-55B8-9241-AEA8-6176AEFAE33F}" destId="{F0FE1B26-30F0-B148-87D7-9923F48F1293}" srcOrd="8" destOrd="0" presId="urn:microsoft.com/office/officeart/2005/8/layout/hChevro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F875BF-EB7E-F649-A24D-2A306DD2E496}" type="doc">
      <dgm:prSet loTypeId="urn:microsoft.com/office/officeart/2005/8/layout/hChevron3" loCatId="" qsTypeId="urn:microsoft.com/office/officeart/2005/8/quickstyle/simple1" qsCatId="simple" csTypeId="urn:microsoft.com/office/officeart/2005/8/colors/accent1_2" csCatId="accent1" phldr="1"/>
      <dgm:spPr/>
    </dgm:pt>
    <dgm:pt modelId="{D422A2F4-B254-3A4E-8C40-7CA41254AEA9}">
      <dgm:prSet phldrT="[Texto]" custT="1"/>
      <dgm:spPr>
        <a:solidFill>
          <a:srgbClr val="004E98"/>
        </a:solidFill>
      </dgm:spPr>
      <dgm:t>
        <a:bodyPr/>
        <a:lstStyle/>
        <a:p>
          <a:r>
            <a:rPr lang="es-ES" sz="2000" dirty="0"/>
            <a:t>Definir</a:t>
          </a:r>
        </a:p>
      </dgm:t>
    </dgm:pt>
    <dgm:pt modelId="{12588823-A5BE-5C4E-A28D-34C8AB5BB911}" type="parTrans" cxnId="{872C730F-36C6-E949-9B3F-C9B2AC6441BD}">
      <dgm:prSet/>
      <dgm:spPr/>
      <dgm:t>
        <a:bodyPr/>
        <a:lstStyle/>
        <a:p>
          <a:endParaRPr lang="es-ES" sz="1800"/>
        </a:p>
      </dgm:t>
    </dgm:pt>
    <dgm:pt modelId="{D3BCF32E-C19A-AD4C-98EB-98005C122636}" type="sibTrans" cxnId="{872C730F-36C6-E949-9B3F-C9B2AC6441BD}">
      <dgm:prSet/>
      <dgm:spPr/>
      <dgm:t>
        <a:bodyPr/>
        <a:lstStyle/>
        <a:p>
          <a:endParaRPr lang="es-ES" sz="1800"/>
        </a:p>
      </dgm:t>
    </dgm:pt>
    <dgm:pt modelId="{76B1B3E8-B523-544C-AAAA-183B616B67A8}">
      <dgm:prSet phldrT="[Texto]" custT="1"/>
      <dgm:spPr>
        <a:solidFill>
          <a:srgbClr val="E5692B"/>
        </a:solidFill>
      </dgm:spPr>
      <dgm:t>
        <a:bodyPr/>
        <a:lstStyle/>
        <a:p>
          <a:r>
            <a:rPr lang="es-ES" sz="2000" dirty="0"/>
            <a:t>Medir</a:t>
          </a:r>
        </a:p>
      </dgm:t>
    </dgm:pt>
    <dgm:pt modelId="{BBD6A68D-D048-2548-ADEF-1F62E439DE66}" type="parTrans" cxnId="{1D3F4658-5C81-8E4A-B08A-831D17225E5E}">
      <dgm:prSet/>
      <dgm:spPr/>
      <dgm:t>
        <a:bodyPr/>
        <a:lstStyle/>
        <a:p>
          <a:endParaRPr lang="es-ES" sz="1800"/>
        </a:p>
      </dgm:t>
    </dgm:pt>
    <dgm:pt modelId="{91563002-56EC-F14A-B57E-B747EB46B870}" type="sibTrans" cxnId="{1D3F4658-5C81-8E4A-B08A-831D17225E5E}">
      <dgm:prSet/>
      <dgm:spPr/>
      <dgm:t>
        <a:bodyPr/>
        <a:lstStyle/>
        <a:p>
          <a:endParaRPr lang="es-ES" sz="1800"/>
        </a:p>
      </dgm:t>
    </dgm:pt>
    <dgm:pt modelId="{BF0C680E-76A4-564F-B918-FFB6FFCEA004}">
      <dgm:prSet phldrT="[Texto]" custT="1"/>
      <dgm:spPr>
        <a:solidFill>
          <a:srgbClr val="004E98"/>
        </a:solidFill>
      </dgm:spPr>
      <dgm:t>
        <a:bodyPr/>
        <a:lstStyle/>
        <a:p>
          <a:r>
            <a:rPr lang="es-ES" sz="2000" dirty="0"/>
            <a:t>Analizar</a:t>
          </a:r>
        </a:p>
      </dgm:t>
    </dgm:pt>
    <dgm:pt modelId="{5B31A4B3-865C-7345-BCAB-0D4F5BA9193E}" type="parTrans" cxnId="{B3AC1FA7-44B6-6B4B-ADBC-8257FDCD91CA}">
      <dgm:prSet/>
      <dgm:spPr/>
      <dgm:t>
        <a:bodyPr/>
        <a:lstStyle/>
        <a:p>
          <a:endParaRPr lang="es-ES" sz="1800"/>
        </a:p>
      </dgm:t>
    </dgm:pt>
    <dgm:pt modelId="{1992DBA3-3605-134B-965A-53F774459A00}" type="sibTrans" cxnId="{B3AC1FA7-44B6-6B4B-ADBC-8257FDCD91CA}">
      <dgm:prSet/>
      <dgm:spPr/>
      <dgm:t>
        <a:bodyPr/>
        <a:lstStyle/>
        <a:p>
          <a:endParaRPr lang="es-ES" sz="1800"/>
        </a:p>
      </dgm:t>
    </dgm:pt>
    <dgm:pt modelId="{E6AAA6EA-CD12-8F4E-9C6A-9D71EB7F5E80}">
      <dgm:prSet phldrT="[Texto]" custT="1"/>
      <dgm:spPr>
        <a:solidFill>
          <a:srgbClr val="004E98"/>
        </a:solidFill>
      </dgm:spPr>
      <dgm:t>
        <a:bodyPr/>
        <a:lstStyle/>
        <a:p>
          <a:r>
            <a:rPr lang="es-ES" sz="2000" dirty="0"/>
            <a:t>Mejorar</a:t>
          </a:r>
        </a:p>
      </dgm:t>
    </dgm:pt>
    <dgm:pt modelId="{52DE6230-E668-0547-A636-32A690E9B3E2}" type="parTrans" cxnId="{435D0941-0382-8F4E-87D0-4AC176F9DC16}">
      <dgm:prSet/>
      <dgm:spPr/>
      <dgm:t>
        <a:bodyPr/>
        <a:lstStyle/>
        <a:p>
          <a:endParaRPr lang="es-ES" sz="1800"/>
        </a:p>
      </dgm:t>
    </dgm:pt>
    <dgm:pt modelId="{A6D57F86-7C29-DA43-A613-FE679FEEDBAF}" type="sibTrans" cxnId="{435D0941-0382-8F4E-87D0-4AC176F9DC16}">
      <dgm:prSet/>
      <dgm:spPr/>
      <dgm:t>
        <a:bodyPr/>
        <a:lstStyle/>
        <a:p>
          <a:endParaRPr lang="es-ES" sz="1800"/>
        </a:p>
      </dgm:t>
    </dgm:pt>
    <dgm:pt modelId="{00CC7FA8-7E16-B34D-93B5-EC656D6735A1}">
      <dgm:prSet phldrT="[Texto]" custT="1"/>
      <dgm:spPr>
        <a:solidFill>
          <a:srgbClr val="004E98"/>
        </a:solidFill>
      </dgm:spPr>
      <dgm:t>
        <a:bodyPr/>
        <a:lstStyle/>
        <a:p>
          <a:r>
            <a:rPr lang="es-ES" sz="2000" dirty="0"/>
            <a:t>Controlar</a:t>
          </a:r>
        </a:p>
      </dgm:t>
    </dgm:pt>
    <dgm:pt modelId="{8DFA2E44-C10C-9C44-B2BC-D8C5836F6C49}" type="parTrans" cxnId="{06CA4638-DA96-D241-A5CE-25D70202FEA0}">
      <dgm:prSet/>
      <dgm:spPr/>
      <dgm:t>
        <a:bodyPr/>
        <a:lstStyle/>
        <a:p>
          <a:endParaRPr lang="es-ES" sz="1800"/>
        </a:p>
      </dgm:t>
    </dgm:pt>
    <dgm:pt modelId="{7026CD48-4EC1-5047-98BC-A2DEE41BE8F8}" type="sibTrans" cxnId="{06CA4638-DA96-D241-A5CE-25D70202FEA0}">
      <dgm:prSet/>
      <dgm:spPr/>
      <dgm:t>
        <a:bodyPr/>
        <a:lstStyle/>
        <a:p>
          <a:endParaRPr lang="es-ES" sz="1800"/>
        </a:p>
      </dgm:t>
    </dgm:pt>
    <dgm:pt modelId="{88FDB67D-55B8-9241-AEA8-6176AEFAE33F}" type="pres">
      <dgm:prSet presAssocID="{07F875BF-EB7E-F649-A24D-2A306DD2E496}" presName="Name0" presStyleCnt="0">
        <dgm:presLayoutVars>
          <dgm:dir/>
          <dgm:resizeHandles val="exact"/>
        </dgm:presLayoutVars>
      </dgm:prSet>
      <dgm:spPr/>
    </dgm:pt>
    <dgm:pt modelId="{98282CA4-6D4D-8842-A58A-FEB8141E90F4}" type="pres">
      <dgm:prSet presAssocID="{D422A2F4-B254-3A4E-8C40-7CA41254AEA9}" presName="parTxOnly" presStyleLbl="node1" presStyleIdx="0" presStyleCnt="5">
        <dgm:presLayoutVars>
          <dgm:bulletEnabled val="1"/>
        </dgm:presLayoutVars>
      </dgm:prSet>
      <dgm:spPr/>
    </dgm:pt>
    <dgm:pt modelId="{142033B2-AA1A-8547-B5E3-285424C1C324}" type="pres">
      <dgm:prSet presAssocID="{D3BCF32E-C19A-AD4C-98EB-98005C122636}" presName="parSpace" presStyleCnt="0"/>
      <dgm:spPr/>
    </dgm:pt>
    <dgm:pt modelId="{89A0EBE5-A4CB-3545-8D14-7AD54B2F150D}" type="pres">
      <dgm:prSet presAssocID="{76B1B3E8-B523-544C-AAAA-183B616B67A8}" presName="parTxOnly" presStyleLbl="node1" presStyleIdx="1" presStyleCnt="5">
        <dgm:presLayoutVars>
          <dgm:bulletEnabled val="1"/>
        </dgm:presLayoutVars>
      </dgm:prSet>
      <dgm:spPr/>
    </dgm:pt>
    <dgm:pt modelId="{A0E9B190-EF78-704B-84F6-98A089D18216}" type="pres">
      <dgm:prSet presAssocID="{91563002-56EC-F14A-B57E-B747EB46B870}" presName="parSpace" presStyleCnt="0"/>
      <dgm:spPr/>
    </dgm:pt>
    <dgm:pt modelId="{499F4D68-BC74-5F49-A142-94B9B6C8F8DC}" type="pres">
      <dgm:prSet presAssocID="{BF0C680E-76A4-564F-B918-FFB6FFCEA004}" presName="parTxOnly" presStyleLbl="node1" presStyleIdx="2" presStyleCnt="5">
        <dgm:presLayoutVars>
          <dgm:bulletEnabled val="1"/>
        </dgm:presLayoutVars>
      </dgm:prSet>
      <dgm:spPr/>
    </dgm:pt>
    <dgm:pt modelId="{2213033E-0623-074A-999F-2753DCF7A77D}" type="pres">
      <dgm:prSet presAssocID="{1992DBA3-3605-134B-965A-53F774459A00}" presName="parSpace" presStyleCnt="0"/>
      <dgm:spPr/>
    </dgm:pt>
    <dgm:pt modelId="{3C562095-F77B-4641-A071-24F8050AEC83}" type="pres">
      <dgm:prSet presAssocID="{E6AAA6EA-CD12-8F4E-9C6A-9D71EB7F5E80}" presName="parTxOnly" presStyleLbl="node1" presStyleIdx="3" presStyleCnt="5">
        <dgm:presLayoutVars>
          <dgm:bulletEnabled val="1"/>
        </dgm:presLayoutVars>
      </dgm:prSet>
      <dgm:spPr/>
    </dgm:pt>
    <dgm:pt modelId="{D86A7050-2E52-0E46-93E6-62087D0904AD}" type="pres">
      <dgm:prSet presAssocID="{A6D57F86-7C29-DA43-A613-FE679FEEDBAF}" presName="parSpace" presStyleCnt="0"/>
      <dgm:spPr/>
    </dgm:pt>
    <dgm:pt modelId="{F0FE1B26-30F0-B148-87D7-9923F48F1293}" type="pres">
      <dgm:prSet presAssocID="{00CC7FA8-7E16-B34D-93B5-EC656D6735A1}" presName="parTxOnly" presStyleLbl="node1" presStyleIdx="4" presStyleCnt="5">
        <dgm:presLayoutVars>
          <dgm:bulletEnabled val="1"/>
        </dgm:presLayoutVars>
      </dgm:prSet>
      <dgm:spPr/>
    </dgm:pt>
  </dgm:ptLst>
  <dgm:cxnLst>
    <dgm:cxn modelId="{F9517205-FF1D-1D49-9497-5149ABF11F37}" type="presOf" srcId="{00CC7FA8-7E16-B34D-93B5-EC656D6735A1}" destId="{F0FE1B26-30F0-B148-87D7-9923F48F1293}" srcOrd="0" destOrd="0" presId="urn:microsoft.com/office/officeart/2005/8/layout/hChevron3"/>
    <dgm:cxn modelId="{872C730F-36C6-E949-9B3F-C9B2AC6441BD}" srcId="{07F875BF-EB7E-F649-A24D-2A306DD2E496}" destId="{D422A2F4-B254-3A4E-8C40-7CA41254AEA9}" srcOrd="0" destOrd="0" parTransId="{12588823-A5BE-5C4E-A28D-34C8AB5BB911}" sibTransId="{D3BCF32E-C19A-AD4C-98EB-98005C122636}"/>
    <dgm:cxn modelId="{90342F13-2AB7-9640-9167-39EE543A5E1C}" type="presOf" srcId="{76B1B3E8-B523-544C-AAAA-183B616B67A8}" destId="{89A0EBE5-A4CB-3545-8D14-7AD54B2F150D}" srcOrd="0" destOrd="0" presId="urn:microsoft.com/office/officeart/2005/8/layout/hChevron3"/>
    <dgm:cxn modelId="{9A88CA26-D018-2545-8B69-CBCC40D82BCE}" type="presOf" srcId="{D422A2F4-B254-3A4E-8C40-7CA41254AEA9}" destId="{98282CA4-6D4D-8842-A58A-FEB8141E90F4}" srcOrd="0" destOrd="0" presId="urn:microsoft.com/office/officeart/2005/8/layout/hChevron3"/>
    <dgm:cxn modelId="{06CA4638-DA96-D241-A5CE-25D70202FEA0}" srcId="{07F875BF-EB7E-F649-A24D-2A306DD2E496}" destId="{00CC7FA8-7E16-B34D-93B5-EC656D6735A1}" srcOrd="4" destOrd="0" parTransId="{8DFA2E44-C10C-9C44-B2BC-D8C5836F6C49}" sibTransId="{7026CD48-4EC1-5047-98BC-A2DEE41BE8F8}"/>
    <dgm:cxn modelId="{435D0941-0382-8F4E-87D0-4AC176F9DC16}" srcId="{07F875BF-EB7E-F649-A24D-2A306DD2E496}" destId="{E6AAA6EA-CD12-8F4E-9C6A-9D71EB7F5E80}" srcOrd="3" destOrd="0" parTransId="{52DE6230-E668-0547-A636-32A690E9B3E2}" sibTransId="{A6D57F86-7C29-DA43-A613-FE679FEEDBAF}"/>
    <dgm:cxn modelId="{67C04877-8F3F-F54E-88AB-8D26490D8C24}" type="presOf" srcId="{E6AAA6EA-CD12-8F4E-9C6A-9D71EB7F5E80}" destId="{3C562095-F77B-4641-A071-24F8050AEC83}" srcOrd="0" destOrd="0" presId="urn:microsoft.com/office/officeart/2005/8/layout/hChevron3"/>
    <dgm:cxn modelId="{1D3F4658-5C81-8E4A-B08A-831D17225E5E}" srcId="{07F875BF-EB7E-F649-A24D-2A306DD2E496}" destId="{76B1B3E8-B523-544C-AAAA-183B616B67A8}" srcOrd="1" destOrd="0" parTransId="{BBD6A68D-D048-2548-ADEF-1F62E439DE66}" sibTransId="{91563002-56EC-F14A-B57E-B747EB46B870}"/>
    <dgm:cxn modelId="{B3AC1FA7-44B6-6B4B-ADBC-8257FDCD91CA}" srcId="{07F875BF-EB7E-F649-A24D-2A306DD2E496}" destId="{BF0C680E-76A4-564F-B918-FFB6FFCEA004}" srcOrd="2" destOrd="0" parTransId="{5B31A4B3-865C-7345-BCAB-0D4F5BA9193E}" sibTransId="{1992DBA3-3605-134B-965A-53F774459A00}"/>
    <dgm:cxn modelId="{B5DEDCA8-5A5C-5944-87D4-A8F1E256FF30}" type="presOf" srcId="{BF0C680E-76A4-564F-B918-FFB6FFCEA004}" destId="{499F4D68-BC74-5F49-A142-94B9B6C8F8DC}" srcOrd="0" destOrd="0" presId="urn:microsoft.com/office/officeart/2005/8/layout/hChevron3"/>
    <dgm:cxn modelId="{4E146EE4-FF5C-E645-AD9F-55CE76FDC1E9}" type="presOf" srcId="{07F875BF-EB7E-F649-A24D-2A306DD2E496}" destId="{88FDB67D-55B8-9241-AEA8-6176AEFAE33F}" srcOrd="0" destOrd="0" presId="urn:microsoft.com/office/officeart/2005/8/layout/hChevron3"/>
    <dgm:cxn modelId="{BAC0F9EC-21D5-AF45-99E7-B02C525DC6AB}" type="presParOf" srcId="{88FDB67D-55B8-9241-AEA8-6176AEFAE33F}" destId="{98282CA4-6D4D-8842-A58A-FEB8141E90F4}" srcOrd="0" destOrd="0" presId="urn:microsoft.com/office/officeart/2005/8/layout/hChevron3"/>
    <dgm:cxn modelId="{3BFFACF6-1314-C840-BB55-2C045B69537B}" type="presParOf" srcId="{88FDB67D-55B8-9241-AEA8-6176AEFAE33F}" destId="{142033B2-AA1A-8547-B5E3-285424C1C324}" srcOrd="1" destOrd="0" presId="urn:microsoft.com/office/officeart/2005/8/layout/hChevron3"/>
    <dgm:cxn modelId="{D5A79435-DC0E-9A4E-800B-33B7E0D6D4EE}" type="presParOf" srcId="{88FDB67D-55B8-9241-AEA8-6176AEFAE33F}" destId="{89A0EBE5-A4CB-3545-8D14-7AD54B2F150D}" srcOrd="2" destOrd="0" presId="urn:microsoft.com/office/officeart/2005/8/layout/hChevron3"/>
    <dgm:cxn modelId="{E8F7B188-B690-864D-9594-E9E60B152A72}" type="presParOf" srcId="{88FDB67D-55B8-9241-AEA8-6176AEFAE33F}" destId="{A0E9B190-EF78-704B-84F6-98A089D18216}" srcOrd="3" destOrd="0" presId="urn:microsoft.com/office/officeart/2005/8/layout/hChevron3"/>
    <dgm:cxn modelId="{5ABC0DA7-18F1-3D49-8412-08B9CB86EF5D}" type="presParOf" srcId="{88FDB67D-55B8-9241-AEA8-6176AEFAE33F}" destId="{499F4D68-BC74-5F49-A142-94B9B6C8F8DC}" srcOrd="4" destOrd="0" presId="urn:microsoft.com/office/officeart/2005/8/layout/hChevron3"/>
    <dgm:cxn modelId="{52BAD935-843B-CB49-895D-D4B2AAEF6B8A}" type="presParOf" srcId="{88FDB67D-55B8-9241-AEA8-6176AEFAE33F}" destId="{2213033E-0623-074A-999F-2753DCF7A77D}" srcOrd="5" destOrd="0" presId="urn:microsoft.com/office/officeart/2005/8/layout/hChevron3"/>
    <dgm:cxn modelId="{6D942C6F-ECB3-9445-9338-03547F775280}" type="presParOf" srcId="{88FDB67D-55B8-9241-AEA8-6176AEFAE33F}" destId="{3C562095-F77B-4641-A071-24F8050AEC83}" srcOrd="6" destOrd="0" presId="urn:microsoft.com/office/officeart/2005/8/layout/hChevron3"/>
    <dgm:cxn modelId="{DC34AB7E-4D59-6749-814E-7AD0F4A61D38}" type="presParOf" srcId="{88FDB67D-55B8-9241-AEA8-6176AEFAE33F}" destId="{D86A7050-2E52-0E46-93E6-62087D0904AD}" srcOrd="7" destOrd="0" presId="urn:microsoft.com/office/officeart/2005/8/layout/hChevron3"/>
    <dgm:cxn modelId="{2CC4DA7A-5BCD-034E-9361-604FE3FB71E6}" type="presParOf" srcId="{88FDB67D-55B8-9241-AEA8-6176AEFAE33F}" destId="{F0FE1B26-30F0-B148-87D7-9923F48F1293}" srcOrd="8" destOrd="0" presId="urn:microsoft.com/office/officeart/2005/8/layout/hChevro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7F875BF-EB7E-F649-A24D-2A306DD2E496}" type="doc">
      <dgm:prSet loTypeId="urn:microsoft.com/office/officeart/2005/8/layout/hChevron3" loCatId="" qsTypeId="urn:microsoft.com/office/officeart/2005/8/quickstyle/simple1" qsCatId="simple" csTypeId="urn:microsoft.com/office/officeart/2005/8/colors/accent1_2" csCatId="accent1" phldr="1"/>
      <dgm:spPr/>
    </dgm:pt>
    <dgm:pt modelId="{D422A2F4-B254-3A4E-8C40-7CA41254AEA9}">
      <dgm:prSet phldrT="[Texto]" custT="1"/>
      <dgm:spPr>
        <a:solidFill>
          <a:srgbClr val="004E98"/>
        </a:solidFill>
      </dgm:spPr>
      <dgm:t>
        <a:bodyPr/>
        <a:lstStyle/>
        <a:p>
          <a:r>
            <a:rPr lang="es-ES" sz="2000" dirty="0"/>
            <a:t>Definir</a:t>
          </a:r>
        </a:p>
      </dgm:t>
    </dgm:pt>
    <dgm:pt modelId="{12588823-A5BE-5C4E-A28D-34C8AB5BB911}" type="parTrans" cxnId="{872C730F-36C6-E949-9B3F-C9B2AC6441BD}">
      <dgm:prSet/>
      <dgm:spPr/>
      <dgm:t>
        <a:bodyPr/>
        <a:lstStyle/>
        <a:p>
          <a:endParaRPr lang="es-ES" sz="1800"/>
        </a:p>
      </dgm:t>
    </dgm:pt>
    <dgm:pt modelId="{D3BCF32E-C19A-AD4C-98EB-98005C122636}" type="sibTrans" cxnId="{872C730F-36C6-E949-9B3F-C9B2AC6441BD}">
      <dgm:prSet/>
      <dgm:spPr/>
      <dgm:t>
        <a:bodyPr/>
        <a:lstStyle/>
        <a:p>
          <a:endParaRPr lang="es-ES" sz="1800"/>
        </a:p>
      </dgm:t>
    </dgm:pt>
    <dgm:pt modelId="{76B1B3E8-B523-544C-AAAA-183B616B67A8}">
      <dgm:prSet phldrT="[Texto]" custT="1"/>
      <dgm:spPr>
        <a:solidFill>
          <a:srgbClr val="E5692B"/>
        </a:solidFill>
      </dgm:spPr>
      <dgm:t>
        <a:bodyPr/>
        <a:lstStyle/>
        <a:p>
          <a:r>
            <a:rPr lang="es-ES" sz="2000" dirty="0"/>
            <a:t>Medir</a:t>
          </a:r>
        </a:p>
      </dgm:t>
    </dgm:pt>
    <dgm:pt modelId="{BBD6A68D-D048-2548-ADEF-1F62E439DE66}" type="parTrans" cxnId="{1D3F4658-5C81-8E4A-B08A-831D17225E5E}">
      <dgm:prSet/>
      <dgm:spPr/>
      <dgm:t>
        <a:bodyPr/>
        <a:lstStyle/>
        <a:p>
          <a:endParaRPr lang="es-ES" sz="1800"/>
        </a:p>
      </dgm:t>
    </dgm:pt>
    <dgm:pt modelId="{91563002-56EC-F14A-B57E-B747EB46B870}" type="sibTrans" cxnId="{1D3F4658-5C81-8E4A-B08A-831D17225E5E}">
      <dgm:prSet/>
      <dgm:spPr/>
      <dgm:t>
        <a:bodyPr/>
        <a:lstStyle/>
        <a:p>
          <a:endParaRPr lang="es-ES" sz="1800"/>
        </a:p>
      </dgm:t>
    </dgm:pt>
    <dgm:pt modelId="{BF0C680E-76A4-564F-B918-FFB6FFCEA004}">
      <dgm:prSet phldrT="[Texto]" custT="1"/>
      <dgm:spPr>
        <a:solidFill>
          <a:srgbClr val="004E98"/>
        </a:solidFill>
      </dgm:spPr>
      <dgm:t>
        <a:bodyPr/>
        <a:lstStyle/>
        <a:p>
          <a:r>
            <a:rPr lang="es-ES" sz="2000" dirty="0"/>
            <a:t>Analizar</a:t>
          </a:r>
        </a:p>
      </dgm:t>
    </dgm:pt>
    <dgm:pt modelId="{5B31A4B3-865C-7345-BCAB-0D4F5BA9193E}" type="parTrans" cxnId="{B3AC1FA7-44B6-6B4B-ADBC-8257FDCD91CA}">
      <dgm:prSet/>
      <dgm:spPr/>
      <dgm:t>
        <a:bodyPr/>
        <a:lstStyle/>
        <a:p>
          <a:endParaRPr lang="es-ES" sz="1800"/>
        </a:p>
      </dgm:t>
    </dgm:pt>
    <dgm:pt modelId="{1992DBA3-3605-134B-965A-53F774459A00}" type="sibTrans" cxnId="{B3AC1FA7-44B6-6B4B-ADBC-8257FDCD91CA}">
      <dgm:prSet/>
      <dgm:spPr/>
      <dgm:t>
        <a:bodyPr/>
        <a:lstStyle/>
        <a:p>
          <a:endParaRPr lang="es-ES" sz="1800"/>
        </a:p>
      </dgm:t>
    </dgm:pt>
    <dgm:pt modelId="{E6AAA6EA-CD12-8F4E-9C6A-9D71EB7F5E80}">
      <dgm:prSet phldrT="[Texto]" custT="1"/>
      <dgm:spPr>
        <a:solidFill>
          <a:srgbClr val="004E98"/>
        </a:solidFill>
      </dgm:spPr>
      <dgm:t>
        <a:bodyPr/>
        <a:lstStyle/>
        <a:p>
          <a:r>
            <a:rPr lang="es-ES" sz="2000" dirty="0"/>
            <a:t>Mejorar</a:t>
          </a:r>
        </a:p>
      </dgm:t>
    </dgm:pt>
    <dgm:pt modelId="{52DE6230-E668-0547-A636-32A690E9B3E2}" type="parTrans" cxnId="{435D0941-0382-8F4E-87D0-4AC176F9DC16}">
      <dgm:prSet/>
      <dgm:spPr/>
      <dgm:t>
        <a:bodyPr/>
        <a:lstStyle/>
        <a:p>
          <a:endParaRPr lang="es-ES" sz="1800"/>
        </a:p>
      </dgm:t>
    </dgm:pt>
    <dgm:pt modelId="{A6D57F86-7C29-DA43-A613-FE679FEEDBAF}" type="sibTrans" cxnId="{435D0941-0382-8F4E-87D0-4AC176F9DC16}">
      <dgm:prSet/>
      <dgm:spPr/>
      <dgm:t>
        <a:bodyPr/>
        <a:lstStyle/>
        <a:p>
          <a:endParaRPr lang="es-ES" sz="1800"/>
        </a:p>
      </dgm:t>
    </dgm:pt>
    <dgm:pt modelId="{00CC7FA8-7E16-B34D-93B5-EC656D6735A1}">
      <dgm:prSet phldrT="[Texto]" custT="1"/>
      <dgm:spPr>
        <a:solidFill>
          <a:srgbClr val="004E98"/>
        </a:solidFill>
      </dgm:spPr>
      <dgm:t>
        <a:bodyPr/>
        <a:lstStyle/>
        <a:p>
          <a:r>
            <a:rPr lang="es-ES" sz="2000" dirty="0"/>
            <a:t>Controlar</a:t>
          </a:r>
        </a:p>
      </dgm:t>
    </dgm:pt>
    <dgm:pt modelId="{8DFA2E44-C10C-9C44-B2BC-D8C5836F6C49}" type="parTrans" cxnId="{06CA4638-DA96-D241-A5CE-25D70202FEA0}">
      <dgm:prSet/>
      <dgm:spPr/>
      <dgm:t>
        <a:bodyPr/>
        <a:lstStyle/>
        <a:p>
          <a:endParaRPr lang="es-ES" sz="1800"/>
        </a:p>
      </dgm:t>
    </dgm:pt>
    <dgm:pt modelId="{7026CD48-4EC1-5047-98BC-A2DEE41BE8F8}" type="sibTrans" cxnId="{06CA4638-DA96-D241-A5CE-25D70202FEA0}">
      <dgm:prSet/>
      <dgm:spPr/>
      <dgm:t>
        <a:bodyPr/>
        <a:lstStyle/>
        <a:p>
          <a:endParaRPr lang="es-ES" sz="1800"/>
        </a:p>
      </dgm:t>
    </dgm:pt>
    <dgm:pt modelId="{88FDB67D-55B8-9241-AEA8-6176AEFAE33F}" type="pres">
      <dgm:prSet presAssocID="{07F875BF-EB7E-F649-A24D-2A306DD2E496}" presName="Name0" presStyleCnt="0">
        <dgm:presLayoutVars>
          <dgm:dir/>
          <dgm:resizeHandles val="exact"/>
        </dgm:presLayoutVars>
      </dgm:prSet>
      <dgm:spPr/>
    </dgm:pt>
    <dgm:pt modelId="{98282CA4-6D4D-8842-A58A-FEB8141E90F4}" type="pres">
      <dgm:prSet presAssocID="{D422A2F4-B254-3A4E-8C40-7CA41254AEA9}" presName="parTxOnly" presStyleLbl="node1" presStyleIdx="0" presStyleCnt="5">
        <dgm:presLayoutVars>
          <dgm:bulletEnabled val="1"/>
        </dgm:presLayoutVars>
      </dgm:prSet>
      <dgm:spPr/>
    </dgm:pt>
    <dgm:pt modelId="{142033B2-AA1A-8547-B5E3-285424C1C324}" type="pres">
      <dgm:prSet presAssocID="{D3BCF32E-C19A-AD4C-98EB-98005C122636}" presName="parSpace" presStyleCnt="0"/>
      <dgm:spPr/>
    </dgm:pt>
    <dgm:pt modelId="{89A0EBE5-A4CB-3545-8D14-7AD54B2F150D}" type="pres">
      <dgm:prSet presAssocID="{76B1B3E8-B523-544C-AAAA-183B616B67A8}" presName="parTxOnly" presStyleLbl="node1" presStyleIdx="1" presStyleCnt="5">
        <dgm:presLayoutVars>
          <dgm:bulletEnabled val="1"/>
        </dgm:presLayoutVars>
      </dgm:prSet>
      <dgm:spPr/>
    </dgm:pt>
    <dgm:pt modelId="{A0E9B190-EF78-704B-84F6-98A089D18216}" type="pres">
      <dgm:prSet presAssocID="{91563002-56EC-F14A-B57E-B747EB46B870}" presName="parSpace" presStyleCnt="0"/>
      <dgm:spPr/>
    </dgm:pt>
    <dgm:pt modelId="{499F4D68-BC74-5F49-A142-94B9B6C8F8DC}" type="pres">
      <dgm:prSet presAssocID="{BF0C680E-76A4-564F-B918-FFB6FFCEA004}" presName="parTxOnly" presStyleLbl="node1" presStyleIdx="2" presStyleCnt="5">
        <dgm:presLayoutVars>
          <dgm:bulletEnabled val="1"/>
        </dgm:presLayoutVars>
      </dgm:prSet>
      <dgm:spPr/>
    </dgm:pt>
    <dgm:pt modelId="{2213033E-0623-074A-999F-2753DCF7A77D}" type="pres">
      <dgm:prSet presAssocID="{1992DBA3-3605-134B-965A-53F774459A00}" presName="parSpace" presStyleCnt="0"/>
      <dgm:spPr/>
    </dgm:pt>
    <dgm:pt modelId="{3C562095-F77B-4641-A071-24F8050AEC83}" type="pres">
      <dgm:prSet presAssocID="{E6AAA6EA-CD12-8F4E-9C6A-9D71EB7F5E80}" presName="parTxOnly" presStyleLbl="node1" presStyleIdx="3" presStyleCnt="5">
        <dgm:presLayoutVars>
          <dgm:bulletEnabled val="1"/>
        </dgm:presLayoutVars>
      </dgm:prSet>
      <dgm:spPr/>
    </dgm:pt>
    <dgm:pt modelId="{D86A7050-2E52-0E46-93E6-62087D0904AD}" type="pres">
      <dgm:prSet presAssocID="{A6D57F86-7C29-DA43-A613-FE679FEEDBAF}" presName="parSpace" presStyleCnt="0"/>
      <dgm:spPr/>
    </dgm:pt>
    <dgm:pt modelId="{F0FE1B26-30F0-B148-87D7-9923F48F1293}" type="pres">
      <dgm:prSet presAssocID="{00CC7FA8-7E16-B34D-93B5-EC656D6735A1}" presName="parTxOnly" presStyleLbl="node1" presStyleIdx="4" presStyleCnt="5">
        <dgm:presLayoutVars>
          <dgm:bulletEnabled val="1"/>
        </dgm:presLayoutVars>
      </dgm:prSet>
      <dgm:spPr/>
    </dgm:pt>
  </dgm:ptLst>
  <dgm:cxnLst>
    <dgm:cxn modelId="{F9517205-FF1D-1D49-9497-5149ABF11F37}" type="presOf" srcId="{00CC7FA8-7E16-B34D-93B5-EC656D6735A1}" destId="{F0FE1B26-30F0-B148-87D7-9923F48F1293}" srcOrd="0" destOrd="0" presId="urn:microsoft.com/office/officeart/2005/8/layout/hChevron3"/>
    <dgm:cxn modelId="{872C730F-36C6-E949-9B3F-C9B2AC6441BD}" srcId="{07F875BF-EB7E-F649-A24D-2A306DD2E496}" destId="{D422A2F4-B254-3A4E-8C40-7CA41254AEA9}" srcOrd="0" destOrd="0" parTransId="{12588823-A5BE-5C4E-A28D-34C8AB5BB911}" sibTransId="{D3BCF32E-C19A-AD4C-98EB-98005C122636}"/>
    <dgm:cxn modelId="{90342F13-2AB7-9640-9167-39EE543A5E1C}" type="presOf" srcId="{76B1B3E8-B523-544C-AAAA-183B616B67A8}" destId="{89A0EBE5-A4CB-3545-8D14-7AD54B2F150D}" srcOrd="0" destOrd="0" presId="urn:microsoft.com/office/officeart/2005/8/layout/hChevron3"/>
    <dgm:cxn modelId="{9A88CA26-D018-2545-8B69-CBCC40D82BCE}" type="presOf" srcId="{D422A2F4-B254-3A4E-8C40-7CA41254AEA9}" destId="{98282CA4-6D4D-8842-A58A-FEB8141E90F4}" srcOrd="0" destOrd="0" presId="urn:microsoft.com/office/officeart/2005/8/layout/hChevron3"/>
    <dgm:cxn modelId="{06CA4638-DA96-D241-A5CE-25D70202FEA0}" srcId="{07F875BF-EB7E-F649-A24D-2A306DD2E496}" destId="{00CC7FA8-7E16-B34D-93B5-EC656D6735A1}" srcOrd="4" destOrd="0" parTransId="{8DFA2E44-C10C-9C44-B2BC-D8C5836F6C49}" sibTransId="{7026CD48-4EC1-5047-98BC-A2DEE41BE8F8}"/>
    <dgm:cxn modelId="{435D0941-0382-8F4E-87D0-4AC176F9DC16}" srcId="{07F875BF-EB7E-F649-A24D-2A306DD2E496}" destId="{E6AAA6EA-CD12-8F4E-9C6A-9D71EB7F5E80}" srcOrd="3" destOrd="0" parTransId="{52DE6230-E668-0547-A636-32A690E9B3E2}" sibTransId="{A6D57F86-7C29-DA43-A613-FE679FEEDBAF}"/>
    <dgm:cxn modelId="{67C04877-8F3F-F54E-88AB-8D26490D8C24}" type="presOf" srcId="{E6AAA6EA-CD12-8F4E-9C6A-9D71EB7F5E80}" destId="{3C562095-F77B-4641-A071-24F8050AEC83}" srcOrd="0" destOrd="0" presId="urn:microsoft.com/office/officeart/2005/8/layout/hChevron3"/>
    <dgm:cxn modelId="{1D3F4658-5C81-8E4A-B08A-831D17225E5E}" srcId="{07F875BF-EB7E-F649-A24D-2A306DD2E496}" destId="{76B1B3E8-B523-544C-AAAA-183B616B67A8}" srcOrd="1" destOrd="0" parTransId="{BBD6A68D-D048-2548-ADEF-1F62E439DE66}" sibTransId="{91563002-56EC-F14A-B57E-B747EB46B870}"/>
    <dgm:cxn modelId="{B3AC1FA7-44B6-6B4B-ADBC-8257FDCD91CA}" srcId="{07F875BF-EB7E-F649-A24D-2A306DD2E496}" destId="{BF0C680E-76A4-564F-B918-FFB6FFCEA004}" srcOrd="2" destOrd="0" parTransId="{5B31A4B3-865C-7345-BCAB-0D4F5BA9193E}" sibTransId="{1992DBA3-3605-134B-965A-53F774459A00}"/>
    <dgm:cxn modelId="{B5DEDCA8-5A5C-5944-87D4-A8F1E256FF30}" type="presOf" srcId="{BF0C680E-76A4-564F-B918-FFB6FFCEA004}" destId="{499F4D68-BC74-5F49-A142-94B9B6C8F8DC}" srcOrd="0" destOrd="0" presId="urn:microsoft.com/office/officeart/2005/8/layout/hChevron3"/>
    <dgm:cxn modelId="{4E146EE4-FF5C-E645-AD9F-55CE76FDC1E9}" type="presOf" srcId="{07F875BF-EB7E-F649-A24D-2A306DD2E496}" destId="{88FDB67D-55B8-9241-AEA8-6176AEFAE33F}" srcOrd="0" destOrd="0" presId="urn:microsoft.com/office/officeart/2005/8/layout/hChevron3"/>
    <dgm:cxn modelId="{BAC0F9EC-21D5-AF45-99E7-B02C525DC6AB}" type="presParOf" srcId="{88FDB67D-55B8-9241-AEA8-6176AEFAE33F}" destId="{98282CA4-6D4D-8842-A58A-FEB8141E90F4}" srcOrd="0" destOrd="0" presId="urn:microsoft.com/office/officeart/2005/8/layout/hChevron3"/>
    <dgm:cxn modelId="{3BFFACF6-1314-C840-BB55-2C045B69537B}" type="presParOf" srcId="{88FDB67D-55B8-9241-AEA8-6176AEFAE33F}" destId="{142033B2-AA1A-8547-B5E3-285424C1C324}" srcOrd="1" destOrd="0" presId="urn:microsoft.com/office/officeart/2005/8/layout/hChevron3"/>
    <dgm:cxn modelId="{D5A79435-DC0E-9A4E-800B-33B7E0D6D4EE}" type="presParOf" srcId="{88FDB67D-55B8-9241-AEA8-6176AEFAE33F}" destId="{89A0EBE5-A4CB-3545-8D14-7AD54B2F150D}" srcOrd="2" destOrd="0" presId="urn:microsoft.com/office/officeart/2005/8/layout/hChevron3"/>
    <dgm:cxn modelId="{E8F7B188-B690-864D-9594-E9E60B152A72}" type="presParOf" srcId="{88FDB67D-55B8-9241-AEA8-6176AEFAE33F}" destId="{A0E9B190-EF78-704B-84F6-98A089D18216}" srcOrd="3" destOrd="0" presId="urn:microsoft.com/office/officeart/2005/8/layout/hChevron3"/>
    <dgm:cxn modelId="{5ABC0DA7-18F1-3D49-8412-08B9CB86EF5D}" type="presParOf" srcId="{88FDB67D-55B8-9241-AEA8-6176AEFAE33F}" destId="{499F4D68-BC74-5F49-A142-94B9B6C8F8DC}" srcOrd="4" destOrd="0" presId="urn:microsoft.com/office/officeart/2005/8/layout/hChevron3"/>
    <dgm:cxn modelId="{52BAD935-843B-CB49-895D-D4B2AAEF6B8A}" type="presParOf" srcId="{88FDB67D-55B8-9241-AEA8-6176AEFAE33F}" destId="{2213033E-0623-074A-999F-2753DCF7A77D}" srcOrd="5" destOrd="0" presId="urn:microsoft.com/office/officeart/2005/8/layout/hChevron3"/>
    <dgm:cxn modelId="{6D942C6F-ECB3-9445-9338-03547F775280}" type="presParOf" srcId="{88FDB67D-55B8-9241-AEA8-6176AEFAE33F}" destId="{3C562095-F77B-4641-A071-24F8050AEC83}" srcOrd="6" destOrd="0" presId="urn:microsoft.com/office/officeart/2005/8/layout/hChevron3"/>
    <dgm:cxn modelId="{DC34AB7E-4D59-6749-814E-7AD0F4A61D38}" type="presParOf" srcId="{88FDB67D-55B8-9241-AEA8-6176AEFAE33F}" destId="{D86A7050-2E52-0E46-93E6-62087D0904AD}" srcOrd="7" destOrd="0" presId="urn:microsoft.com/office/officeart/2005/8/layout/hChevron3"/>
    <dgm:cxn modelId="{2CC4DA7A-5BCD-034E-9361-604FE3FB71E6}" type="presParOf" srcId="{88FDB67D-55B8-9241-AEA8-6176AEFAE33F}" destId="{F0FE1B26-30F0-B148-87D7-9923F48F1293}" srcOrd="8" destOrd="0" presId="urn:microsoft.com/office/officeart/2005/8/layout/hChevro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7F875BF-EB7E-F649-A24D-2A306DD2E496}" type="doc">
      <dgm:prSet loTypeId="urn:microsoft.com/office/officeart/2005/8/layout/hChevron3" loCatId="" qsTypeId="urn:microsoft.com/office/officeart/2005/8/quickstyle/simple1" qsCatId="simple" csTypeId="urn:microsoft.com/office/officeart/2005/8/colors/accent1_2" csCatId="accent1" phldr="1"/>
      <dgm:spPr/>
    </dgm:pt>
    <dgm:pt modelId="{D422A2F4-B254-3A4E-8C40-7CA41254AEA9}">
      <dgm:prSet phldrT="[Texto]" custT="1"/>
      <dgm:spPr>
        <a:solidFill>
          <a:srgbClr val="004E98"/>
        </a:solidFill>
      </dgm:spPr>
      <dgm:t>
        <a:bodyPr/>
        <a:lstStyle/>
        <a:p>
          <a:r>
            <a:rPr lang="es-ES" sz="2000" dirty="0"/>
            <a:t>Definir</a:t>
          </a:r>
        </a:p>
      </dgm:t>
    </dgm:pt>
    <dgm:pt modelId="{12588823-A5BE-5C4E-A28D-34C8AB5BB911}" type="parTrans" cxnId="{872C730F-36C6-E949-9B3F-C9B2AC6441BD}">
      <dgm:prSet/>
      <dgm:spPr/>
      <dgm:t>
        <a:bodyPr/>
        <a:lstStyle/>
        <a:p>
          <a:endParaRPr lang="es-ES" sz="1800"/>
        </a:p>
      </dgm:t>
    </dgm:pt>
    <dgm:pt modelId="{D3BCF32E-C19A-AD4C-98EB-98005C122636}" type="sibTrans" cxnId="{872C730F-36C6-E949-9B3F-C9B2AC6441BD}">
      <dgm:prSet/>
      <dgm:spPr/>
      <dgm:t>
        <a:bodyPr/>
        <a:lstStyle/>
        <a:p>
          <a:endParaRPr lang="es-ES" sz="1800"/>
        </a:p>
      </dgm:t>
    </dgm:pt>
    <dgm:pt modelId="{76B1B3E8-B523-544C-AAAA-183B616B67A8}">
      <dgm:prSet phldrT="[Texto]" custT="1"/>
      <dgm:spPr>
        <a:solidFill>
          <a:srgbClr val="004E98"/>
        </a:solidFill>
      </dgm:spPr>
      <dgm:t>
        <a:bodyPr/>
        <a:lstStyle/>
        <a:p>
          <a:r>
            <a:rPr lang="es-ES" sz="2000" dirty="0"/>
            <a:t>Medir</a:t>
          </a:r>
        </a:p>
      </dgm:t>
    </dgm:pt>
    <dgm:pt modelId="{BBD6A68D-D048-2548-ADEF-1F62E439DE66}" type="parTrans" cxnId="{1D3F4658-5C81-8E4A-B08A-831D17225E5E}">
      <dgm:prSet/>
      <dgm:spPr/>
      <dgm:t>
        <a:bodyPr/>
        <a:lstStyle/>
        <a:p>
          <a:endParaRPr lang="es-ES" sz="1800"/>
        </a:p>
      </dgm:t>
    </dgm:pt>
    <dgm:pt modelId="{91563002-56EC-F14A-B57E-B747EB46B870}" type="sibTrans" cxnId="{1D3F4658-5C81-8E4A-B08A-831D17225E5E}">
      <dgm:prSet/>
      <dgm:spPr/>
      <dgm:t>
        <a:bodyPr/>
        <a:lstStyle/>
        <a:p>
          <a:endParaRPr lang="es-ES" sz="1800"/>
        </a:p>
      </dgm:t>
    </dgm:pt>
    <dgm:pt modelId="{BF0C680E-76A4-564F-B918-FFB6FFCEA004}">
      <dgm:prSet phldrT="[Texto]" custT="1"/>
      <dgm:spPr>
        <a:solidFill>
          <a:srgbClr val="E5692B"/>
        </a:solidFill>
      </dgm:spPr>
      <dgm:t>
        <a:bodyPr/>
        <a:lstStyle/>
        <a:p>
          <a:r>
            <a:rPr lang="es-ES" sz="2000" dirty="0"/>
            <a:t>Analizar</a:t>
          </a:r>
        </a:p>
      </dgm:t>
    </dgm:pt>
    <dgm:pt modelId="{5B31A4B3-865C-7345-BCAB-0D4F5BA9193E}" type="parTrans" cxnId="{B3AC1FA7-44B6-6B4B-ADBC-8257FDCD91CA}">
      <dgm:prSet/>
      <dgm:spPr/>
      <dgm:t>
        <a:bodyPr/>
        <a:lstStyle/>
        <a:p>
          <a:endParaRPr lang="es-ES" sz="1800"/>
        </a:p>
      </dgm:t>
    </dgm:pt>
    <dgm:pt modelId="{1992DBA3-3605-134B-965A-53F774459A00}" type="sibTrans" cxnId="{B3AC1FA7-44B6-6B4B-ADBC-8257FDCD91CA}">
      <dgm:prSet/>
      <dgm:spPr/>
      <dgm:t>
        <a:bodyPr/>
        <a:lstStyle/>
        <a:p>
          <a:endParaRPr lang="es-ES" sz="1800"/>
        </a:p>
      </dgm:t>
    </dgm:pt>
    <dgm:pt modelId="{E6AAA6EA-CD12-8F4E-9C6A-9D71EB7F5E80}">
      <dgm:prSet phldrT="[Texto]" custT="1"/>
      <dgm:spPr>
        <a:solidFill>
          <a:srgbClr val="004E98"/>
        </a:solidFill>
      </dgm:spPr>
      <dgm:t>
        <a:bodyPr/>
        <a:lstStyle/>
        <a:p>
          <a:r>
            <a:rPr lang="es-ES" sz="2000" dirty="0"/>
            <a:t>Mejorar</a:t>
          </a:r>
        </a:p>
      </dgm:t>
    </dgm:pt>
    <dgm:pt modelId="{52DE6230-E668-0547-A636-32A690E9B3E2}" type="parTrans" cxnId="{435D0941-0382-8F4E-87D0-4AC176F9DC16}">
      <dgm:prSet/>
      <dgm:spPr/>
      <dgm:t>
        <a:bodyPr/>
        <a:lstStyle/>
        <a:p>
          <a:endParaRPr lang="es-ES" sz="1800"/>
        </a:p>
      </dgm:t>
    </dgm:pt>
    <dgm:pt modelId="{A6D57F86-7C29-DA43-A613-FE679FEEDBAF}" type="sibTrans" cxnId="{435D0941-0382-8F4E-87D0-4AC176F9DC16}">
      <dgm:prSet/>
      <dgm:spPr/>
      <dgm:t>
        <a:bodyPr/>
        <a:lstStyle/>
        <a:p>
          <a:endParaRPr lang="es-ES" sz="1800"/>
        </a:p>
      </dgm:t>
    </dgm:pt>
    <dgm:pt modelId="{00CC7FA8-7E16-B34D-93B5-EC656D6735A1}">
      <dgm:prSet phldrT="[Texto]" custT="1"/>
      <dgm:spPr>
        <a:solidFill>
          <a:srgbClr val="004E98"/>
        </a:solidFill>
      </dgm:spPr>
      <dgm:t>
        <a:bodyPr/>
        <a:lstStyle/>
        <a:p>
          <a:r>
            <a:rPr lang="es-ES" sz="2000" dirty="0"/>
            <a:t>Controlar</a:t>
          </a:r>
        </a:p>
      </dgm:t>
    </dgm:pt>
    <dgm:pt modelId="{8DFA2E44-C10C-9C44-B2BC-D8C5836F6C49}" type="parTrans" cxnId="{06CA4638-DA96-D241-A5CE-25D70202FEA0}">
      <dgm:prSet/>
      <dgm:spPr/>
      <dgm:t>
        <a:bodyPr/>
        <a:lstStyle/>
        <a:p>
          <a:endParaRPr lang="es-ES" sz="1800"/>
        </a:p>
      </dgm:t>
    </dgm:pt>
    <dgm:pt modelId="{7026CD48-4EC1-5047-98BC-A2DEE41BE8F8}" type="sibTrans" cxnId="{06CA4638-DA96-D241-A5CE-25D70202FEA0}">
      <dgm:prSet/>
      <dgm:spPr/>
      <dgm:t>
        <a:bodyPr/>
        <a:lstStyle/>
        <a:p>
          <a:endParaRPr lang="es-ES" sz="1800"/>
        </a:p>
      </dgm:t>
    </dgm:pt>
    <dgm:pt modelId="{88FDB67D-55B8-9241-AEA8-6176AEFAE33F}" type="pres">
      <dgm:prSet presAssocID="{07F875BF-EB7E-F649-A24D-2A306DD2E496}" presName="Name0" presStyleCnt="0">
        <dgm:presLayoutVars>
          <dgm:dir/>
          <dgm:resizeHandles val="exact"/>
        </dgm:presLayoutVars>
      </dgm:prSet>
      <dgm:spPr/>
    </dgm:pt>
    <dgm:pt modelId="{98282CA4-6D4D-8842-A58A-FEB8141E90F4}" type="pres">
      <dgm:prSet presAssocID="{D422A2F4-B254-3A4E-8C40-7CA41254AEA9}" presName="parTxOnly" presStyleLbl="node1" presStyleIdx="0" presStyleCnt="5">
        <dgm:presLayoutVars>
          <dgm:bulletEnabled val="1"/>
        </dgm:presLayoutVars>
      </dgm:prSet>
      <dgm:spPr/>
    </dgm:pt>
    <dgm:pt modelId="{142033B2-AA1A-8547-B5E3-285424C1C324}" type="pres">
      <dgm:prSet presAssocID="{D3BCF32E-C19A-AD4C-98EB-98005C122636}" presName="parSpace" presStyleCnt="0"/>
      <dgm:spPr/>
    </dgm:pt>
    <dgm:pt modelId="{89A0EBE5-A4CB-3545-8D14-7AD54B2F150D}" type="pres">
      <dgm:prSet presAssocID="{76B1B3E8-B523-544C-AAAA-183B616B67A8}" presName="parTxOnly" presStyleLbl="node1" presStyleIdx="1" presStyleCnt="5">
        <dgm:presLayoutVars>
          <dgm:bulletEnabled val="1"/>
        </dgm:presLayoutVars>
      </dgm:prSet>
      <dgm:spPr/>
    </dgm:pt>
    <dgm:pt modelId="{A0E9B190-EF78-704B-84F6-98A089D18216}" type="pres">
      <dgm:prSet presAssocID="{91563002-56EC-F14A-B57E-B747EB46B870}" presName="parSpace" presStyleCnt="0"/>
      <dgm:spPr/>
    </dgm:pt>
    <dgm:pt modelId="{499F4D68-BC74-5F49-A142-94B9B6C8F8DC}" type="pres">
      <dgm:prSet presAssocID="{BF0C680E-76A4-564F-B918-FFB6FFCEA004}" presName="parTxOnly" presStyleLbl="node1" presStyleIdx="2" presStyleCnt="5">
        <dgm:presLayoutVars>
          <dgm:bulletEnabled val="1"/>
        </dgm:presLayoutVars>
      </dgm:prSet>
      <dgm:spPr/>
    </dgm:pt>
    <dgm:pt modelId="{2213033E-0623-074A-999F-2753DCF7A77D}" type="pres">
      <dgm:prSet presAssocID="{1992DBA3-3605-134B-965A-53F774459A00}" presName="parSpace" presStyleCnt="0"/>
      <dgm:spPr/>
    </dgm:pt>
    <dgm:pt modelId="{3C562095-F77B-4641-A071-24F8050AEC83}" type="pres">
      <dgm:prSet presAssocID="{E6AAA6EA-CD12-8F4E-9C6A-9D71EB7F5E80}" presName="parTxOnly" presStyleLbl="node1" presStyleIdx="3" presStyleCnt="5">
        <dgm:presLayoutVars>
          <dgm:bulletEnabled val="1"/>
        </dgm:presLayoutVars>
      </dgm:prSet>
      <dgm:spPr/>
    </dgm:pt>
    <dgm:pt modelId="{D86A7050-2E52-0E46-93E6-62087D0904AD}" type="pres">
      <dgm:prSet presAssocID="{A6D57F86-7C29-DA43-A613-FE679FEEDBAF}" presName="parSpace" presStyleCnt="0"/>
      <dgm:spPr/>
    </dgm:pt>
    <dgm:pt modelId="{F0FE1B26-30F0-B148-87D7-9923F48F1293}" type="pres">
      <dgm:prSet presAssocID="{00CC7FA8-7E16-B34D-93B5-EC656D6735A1}" presName="parTxOnly" presStyleLbl="node1" presStyleIdx="4" presStyleCnt="5">
        <dgm:presLayoutVars>
          <dgm:bulletEnabled val="1"/>
        </dgm:presLayoutVars>
      </dgm:prSet>
      <dgm:spPr/>
    </dgm:pt>
  </dgm:ptLst>
  <dgm:cxnLst>
    <dgm:cxn modelId="{F9517205-FF1D-1D49-9497-5149ABF11F37}" type="presOf" srcId="{00CC7FA8-7E16-B34D-93B5-EC656D6735A1}" destId="{F0FE1B26-30F0-B148-87D7-9923F48F1293}" srcOrd="0" destOrd="0" presId="urn:microsoft.com/office/officeart/2005/8/layout/hChevron3"/>
    <dgm:cxn modelId="{872C730F-36C6-E949-9B3F-C9B2AC6441BD}" srcId="{07F875BF-EB7E-F649-A24D-2A306DD2E496}" destId="{D422A2F4-B254-3A4E-8C40-7CA41254AEA9}" srcOrd="0" destOrd="0" parTransId="{12588823-A5BE-5C4E-A28D-34C8AB5BB911}" sibTransId="{D3BCF32E-C19A-AD4C-98EB-98005C122636}"/>
    <dgm:cxn modelId="{90342F13-2AB7-9640-9167-39EE543A5E1C}" type="presOf" srcId="{76B1B3E8-B523-544C-AAAA-183B616B67A8}" destId="{89A0EBE5-A4CB-3545-8D14-7AD54B2F150D}" srcOrd="0" destOrd="0" presId="urn:microsoft.com/office/officeart/2005/8/layout/hChevron3"/>
    <dgm:cxn modelId="{9A88CA26-D018-2545-8B69-CBCC40D82BCE}" type="presOf" srcId="{D422A2F4-B254-3A4E-8C40-7CA41254AEA9}" destId="{98282CA4-6D4D-8842-A58A-FEB8141E90F4}" srcOrd="0" destOrd="0" presId="urn:microsoft.com/office/officeart/2005/8/layout/hChevron3"/>
    <dgm:cxn modelId="{06CA4638-DA96-D241-A5CE-25D70202FEA0}" srcId="{07F875BF-EB7E-F649-A24D-2A306DD2E496}" destId="{00CC7FA8-7E16-B34D-93B5-EC656D6735A1}" srcOrd="4" destOrd="0" parTransId="{8DFA2E44-C10C-9C44-B2BC-D8C5836F6C49}" sibTransId="{7026CD48-4EC1-5047-98BC-A2DEE41BE8F8}"/>
    <dgm:cxn modelId="{435D0941-0382-8F4E-87D0-4AC176F9DC16}" srcId="{07F875BF-EB7E-F649-A24D-2A306DD2E496}" destId="{E6AAA6EA-CD12-8F4E-9C6A-9D71EB7F5E80}" srcOrd="3" destOrd="0" parTransId="{52DE6230-E668-0547-A636-32A690E9B3E2}" sibTransId="{A6D57F86-7C29-DA43-A613-FE679FEEDBAF}"/>
    <dgm:cxn modelId="{67C04877-8F3F-F54E-88AB-8D26490D8C24}" type="presOf" srcId="{E6AAA6EA-CD12-8F4E-9C6A-9D71EB7F5E80}" destId="{3C562095-F77B-4641-A071-24F8050AEC83}" srcOrd="0" destOrd="0" presId="urn:microsoft.com/office/officeart/2005/8/layout/hChevron3"/>
    <dgm:cxn modelId="{1D3F4658-5C81-8E4A-B08A-831D17225E5E}" srcId="{07F875BF-EB7E-F649-A24D-2A306DD2E496}" destId="{76B1B3E8-B523-544C-AAAA-183B616B67A8}" srcOrd="1" destOrd="0" parTransId="{BBD6A68D-D048-2548-ADEF-1F62E439DE66}" sibTransId="{91563002-56EC-F14A-B57E-B747EB46B870}"/>
    <dgm:cxn modelId="{B3AC1FA7-44B6-6B4B-ADBC-8257FDCD91CA}" srcId="{07F875BF-EB7E-F649-A24D-2A306DD2E496}" destId="{BF0C680E-76A4-564F-B918-FFB6FFCEA004}" srcOrd="2" destOrd="0" parTransId="{5B31A4B3-865C-7345-BCAB-0D4F5BA9193E}" sibTransId="{1992DBA3-3605-134B-965A-53F774459A00}"/>
    <dgm:cxn modelId="{B5DEDCA8-5A5C-5944-87D4-A8F1E256FF30}" type="presOf" srcId="{BF0C680E-76A4-564F-B918-FFB6FFCEA004}" destId="{499F4D68-BC74-5F49-A142-94B9B6C8F8DC}" srcOrd="0" destOrd="0" presId="urn:microsoft.com/office/officeart/2005/8/layout/hChevron3"/>
    <dgm:cxn modelId="{4E146EE4-FF5C-E645-AD9F-55CE76FDC1E9}" type="presOf" srcId="{07F875BF-EB7E-F649-A24D-2A306DD2E496}" destId="{88FDB67D-55B8-9241-AEA8-6176AEFAE33F}" srcOrd="0" destOrd="0" presId="urn:microsoft.com/office/officeart/2005/8/layout/hChevron3"/>
    <dgm:cxn modelId="{BAC0F9EC-21D5-AF45-99E7-B02C525DC6AB}" type="presParOf" srcId="{88FDB67D-55B8-9241-AEA8-6176AEFAE33F}" destId="{98282CA4-6D4D-8842-A58A-FEB8141E90F4}" srcOrd="0" destOrd="0" presId="urn:microsoft.com/office/officeart/2005/8/layout/hChevron3"/>
    <dgm:cxn modelId="{3BFFACF6-1314-C840-BB55-2C045B69537B}" type="presParOf" srcId="{88FDB67D-55B8-9241-AEA8-6176AEFAE33F}" destId="{142033B2-AA1A-8547-B5E3-285424C1C324}" srcOrd="1" destOrd="0" presId="urn:microsoft.com/office/officeart/2005/8/layout/hChevron3"/>
    <dgm:cxn modelId="{D5A79435-DC0E-9A4E-800B-33B7E0D6D4EE}" type="presParOf" srcId="{88FDB67D-55B8-9241-AEA8-6176AEFAE33F}" destId="{89A0EBE5-A4CB-3545-8D14-7AD54B2F150D}" srcOrd="2" destOrd="0" presId="urn:microsoft.com/office/officeart/2005/8/layout/hChevron3"/>
    <dgm:cxn modelId="{E8F7B188-B690-864D-9594-E9E60B152A72}" type="presParOf" srcId="{88FDB67D-55B8-9241-AEA8-6176AEFAE33F}" destId="{A0E9B190-EF78-704B-84F6-98A089D18216}" srcOrd="3" destOrd="0" presId="urn:microsoft.com/office/officeart/2005/8/layout/hChevron3"/>
    <dgm:cxn modelId="{5ABC0DA7-18F1-3D49-8412-08B9CB86EF5D}" type="presParOf" srcId="{88FDB67D-55B8-9241-AEA8-6176AEFAE33F}" destId="{499F4D68-BC74-5F49-A142-94B9B6C8F8DC}" srcOrd="4" destOrd="0" presId="urn:microsoft.com/office/officeart/2005/8/layout/hChevron3"/>
    <dgm:cxn modelId="{52BAD935-843B-CB49-895D-D4B2AAEF6B8A}" type="presParOf" srcId="{88FDB67D-55B8-9241-AEA8-6176AEFAE33F}" destId="{2213033E-0623-074A-999F-2753DCF7A77D}" srcOrd="5" destOrd="0" presId="urn:microsoft.com/office/officeart/2005/8/layout/hChevron3"/>
    <dgm:cxn modelId="{6D942C6F-ECB3-9445-9338-03547F775280}" type="presParOf" srcId="{88FDB67D-55B8-9241-AEA8-6176AEFAE33F}" destId="{3C562095-F77B-4641-A071-24F8050AEC83}" srcOrd="6" destOrd="0" presId="urn:microsoft.com/office/officeart/2005/8/layout/hChevron3"/>
    <dgm:cxn modelId="{DC34AB7E-4D59-6749-814E-7AD0F4A61D38}" type="presParOf" srcId="{88FDB67D-55B8-9241-AEA8-6176AEFAE33F}" destId="{D86A7050-2E52-0E46-93E6-62087D0904AD}" srcOrd="7" destOrd="0" presId="urn:microsoft.com/office/officeart/2005/8/layout/hChevron3"/>
    <dgm:cxn modelId="{2CC4DA7A-5BCD-034E-9361-604FE3FB71E6}" type="presParOf" srcId="{88FDB67D-55B8-9241-AEA8-6176AEFAE33F}" destId="{F0FE1B26-30F0-B148-87D7-9923F48F1293}" srcOrd="8" destOrd="0" presId="urn:microsoft.com/office/officeart/2005/8/layout/hChevro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7F875BF-EB7E-F649-A24D-2A306DD2E496}" type="doc">
      <dgm:prSet loTypeId="urn:microsoft.com/office/officeart/2005/8/layout/hChevron3" loCatId="" qsTypeId="urn:microsoft.com/office/officeart/2005/8/quickstyle/simple1" qsCatId="simple" csTypeId="urn:microsoft.com/office/officeart/2005/8/colors/accent1_2" csCatId="accent1" phldr="1"/>
      <dgm:spPr/>
    </dgm:pt>
    <dgm:pt modelId="{D422A2F4-B254-3A4E-8C40-7CA41254AEA9}">
      <dgm:prSet phldrT="[Texto]" custT="1"/>
      <dgm:spPr>
        <a:solidFill>
          <a:srgbClr val="004E98"/>
        </a:solidFill>
      </dgm:spPr>
      <dgm:t>
        <a:bodyPr/>
        <a:lstStyle/>
        <a:p>
          <a:r>
            <a:rPr lang="es-ES" sz="2000" dirty="0"/>
            <a:t>Definir</a:t>
          </a:r>
        </a:p>
      </dgm:t>
    </dgm:pt>
    <dgm:pt modelId="{12588823-A5BE-5C4E-A28D-34C8AB5BB911}" type="parTrans" cxnId="{872C730F-36C6-E949-9B3F-C9B2AC6441BD}">
      <dgm:prSet/>
      <dgm:spPr/>
      <dgm:t>
        <a:bodyPr/>
        <a:lstStyle/>
        <a:p>
          <a:endParaRPr lang="es-ES" sz="1800"/>
        </a:p>
      </dgm:t>
    </dgm:pt>
    <dgm:pt modelId="{D3BCF32E-C19A-AD4C-98EB-98005C122636}" type="sibTrans" cxnId="{872C730F-36C6-E949-9B3F-C9B2AC6441BD}">
      <dgm:prSet/>
      <dgm:spPr/>
      <dgm:t>
        <a:bodyPr/>
        <a:lstStyle/>
        <a:p>
          <a:endParaRPr lang="es-ES" sz="1800"/>
        </a:p>
      </dgm:t>
    </dgm:pt>
    <dgm:pt modelId="{76B1B3E8-B523-544C-AAAA-183B616B67A8}">
      <dgm:prSet phldrT="[Texto]" custT="1"/>
      <dgm:spPr>
        <a:solidFill>
          <a:srgbClr val="004E98"/>
        </a:solidFill>
      </dgm:spPr>
      <dgm:t>
        <a:bodyPr/>
        <a:lstStyle/>
        <a:p>
          <a:r>
            <a:rPr lang="es-ES" sz="2000" dirty="0"/>
            <a:t>Medir</a:t>
          </a:r>
        </a:p>
      </dgm:t>
    </dgm:pt>
    <dgm:pt modelId="{BBD6A68D-D048-2548-ADEF-1F62E439DE66}" type="parTrans" cxnId="{1D3F4658-5C81-8E4A-B08A-831D17225E5E}">
      <dgm:prSet/>
      <dgm:spPr/>
      <dgm:t>
        <a:bodyPr/>
        <a:lstStyle/>
        <a:p>
          <a:endParaRPr lang="es-ES" sz="1800"/>
        </a:p>
      </dgm:t>
    </dgm:pt>
    <dgm:pt modelId="{91563002-56EC-F14A-B57E-B747EB46B870}" type="sibTrans" cxnId="{1D3F4658-5C81-8E4A-B08A-831D17225E5E}">
      <dgm:prSet/>
      <dgm:spPr/>
      <dgm:t>
        <a:bodyPr/>
        <a:lstStyle/>
        <a:p>
          <a:endParaRPr lang="es-ES" sz="1800"/>
        </a:p>
      </dgm:t>
    </dgm:pt>
    <dgm:pt modelId="{BF0C680E-76A4-564F-B918-FFB6FFCEA004}">
      <dgm:prSet phldrT="[Texto]" custT="1"/>
      <dgm:spPr>
        <a:solidFill>
          <a:srgbClr val="E5692B"/>
        </a:solidFill>
      </dgm:spPr>
      <dgm:t>
        <a:bodyPr/>
        <a:lstStyle/>
        <a:p>
          <a:r>
            <a:rPr lang="es-ES" sz="2000" dirty="0"/>
            <a:t>Analizar</a:t>
          </a:r>
        </a:p>
      </dgm:t>
    </dgm:pt>
    <dgm:pt modelId="{5B31A4B3-865C-7345-BCAB-0D4F5BA9193E}" type="parTrans" cxnId="{B3AC1FA7-44B6-6B4B-ADBC-8257FDCD91CA}">
      <dgm:prSet/>
      <dgm:spPr/>
      <dgm:t>
        <a:bodyPr/>
        <a:lstStyle/>
        <a:p>
          <a:endParaRPr lang="es-ES" sz="1800"/>
        </a:p>
      </dgm:t>
    </dgm:pt>
    <dgm:pt modelId="{1992DBA3-3605-134B-965A-53F774459A00}" type="sibTrans" cxnId="{B3AC1FA7-44B6-6B4B-ADBC-8257FDCD91CA}">
      <dgm:prSet/>
      <dgm:spPr/>
      <dgm:t>
        <a:bodyPr/>
        <a:lstStyle/>
        <a:p>
          <a:endParaRPr lang="es-ES" sz="1800"/>
        </a:p>
      </dgm:t>
    </dgm:pt>
    <dgm:pt modelId="{E6AAA6EA-CD12-8F4E-9C6A-9D71EB7F5E80}">
      <dgm:prSet phldrT="[Texto]" custT="1"/>
      <dgm:spPr>
        <a:solidFill>
          <a:srgbClr val="004E98"/>
        </a:solidFill>
      </dgm:spPr>
      <dgm:t>
        <a:bodyPr/>
        <a:lstStyle/>
        <a:p>
          <a:r>
            <a:rPr lang="es-ES" sz="2000" dirty="0"/>
            <a:t>Mejorar</a:t>
          </a:r>
        </a:p>
      </dgm:t>
    </dgm:pt>
    <dgm:pt modelId="{52DE6230-E668-0547-A636-32A690E9B3E2}" type="parTrans" cxnId="{435D0941-0382-8F4E-87D0-4AC176F9DC16}">
      <dgm:prSet/>
      <dgm:spPr/>
      <dgm:t>
        <a:bodyPr/>
        <a:lstStyle/>
        <a:p>
          <a:endParaRPr lang="es-ES" sz="1800"/>
        </a:p>
      </dgm:t>
    </dgm:pt>
    <dgm:pt modelId="{A6D57F86-7C29-DA43-A613-FE679FEEDBAF}" type="sibTrans" cxnId="{435D0941-0382-8F4E-87D0-4AC176F9DC16}">
      <dgm:prSet/>
      <dgm:spPr/>
      <dgm:t>
        <a:bodyPr/>
        <a:lstStyle/>
        <a:p>
          <a:endParaRPr lang="es-ES" sz="1800"/>
        </a:p>
      </dgm:t>
    </dgm:pt>
    <dgm:pt modelId="{00CC7FA8-7E16-B34D-93B5-EC656D6735A1}">
      <dgm:prSet phldrT="[Texto]" custT="1"/>
      <dgm:spPr>
        <a:solidFill>
          <a:srgbClr val="004E98"/>
        </a:solidFill>
      </dgm:spPr>
      <dgm:t>
        <a:bodyPr/>
        <a:lstStyle/>
        <a:p>
          <a:r>
            <a:rPr lang="es-ES" sz="2000" dirty="0"/>
            <a:t>Controlar</a:t>
          </a:r>
        </a:p>
      </dgm:t>
    </dgm:pt>
    <dgm:pt modelId="{8DFA2E44-C10C-9C44-B2BC-D8C5836F6C49}" type="parTrans" cxnId="{06CA4638-DA96-D241-A5CE-25D70202FEA0}">
      <dgm:prSet/>
      <dgm:spPr/>
      <dgm:t>
        <a:bodyPr/>
        <a:lstStyle/>
        <a:p>
          <a:endParaRPr lang="es-ES" sz="1800"/>
        </a:p>
      </dgm:t>
    </dgm:pt>
    <dgm:pt modelId="{7026CD48-4EC1-5047-98BC-A2DEE41BE8F8}" type="sibTrans" cxnId="{06CA4638-DA96-D241-A5CE-25D70202FEA0}">
      <dgm:prSet/>
      <dgm:spPr/>
      <dgm:t>
        <a:bodyPr/>
        <a:lstStyle/>
        <a:p>
          <a:endParaRPr lang="es-ES" sz="1800"/>
        </a:p>
      </dgm:t>
    </dgm:pt>
    <dgm:pt modelId="{88FDB67D-55B8-9241-AEA8-6176AEFAE33F}" type="pres">
      <dgm:prSet presAssocID="{07F875BF-EB7E-F649-A24D-2A306DD2E496}" presName="Name0" presStyleCnt="0">
        <dgm:presLayoutVars>
          <dgm:dir/>
          <dgm:resizeHandles val="exact"/>
        </dgm:presLayoutVars>
      </dgm:prSet>
      <dgm:spPr/>
    </dgm:pt>
    <dgm:pt modelId="{98282CA4-6D4D-8842-A58A-FEB8141E90F4}" type="pres">
      <dgm:prSet presAssocID="{D422A2F4-B254-3A4E-8C40-7CA41254AEA9}" presName="parTxOnly" presStyleLbl="node1" presStyleIdx="0" presStyleCnt="5">
        <dgm:presLayoutVars>
          <dgm:bulletEnabled val="1"/>
        </dgm:presLayoutVars>
      </dgm:prSet>
      <dgm:spPr/>
    </dgm:pt>
    <dgm:pt modelId="{142033B2-AA1A-8547-B5E3-285424C1C324}" type="pres">
      <dgm:prSet presAssocID="{D3BCF32E-C19A-AD4C-98EB-98005C122636}" presName="parSpace" presStyleCnt="0"/>
      <dgm:spPr/>
    </dgm:pt>
    <dgm:pt modelId="{89A0EBE5-A4CB-3545-8D14-7AD54B2F150D}" type="pres">
      <dgm:prSet presAssocID="{76B1B3E8-B523-544C-AAAA-183B616B67A8}" presName="parTxOnly" presStyleLbl="node1" presStyleIdx="1" presStyleCnt="5">
        <dgm:presLayoutVars>
          <dgm:bulletEnabled val="1"/>
        </dgm:presLayoutVars>
      </dgm:prSet>
      <dgm:spPr/>
    </dgm:pt>
    <dgm:pt modelId="{A0E9B190-EF78-704B-84F6-98A089D18216}" type="pres">
      <dgm:prSet presAssocID="{91563002-56EC-F14A-B57E-B747EB46B870}" presName="parSpace" presStyleCnt="0"/>
      <dgm:spPr/>
    </dgm:pt>
    <dgm:pt modelId="{499F4D68-BC74-5F49-A142-94B9B6C8F8DC}" type="pres">
      <dgm:prSet presAssocID="{BF0C680E-76A4-564F-B918-FFB6FFCEA004}" presName="parTxOnly" presStyleLbl="node1" presStyleIdx="2" presStyleCnt="5">
        <dgm:presLayoutVars>
          <dgm:bulletEnabled val="1"/>
        </dgm:presLayoutVars>
      </dgm:prSet>
      <dgm:spPr/>
    </dgm:pt>
    <dgm:pt modelId="{2213033E-0623-074A-999F-2753DCF7A77D}" type="pres">
      <dgm:prSet presAssocID="{1992DBA3-3605-134B-965A-53F774459A00}" presName="parSpace" presStyleCnt="0"/>
      <dgm:spPr/>
    </dgm:pt>
    <dgm:pt modelId="{3C562095-F77B-4641-A071-24F8050AEC83}" type="pres">
      <dgm:prSet presAssocID="{E6AAA6EA-CD12-8F4E-9C6A-9D71EB7F5E80}" presName="parTxOnly" presStyleLbl="node1" presStyleIdx="3" presStyleCnt="5">
        <dgm:presLayoutVars>
          <dgm:bulletEnabled val="1"/>
        </dgm:presLayoutVars>
      </dgm:prSet>
      <dgm:spPr/>
    </dgm:pt>
    <dgm:pt modelId="{D86A7050-2E52-0E46-93E6-62087D0904AD}" type="pres">
      <dgm:prSet presAssocID="{A6D57F86-7C29-DA43-A613-FE679FEEDBAF}" presName="parSpace" presStyleCnt="0"/>
      <dgm:spPr/>
    </dgm:pt>
    <dgm:pt modelId="{F0FE1B26-30F0-B148-87D7-9923F48F1293}" type="pres">
      <dgm:prSet presAssocID="{00CC7FA8-7E16-B34D-93B5-EC656D6735A1}" presName="parTxOnly" presStyleLbl="node1" presStyleIdx="4" presStyleCnt="5">
        <dgm:presLayoutVars>
          <dgm:bulletEnabled val="1"/>
        </dgm:presLayoutVars>
      </dgm:prSet>
      <dgm:spPr/>
    </dgm:pt>
  </dgm:ptLst>
  <dgm:cxnLst>
    <dgm:cxn modelId="{F9517205-FF1D-1D49-9497-5149ABF11F37}" type="presOf" srcId="{00CC7FA8-7E16-B34D-93B5-EC656D6735A1}" destId="{F0FE1B26-30F0-B148-87D7-9923F48F1293}" srcOrd="0" destOrd="0" presId="urn:microsoft.com/office/officeart/2005/8/layout/hChevron3"/>
    <dgm:cxn modelId="{872C730F-36C6-E949-9B3F-C9B2AC6441BD}" srcId="{07F875BF-EB7E-F649-A24D-2A306DD2E496}" destId="{D422A2F4-B254-3A4E-8C40-7CA41254AEA9}" srcOrd="0" destOrd="0" parTransId="{12588823-A5BE-5C4E-A28D-34C8AB5BB911}" sibTransId="{D3BCF32E-C19A-AD4C-98EB-98005C122636}"/>
    <dgm:cxn modelId="{90342F13-2AB7-9640-9167-39EE543A5E1C}" type="presOf" srcId="{76B1B3E8-B523-544C-AAAA-183B616B67A8}" destId="{89A0EBE5-A4CB-3545-8D14-7AD54B2F150D}" srcOrd="0" destOrd="0" presId="urn:microsoft.com/office/officeart/2005/8/layout/hChevron3"/>
    <dgm:cxn modelId="{9A88CA26-D018-2545-8B69-CBCC40D82BCE}" type="presOf" srcId="{D422A2F4-B254-3A4E-8C40-7CA41254AEA9}" destId="{98282CA4-6D4D-8842-A58A-FEB8141E90F4}" srcOrd="0" destOrd="0" presId="urn:microsoft.com/office/officeart/2005/8/layout/hChevron3"/>
    <dgm:cxn modelId="{06CA4638-DA96-D241-A5CE-25D70202FEA0}" srcId="{07F875BF-EB7E-F649-A24D-2A306DD2E496}" destId="{00CC7FA8-7E16-B34D-93B5-EC656D6735A1}" srcOrd="4" destOrd="0" parTransId="{8DFA2E44-C10C-9C44-B2BC-D8C5836F6C49}" sibTransId="{7026CD48-4EC1-5047-98BC-A2DEE41BE8F8}"/>
    <dgm:cxn modelId="{435D0941-0382-8F4E-87D0-4AC176F9DC16}" srcId="{07F875BF-EB7E-F649-A24D-2A306DD2E496}" destId="{E6AAA6EA-CD12-8F4E-9C6A-9D71EB7F5E80}" srcOrd="3" destOrd="0" parTransId="{52DE6230-E668-0547-A636-32A690E9B3E2}" sibTransId="{A6D57F86-7C29-DA43-A613-FE679FEEDBAF}"/>
    <dgm:cxn modelId="{67C04877-8F3F-F54E-88AB-8D26490D8C24}" type="presOf" srcId="{E6AAA6EA-CD12-8F4E-9C6A-9D71EB7F5E80}" destId="{3C562095-F77B-4641-A071-24F8050AEC83}" srcOrd="0" destOrd="0" presId="urn:microsoft.com/office/officeart/2005/8/layout/hChevron3"/>
    <dgm:cxn modelId="{1D3F4658-5C81-8E4A-B08A-831D17225E5E}" srcId="{07F875BF-EB7E-F649-A24D-2A306DD2E496}" destId="{76B1B3E8-B523-544C-AAAA-183B616B67A8}" srcOrd="1" destOrd="0" parTransId="{BBD6A68D-D048-2548-ADEF-1F62E439DE66}" sibTransId="{91563002-56EC-F14A-B57E-B747EB46B870}"/>
    <dgm:cxn modelId="{B3AC1FA7-44B6-6B4B-ADBC-8257FDCD91CA}" srcId="{07F875BF-EB7E-F649-A24D-2A306DD2E496}" destId="{BF0C680E-76A4-564F-B918-FFB6FFCEA004}" srcOrd="2" destOrd="0" parTransId="{5B31A4B3-865C-7345-BCAB-0D4F5BA9193E}" sibTransId="{1992DBA3-3605-134B-965A-53F774459A00}"/>
    <dgm:cxn modelId="{B5DEDCA8-5A5C-5944-87D4-A8F1E256FF30}" type="presOf" srcId="{BF0C680E-76A4-564F-B918-FFB6FFCEA004}" destId="{499F4D68-BC74-5F49-A142-94B9B6C8F8DC}" srcOrd="0" destOrd="0" presId="urn:microsoft.com/office/officeart/2005/8/layout/hChevron3"/>
    <dgm:cxn modelId="{4E146EE4-FF5C-E645-AD9F-55CE76FDC1E9}" type="presOf" srcId="{07F875BF-EB7E-F649-A24D-2A306DD2E496}" destId="{88FDB67D-55B8-9241-AEA8-6176AEFAE33F}" srcOrd="0" destOrd="0" presId="urn:microsoft.com/office/officeart/2005/8/layout/hChevron3"/>
    <dgm:cxn modelId="{BAC0F9EC-21D5-AF45-99E7-B02C525DC6AB}" type="presParOf" srcId="{88FDB67D-55B8-9241-AEA8-6176AEFAE33F}" destId="{98282CA4-6D4D-8842-A58A-FEB8141E90F4}" srcOrd="0" destOrd="0" presId="urn:microsoft.com/office/officeart/2005/8/layout/hChevron3"/>
    <dgm:cxn modelId="{3BFFACF6-1314-C840-BB55-2C045B69537B}" type="presParOf" srcId="{88FDB67D-55B8-9241-AEA8-6176AEFAE33F}" destId="{142033B2-AA1A-8547-B5E3-285424C1C324}" srcOrd="1" destOrd="0" presId="urn:microsoft.com/office/officeart/2005/8/layout/hChevron3"/>
    <dgm:cxn modelId="{D5A79435-DC0E-9A4E-800B-33B7E0D6D4EE}" type="presParOf" srcId="{88FDB67D-55B8-9241-AEA8-6176AEFAE33F}" destId="{89A0EBE5-A4CB-3545-8D14-7AD54B2F150D}" srcOrd="2" destOrd="0" presId="urn:microsoft.com/office/officeart/2005/8/layout/hChevron3"/>
    <dgm:cxn modelId="{E8F7B188-B690-864D-9594-E9E60B152A72}" type="presParOf" srcId="{88FDB67D-55B8-9241-AEA8-6176AEFAE33F}" destId="{A0E9B190-EF78-704B-84F6-98A089D18216}" srcOrd="3" destOrd="0" presId="urn:microsoft.com/office/officeart/2005/8/layout/hChevron3"/>
    <dgm:cxn modelId="{5ABC0DA7-18F1-3D49-8412-08B9CB86EF5D}" type="presParOf" srcId="{88FDB67D-55B8-9241-AEA8-6176AEFAE33F}" destId="{499F4D68-BC74-5F49-A142-94B9B6C8F8DC}" srcOrd="4" destOrd="0" presId="urn:microsoft.com/office/officeart/2005/8/layout/hChevron3"/>
    <dgm:cxn modelId="{52BAD935-843B-CB49-895D-D4B2AAEF6B8A}" type="presParOf" srcId="{88FDB67D-55B8-9241-AEA8-6176AEFAE33F}" destId="{2213033E-0623-074A-999F-2753DCF7A77D}" srcOrd="5" destOrd="0" presId="urn:microsoft.com/office/officeart/2005/8/layout/hChevron3"/>
    <dgm:cxn modelId="{6D942C6F-ECB3-9445-9338-03547F775280}" type="presParOf" srcId="{88FDB67D-55B8-9241-AEA8-6176AEFAE33F}" destId="{3C562095-F77B-4641-A071-24F8050AEC83}" srcOrd="6" destOrd="0" presId="urn:microsoft.com/office/officeart/2005/8/layout/hChevron3"/>
    <dgm:cxn modelId="{DC34AB7E-4D59-6749-814E-7AD0F4A61D38}" type="presParOf" srcId="{88FDB67D-55B8-9241-AEA8-6176AEFAE33F}" destId="{D86A7050-2E52-0E46-93E6-62087D0904AD}" srcOrd="7" destOrd="0" presId="urn:microsoft.com/office/officeart/2005/8/layout/hChevron3"/>
    <dgm:cxn modelId="{2CC4DA7A-5BCD-034E-9361-604FE3FB71E6}" type="presParOf" srcId="{88FDB67D-55B8-9241-AEA8-6176AEFAE33F}" destId="{F0FE1B26-30F0-B148-87D7-9923F48F1293}" srcOrd="8" destOrd="0" presId="urn:microsoft.com/office/officeart/2005/8/layout/hChevro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7F875BF-EB7E-F649-A24D-2A306DD2E496}" type="doc">
      <dgm:prSet loTypeId="urn:microsoft.com/office/officeart/2005/8/layout/hChevron3" loCatId="" qsTypeId="urn:microsoft.com/office/officeart/2005/8/quickstyle/simple1" qsCatId="simple" csTypeId="urn:microsoft.com/office/officeart/2005/8/colors/accent1_2" csCatId="accent1" phldr="1"/>
      <dgm:spPr/>
    </dgm:pt>
    <dgm:pt modelId="{D422A2F4-B254-3A4E-8C40-7CA41254AEA9}">
      <dgm:prSet phldrT="[Texto]" custT="1"/>
      <dgm:spPr>
        <a:solidFill>
          <a:srgbClr val="004E98"/>
        </a:solidFill>
      </dgm:spPr>
      <dgm:t>
        <a:bodyPr/>
        <a:lstStyle/>
        <a:p>
          <a:r>
            <a:rPr lang="es-ES" sz="2000" dirty="0"/>
            <a:t>Definir</a:t>
          </a:r>
        </a:p>
      </dgm:t>
    </dgm:pt>
    <dgm:pt modelId="{12588823-A5BE-5C4E-A28D-34C8AB5BB911}" type="parTrans" cxnId="{872C730F-36C6-E949-9B3F-C9B2AC6441BD}">
      <dgm:prSet/>
      <dgm:spPr/>
      <dgm:t>
        <a:bodyPr/>
        <a:lstStyle/>
        <a:p>
          <a:endParaRPr lang="es-ES" sz="1800"/>
        </a:p>
      </dgm:t>
    </dgm:pt>
    <dgm:pt modelId="{D3BCF32E-C19A-AD4C-98EB-98005C122636}" type="sibTrans" cxnId="{872C730F-36C6-E949-9B3F-C9B2AC6441BD}">
      <dgm:prSet/>
      <dgm:spPr/>
      <dgm:t>
        <a:bodyPr/>
        <a:lstStyle/>
        <a:p>
          <a:endParaRPr lang="es-ES" sz="1800"/>
        </a:p>
      </dgm:t>
    </dgm:pt>
    <dgm:pt modelId="{76B1B3E8-B523-544C-AAAA-183B616B67A8}">
      <dgm:prSet phldrT="[Texto]" custT="1"/>
      <dgm:spPr>
        <a:solidFill>
          <a:srgbClr val="004E98"/>
        </a:solidFill>
      </dgm:spPr>
      <dgm:t>
        <a:bodyPr/>
        <a:lstStyle/>
        <a:p>
          <a:r>
            <a:rPr lang="es-ES" sz="2000" dirty="0"/>
            <a:t>Medir</a:t>
          </a:r>
        </a:p>
      </dgm:t>
    </dgm:pt>
    <dgm:pt modelId="{BBD6A68D-D048-2548-ADEF-1F62E439DE66}" type="parTrans" cxnId="{1D3F4658-5C81-8E4A-B08A-831D17225E5E}">
      <dgm:prSet/>
      <dgm:spPr/>
      <dgm:t>
        <a:bodyPr/>
        <a:lstStyle/>
        <a:p>
          <a:endParaRPr lang="es-ES" sz="1800"/>
        </a:p>
      </dgm:t>
    </dgm:pt>
    <dgm:pt modelId="{91563002-56EC-F14A-B57E-B747EB46B870}" type="sibTrans" cxnId="{1D3F4658-5C81-8E4A-B08A-831D17225E5E}">
      <dgm:prSet/>
      <dgm:spPr/>
      <dgm:t>
        <a:bodyPr/>
        <a:lstStyle/>
        <a:p>
          <a:endParaRPr lang="es-ES" sz="1800"/>
        </a:p>
      </dgm:t>
    </dgm:pt>
    <dgm:pt modelId="{BF0C680E-76A4-564F-B918-FFB6FFCEA004}">
      <dgm:prSet phldrT="[Texto]" custT="1"/>
      <dgm:spPr>
        <a:solidFill>
          <a:srgbClr val="004E98"/>
        </a:solidFill>
      </dgm:spPr>
      <dgm:t>
        <a:bodyPr/>
        <a:lstStyle/>
        <a:p>
          <a:r>
            <a:rPr lang="es-ES" sz="2000" dirty="0"/>
            <a:t>Analizar</a:t>
          </a:r>
        </a:p>
      </dgm:t>
    </dgm:pt>
    <dgm:pt modelId="{5B31A4B3-865C-7345-BCAB-0D4F5BA9193E}" type="parTrans" cxnId="{B3AC1FA7-44B6-6B4B-ADBC-8257FDCD91CA}">
      <dgm:prSet/>
      <dgm:spPr/>
      <dgm:t>
        <a:bodyPr/>
        <a:lstStyle/>
        <a:p>
          <a:endParaRPr lang="es-ES" sz="1800"/>
        </a:p>
      </dgm:t>
    </dgm:pt>
    <dgm:pt modelId="{1992DBA3-3605-134B-965A-53F774459A00}" type="sibTrans" cxnId="{B3AC1FA7-44B6-6B4B-ADBC-8257FDCD91CA}">
      <dgm:prSet/>
      <dgm:spPr/>
      <dgm:t>
        <a:bodyPr/>
        <a:lstStyle/>
        <a:p>
          <a:endParaRPr lang="es-ES" sz="1800"/>
        </a:p>
      </dgm:t>
    </dgm:pt>
    <dgm:pt modelId="{E6AAA6EA-CD12-8F4E-9C6A-9D71EB7F5E80}">
      <dgm:prSet phldrT="[Texto]" custT="1"/>
      <dgm:spPr>
        <a:solidFill>
          <a:srgbClr val="E5692B"/>
        </a:solidFill>
      </dgm:spPr>
      <dgm:t>
        <a:bodyPr/>
        <a:lstStyle/>
        <a:p>
          <a:r>
            <a:rPr lang="es-ES" sz="2000" dirty="0"/>
            <a:t>Mejorar</a:t>
          </a:r>
        </a:p>
      </dgm:t>
    </dgm:pt>
    <dgm:pt modelId="{52DE6230-E668-0547-A636-32A690E9B3E2}" type="parTrans" cxnId="{435D0941-0382-8F4E-87D0-4AC176F9DC16}">
      <dgm:prSet/>
      <dgm:spPr/>
      <dgm:t>
        <a:bodyPr/>
        <a:lstStyle/>
        <a:p>
          <a:endParaRPr lang="es-ES" sz="1800"/>
        </a:p>
      </dgm:t>
    </dgm:pt>
    <dgm:pt modelId="{A6D57F86-7C29-DA43-A613-FE679FEEDBAF}" type="sibTrans" cxnId="{435D0941-0382-8F4E-87D0-4AC176F9DC16}">
      <dgm:prSet/>
      <dgm:spPr/>
      <dgm:t>
        <a:bodyPr/>
        <a:lstStyle/>
        <a:p>
          <a:endParaRPr lang="es-ES" sz="1800"/>
        </a:p>
      </dgm:t>
    </dgm:pt>
    <dgm:pt modelId="{00CC7FA8-7E16-B34D-93B5-EC656D6735A1}">
      <dgm:prSet phldrT="[Texto]" custT="1"/>
      <dgm:spPr>
        <a:solidFill>
          <a:srgbClr val="004E98"/>
        </a:solidFill>
      </dgm:spPr>
      <dgm:t>
        <a:bodyPr/>
        <a:lstStyle/>
        <a:p>
          <a:r>
            <a:rPr lang="es-ES" sz="2000" dirty="0"/>
            <a:t>Controlar</a:t>
          </a:r>
        </a:p>
      </dgm:t>
    </dgm:pt>
    <dgm:pt modelId="{8DFA2E44-C10C-9C44-B2BC-D8C5836F6C49}" type="parTrans" cxnId="{06CA4638-DA96-D241-A5CE-25D70202FEA0}">
      <dgm:prSet/>
      <dgm:spPr/>
      <dgm:t>
        <a:bodyPr/>
        <a:lstStyle/>
        <a:p>
          <a:endParaRPr lang="es-ES" sz="1800"/>
        </a:p>
      </dgm:t>
    </dgm:pt>
    <dgm:pt modelId="{7026CD48-4EC1-5047-98BC-A2DEE41BE8F8}" type="sibTrans" cxnId="{06CA4638-DA96-D241-A5CE-25D70202FEA0}">
      <dgm:prSet/>
      <dgm:spPr/>
      <dgm:t>
        <a:bodyPr/>
        <a:lstStyle/>
        <a:p>
          <a:endParaRPr lang="es-ES" sz="1800"/>
        </a:p>
      </dgm:t>
    </dgm:pt>
    <dgm:pt modelId="{88FDB67D-55B8-9241-AEA8-6176AEFAE33F}" type="pres">
      <dgm:prSet presAssocID="{07F875BF-EB7E-F649-A24D-2A306DD2E496}" presName="Name0" presStyleCnt="0">
        <dgm:presLayoutVars>
          <dgm:dir/>
          <dgm:resizeHandles val="exact"/>
        </dgm:presLayoutVars>
      </dgm:prSet>
      <dgm:spPr/>
    </dgm:pt>
    <dgm:pt modelId="{98282CA4-6D4D-8842-A58A-FEB8141E90F4}" type="pres">
      <dgm:prSet presAssocID="{D422A2F4-B254-3A4E-8C40-7CA41254AEA9}" presName="parTxOnly" presStyleLbl="node1" presStyleIdx="0" presStyleCnt="5">
        <dgm:presLayoutVars>
          <dgm:bulletEnabled val="1"/>
        </dgm:presLayoutVars>
      </dgm:prSet>
      <dgm:spPr/>
    </dgm:pt>
    <dgm:pt modelId="{142033B2-AA1A-8547-B5E3-285424C1C324}" type="pres">
      <dgm:prSet presAssocID="{D3BCF32E-C19A-AD4C-98EB-98005C122636}" presName="parSpace" presStyleCnt="0"/>
      <dgm:spPr/>
    </dgm:pt>
    <dgm:pt modelId="{89A0EBE5-A4CB-3545-8D14-7AD54B2F150D}" type="pres">
      <dgm:prSet presAssocID="{76B1B3E8-B523-544C-AAAA-183B616B67A8}" presName="parTxOnly" presStyleLbl="node1" presStyleIdx="1" presStyleCnt="5">
        <dgm:presLayoutVars>
          <dgm:bulletEnabled val="1"/>
        </dgm:presLayoutVars>
      </dgm:prSet>
      <dgm:spPr/>
    </dgm:pt>
    <dgm:pt modelId="{A0E9B190-EF78-704B-84F6-98A089D18216}" type="pres">
      <dgm:prSet presAssocID="{91563002-56EC-F14A-B57E-B747EB46B870}" presName="parSpace" presStyleCnt="0"/>
      <dgm:spPr/>
    </dgm:pt>
    <dgm:pt modelId="{499F4D68-BC74-5F49-A142-94B9B6C8F8DC}" type="pres">
      <dgm:prSet presAssocID="{BF0C680E-76A4-564F-B918-FFB6FFCEA004}" presName="parTxOnly" presStyleLbl="node1" presStyleIdx="2" presStyleCnt="5">
        <dgm:presLayoutVars>
          <dgm:bulletEnabled val="1"/>
        </dgm:presLayoutVars>
      </dgm:prSet>
      <dgm:spPr/>
    </dgm:pt>
    <dgm:pt modelId="{2213033E-0623-074A-999F-2753DCF7A77D}" type="pres">
      <dgm:prSet presAssocID="{1992DBA3-3605-134B-965A-53F774459A00}" presName="parSpace" presStyleCnt="0"/>
      <dgm:spPr/>
    </dgm:pt>
    <dgm:pt modelId="{3C562095-F77B-4641-A071-24F8050AEC83}" type="pres">
      <dgm:prSet presAssocID="{E6AAA6EA-CD12-8F4E-9C6A-9D71EB7F5E80}" presName="parTxOnly" presStyleLbl="node1" presStyleIdx="3" presStyleCnt="5">
        <dgm:presLayoutVars>
          <dgm:bulletEnabled val="1"/>
        </dgm:presLayoutVars>
      </dgm:prSet>
      <dgm:spPr/>
    </dgm:pt>
    <dgm:pt modelId="{D86A7050-2E52-0E46-93E6-62087D0904AD}" type="pres">
      <dgm:prSet presAssocID="{A6D57F86-7C29-DA43-A613-FE679FEEDBAF}" presName="parSpace" presStyleCnt="0"/>
      <dgm:spPr/>
    </dgm:pt>
    <dgm:pt modelId="{F0FE1B26-30F0-B148-87D7-9923F48F1293}" type="pres">
      <dgm:prSet presAssocID="{00CC7FA8-7E16-B34D-93B5-EC656D6735A1}" presName="parTxOnly" presStyleLbl="node1" presStyleIdx="4" presStyleCnt="5">
        <dgm:presLayoutVars>
          <dgm:bulletEnabled val="1"/>
        </dgm:presLayoutVars>
      </dgm:prSet>
      <dgm:spPr/>
    </dgm:pt>
  </dgm:ptLst>
  <dgm:cxnLst>
    <dgm:cxn modelId="{F9517205-FF1D-1D49-9497-5149ABF11F37}" type="presOf" srcId="{00CC7FA8-7E16-B34D-93B5-EC656D6735A1}" destId="{F0FE1B26-30F0-B148-87D7-9923F48F1293}" srcOrd="0" destOrd="0" presId="urn:microsoft.com/office/officeart/2005/8/layout/hChevron3"/>
    <dgm:cxn modelId="{872C730F-36C6-E949-9B3F-C9B2AC6441BD}" srcId="{07F875BF-EB7E-F649-A24D-2A306DD2E496}" destId="{D422A2F4-B254-3A4E-8C40-7CA41254AEA9}" srcOrd="0" destOrd="0" parTransId="{12588823-A5BE-5C4E-A28D-34C8AB5BB911}" sibTransId="{D3BCF32E-C19A-AD4C-98EB-98005C122636}"/>
    <dgm:cxn modelId="{90342F13-2AB7-9640-9167-39EE543A5E1C}" type="presOf" srcId="{76B1B3E8-B523-544C-AAAA-183B616B67A8}" destId="{89A0EBE5-A4CB-3545-8D14-7AD54B2F150D}" srcOrd="0" destOrd="0" presId="urn:microsoft.com/office/officeart/2005/8/layout/hChevron3"/>
    <dgm:cxn modelId="{9A88CA26-D018-2545-8B69-CBCC40D82BCE}" type="presOf" srcId="{D422A2F4-B254-3A4E-8C40-7CA41254AEA9}" destId="{98282CA4-6D4D-8842-A58A-FEB8141E90F4}" srcOrd="0" destOrd="0" presId="urn:microsoft.com/office/officeart/2005/8/layout/hChevron3"/>
    <dgm:cxn modelId="{06CA4638-DA96-D241-A5CE-25D70202FEA0}" srcId="{07F875BF-EB7E-F649-A24D-2A306DD2E496}" destId="{00CC7FA8-7E16-B34D-93B5-EC656D6735A1}" srcOrd="4" destOrd="0" parTransId="{8DFA2E44-C10C-9C44-B2BC-D8C5836F6C49}" sibTransId="{7026CD48-4EC1-5047-98BC-A2DEE41BE8F8}"/>
    <dgm:cxn modelId="{435D0941-0382-8F4E-87D0-4AC176F9DC16}" srcId="{07F875BF-EB7E-F649-A24D-2A306DD2E496}" destId="{E6AAA6EA-CD12-8F4E-9C6A-9D71EB7F5E80}" srcOrd="3" destOrd="0" parTransId="{52DE6230-E668-0547-A636-32A690E9B3E2}" sibTransId="{A6D57F86-7C29-DA43-A613-FE679FEEDBAF}"/>
    <dgm:cxn modelId="{67C04877-8F3F-F54E-88AB-8D26490D8C24}" type="presOf" srcId="{E6AAA6EA-CD12-8F4E-9C6A-9D71EB7F5E80}" destId="{3C562095-F77B-4641-A071-24F8050AEC83}" srcOrd="0" destOrd="0" presId="urn:microsoft.com/office/officeart/2005/8/layout/hChevron3"/>
    <dgm:cxn modelId="{1D3F4658-5C81-8E4A-B08A-831D17225E5E}" srcId="{07F875BF-EB7E-F649-A24D-2A306DD2E496}" destId="{76B1B3E8-B523-544C-AAAA-183B616B67A8}" srcOrd="1" destOrd="0" parTransId="{BBD6A68D-D048-2548-ADEF-1F62E439DE66}" sibTransId="{91563002-56EC-F14A-B57E-B747EB46B870}"/>
    <dgm:cxn modelId="{B3AC1FA7-44B6-6B4B-ADBC-8257FDCD91CA}" srcId="{07F875BF-EB7E-F649-A24D-2A306DD2E496}" destId="{BF0C680E-76A4-564F-B918-FFB6FFCEA004}" srcOrd="2" destOrd="0" parTransId="{5B31A4B3-865C-7345-BCAB-0D4F5BA9193E}" sibTransId="{1992DBA3-3605-134B-965A-53F774459A00}"/>
    <dgm:cxn modelId="{B5DEDCA8-5A5C-5944-87D4-A8F1E256FF30}" type="presOf" srcId="{BF0C680E-76A4-564F-B918-FFB6FFCEA004}" destId="{499F4D68-BC74-5F49-A142-94B9B6C8F8DC}" srcOrd="0" destOrd="0" presId="urn:microsoft.com/office/officeart/2005/8/layout/hChevron3"/>
    <dgm:cxn modelId="{4E146EE4-FF5C-E645-AD9F-55CE76FDC1E9}" type="presOf" srcId="{07F875BF-EB7E-F649-A24D-2A306DD2E496}" destId="{88FDB67D-55B8-9241-AEA8-6176AEFAE33F}" srcOrd="0" destOrd="0" presId="urn:microsoft.com/office/officeart/2005/8/layout/hChevron3"/>
    <dgm:cxn modelId="{BAC0F9EC-21D5-AF45-99E7-B02C525DC6AB}" type="presParOf" srcId="{88FDB67D-55B8-9241-AEA8-6176AEFAE33F}" destId="{98282CA4-6D4D-8842-A58A-FEB8141E90F4}" srcOrd="0" destOrd="0" presId="urn:microsoft.com/office/officeart/2005/8/layout/hChevron3"/>
    <dgm:cxn modelId="{3BFFACF6-1314-C840-BB55-2C045B69537B}" type="presParOf" srcId="{88FDB67D-55B8-9241-AEA8-6176AEFAE33F}" destId="{142033B2-AA1A-8547-B5E3-285424C1C324}" srcOrd="1" destOrd="0" presId="urn:microsoft.com/office/officeart/2005/8/layout/hChevron3"/>
    <dgm:cxn modelId="{D5A79435-DC0E-9A4E-800B-33B7E0D6D4EE}" type="presParOf" srcId="{88FDB67D-55B8-9241-AEA8-6176AEFAE33F}" destId="{89A0EBE5-A4CB-3545-8D14-7AD54B2F150D}" srcOrd="2" destOrd="0" presId="urn:microsoft.com/office/officeart/2005/8/layout/hChevron3"/>
    <dgm:cxn modelId="{E8F7B188-B690-864D-9594-E9E60B152A72}" type="presParOf" srcId="{88FDB67D-55B8-9241-AEA8-6176AEFAE33F}" destId="{A0E9B190-EF78-704B-84F6-98A089D18216}" srcOrd="3" destOrd="0" presId="urn:microsoft.com/office/officeart/2005/8/layout/hChevron3"/>
    <dgm:cxn modelId="{5ABC0DA7-18F1-3D49-8412-08B9CB86EF5D}" type="presParOf" srcId="{88FDB67D-55B8-9241-AEA8-6176AEFAE33F}" destId="{499F4D68-BC74-5F49-A142-94B9B6C8F8DC}" srcOrd="4" destOrd="0" presId="urn:microsoft.com/office/officeart/2005/8/layout/hChevron3"/>
    <dgm:cxn modelId="{52BAD935-843B-CB49-895D-D4B2AAEF6B8A}" type="presParOf" srcId="{88FDB67D-55B8-9241-AEA8-6176AEFAE33F}" destId="{2213033E-0623-074A-999F-2753DCF7A77D}" srcOrd="5" destOrd="0" presId="urn:microsoft.com/office/officeart/2005/8/layout/hChevron3"/>
    <dgm:cxn modelId="{6D942C6F-ECB3-9445-9338-03547F775280}" type="presParOf" srcId="{88FDB67D-55B8-9241-AEA8-6176AEFAE33F}" destId="{3C562095-F77B-4641-A071-24F8050AEC83}" srcOrd="6" destOrd="0" presId="urn:microsoft.com/office/officeart/2005/8/layout/hChevron3"/>
    <dgm:cxn modelId="{DC34AB7E-4D59-6749-814E-7AD0F4A61D38}" type="presParOf" srcId="{88FDB67D-55B8-9241-AEA8-6176AEFAE33F}" destId="{D86A7050-2E52-0E46-93E6-62087D0904AD}" srcOrd="7" destOrd="0" presId="urn:microsoft.com/office/officeart/2005/8/layout/hChevron3"/>
    <dgm:cxn modelId="{2CC4DA7A-5BCD-034E-9361-604FE3FB71E6}" type="presParOf" srcId="{88FDB67D-55B8-9241-AEA8-6176AEFAE33F}" destId="{F0FE1B26-30F0-B148-87D7-9923F48F1293}" srcOrd="8" destOrd="0" presId="urn:microsoft.com/office/officeart/2005/8/layout/hChevro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7F875BF-EB7E-F649-A24D-2A306DD2E496}" type="doc">
      <dgm:prSet loTypeId="urn:microsoft.com/office/officeart/2005/8/layout/hChevron3" loCatId="" qsTypeId="urn:microsoft.com/office/officeart/2005/8/quickstyle/simple1" qsCatId="simple" csTypeId="urn:microsoft.com/office/officeart/2005/8/colors/accent1_2" csCatId="accent1" phldr="1"/>
      <dgm:spPr/>
    </dgm:pt>
    <dgm:pt modelId="{D422A2F4-B254-3A4E-8C40-7CA41254AEA9}">
      <dgm:prSet phldrT="[Texto]" custT="1"/>
      <dgm:spPr>
        <a:solidFill>
          <a:srgbClr val="004E98"/>
        </a:solidFill>
      </dgm:spPr>
      <dgm:t>
        <a:bodyPr/>
        <a:lstStyle/>
        <a:p>
          <a:r>
            <a:rPr lang="es-ES" sz="2000" dirty="0"/>
            <a:t>Definir</a:t>
          </a:r>
        </a:p>
      </dgm:t>
    </dgm:pt>
    <dgm:pt modelId="{12588823-A5BE-5C4E-A28D-34C8AB5BB911}" type="parTrans" cxnId="{872C730F-36C6-E949-9B3F-C9B2AC6441BD}">
      <dgm:prSet/>
      <dgm:spPr/>
      <dgm:t>
        <a:bodyPr/>
        <a:lstStyle/>
        <a:p>
          <a:endParaRPr lang="es-ES" sz="1800"/>
        </a:p>
      </dgm:t>
    </dgm:pt>
    <dgm:pt modelId="{D3BCF32E-C19A-AD4C-98EB-98005C122636}" type="sibTrans" cxnId="{872C730F-36C6-E949-9B3F-C9B2AC6441BD}">
      <dgm:prSet/>
      <dgm:spPr/>
      <dgm:t>
        <a:bodyPr/>
        <a:lstStyle/>
        <a:p>
          <a:endParaRPr lang="es-ES" sz="1800"/>
        </a:p>
      </dgm:t>
    </dgm:pt>
    <dgm:pt modelId="{76B1B3E8-B523-544C-AAAA-183B616B67A8}">
      <dgm:prSet phldrT="[Texto]" custT="1"/>
      <dgm:spPr>
        <a:solidFill>
          <a:srgbClr val="004E98"/>
        </a:solidFill>
      </dgm:spPr>
      <dgm:t>
        <a:bodyPr/>
        <a:lstStyle/>
        <a:p>
          <a:r>
            <a:rPr lang="es-ES" sz="2000" dirty="0"/>
            <a:t>Medir</a:t>
          </a:r>
        </a:p>
      </dgm:t>
    </dgm:pt>
    <dgm:pt modelId="{BBD6A68D-D048-2548-ADEF-1F62E439DE66}" type="parTrans" cxnId="{1D3F4658-5C81-8E4A-B08A-831D17225E5E}">
      <dgm:prSet/>
      <dgm:spPr/>
      <dgm:t>
        <a:bodyPr/>
        <a:lstStyle/>
        <a:p>
          <a:endParaRPr lang="es-ES" sz="1800"/>
        </a:p>
      </dgm:t>
    </dgm:pt>
    <dgm:pt modelId="{91563002-56EC-F14A-B57E-B747EB46B870}" type="sibTrans" cxnId="{1D3F4658-5C81-8E4A-B08A-831D17225E5E}">
      <dgm:prSet/>
      <dgm:spPr/>
      <dgm:t>
        <a:bodyPr/>
        <a:lstStyle/>
        <a:p>
          <a:endParaRPr lang="es-ES" sz="1800"/>
        </a:p>
      </dgm:t>
    </dgm:pt>
    <dgm:pt modelId="{BF0C680E-76A4-564F-B918-FFB6FFCEA004}">
      <dgm:prSet phldrT="[Texto]" custT="1"/>
      <dgm:spPr>
        <a:solidFill>
          <a:srgbClr val="004E98"/>
        </a:solidFill>
      </dgm:spPr>
      <dgm:t>
        <a:bodyPr/>
        <a:lstStyle/>
        <a:p>
          <a:r>
            <a:rPr lang="es-ES" sz="2000" dirty="0"/>
            <a:t>Analizar</a:t>
          </a:r>
        </a:p>
      </dgm:t>
    </dgm:pt>
    <dgm:pt modelId="{5B31A4B3-865C-7345-BCAB-0D4F5BA9193E}" type="parTrans" cxnId="{B3AC1FA7-44B6-6B4B-ADBC-8257FDCD91CA}">
      <dgm:prSet/>
      <dgm:spPr/>
      <dgm:t>
        <a:bodyPr/>
        <a:lstStyle/>
        <a:p>
          <a:endParaRPr lang="es-ES" sz="1800"/>
        </a:p>
      </dgm:t>
    </dgm:pt>
    <dgm:pt modelId="{1992DBA3-3605-134B-965A-53F774459A00}" type="sibTrans" cxnId="{B3AC1FA7-44B6-6B4B-ADBC-8257FDCD91CA}">
      <dgm:prSet/>
      <dgm:spPr/>
      <dgm:t>
        <a:bodyPr/>
        <a:lstStyle/>
        <a:p>
          <a:endParaRPr lang="es-ES" sz="1800"/>
        </a:p>
      </dgm:t>
    </dgm:pt>
    <dgm:pt modelId="{E6AAA6EA-CD12-8F4E-9C6A-9D71EB7F5E80}">
      <dgm:prSet phldrT="[Texto]" custT="1"/>
      <dgm:spPr>
        <a:solidFill>
          <a:srgbClr val="E5692B"/>
        </a:solidFill>
      </dgm:spPr>
      <dgm:t>
        <a:bodyPr/>
        <a:lstStyle/>
        <a:p>
          <a:r>
            <a:rPr lang="es-ES" sz="2000" dirty="0"/>
            <a:t>Mejorar</a:t>
          </a:r>
        </a:p>
      </dgm:t>
    </dgm:pt>
    <dgm:pt modelId="{52DE6230-E668-0547-A636-32A690E9B3E2}" type="parTrans" cxnId="{435D0941-0382-8F4E-87D0-4AC176F9DC16}">
      <dgm:prSet/>
      <dgm:spPr/>
      <dgm:t>
        <a:bodyPr/>
        <a:lstStyle/>
        <a:p>
          <a:endParaRPr lang="es-ES" sz="1800"/>
        </a:p>
      </dgm:t>
    </dgm:pt>
    <dgm:pt modelId="{A6D57F86-7C29-DA43-A613-FE679FEEDBAF}" type="sibTrans" cxnId="{435D0941-0382-8F4E-87D0-4AC176F9DC16}">
      <dgm:prSet/>
      <dgm:spPr/>
      <dgm:t>
        <a:bodyPr/>
        <a:lstStyle/>
        <a:p>
          <a:endParaRPr lang="es-ES" sz="1800"/>
        </a:p>
      </dgm:t>
    </dgm:pt>
    <dgm:pt modelId="{00CC7FA8-7E16-B34D-93B5-EC656D6735A1}">
      <dgm:prSet phldrT="[Texto]" custT="1"/>
      <dgm:spPr>
        <a:solidFill>
          <a:srgbClr val="004E98"/>
        </a:solidFill>
      </dgm:spPr>
      <dgm:t>
        <a:bodyPr/>
        <a:lstStyle/>
        <a:p>
          <a:r>
            <a:rPr lang="es-ES" sz="2000" dirty="0"/>
            <a:t>Controlar</a:t>
          </a:r>
        </a:p>
      </dgm:t>
    </dgm:pt>
    <dgm:pt modelId="{8DFA2E44-C10C-9C44-B2BC-D8C5836F6C49}" type="parTrans" cxnId="{06CA4638-DA96-D241-A5CE-25D70202FEA0}">
      <dgm:prSet/>
      <dgm:spPr/>
      <dgm:t>
        <a:bodyPr/>
        <a:lstStyle/>
        <a:p>
          <a:endParaRPr lang="es-ES" sz="1800"/>
        </a:p>
      </dgm:t>
    </dgm:pt>
    <dgm:pt modelId="{7026CD48-4EC1-5047-98BC-A2DEE41BE8F8}" type="sibTrans" cxnId="{06CA4638-DA96-D241-A5CE-25D70202FEA0}">
      <dgm:prSet/>
      <dgm:spPr/>
      <dgm:t>
        <a:bodyPr/>
        <a:lstStyle/>
        <a:p>
          <a:endParaRPr lang="es-ES" sz="1800"/>
        </a:p>
      </dgm:t>
    </dgm:pt>
    <dgm:pt modelId="{88FDB67D-55B8-9241-AEA8-6176AEFAE33F}" type="pres">
      <dgm:prSet presAssocID="{07F875BF-EB7E-F649-A24D-2A306DD2E496}" presName="Name0" presStyleCnt="0">
        <dgm:presLayoutVars>
          <dgm:dir/>
          <dgm:resizeHandles val="exact"/>
        </dgm:presLayoutVars>
      </dgm:prSet>
      <dgm:spPr/>
    </dgm:pt>
    <dgm:pt modelId="{98282CA4-6D4D-8842-A58A-FEB8141E90F4}" type="pres">
      <dgm:prSet presAssocID="{D422A2F4-B254-3A4E-8C40-7CA41254AEA9}" presName="parTxOnly" presStyleLbl="node1" presStyleIdx="0" presStyleCnt="5">
        <dgm:presLayoutVars>
          <dgm:bulletEnabled val="1"/>
        </dgm:presLayoutVars>
      </dgm:prSet>
      <dgm:spPr/>
    </dgm:pt>
    <dgm:pt modelId="{142033B2-AA1A-8547-B5E3-285424C1C324}" type="pres">
      <dgm:prSet presAssocID="{D3BCF32E-C19A-AD4C-98EB-98005C122636}" presName="parSpace" presStyleCnt="0"/>
      <dgm:spPr/>
    </dgm:pt>
    <dgm:pt modelId="{89A0EBE5-A4CB-3545-8D14-7AD54B2F150D}" type="pres">
      <dgm:prSet presAssocID="{76B1B3E8-B523-544C-AAAA-183B616B67A8}" presName="parTxOnly" presStyleLbl="node1" presStyleIdx="1" presStyleCnt="5">
        <dgm:presLayoutVars>
          <dgm:bulletEnabled val="1"/>
        </dgm:presLayoutVars>
      </dgm:prSet>
      <dgm:spPr/>
    </dgm:pt>
    <dgm:pt modelId="{A0E9B190-EF78-704B-84F6-98A089D18216}" type="pres">
      <dgm:prSet presAssocID="{91563002-56EC-F14A-B57E-B747EB46B870}" presName="parSpace" presStyleCnt="0"/>
      <dgm:spPr/>
    </dgm:pt>
    <dgm:pt modelId="{499F4D68-BC74-5F49-A142-94B9B6C8F8DC}" type="pres">
      <dgm:prSet presAssocID="{BF0C680E-76A4-564F-B918-FFB6FFCEA004}" presName="parTxOnly" presStyleLbl="node1" presStyleIdx="2" presStyleCnt="5">
        <dgm:presLayoutVars>
          <dgm:bulletEnabled val="1"/>
        </dgm:presLayoutVars>
      </dgm:prSet>
      <dgm:spPr/>
    </dgm:pt>
    <dgm:pt modelId="{2213033E-0623-074A-999F-2753DCF7A77D}" type="pres">
      <dgm:prSet presAssocID="{1992DBA3-3605-134B-965A-53F774459A00}" presName="parSpace" presStyleCnt="0"/>
      <dgm:spPr/>
    </dgm:pt>
    <dgm:pt modelId="{3C562095-F77B-4641-A071-24F8050AEC83}" type="pres">
      <dgm:prSet presAssocID="{E6AAA6EA-CD12-8F4E-9C6A-9D71EB7F5E80}" presName="parTxOnly" presStyleLbl="node1" presStyleIdx="3" presStyleCnt="5">
        <dgm:presLayoutVars>
          <dgm:bulletEnabled val="1"/>
        </dgm:presLayoutVars>
      </dgm:prSet>
      <dgm:spPr/>
    </dgm:pt>
    <dgm:pt modelId="{D86A7050-2E52-0E46-93E6-62087D0904AD}" type="pres">
      <dgm:prSet presAssocID="{A6D57F86-7C29-DA43-A613-FE679FEEDBAF}" presName="parSpace" presStyleCnt="0"/>
      <dgm:spPr/>
    </dgm:pt>
    <dgm:pt modelId="{F0FE1B26-30F0-B148-87D7-9923F48F1293}" type="pres">
      <dgm:prSet presAssocID="{00CC7FA8-7E16-B34D-93B5-EC656D6735A1}" presName="parTxOnly" presStyleLbl="node1" presStyleIdx="4" presStyleCnt="5">
        <dgm:presLayoutVars>
          <dgm:bulletEnabled val="1"/>
        </dgm:presLayoutVars>
      </dgm:prSet>
      <dgm:spPr/>
    </dgm:pt>
  </dgm:ptLst>
  <dgm:cxnLst>
    <dgm:cxn modelId="{F9517205-FF1D-1D49-9497-5149ABF11F37}" type="presOf" srcId="{00CC7FA8-7E16-B34D-93B5-EC656D6735A1}" destId="{F0FE1B26-30F0-B148-87D7-9923F48F1293}" srcOrd="0" destOrd="0" presId="urn:microsoft.com/office/officeart/2005/8/layout/hChevron3"/>
    <dgm:cxn modelId="{872C730F-36C6-E949-9B3F-C9B2AC6441BD}" srcId="{07F875BF-EB7E-F649-A24D-2A306DD2E496}" destId="{D422A2F4-B254-3A4E-8C40-7CA41254AEA9}" srcOrd="0" destOrd="0" parTransId="{12588823-A5BE-5C4E-A28D-34C8AB5BB911}" sibTransId="{D3BCF32E-C19A-AD4C-98EB-98005C122636}"/>
    <dgm:cxn modelId="{90342F13-2AB7-9640-9167-39EE543A5E1C}" type="presOf" srcId="{76B1B3E8-B523-544C-AAAA-183B616B67A8}" destId="{89A0EBE5-A4CB-3545-8D14-7AD54B2F150D}" srcOrd="0" destOrd="0" presId="urn:microsoft.com/office/officeart/2005/8/layout/hChevron3"/>
    <dgm:cxn modelId="{9A88CA26-D018-2545-8B69-CBCC40D82BCE}" type="presOf" srcId="{D422A2F4-B254-3A4E-8C40-7CA41254AEA9}" destId="{98282CA4-6D4D-8842-A58A-FEB8141E90F4}" srcOrd="0" destOrd="0" presId="urn:microsoft.com/office/officeart/2005/8/layout/hChevron3"/>
    <dgm:cxn modelId="{06CA4638-DA96-D241-A5CE-25D70202FEA0}" srcId="{07F875BF-EB7E-F649-A24D-2A306DD2E496}" destId="{00CC7FA8-7E16-B34D-93B5-EC656D6735A1}" srcOrd="4" destOrd="0" parTransId="{8DFA2E44-C10C-9C44-B2BC-D8C5836F6C49}" sibTransId="{7026CD48-4EC1-5047-98BC-A2DEE41BE8F8}"/>
    <dgm:cxn modelId="{435D0941-0382-8F4E-87D0-4AC176F9DC16}" srcId="{07F875BF-EB7E-F649-A24D-2A306DD2E496}" destId="{E6AAA6EA-CD12-8F4E-9C6A-9D71EB7F5E80}" srcOrd="3" destOrd="0" parTransId="{52DE6230-E668-0547-A636-32A690E9B3E2}" sibTransId="{A6D57F86-7C29-DA43-A613-FE679FEEDBAF}"/>
    <dgm:cxn modelId="{67C04877-8F3F-F54E-88AB-8D26490D8C24}" type="presOf" srcId="{E6AAA6EA-CD12-8F4E-9C6A-9D71EB7F5E80}" destId="{3C562095-F77B-4641-A071-24F8050AEC83}" srcOrd="0" destOrd="0" presId="urn:microsoft.com/office/officeart/2005/8/layout/hChevron3"/>
    <dgm:cxn modelId="{1D3F4658-5C81-8E4A-B08A-831D17225E5E}" srcId="{07F875BF-EB7E-F649-A24D-2A306DD2E496}" destId="{76B1B3E8-B523-544C-AAAA-183B616B67A8}" srcOrd="1" destOrd="0" parTransId="{BBD6A68D-D048-2548-ADEF-1F62E439DE66}" sibTransId="{91563002-56EC-F14A-B57E-B747EB46B870}"/>
    <dgm:cxn modelId="{B3AC1FA7-44B6-6B4B-ADBC-8257FDCD91CA}" srcId="{07F875BF-EB7E-F649-A24D-2A306DD2E496}" destId="{BF0C680E-76A4-564F-B918-FFB6FFCEA004}" srcOrd="2" destOrd="0" parTransId="{5B31A4B3-865C-7345-BCAB-0D4F5BA9193E}" sibTransId="{1992DBA3-3605-134B-965A-53F774459A00}"/>
    <dgm:cxn modelId="{B5DEDCA8-5A5C-5944-87D4-A8F1E256FF30}" type="presOf" srcId="{BF0C680E-76A4-564F-B918-FFB6FFCEA004}" destId="{499F4D68-BC74-5F49-A142-94B9B6C8F8DC}" srcOrd="0" destOrd="0" presId="urn:microsoft.com/office/officeart/2005/8/layout/hChevron3"/>
    <dgm:cxn modelId="{4E146EE4-FF5C-E645-AD9F-55CE76FDC1E9}" type="presOf" srcId="{07F875BF-EB7E-F649-A24D-2A306DD2E496}" destId="{88FDB67D-55B8-9241-AEA8-6176AEFAE33F}" srcOrd="0" destOrd="0" presId="urn:microsoft.com/office/officeart/2005/8/layout/hChevron3"/>
    <dgm:cxn modelId="{BAC0F9EC-21D5-AF45-99E7-B02C525DC6AB}" type="presParOf" srcId="{88FDB67D-55B8-9241-AEA8-6176AEFAE33F}" destId="{98282CA4-6D4D-8842-A58A-FEB8141E90F4}" srcOrd="0" destOrd="0" presId="urn:microsoft.com/office/officeart/2005/8/layout/hChevron3"/>
    <dgm:cxn modelId="{3BFFACF6-1314-C840-BB55-2C045B69537B}" type="presParOf" srcId="{88FDB67D-55B8-9241-AEA8-6176AEFAE33F}" destId="{142033B2-AA1A-8547-B5E3-285424C1C324}" srcOrd="1" destOrd="0" presId="urn:microsoft.com/office/officeart/2005/8/layout/hChevron3"/>
    <dgm:cxn modelId="{D5A79435-DC0E-9A4E-800B-33B7E0D6D4EE}" type="presParOf" srcId="{88FDB67D-55B8-9241-AEA8-6176AEFAE33F}" destId="{89A0EBE5-A4CB-3545-8D14-7AD54B2F150D}" srcOrd="2" destOrd="0" presId="urn:microsoft.com/office/officeart/2005/8/layout/hChevron3"/>
    <dgm:cxn modelId="{E8F7B188-B690-864D-9594-E9E60B152A72}" type="presParOf" srcId="{88FDB67D-55B8-9241-AEA8-6176AEFAE33F}" destId="{A0E9B190-EF78-704B-84F6-98A089D18216}" srcOrd="3" destOrd="0" presId="urn:microsoft.com/office/officeart/2005/8/layout/hChevron3"/>
    <dgm:cxn modelId="{5ABC0DA7-18F1-3D49-8412-08B9CB86EF5D}" type="presParOf" srcId="{88FDB67D-55B8-9241-AEA8-6176AEFAE33F}" destId="{499F4D68-BC74-5F49-A142-94B9B6C8F8DC}" srcOrd="4" destOrd="0" presId="urn:microsoft.com/office/officeart/2005/8/layout/hChevron3"/>
    <dgm:cxn modelId="{52BAD935-843B-CB49-895D-D4B2AAEF6B8A}" type="presParOf" srcId="{88FDB67D-55B8-9241-AEA8-6176AEFAE33F}" destId="{2213033E-0623-074A-999F-2753DCF7A77D}" srcOrd="5" destOrd="0" presId="urn:microsoft.com/office/officeart/2005/8/layout/hChevron3"/>
    <dgm:cxn modelId="{6D942C6F-ECB3-9445-9338-03547F775280}" type="presParOf" srcId="{88FDB67D-55B8-9241-AEA8-6176AEFAE33F}" destId="{3C562095-F77B-4641-A071-24F8050AEC83}" srcOrd="6" destOrd="0" presId="urn:microsoft.com/office/officeart/2005/8/layout/hChevron3"/>
    <dgm:cxn modelId="{DC34AB7E-4D59-6749-814E-7AD0F4A61D38}" type="presParOf" srcId="{88FDB67D-55B8-9241-AEA8-6176AEFAE33F}" destId="{D86A7050-2E52-0E46-93E6-62087D0904AD}" srcOrd="7" destOrd="0" presId="urn:microsoft.com/office/officeart/2005/8/layout/hChevron3"/>
    <dgm:cxn modelId="{2CC4DA7A-5BCD-034E-9361-604FE3FB71E6}" type="presParOf" srcId="{88FDB67D-55B8-9241-AEA8-6176AEFAE33F}" destId="{F0FE1B26-30F0-B148-87D7-9923F48F1293}" srcOrd="8" destOrd="0" presId="urn:microsoft.com/office/officeart/2005/8/layout/hChevron3"/>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282CA4-6D4D-8842-A58A-FEB8141E90F4}">
      <dsp:nvSpPr>
        <dsp:cNvPr id="0" name=""/>
        <dsp:cNvSpPr/>
      </dsp:nvSpPr>
      <dsp:spPr>
        <a:xfrm>
          <a:off x="962" y="166518"/>
          <a:ext cx="1877327" cy="750930"/>
        </a:xfrm>
        <a:prstGeom prst="homePlate">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Definir</a:t>
          </a:r>
        </a:p>
      </dsp:txBody>
      <dsp:txXfrm>
        <a:off x="962" y="166518"/>
        <a:ext cx="1689595" cy="750930"/>
      </dsp:txXfrm>
    </dsp:sp>
    <dsp:sp modelId="{89A0EBE5-A4CB-3545-8D14-7AD54B2F150D}">
      <dsp:nvSpPr>
        <dsp:cNvPr id="0" name=""/>
        <dsp:cNvSpPr/>
      </dsp:nvSpPr>
      <dsp:spPr>
        <a:xfrm>
          <a:off x="1502824"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Medir</a:t>
          </a:r>
        </a:p>
      </dsp:txBody>
      <dsp:txXfrm>
        <a:off x="1878289" y="166518"/>
        <a:ext cx="1126397" cy="750930"/>
      </dsp:txXfrm>
    </dsp:sp>
    <dsp:sp modelId="{499F4D68-BC74-5F49-A142-94B9B6C8F8DC}">
      <dsp:nvSpPr>
        <dsp:cNvPr id="0" name=""/>
        <dsp:cNvSpPr/>
      </dsp:nvSpPr>
      <dsp:spPr>
        <a:xfrm>
          <a:off x="3004686"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Analizar</a:t>
          </a:r>
        </a:p>
      </dsp:txBody>
      <dsp:txXfrm>
        <a:off x="3380151" y="166518"/>
        <a:ext cx="1126397" cy="750930"/>
      </dsp:txXfrm>
    </dsp:sp>
    <dsp:sp modelId="{3C562095-F77B-4641-A071-24F8050AEC83}">
      <dsp:nvSpPr>
        <dsp:cNvPr id="0" name=""/>
        <dsp:cNvSpPr/>
      </dsp:nvSpPr>
      <dsp:spPr>
        <a:xfrm>
          <a:off x="4506548"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Mejorar</a:t>
          </a:r>
        </a:p>
      </dsp:txBody>
      <dsp:txXfrm>
        <a:off x="4882013" y="166518"/>
        <a:ext cx="1126397" cy="750930"/>
      </dsp:txXfrm>
    </dsp:sp>
    <dsp:sp modelId="{F0FE1B26-30F0-B148-87D7-9923F48F1293}">
      <dsp:nvSpPr>
        <dsp:cNvPr id="0" name=""/>
        <dsp:cNvSpPr/>
      </dsp:nvSpPr>
      <dsp:spPr>
        <a:xfrm>
          <a:off x="6008409"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Controlar</a:t>
          </a:r>
        </a:p>
      </dsp:txBody>
      <dsp:txXfrm>
        <a:off x="6383874" y="166518"/>
        <a:ext cx="1126397" cy="75093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282CA4-6D4D-8842-A58A-FEB8141E90F4}">
      <dsp:nvSpPr>
        <dsp:cNvPr id="0" name=""/>
        <dsp:cNvSpPr/>
      </dsp:nvSpPr>
      <dsp:spPr>
        <a:xfrm>
          <a:off x="962" y="166518"/>
          <a:ext cx="1877327" cy="750930"/>
        </a:xfrm>
        <a:prstGeom prst="homePlate">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Definir</a:t>
          </a:r>
        </a:p>
      </dsp:txBody>
      <dsp:txXfrm>
        <a:off x="962" y="166518"/>
        <a:ext cx="1689595" cy="750930"/>
      </dsp:txXfrm>
    </dsp:sp>
    <dsp:sp modelId="{89A0EBE5-A4CB-3545-8D14-7AD54B2F150D}">
      <dsp:nvSpPr>
        <dsp:cNvPr id="0" name=""/>
        <dsp:cNvSpPr/>
      </dsp:nvSpPr>
      <dsp:spPr>
        <a:xfrm>
          <a:off x="1502824"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Medir</a:t>
          </a:r>
        </a:p>
      </dsp:txBody>
      <dsp:txXfrm>
        <a:off x="1878289" y="166518"/>
        <a:ext cx="1126397" cy="750930"/>
      </dsp:txXfrm>
    </dsp:sp>
    <dsp:sp modelId="{499F4D68-BC74-5F49-A142-94B9B6C8F8DC}">
      <dsp:nvSpPr>
        <dsp:cNvPr id="0" name=""/>
        <dsp:cNvSpPr/>
      </dsp:nvSpPr>
      <dsp:spPr>
        <a:xfrm>
          <a:off x="3004686"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Analizar</a:t>
          </a:r>
        </a:p>
      </dsp:txBody>
      <dsp:txXfrm>
        <a:off x="3380151" y="166518"/>
        <a:ext cx="1126397" cy="750930"/>
      </dsp:txXfrm>
    </dsp:sp>
    <dsp:sp modelId="{3C562095-F77B-4641-A071-24F8050AEC83}">
      <dsp:nvSpPr>
        <dsp:cNvPr id="0" name=""/>
        <dsp:cNvSpPr/>
      </dsp:nvSpPr>
      <dsp:spPr>
        <a:xfrm>
          <a:off x="4506548"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Mejorar</a:t>
          </a:r>
        </a:p>
      </dsp:txBody>
      <dsp:txXfrm>
        <a:off x="4882013" y="166518"/>
        <a:ext cx="1126397" cy="750930"/>
      </dsp:txXfrm>
    </dsp:sp>
    <dsp:sp modelId="{F0FE1B26-30F0-B148-87D7-9923F48F1293}">
      <dsp:nvSpPr>
        <dsp:cNvPr id="0" name=""/>
        <dsp:cNvSpPr/>
      </dsp:nvSpPr>
      <dsp:spPr>
        <a:xfrm>
          <a:off x="6008409" y="166518"/>
          <a:ext cx="1877327" cy="750930"/>
        </a:xfrm>
        <a:prstGeom prst="chevron">
          <a:avLst/>
        </a:prstGeom>
        <a:solidFill>
          <a:srgbClr val="E569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Controlar</a:t>
          </a:r>
        </a:p>
      </dsp:txBody>
      <dsp:txXfrm>
        <a:off x="6383874" y="166518"/>
        <a:ext cx="1126397" cy="7509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282CA4-6D4D-8842-A58A-FEB8141E90F4}">
      <dsp:nvSpPr>
        <dsp:cNvPr id="0" name=""/>
        <dsp:cNvSpPr/>
      </dsp:nvSpPr>
      <dsp:spPr>
        <a:xfrm>
          <a:off x="962" y="166518"/>
          <a:ext cx="1877327" cy="750930"/>
        </a:xfrm>
        <a:prstGeom prst="homePlate">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Definir</a:t>
          </a:r>
        </a:p>
      </dsp:txBody>
      <dsp:txXfrm>
        <a:off x="962" y="166518"/>
        <a:ext cx="1689595" cy="750930"/>
      </dsp:txXfrm>
    </dsp:sp>
    <dsp:sp modelId="{89A0EBE5-A4CB-3545-8D14-7AD54B2F150D}">
      <dsp:nvSpPr>
        <dsp:cNvPr id="0" name=""/>
        <dsp:cNvSpPr/>
      </dsp:nvSpPr>
      <dsp:spPr>
        <a:xfrm>
          <a:off x="1502824"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Medir</a:t>
          </a:r>
        </a:p>
      </dsp:txBody>
      <dsp:txXfrm>
        <a:off x="1878289" y="166518"/>
        <a:ext cx="1126397" cy="750930"/>
      </dsp:txXfrm>
    </dsp:sp>
    <dsp:sp modelId="{499F4D68-BC74-5F49-A142-94B9B6C8F8DC}">
      <dsp:nvSpPr>
        <dsp:cNvPr id="0" name=""/>
        <dsp:cNvSpPr/>
      </dsp:nvSpPr>
      <dsp:spPr>
        <a:xfrm>
          <a:off x="3004686"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Analizar</a:t>
          </a:r>
        </a:p>
      </dsp:txBody>
      <dsp:txXfrm>
        <a:off x="3380151" y="166518"/>
        <a:ext cx="1126397" cy="750930"/>
      </dsp:txXfrm>
    </dsp:sp>
    <dsp:sp modelId="{3C562095-F77B-4641-A071-24F8050AEC83}">
      <dsp:nvSpPr>
        <dsp:cNvPr id="0" name=""/>
        <dsp:cNvSpPr/>
      </dsp:nvSpPr>
      <dsp:spPr>
        <a:xfrm>
          <a:off x="4506548"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Mejorar</a:t>
          </a:r>
        </a:p>
      </dsp:txBody>
      <dsp:txXfrm>
        <a:off x="4882013" y="166518"/>
        <a:ext cx="1126397" cy="750930"/>
      </dsp:txXfrm>
    </dsp:sp>
    <dsp:sp modelId="{F0FE1B26-30F0-B148-87D7-9923F48F1293}">
      <dsp:nvSpPr>
        <dsp:cNvPr id="0" name=""/>
        <dsp:cNvSpPr/>
      </dsp:nvSpPr>
      <dsp:spPr>
        <a:xfrm>
          <a:off x="6008409" y="166518"/>
          <a:ext cx="1877327" cy="750930"/>
        </a:xfrm>
        <a:prstGeom prst="chevron">
          <a:avLst/>
        </a:prstGeom>
        <a:solidFill>
          <a:srgbClr val="E569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Controlar</a:t>
          </a:r>
        </a:p>
      </dsp:txBody>
      <dsp:txXfrm>
        <a:off x="6383874" y="166518"/>
        <a:ext cx="1126397" cy="75093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F467D6-7CC0-C14C-AB49-E55A883696CF}">
      <dsp:nvSpPr>
        <dsp:cNvPr id="0" name=""/>
        <dsp:cNvSpPr/>
      </dsp:nvSpPr>
      <dsp:spPr>
        <a:xfrm>
          <a:off x="2464" y="200780"/>
          <a:ext cx="2402978" cy="576000"/>
        </a:xfrm>
        <a:prstGeom prst="rect">
          <a:avLst/>
        </a:prstGeom>
        <a:solidFill>
          <a:srgbClr val="004E98"/>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es-MX" sz="2000" kern="1200" dirty="0"/>
            <a:t>Champion/sponsor </a:t>
          </a:r>
          <a:endParaRPr lang="es-ES" sz="2000" kern="1200" dirty="0"/>
        </a:p>
      </dsp:txBody>
      <dsp:txXfrm>
        <a:off x="2464" y="200780"/>
        <a:ext cx="2402978" cy="576000"/>
      </dsp:txXfrm>
    </dsp:sp>
    <dsp:sp modelId="{9D274C8D-1E0A-034F-8753-1095ADF3DB89}">
      <dsp:nvSpPr>
        <dsp:cNvPr id="0" name=""/>
        <dsp:cNvSpPr/>
      </dsp:nvSpPr>
      <dsp:spPr>
        <a:xfrm>
          <a:off x="2464" y="776780"/>
          <a:ext cx="2402978" cy="337377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Arial" panose="020B0604020202020204" pitchFamily="34" charset="0"/>
            <a:buChar char="•"/>
          </a:pPr>
          <a:r>
            <a:rPr lang="es-MX" sz="2000" kern="1200" dirty="0"/>
            <a:t>Gerente de la planta o gerente del área, son los dueños de los problemas y establecen problemas y prioridades. </a:t>
          </a:r>
          <a:endParaRPr lang="es-ES" sz="2000" kern="1200" dirty="0"/>
        </a:p>
      </dsp:txBody>
      <dsp:txXfrm>
        <a:off x="2464" y="776780"/>
        <a:ext cx="2402978" cy="3373776"/>
      </dsp:txXfrm>
    </dsp:sp>
    <dsp:sp modelId="{E1767E32-BF20-5A4B-BDE1-FDA25F895489}">
      <dsp:nvSpPr>
        <dsp:cNvPr id="0" name=""/>
        <dsp:cNvSpPr/>
      </dsp:nvSpPr>
      <dsp:spPr>
        <a:xfrm>
          <a:off x="2741860" y="200780"/>
          <a:ext cx="2402978" cy="576000"/>
        </a:xfrm>
        <a:prstGeom prst="rect">
          <a:avLst/>
        </a:prstGeom>
        <a:solidFill>
          <a:srgbClr val="004E98"/>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es-MX" sz="2000" kern="1200" dirty="0"/>
            <a:t>Master Black Belt </a:t>
          </a:r>
          <a:endParaRPr lang="es-ES" sz="2000" kern="1200" dirty="0"/>
        </a:p>
      </dsp:txBody>
      <dsp:txXfrm>
        <a:off x="2741860" y="200780"/>
        <a:ext cx="2402978" cy="576000"/>
      </dsp:txXfrm>
    </dsp:sp>
    <dsp:sp modelId="{5CC3F0F9-2198-E940-9C45-714D1B179E6F}">
      <dsp:nvSpPr>
        <dsp:cNvPr id="0" name=""/>
        <dsp:cNvSpPr/>
      </dsp:nvSpPr>
      <dsp:spPr>
        <a:xfrm>
          <a:off x="2741860" y="776780"/>
          <a:ext cx="2402978" cy="337377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Arial" panose="020B0604020202020204" pitchFamily="34" charset="0"/>
            <a:buChar char="•"/>
          </a:pPr>
          <a:r>
            <a:rPr lang="es-MX" sz="2000" kern="1200" dirty="0"/>
            <a:t>Experto en las técnicas de Seis Sigma y en implantación de proyectos. </a:t>
          </a:r>
          <a:endParaRPr lang="es-ES" sz="2000" kern="1200" dirty="0"/>
        </a:p>
        <a:p>
          <a:pPr marL="228600" lvl="1" indent="-228600" algn="l" defTabSz="889000">
            <a:lnSpc>
              <a:spcPct val="90000"/>
            </a:lnSpc>
            <a:spcBef>
              <a:spcPct val="0"/>
            </a:spcBef>
            <a:spcAft>
              <a:spcPct val="15000"/>
            </a:spcAft>
            <a:buFont typeface="Arial" panose="020B0604020202020204" pitchFamily="34" charset="0"/>
            <a:buChar char="•"/>
          </a:pPr>
          <a:r>
            <a:rPr lang="es-MX" sz="2000" kern="1200" dirty="0"/>
            <a:t>Juega un gran papel en el entrenamiento y asesoría. </a:t>
          </a:r>
          <a:endParaRPr lang="es-ES" sz="2000" kern="1200" dirty="0"/>
        </a:p>
      </dsp:txBody>
      <dsp:txXfrm>
        <a:off x="2741860" y="776780"/>
        <a:ext cx="2402978" cy="3373776"/>
      </dsp:txXfrm>
    </dsp:sp>
    <dsp:sp modelId="{2F372427-7A9F-9C4D-A648-6D39DC64D1E5}">
      <dsp:nvSpPr>
        <dsp:cNvPr id="0" name=""/>
        <dsp:cNvSpPr/>
      </dsp:nvSpPr>
      <dsp:spPr>
        <a:xfrm>
          <a:off x="5481256" y="200780"/>
          <a:ext cx="2402978" cy="576000"/>
        </a:xfrm>
        <a:prstGeom prst="rect">
          <a:avLst/>
        </a:prstGeom>
        <a:solidFill>
          <a:srgbClr val="004E98"/>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Font typeface="Arial" panose="020B0604020202020204" pitchFamily="34" charset="0"/>
            <a:buNone/>
          </a:pPr>
          <a:r>
            <a:rPr lang="es-MX" sz="2000" kern="1200" dirty="0"/>
            <a:t>Black Belt </a:t>
          </a:r>
          <a:endParaRPr lang="es-ES" sz="2000" kern="1200" dirty="0"/>
        </a:p>
      </dsp:txBody>
      <dsp:txXfrm>
        <a:off x="5481256" y="200780"/>
        <a:ext cx="2402978" cy="576000"/>
      </dsp:txXfrm>
    </dsp:sp>
    <dsp:sp modelId="{D8F7D9C9-E9C5-DA40-94BD-60B2108E8984}">
      <dsp:nvSpPr>
        <dsp:cNvPr id="0" name=""/>
        <dsp:cNvSpPr/>
      </dsp:nvSpPr>
      <dsp:spPr>
        <a:xfrm>
          <a:off x="5481256" y="776780"/>
          <a:ext cx="2402978" cy="337377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Font typeface="Arial" panose="020B0604020202020204" pitchFamily="34" charset="0"/>
            <a:buChar char="•"/>
          </a:pPr>
          <a:r>
            <a:rPr lang="es-MX" sz="2000" kern="1200" dirty="0"/>
            <a:t>Líder de tiempo completo en Seis Sigma, se encargan de establecer objetivos de calidad, seleccionar proyectos, apoyar y supervisar su ejecución.</a:t>
          </a:r>
          <a:endParaRPr lang="es-ES" sz="2000" kern="1200" dirty="0"/>
        </a:p>
      </dsp:txBody>
      <dsp:txXfrm>
        <a:off x="5481256" y="776780"/>
        <a:ext cx="2402978" cy="337377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F467D6-7CC0-C14C-AB49-E55A883696CF}">
      <dsp:nvSpPr>
        <dsp:cNvPr id="0" name=""/>
        <dsp:cNvSpPr/>
      </dsp:nvSpPr>
      <dsp:spPr>
        <a:xfrm>
          <a:off x="38" y="33283"/>
          <a:ext cx="3685337" cy="662400"/>
        </a:xfrm>
        <a:prstGeom prst="rect">
          <a:avLst/>
        </a:prstGeom>
        <a:solidFill>
          <a:srgbClr val="004E98"/>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Font typeface="Arial" panose="020B0604020202020204" pitchFamily="34" charset="0"/>
            <a:buNone/>
          </a:pPr>
          <a:r>
            <a:rPr lang="es-MX" sz="2300" kern="1200" dirty="0"/>
            <a:t>Green Belt </a:t>
          </a:r>
          <a:endParaRPr lang="es-ES" sz="2300" kern="1200" dirty="0"/>
        </a:p>
      </dsp:txBody>
      <dsp:txXfrm>
        <a:off x="38" y="33283"/>
        <a:ext cx="3685337" cy="662400"/>
      </dsp:txXfrm>
    </dsp:sp>
    <dsp:sp modelId="{9D274C8D-1E0A-034F-8753-1095ADF3DB89}">
      <dsp:nvSpPr>
        <dsp:cNvPr id="0" name=""/>
        <dsp:cNvSpPr/>
      </dsp:nvSpPr>
      <dsp:spPr>
        <a:xfrm>
          <a:off x="38" y="695683"/>
          <a:ext cx="3685337" cy="362237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Font typeface="Arial" panose="020B0604020202020204" pitchFamily="34" charset="0"/>
            <a:buChar char="•"/>
          </a:pPr>
          <a:r>
            <a:rPr lang="es-MX" sz="2300" kern="1200" dirty="0"/>
            <a:t>Líder de proyecto de proceso de mejora que está entrenado y “certificado” en la metodología y las herramientas Seis Sigma y que es responsable por la ejecución exitosa de proyectos. </a:t>
          </a:r>
          <a:endParaRPr lang="es-ES" sz="2300" kern="1200" dirty="0"/>
        </a:p>
      </dsp:txBody>
      <dsp:txXfrm>
        <a:off x="38" y="695683"/>
        <a:ext cx="3685337" cy="3622370"/>
      </dsp:txXfrm>
    </dsp:sp>
    <dsp:sp modelId="{E1767E32-BF20-5A4B-BDE1-FDA25F895489}">
      <dsp:nvSpPr>
        <dsp:cNvPr id="0" name=""/>
        <dsp:cNvSpPr/>
      </dsp:nvSpPr>
      <dsp:spPr>
        <a:xfrm>
          <a:off x="4201323" y="33283"/>
          <a:ext cx="3685337" cy="662400"/>
        </a:xfrm>
        <a:prstGeom prst="rect">
          <a:avLst/>
        </a:prstGeom>
        <a:solidFill>
          <a:srgbClr val="004E98"/>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Font typeface="Arial" panose="020B0604020202020204" pitchFamily="34" charset="0"/>
            <a:buNone/>
          </a:pPr>
          <a:r>
            <a:rPr lang="es-MX" sz="2300" kern="1200" dirty="0"/>
            <a:t>Team Members </a:t>
          </a:r>
          <a:endParaRPr lang="es-ES" sz="2300" kern="1200" dirty="0"/>
        </a:p>
      </dsp:txBody>
      <dsp:txXfrm>
        <a:off x="4201323" y="33283"/>
        <a:ext cx="3685337" cy="662400"/>
      </dsp:txXfrm>
    </dsp:sp>
    <dsp:sp modelId="{5CC3F0F9-2198-E940-9C45-714D1B179E6F}">
      <dsp:nvSpPr>
        <dsp:cNvPr id="0" name=""/>
        <dsp:cNvSpPr/>
      </dsp:nvSpPr>
      <dsp:spPr>
        <a:xfrm>
          <a:off x="4201323" y="695683"/>
          <a:ext cx="3685337" cy="362237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Font typeface="Arial" panose="020B0604020202020204" pitchFamily="34" charset="0"/>
            <a:buChar char="•"/>
          </a:pPr>
          <a:r>
            <a:rPr lang="es-MX" sz="2300" kern="1200" dirty="0"/>
            <a:t>Son personas que ofrecen sus conocimientos y experiencia de tiempo parcial. </a:t>
          </a:r>
          <a:endParaRPr lang="es-ES" sz="2300" kern="1200" dirty="0"/>
        </a:p>
        <a:p>
          <a:pPr marL="228600" lvl="1" indent="-228600" algn="l" defTabSz="1022350">
            <a:lnSpc>
              <a:spcPct val="90000"/>
            </a:lnSpc>
            <a:spcBef>
              <a:spcPct val="0"/>
            </a:spcBef>
            <a:spcAft>
              <a:spcPct val="15000"/>
            </a:spcAft>
            <a:buFont typeface="Arial" panose="020B0604020202020204" pitchFamily="34" charset="0"/>
            <a:buChar char="•"/>
          </a:pPr>
          <a:r>
            <a:rPr lang="es-MX" sz="2300" kern="1200" dirty="0"/>
            <a:t>Representan sus áreas ya sea que estén directamente o indirectamente involucradas en el proyecto.</a:t>
          </a:r>
          <a:endParaRPr lang="es-ES" sz="2300" kern="1200" dirty="0"/>
        </a:p>
      </dsp:txBody>
      <dsp:txXfrm>
        <a:off x="4201323" y="695683"/>
        <a:ext cx="3685337" cy="36223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282CA4-6D4D-8842-A58A-FEB8141E90F4}">
      <dsp:nvSpPr>
        <dsp:cNvPr id="0" name=""/>
        <dsp:cNvSpPr/>
      </dsp:nvSpPr>
      <dsp:spPr>
        <a:xfrm>
          <a:off x="962" y="166518"/>
          <a:ext cx="1877327" cy="750930"/>
        </a:xfrm>
        <a:prstGeom prst="homePlate">
          <a:avLst/>
        </a:prstGeom>
        <a:solidFill>
          <a:srgbClr val="E569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Definir</a:t>
          </a:r>
        </a:p>
      </dsp:txBody>
      <dsp:txXfrm>
        <a:off x="962" y="166518"/>
        <a:ext cx="1689595" cy="750930"/>
      </dsp:txXfrm>
    </dsp:sp>
    <dsp:sp modelId="{89A0EBE5-A4CB-3545-8D14-7AD54B2F150D}">
      <dsp:nvSpPr>
        <dsp:cNvPr id="0" name=""/>
        <dsp:cNvSpPr/>
      </dsp:nvSpPr>
      <dsp:spPr>
        <a:xfrm>
          <a:off x="1502824"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Medir</a:t>
          </a:r>
        </a:p>
      </dsp:txBody>
      <dsp:txXfrm>
        <a:off x="1878289" y="166518"/>
        <a:ext cx="1126397" cy="750930"/>
      </dsp:txXfrm>
    </dsp:sp>
    <dsp:sp modelId="{499F4D68-BC74-5F49-A142-94B9B6C8F8DC}">
      <dsp:nvSpPr>
        <dsp:cNvPr id="0" name=""/>
        <dsp:cNvSpPr/>
      </dsp:nvSpPr>
      <dsp:spPr>
        <a:xfrm>
          <a:off x="3004686"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Analizar</a:t>
          </a:r>
        </a:p>
      </dsp:txBody>
      <dsp:txXfrm>
        <a:off x="3380151" y="166518"/>
        <a:ext cx="1126397" cy="750930"/>
      </dsp:txXfrm>
    </dsp:sp>
    <dsp:sp modelId="{3C562095-F77B-4641-A071-24F8050AEC83}">
      <dsp:nvSpPr>
        <dsp:cNvPr id="0" name=""/>
        <dsp:cNvSpPr/>
      </dsp:nvSpPr>
      <dsp:spPr>
        <a:xfrm>
          <a:off x="4506548"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Mejorar</a:t>
          </a:r>
        </a:p>
      </dsp:txBody>
      <dsp:txXfrm>
        <a:off x="4882013" y="166518"/>
        <a:ext cx="1126397" cy="750930"/>
      </dsp:txXfrm>
    </dsp:sp>
    <dsp:sp modelId="{F0FE1B26-30F0-B148-87D7-9923F48F1293}">
      <dsp:nvSpPr>
        <dsp:cNvPr id="0" name=""/>
        <dsp:cNvSpPr/>
      </dsp:nvSpPr>
      <dsp:spPr>
        <a:xfrm>
          <a:off x="6008409"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Controlar</a:t>
          </a:r>
        </a:p>
      </dsp:txBody>
      <dsp:txXfrm>
        <a:off x="6383874" y="166518"/>
        <a:ext cx="1126397" cy="750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282CA4-6D4D-8842-A58A-FEB8141E90F4}">
      <dsp:nvSpPr>
        <dsp:cNvPr id="0" name=""/>
        <dsp:cNvSpPr/>
      </dsp:nvSpPr>
      <dsp:spPr>
        <a:xfrm>
          <a:off x="962" y="166518"/>
          <a:ext cx="1877327" cy="750930"/>
        </a:xfrm>
        <a:prstGeom prst="homePlate">
          <a:avLst/>
        </a:prstGeom>
        <a:solidFill>
          <a:srgbClr val="E569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Definir</a:t>
          </a:r>
        </a:p>
      </dsp:txBody>
      <dsp:txXfrm>
        <a:off x="962" y="166518"/>
        <a:ext cx="1689595" cy="750930"/>
      </dsp:txXfrm>
    </dsp:sp>
    <dsp:sp modelId="{89A0EBE5-A4CB-3545-8D14-7AD54B2F150D}">
      <dsp:nvSpPr>
        <dsp:cNvPr id="0" name=""/>
        <dsp:cNvSpPr/>
      </dsp:nvSpPr>
      <dsp:spPr>
        <a:xfrm>
          <a:off x="1502824"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Medir</a:t>
          </a:r>
        </a:p>
      </dsp:txBody>
      <dsp:txXfrm>
        <a:off x="1878289" y="166518"/>
        <a:ext cx="1126397" cy="750930"/>
      </dsp:txXfrm>
    </dsp:sp>
    <dsp:sp modelId="{499F4D68-BC74-5F49-A142-94B9B6C8F8DC}">
      <dsp:nvSpPr>
        <dsp:cNvPr id="0" name=""/>
        <dsp:cNvSpPr/>
      </dsp:nvSpPr>
      <dsp:spPr>
        <a:xfrm>
          <a:off x="3004686"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Analizar</a:t>
          </a:r>
        </a:p>
      </dsp:txBody>
      <dsp:txXfrm>
        <a:off x="3380151" y="166518"/>
        <a:ext cx="1126397" cy="750930"/>
      </dsp:txXfrm>
    </dsp:sp>
    <dsp:sp modelId="{3C562095-F77B-4641-A071-24F8050AEC83}">
      <dsp:nvSpPr>
        <dsp:cNvPr id="0" name=""/>
        <dsp:cNvSpPr/>
      </dsp:nvSpPr>
      <dsp:spPr>
        <a:xfrm>
          <a:off x="4506548"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Mejorar</a:t>
          </a:r>
        </a:p>
      </dsp:txBody>
      <dsp:txXfrm>
        <a:off x="4882013" y="166518"/>
        <a:ext cx="1126397" cy="750930"/>
      </dsp:txXfrm>
    </dsp:sp>
    <dsp:sp modelId="{F0FE1B26-30F0-B148-87D7-9923F48F1293}">
      <dsp:nvSpPr>
        <dsp:cNvPr id="0" name=""/>
        <dsp:cNvSpPr/>
      </dsp:nvSpPr>
      <dsp:spPr>
        <a:xfrm>
          <a:off x="6008409"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Controlar</a:t>
          </a:r>
        </a:p>
      </dsp:txBody>
      <dsp:txXfrm>
        <a:off x="6383874" y="166518"/>
        <a:ext cx="1126397" cy="7509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282CA4-6D4D-8842-A58A-FEB8141E90F4}">
      <dsp:nvSpPr>
        <dsp:cNvPr id="0" name=""/>
        <dsp:cNvSpPr/>
      </dsp:nvSpPr>
      <dsp:spPr>
        <a:xfrm>
          <a:off x="962" y="166518"/>
          <a:ext cx="1877327" cy="750930"/>
        </a:xfrm>
        <a:prstGeom prst="homePlate">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Definir</a:t>
          </a:r>
        </a:p>
      </dsp:txBody>
      <dsp:txXfrm>
        <a:off x="962" y="166518"/>
        <a:ext cx="1689595" cy="750930"/>
      </dsp:txXfrm>
    </dsp:sp>
    <dsp:sp modelId="{89A0EBE5-A4CB-3545-8D14-7AD54B2F150D}">
      <dsp:nvSpPr>
        <dsp:cNvPr id="0" name=""/>
        <dsp:cNvSpPr/>
      </dsp:nvSpPr>
      <dsp:spPr>
        <a:xfrm>
          <a:off x="1502824" y="166518"/>
          <a:ext cx="1877327" cy="750930"/>
        </a:xfrm>
        <a:prstGeom prst="chevron">
          <a:avLst/>
        </a:prstGeom>
        <a:solidFill>
          <a:srgbClr val="E569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Medir</a:t>
          </a:r>
        </a:p>
      </dsp:txBody>
      <dsp:txXfrm>
        <a:off x="1878289" y="166518"/>
        <a:ext cx="1126397" cy="750930"/>
      </dsp:txXfrm>
    </dsp:sp>
    <dsp:sp modelId="{499F4D68-BC74-5F49-A142-94B9B6C8F8DC}">
      <dsp:nvSpPr>
        <dsp:cNvPr id="0" name=""/>
        <dsp:cNvSpPr/>
      </dsp:nvSpPr>
      <dsp:spPr>
        <a:xfrm>
          <a:off x="3004686"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Analizar</a:t>
          </a:r>
        </a:p>
      </dsp:txBody>
      <dsp:txXfrm>
        <a:off x="3380151" y="166518"/>
        <a:ext cx="1126397" cy="750930"/>
      </dsp:txXfrm>
    </dsp:sp>
    <dsp:sp modelId="{3C562095-F77B-4641-A071-24F8050AEC83}">
      <dsp:nvSpPr>
        <dsp:cNvPr id="0" name=""/>
        <dsp:cNvSpPr/>
      </dsp:nvSpPr>
      <dsp:spPr>
        <a:xfrm>
          <a:off x="4506548"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Mejorar</a:t>
          </a:r>
        </a:p>
      </dsp:txBody>
      <dsp:txXfrm>
        <a:off x="4882013" y="166518"/>
        <a:ext cx="1126397" cy="750930"/>
      </dsp:txXfrm>
    </dsp:sp>
    <dsp:sp modelId="{F0FE1B26-30F0-B148-87D7-9923F48F1293}">
      <dsp:nvSpPr>
        <dsp:cNvPr id="0" name=""/>
        <dsp:cNvSpPr/>
      </dsp:nvSpPr>
      <dsp:spPr>
        <a:xfrm>
          <a:off x="6008409"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Controlar</a:t>
          </a:r>
        </a:p>
      </dsp:txBody>
      <dsp:txXfrm>
        <a:off x="6383874" y="166518"/>
        <a:ext cx="1126397" cy="7509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282CA4-6D4D-8842-A58A-FEB8141E90F4}">
      <dsp:nvSpPr>
        <dsp:cNvPr id="0" name=""/>
        <dsp:cNvSpPr/>
      </dsp:nvSpPr>
      <dsp:spPr>
        <a:xfrm>
          <a:off x="962" y="166518"/>
          <a:ext cx="1877327" cy="750930"/>
        </a:xfrm>
        <a:prstGeom prst="homePlate">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Definir</a:t>
          </a:r>
        </a:p>
      </dsp:txBody>
      <dsp:txXfrm>
        <a:off x="962" y="166518"/>
        <a:ext cx="1689595" cy="750930"/>
      </dsp:txXfrm>
    </dsp:sp>
    <dsp:sp modelId="{89A0EBE5-A4CB-3545-8D14-7AD54B2F150D}">
      <dsp:nvSpPr>
        <dsp:cNvPr id="0" name=""/>
        <dsp:cNvSpPr/>
      </dsp:nvSpPr>
      <dsp:spPr>
        <a:xfrm>
          <a:off x="1502824" y="166518"/>
          <a:ext cx="1877327" cy="750930"/>
        </a:xfrm>
        <a:prstGeom prst="chevron">
          <a:avLst/>
        </a:prstGeom>
        <a:solidFill>
          <a:srgbClr val="E569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Medir</a:t>
          </a:r>
        </a:p>
      </dsp:txBody>
      <dsp:txXfrm>
        <a:off x="1878289" y="166518"/>
        <a:ext cx="1126397" cy="750930"/>
      </dsp:txXfrm>
    </dsp:sp>
    <dsp:sp modelId="{499F4D68-BC74-5F49-A142-94B9B6C8F8DC}">
      <dsp:nvSpPr>
        <dsp:cNvPr id="0" name=""/>
        <dsp:cNvSpPr/>
      </dsp:nvSpPr>
      <dsp:spPr>
        <a:xfrm>
          <a:off x="3004686"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Analizar</a:t>
          </a:r>
        </a:p>
      </dsp:txBody>
      <dsp:txXfrm>
        <a:off x="3380151" y="166518"/>
        <a:ext cx="1126397" cy="750930"/>
      </dsp:txXfrm>
    </dsp:sp>
    <dsp:sp modelId="{3C562095-F77B-4641-A071-24F8050AEC83}">
      <dsp:nvSpPr>
        <dsp:cNvPr id="0" name=""/>
        <dsp:cNvSpPr/>
      </dsp:nvSpPr>
      <dsp:spPr>
        <a:xfrm>
          <a:off x="4506548"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Mejorar</a:t>
          </a:r>
        </a:p>
      </dsp:txBody>
      <dsp:txXfrm>
        <a:off x="4882013" y="166518"/>
        <a:ext cx="1126397" cy="750930"/>
      </dsp:txXfrm>
    </dsp:sp>
    <dsp:sp modelId="{F0FE1B26-30F0-B148-87D7-9923F48F1293}">
      <dsp:nvSpPr>
        <dsp:cNvPr id="0" name=""/>
        <dsp:cNvSpPr/>
      </dsp:nvSpPr>
      <dsp:spPr>
        <a:xfrm>
          <a:off x="6008409"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Controlar</a:t>
          </a:r>
        </a:p>
      </dsp:txBody>
      <dsp:txXfrm>
        <a:off x="6383874" y="166518"/>
        <a:ext cx="1126397" cy="7509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282CA4-6D4D-8842-A58A-FEB8141E90F4}">
      <dsp:nvSpPr>
        <dsp:cNvPr id="0" name=""/>
        <dsp:cNvSpPr/>
      </dsp:nvSpPr>
      <dsp:spPr>
        <a:xfrm>
          <a:off x="962" y="166518"/>
          <a:ext cx="1877327" cy="750930"/>
        </a:xfrm>
        <a:prstGeom prst="homePlate">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Definir</a:t>
          </a:r>
        </a:p>
      </dsp:txBody>
      <dsp:txXfrm>
        <a:off x="962" y="166518"/>
        <a:ext cx="1689595" cy="750930"/>
      </dsp:txXfrm>
    </dsp:sp>
    <dsp:sp modelId="{89A0EBE5-A4CB-3545-8D14-7AD54B2F150D}">
      <dsp:nvSpPr>
        <dsp:cNvPr id="0" name=""/>
        <dsp:cNvSpPr/>
      </dsp:nvSpPr>
      <dsp:spPr>
        <a:xfrm>
          <a:off x="1502824"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Medir</a:t>
          </a:r>
        </a:p>
      </dsp:txBody>
      <dsp:txXfrm>
        <a:off x="1878289" y="166518"/>
        <a:ext cx="1126397" cy="750930"/>
      </dsp:txXfrm>
    </dsp:sp>
    <dsp:sp modelId="{499F4D68-BC74-5F49-A142-94B9B6C8F8DC}">
      <dsp:nvSpPr>
        <dsp:cNvPr id="0" name=""/>
        <dsp:cNvSpPr/>
      </dsp:nvSpPr>
      <dsp:spPr>
        <a:xfrm>
          <a:off x="3004686" y="166518"/>
          <a:ext cx="1877327" cy="750930"/>
        </a:xfrm>
        <a:prstGeom prst="chevron">
          <a:avLst/>
        </a:prstGeom>
        <a:solidFill>
          <a:srgbClr val="E569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Analizar</a:t>
          </a:r>
        </a:p>
      </dsp:txBody>
      <dsp:txXfrm>
        <a:off x="3380151" y="166518"/>
        <a:ext cx="1126397" cy="750930"/>
      </dsp:txXfrm>
    </dsp:sp>
    <dsp:sp modelId="{3C562095-F77B-4641-A071-24F8050AEC83}">
      <dsp:nvSpPr>
        <dsp:cNvPr id="0" name=""/>
        <dsp:cNvSpPr/>
      </dsp:nvSpPr>
      <dsp:spPr>
        <a:xfrm>
          <a:off x="4506548"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Mejorar</a:t>
          </a:r>
        </a:p>
      </dsp:txBody>
      <dsp:txXfrm>
        <a:off x="4882013" y="166518"/>
        <a:ext cx="1126397" cy="750930"/>
      </dsp:txXfrm>
    </dsp:sp>
    <dsp:sp modelId="{F0FE1B26-30F0-B148-87D7-9923F48F1293}">
      <dsp:nvSpPr>
        <dsp:cNvPr id="0" name=""/>
        <dsp:cNvSpPr/>
      </dsp:nvSpPr>
      <dsp:spPr>
        <a:xfrm>
          <a:off x="6008409"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Controlar</a:t>
          </a:r>
        </a:p>
      </dsp:txBody>
      <dsp:txXfrm>
        <a:off x="6383874" y="166518"/>
        <a:ext cx="1126397" cy="7509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282CA4-6D4D-8842-A58A-FEB8141E90F4}">
      <dsp:nvSpPr>
        <dsp:cNvPr id="0" name=""/>
        <dsp:cNvSpPr/>
      </dsp:nvSpPr>
      <dsp:spPr>
        <a:xfrm>
          <a:off x="962" y="166518"/>
          <a:ext cx="1877327" cy="750930"/>
        </a:xfrm>
        <a:prstGeom prst="homePlate">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Definir</a:t>
          </a:r>
        </a:p>
      </dsp:txBody>
      <dsp:txXfrm>
        <a:off x="962" y="166518"/>
        <a:ext cx="1689595" cy="750930"/>
      </dsp:txXfrm>
    </dsp:sp>
    <dsp:sp modelId="{89A0EBE5-A4CB-3545-8D14-7AD54B2F150D}">
      <dsp:nvSpPr>
        <dsp:cNvPr id="0" name=""/>
        <dsp:cNvSpPr/>
      </dsp:nvSpPr>
      <dsp:spPr>
        <a:xfrm>
          <a:off x="1502824"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Medir</a:t>
          </a:r>
        </a:p>
      </dsp:txBody>
      <dsp:txXfrm>
        <a:off x="1878289" y="166518"/>
        <a:ext cx="1126397" cy="750930"/>
      </dsp:txXfrm>
    </dsp:sp>
    <dsp:sp modelId="{499F4D68-BC74-5F49-A142-94B9B6C8F8DC}">
      <dsp:nvSpPr>
        <dsp:cNvPr id="0" name=""/>
        <dsp:cNvSpPr/>
      </dsp:nvSpPr>
      <dsp:spPr>
        <a:xfrm>
          <a:off x="3004686" y="166518"/>
          <a:ext cx="1877327" cy="750930"/>
        </a:xfrm>
        <a:prstGeom prst="chevron">
          <a:avLst/>
        </a:prstGeom>
        <a:solidFill>
          <a:srgbClr val="E569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Analizar</a:t>
          </a:r>
        </a:p>
      </dsp:txBody>
      <dsp:txXfrm>
        <a:off x="3380151" y="166518"/>
        <a:ext cx="1126397" cy="750930"/>
      </dsp:txXfrm>
    </dsp:sp>
    <dsp:sp modelId="{3C562095-F77B-4641-A071-24F8050AEC83}">
      <dsp:nvSpPr>
        <dsp:cNvPr id="0" name=""/>
        <dsp:cNvSpPr/>
      </dsp:nvSpPr>
      <dsp:spPr>
        <a:xfrm>
          <a:off x="4506548"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Mejorar</a:t>
          </a:r>
        </a:p>
      </dsp:txBody>
      <dsp:txXfrm>
        <a:off x="4882013" y="166518"/>
        <a:ext cx="1126397" cy="750930"/>
      </dsp:txXfrm>
    </dsp:sp>
    <dsp:sp modelId="{F0FE1B26-30F0-B148-87D7-9923F48F1293}">
      <dsp:nvSpPr>
        <dsp:cNvPr id="0" name=""/>
        <dsp:cNvSpPr/>
      </dsp:nvSpPr>
      <dsp:spPr>
        <a:xfrm>
          <a:off x="6008409"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Controlar</a:t>
          </a:r>
        </a:p>
      </dsp:txBody>
      <dsp:txXfrm>
        <a:off x="6383874" y="166518"/>
        <a:ext cx="1126397" cy="75093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282CA4-6D4D-8842-A58A-FEB8141E90F4}">
      <dsp:nvSpPr>
        <dsp:cNvPr id="0" name=""/>
        <dsp:cNvSpPr/>
      </dsp:nvSpPr>
      <dsp:spPr>
        <a:xfrm>
          <a:off x="962" y="166518"/>
          <a:ext cx="1877327" cy="750930"/>
        </a:xfrm>
        <a:prstGeom prst="homePlate">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Definir</a:t>
          </a:r>
        </a:p>
      </dsp:txBody>
      <dsp:txXfrm>
        <a:off x="962" y="166518"/>
        <a:ext cx="1689595" cy="750930"/>
      </dsp:txXfrm>
    </dsp:sp>
    <dsp:sp modelId="{89A0EBE5-A4CB-3545-8D14-7AD54B2F150D}">
      <dsp:nvSpPr>
        <dsp:cNvPr id="0" name=""/>
        <dsp:cNvSpPr/>
      </dsp:nvSpPr>
      <dsp:spPr>
        <a:xfrm>
          <a:off x="1502824"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Medir</a:t>
          </a:r>
        </a:p>
      </dsp:txBody>
      <dsp:txXfrm>
        <a:off x="1878289" y="166518"/>
        <a:ext cx="1126397" cy="750930"/>
      </dsp:txXfrm>
    </dsp:sp>
    <dsp:sp modelId="{499F4D68-BC74-5F49-A142-94B9B6C8F8DC}">
      <dsp:nvSpPr>
        <dsp:cNvPr id="0" name=""/>
        <dsp:cNvSpPr/>
      </dsp:nvSpPr>
      <dsp:spPr>
        <a:xfrm>
          <a:off x="3004686"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Analizar</a:t>
          </a:r>
        </a:p>
      </dsp:txBody>
      <dsp:txXfrm>
        <a:off x="3380151" y="166518"/>
        <a:ext cx="1126397" cy="750930"/>
      </dsp:txXfrm>
    </dsp:sp>
    <dsp:sp modelId="{3C562095-F77B-4641-A071-24F8050AEC83}">
      <dsp:nvSpPr>
        <dsp:cNvPr id="0" name=""/>
        <dsp:cNvSpPr/>
      </dsp:nvSpPr>
      <dsp:spPr>
        <a:xfrm>
          <a:off x="4506548" y="166518"/>
          <a:ext cx="1877327" cy="750930"/>
        </a:xfrm>
        <a:prstGeom prst="chevron">
          <a:avLst/>
        </a:prstGeom>
        <a:solidFill>
          <a:srgbClr val="E569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Mejorar</a:t>
          </a:r>
        </a:p>
      </dsp:txBody>
      <dsp:txXfrm>
        <a:off x="4882013" y="166518"/>
        <a:ext cx="1126397" cy="750930"/>
      </dsp:txXfrm>
    </dsp:sp>
    <dsp:sp modelId="{F0FE1B26-30F0-B148-87D7-9923F48F1293}">
      <dsp:nvSpPr>
        <dsp:cNvPr id="0" name=""/>
        <dsp:cNvSpPr/>
      </dsp:nvSpPr>
      <dsp:spPr>
        <a:xfrm>
          <a:off x="6008409"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Controlar</a:t>
          </a:r>
        </a:p>
      </dsp:txBody>
      <dsp:txXfrm>
        <a:off x="6383874" y="166518"/>
        <a:ext cx="1126397" cy="7509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282CA4-6D4D-8842-A58A-FEB8141E90F4}">
      <dsp:nvSpPr>
        <dsp:cNvPr id="0" name=""/>
        <dsp:cNvSpPr/>
      </dsp:nvSpPr>
      <dsp:spPr>
        <a:xfrm>
          <a:off x="962" y="166518"/>
          <a:ext cx="1877327" cy="750930"/>
        </a:xfrm>
        <a:prstGeom prst="homePlate">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Definir</a:t>
          </a:r>
        </a:p>
      </dsp:txBody>
      <dsp:txXfrm>
        <a:off x="962" y="166518"/>
        <a:ext cx="1689595" cy="750930"/>
      </dsp:txXfrm>
    </dsp:sp>
    <dsp:sp modelId="{89A0EBE5-A4CB-3545-8D14-7AD54B2F150D}">
      <dsp:nvSpPr>
        <dsp:cNvPr id="0" name=""/>
        <dsp:cNvSpPr/>
      </dsp:nvSpPr>
      <dsp:spPr>
        <a:xfrm>
          <a:off x="1502824"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Medir</a:t>
          </a:r>
        </a:p>
      </dsp:txBody>
      <dsp:txXfrm>
        <a:off x="1878289" y="166518"/>
        <a:ext cx="1126397" cy="750930"/>
      </dsp:txXfrm>
    </dsp:sp>
    <dsp:sp modelId="{499F4D68-BC74-5F49-A142-94B9B6C8F8DC}">
      <dsp:nvSpPr>
        <dsp:cNvPr id="0" name=""/>
        <dsp:cNvSpPr/>
      </dsp:nvSpPr>
      <dsp:spPr>
        <a:xfrm>
          <a:off x="3004686"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Analizar</a:t>
          </a:r>
        </a:p>
      </dsp:txBody>
      <dsp:txXfrm>
        <a:off x="3380151" y="166518"/>
        <a:ext cx="1126397" cy="750930"/>
      </dsp:txXfrm>
    </dsp:sp>
    <dsp:sp modelId="{3C562095-F77B-4641-A071-24F8050AEC83}">
      <dsp:nvSpPr>
        <dsp:cNvPr id="0" name=""/>
        <dsp:cNvSpPr/>
      </dsp:nvSpPr>
      <dsp:spPr>
        <a:xfrm>
          <a:off x="4506548" y="166518"/>
          <a:ext cx="1877327" cy="750930"/>
        </a:xfrm>
        <a:prstGeom prst="chevron">
          <a:avLst/>
        </a:prstGeom>
        <a:solidFill>
          <a:srgbClr val="E569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Mejorar</a:t>
          </a:r>
        </a:p>
      </dsp:txBody>
      <dsp:txXfrm>
        <a:off x="4882013" y="166518"/>
        <a:ext cx="1126397" cy="750930"/>
      </dsp:txXfrm>
    </dsp:sp>
    <dsp:sp modelId="{F0FE1B26-30F0-B148-87D7-9923F48F1293}">
      <dsp:nvSpPr>
        <dsp:cNvPr id="0" name=""/>
        <dsp:cNvSpPr/>
      </dsp:nvSpPr>
      <dsp:spPr>
        <a:xfrm>
          <a:off x="6008409" y="166518"/>
          <a:ext cx="1877327" cy="750930"/>
        </a:xfrm>
        <a:prstGeom prst="chevron">
          <a:avLst/>
        </a:prstGeom>
        <a:solidFill>
          <a:srgbClr val="004E9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53340" rIns="26670" bIns="53340" numCol="1" spcCol="1270" anchor="ctr" anchorCtr="0">
          <a:noAutofit/>
        </a:bodyPr>
        <a:lstStyle/>
        <a:p>
          <a:pPr marL="0" lvl="0" indent="0" algn="ctr" defTabSz="889000">
            <a:lnSpc>
              <a:spcPct val="90000"/>
            </a:lnSpc>
            <a:spcBef>
              <a:spcPct val="0"/>
            </a:spcBef>
            <a:spcAft>
              <a:spcPct val="35000"/>
            </a:spcAft>
            <a:buNone/>
          </a:pPr>
          <a:r>
            <a:rPr lang="es-ES" sz="2000" kern="1200" dirty="0"/>
            <a:t>Controlar</a:t>
          </a:r>
        </a:p>
      </dsp:txBody>
      <dsp:txXfrm>
        <a:off x="6383874" y="166518"/>
        <a:ext cx="1126397" cy="75093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0C0A01-0438-C44E-9D79-B327BDD61954}" type="datetimeFigureOut">
              <a:rPr lang="es-MX" smtClean="0"/>
              <a:t>24/05/2018</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D5FFBF-230A-EA4F-B5BE-16124036C852}" type="slidenum">
              <a:rPr lang="es-MX" smtClean="0"/>
              <a:t>‹Nº›</a:t>
            </a:fld>
            <a:endParaRPr lang="es-MX"/>
          </a:p>
        </p:txBody>
      </p:sp>
    </p:spTree>
    <p:extLst>
      <p:ext uri="{BB962C8B-B14F-4D97-AF65-F5344CB8AC3E}">
        <p14:creationId xmlns:p14="http://schemas.microsoft.com/office/powerpoint/2010/main" val="1135131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78D5FFBF-230A-EA4F-B5BE-16124036C852}" type="slidenum">
              <a:rPr lang="es-MX" smtClean="0"/>
              <a:t>18</a:t>
            </a:fld>
            <a:endParaRPr lang="es-MX"/>
          </a:p>
        </p:txBody>
      </p:sp>
    </p:spTree>
    <p:extLst>
      <p:ext uri="{BB962C8B-B14F-4D97-AF65-F5344CB8AC3E}">
        <p14:creationId xmlns:p14="http://schemas.microsoft.com/office/powerpoint/2010/main" val="137701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78D5FFBF-230A-EA4F-B5BE-16124036C852}" type="slidenum">
              <a:rPr lang="es-MX" smtClean="0"/>
              <a:t>19</a:t>
            </a:fld>
            <a:endParaRPr lang="es-MX"/>
          </a:p>
        </p:txBody>
      </p:sp>
    </p:spTree>
    <p:extLst>
      <p:ext uri="{BB962C8B-B14F-4D97-AF65-F5344CB8AC3E}">
        <p14:creationId xmlns:p14="http://schemas.microsoft.com/office/powerpoint/2010/main" val="173932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D52C79F6-ED8F-0F48-932E-36672708BDFD}" type="datetimeFigureOut">
              <a:rPr lang="es-MX" smtClean="0"/>
              <a:t>24/05/2018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3D04DD4-7A49-4F4B-BA7E-D6F6BDD0F386}" type="slidenum">
              <a:rPr lang="es-MX" smtClean="0"/>
              <a:t>‹Nº›</a:t>
            </a:fld>
            <a:endParaRPr lang="es-MX"/>
          </a:p>
        </p:txBody>
      </p:sp>
    </p:spTree>
    <p:extLst>
      <p:ext uri="{BB962C8B-B14F-4D97-AF65-F5344CB8AC3E}">
        <p14:creationId xmlns:p14="http://schemas.microsoft.com/office/powerpoint/2010/main" val="1524661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52C79F6-ED8F-0F48-932E-36672708BDFD}" type="datetimeFigureOut">
              <a:rPr lang="es-MX" smtClean="0"/>
              <a:t>24/05/2018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3D04DD4-7A49-4F4B-BA7E-D6F6BDD0F386}" type="slidenum">
              <a:rPr lang="es-MX" smtClean="0"/>
              <a:t>‹Nº›</a:t>
            </a:fld>
            <a:endParaRPr lang="es-MX"/>
          </a:p>
        </p:txBody>
      </p:sp>
    </p:spTree>
    <p:extLst>
      <p:ext uri="{BB962C8B-B14F-4D97-AF65-F5344CB8AC3E}">
        <p14:creationId xmlns:p14="http://schemas.microsoft.com/office/powerpoint/2010/main" val="2523009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52C79F6-ED8F-0F48-932E-36672708BDFD}" type="datetimeFigureOut">
              <a:rPr lang="es-MX" smtClean="0"/>
              <a:t>24/05/2018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3D04DD4-7A49-4F4B-BA7E-D6F6BDD0F386}" type="slidenum">
              <a:rPr lang="es-MX" smtClean="0"/>
              <a:t>‹Nº›</a:t>
            </a:fld>
            <a:endParaRPr lang="es-MX"/>
          </a:p>
        </p:txBody>
      </p:sp>
    </p:spTree>
    <p:extLst>
      <p:ext uri="{BB962C8B-B14F-4D97-AF65-F5344CB8AC3E}">
        <p14:creationId xmlns:p14="http://schemas.microsoft.com/office/powerpoint/2010/main" val="2844044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52C79F6-ED8F-0F48-932E-36672708BDFD}" type="datetimeFigureOut">
              <a:rPr lang="es-MX" smtClean="0"/>
              <a:t>24/05/2018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3D04DD4-7A49-4F4B-BA7E-D6F6BDD0F386}" type="slidenum">
              <a:rPr lang="es-MX" smtClean="0"/>
              <a:t>‹Nº›</a:t>
            </a:fld>
            <a:endParaRPr lang="es-MX"/>
          </a:p>
        </p:txBody>
      </p:sp>
    </p:spTree>
    <p:extLst>
      <p:ext uri="{BB962C8B-B14F-4D97-AF65-F5344CB8AC3E}">
        <p14:creationId xmlns:p14="http://schemas.microsoft.com/office/powerpoint/2010/main" val="4146163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D52C79F6-ED8F-0F48-932E-36672708BDFD}" type="datetimeFigureOut">
              <a:rPr lang="es-MX" smtClean="0"/>
              <a:t>24/05/2018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13D04DD4-7A49-4F4B-BA7E-D6F6BDD0F386}" type="slidenum">
              <a:rPr lang="es-MX" smtClean="0"/>
              <a:t>‹Nº›</a:t>
            </a:fld>
            <a:endParaRPr lang="es-MX"/>
          </a:p>
        </p:txBody>
      </p:sp>
    </p:spTree>
    <p:extLst>
      <p:ext uri="{BB962C8B-B14F-4D97-AF65-F5344CB8AC3E}">
        <p14:creationId xmlns:p14="http://schemas.microsoft.com/office/powerpoint/2010/main" val="247850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52C79F6-ED8F-0F48-932E-36672708BDFD}" type="datetimeFigureOut">
              <a:rPr lang="es-MX" smtClean="0"/>
              <a:t>24/05/2018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3D04DD4-7A49-4F4B-BA7E-D6F6BDD0F386}" type="slidenum">
              <a:rPr lang="es-MX" smtClean="0"/>
              <a:t>‹Nº›</a:t>
            </a:fld>
            <a:endParaRPr lang="es-MX"/>
          </a:p>
        </p:txBody>
      </p:sp>
    </p:spTree>
    <p:extLst>
      <p:ext uri="{BB962C8B-B14F-4D97-AF65-F5344CB8AC3E}">
        <p14:creationId xmlns:p14="http://schemas.microsoft.com/office/powerpoint/2010/main" val="3450671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52C79F6-ED8F-0F48-932E-36672708BDFD}" type="datetimeFigureOut">
              <a:rPr lang="es-MX" smtClean="0"/>
              <a:t>24/05/2018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13D04DD4-7A49-4F4B-BA7E-D6F6BDD0F386}" type="slidenum">
              <a:rPr lang="es-MX" smtClean="0"/>
              <a:t>‹Nº›</a:t>
            </a:fld>
            <a:endParaRPr lang="es-MX"/>
          </a:p>
        </p:txBody>
      </p:sp>
    </p:spTree>
    <p:extLst>
      <p:ext uri="{BB962C8B-B14F-4D97-AF65-F5344CB8AC3E}">
        <p14:creationId xmlns:p14="http://schemas.microsoft.com/office/powerpoint/2010/main" val="3408332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52C79F6-ED8F-0F48-932E-36672708BDFD}" type="datetimeFigureOut">
              <a:rPr lang="es-MX" smtClean="0"/>
              <a:t>24/05/2018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13D04DD4-7A49-4F4B-BA7E-D6F6BDD0F386}" type="slidenum">
              <a:rPr lang="es-MX" smtClean="0"/>
              <a:t>‹Nº›</a:t>
            </a:fld>
            <a:endParaRPr lang="es-MX"/>
          </a:p>
        </p:txBody>
      </p:sp>
    </p:spTree>
    <p:extLst>
      <p:ext uri="{BB962C8B-B14F-4D97-AF65-F5344CB8AC3E}">
        <p14:creationId xmlns:p14="http://schemas.microsoft.com/office/powerpoint/2010/main" val="3051548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C79F6-ED8F-0F48-932E-36672708BDFD}" type="datetimeFigureOut">
              <a:rPr lang="es-MX" smtClean="0"/>
              <a:t>24/05/2018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13D04DD4-7A49-4F4B-BA7E-D6F6BDD0F386}" type="slidenum">
              <a:rPr lang="es-MX" smtClean="0"/>
              <a:t>‹Nº›</a:t>
            </a:fld>
            <a:endParaRPr lang="es-MX"/>
          </a:p>
        </p:txBody>
      </p:sp>
    </p:spTree>
    <p:extLst>
      <p:ext uri="{BB962C8B-B14F-4D97-AF65-F5344CB8AC3E}">
        <p14:creationId xmlns:p14="http://schemas.microsoft.com/office/powerpoint/2010/main" val="3350695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D52C79F6-ED8F-0F48-932E-36672708BDFD}" type="datetimeFigureOut">
              <a:rPr lang="es-MX" smtClean="0"/>
              <a:t>24/05/2018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3D04DD4-7A49-4F4B-BA7E-D6F6BDD0F386}" type="slidenum">
              <a:rPr lang="es-MX" smtClean="0"/>
              <a:t>‹Nº›</a:t>
            </a:fld>
            <a:endParaRPr lang="es-MX"/>
          </a:p>
        </p:txBody>
      </p:sp>
    </p:spTree>
    <p:extLst>
      <p:ext uri="{BB962C8B-B14F-4D97-AF65-F5344CB8AC3E}">
        <p14:creationId xmlns:p14="http://schemas.microsoft.com/office/powerpoint/2010/main" val="2790935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D52C79F6-ED8F-0F48-932E-36672708BDFD}" type="datetimeFigureOut">
              <a:rPr lang="es-MX" smtClean="0"/>
              <a:t>24/05/2018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13D04DD4-7A49-4F4B-BA7E-D6F6BDD0F386}" type="slidenum">
              <a:rPr lang="es-MX" smtClean="0"/>
              <a:t>‹Nº›</a:t>
            </a:fld>
            <a:endParaRPr lang="es-MX"/>
          </a:p>
        </p:txBody>
      </p:sp>
    </p:spTree>
    <p:extLst>
      <p:ext uri="{BB962C8B-B14F-4D97-AF65-F5344CB8AC3E}">
        <p14:creationId xmlns:p14="http://schemas.microsoft.com/office/powerpoint/2010/main" val="1056020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C0C0C0"/>
            </a:gs>
            <a:gs pos="0">
              <a:srgbClr val="EBEBEB"/>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C79F6-ED8F-0F48-932E-36672708BDFD}" type="datetimeFigureOut">
              <a:rPr lang="es-MX" smtClean="0"/>
              <a:t>24/05/2018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D04DD4-7A49-4F4B-BA7E-D6F6BDD0F386}" type="slidenum">
              <a:rPr lang="es-MX" smtClean="0"/>
              <a:t>‹Nº›</a:t>
            </a:fld>
            <a:endParaRPr lang="es-MX"/>
          </a:p>
        </p:txBody>
      </p:sp>
    </p:spTree>
    <p:extLst>
      <p:ext uri="{BB962C8B-B14F-4D97-AF65-F5344CB8AC3E}">
        <p14:creationId xmlns:p14="http://schemas.microsoft.com/office/powerpoint/2010/main" val="38839166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FF1DCF-7D2F-7F44-A1DD-57EA71625CB4}"/>
              </a:ext>
            </a:extLst>
          </p:cNvPr>
          <p:cNvSpPr>
            <a:spLocks noGrp="1"/>
          </p:cNvSpPr>
          <p:nvPr>
            <p:ph type="ctrTitle"/>
          </p:nvPr>
        </p:nvSpPr>
        <p:spPr>
          <a:xfrm>
            <a:off x="685799" y="4398380"/>
            <a:ext cx="7772400" cy="1132288"/>
          </a:xfrm>
        </p:spPr>
        <p:txBody>
          <a:bodyPr>
            <a:normAutofit/>
          </a:bodyPr>
          <a:lstStyle/>
          <a:p>
            <a:r>
              <a:rPr lang="es-MX" sz="7200" b="1" dirty="0">
                <a:solidFill>
                  <a:srgbClr val="201F1E"/>
                </a:solidFill>
              </a:rPr>
              <a:t>SEIS SIGMA</a:t>
            </a:r>
            <a:endParaRPr lang="es-MX" sz="7200" dirty="0">
              <a:solidFill>
                <a:srgbClr val="201F1E"/>
              </a:solidFill>
            </a:endParaRPr>
          </a:p>
        </p:txBody>
      </p:sp>
      <p:sp>
        <p:nvSpPr>
          <p:cNvPr id="3" name="Subtítulo 2">
            <a:extLst>
              <a:ext uri="{FF2B5EF4-FFF2-40B4-BE49-F238E27FC236}">
                <a16:creationId xmlns:a16="http://schemas.microsoft.com/office/drawing/2014/main" id="{46DA61B2-4A34-204E-9D9D-C75AC0E0C241}"/>
              </a:ext>
            </a:extLst>
          </p:cNvPr>
          <p:cNvSpPr>
            <a:spLocks noGrp="1"/>
          </p:cNvSpPr>
          <p:nvPr>
            <p:ph type="subTitle" idx="1"/>
          </p:nvPr>
        </p:nvSpPr>
        <p:spPr>
          <a:xfrm>
            <a:off x="1142999" y="5679664"/>
            <a:ext cx="6858000" cy="1178336"/>
          </a:xfrm>
        </p:spPr>
        <p:txBody>
          <a:bodyPr/>
          <a:lstStyle/>
          <a:p>
            <a:r>
              <a:rPr lang="es-MX" dirty="0">
                <a:solidFill>
                  <a:srgbClr val="201F1E"/>
                </a:solidFill>
              </a:rPr>
              <a:t>Metodología de mejora de procesos</a:t>
            </a:r>
          </a:p>
        </p:txBody>
      </p:sp>
      <p:pic>
        <p:nvPicPr>
          <p:cNvPr id="5" name="Gráfico 4">
            <a:extLst>
              <a:ext uri="{FF2B5EF4-FFF2-40B4-BE49-F238E27FC236}">
                <a16:creationId xmlns:a16="http://schemas.microsoft.com/office/drawing/2014/main" id="{9A9F7C03-C2A9-3A4A-A08F-5A7C470766A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23033" y="88720"/>
            <a:ext cx="5697933" cy="3806704"/>
          </a:xfrm>
          <a:prstGeom prst="rect">
            <a:avLst/>
          </a:prstGeom>
          <a:effectLst>
            <a:glow>
              <a:schemeClr val="accent1">
                <a:alpha val="40000"/>
              </a:schemeClr>
            </a:glow>
            <a:outerShdw blurRad="203200" dir="5400000" sx="90000" sy="-19000" rotWithShape="0">
              <a:prstClr val="black">
                <a:alpha val="20000"/>
              </a:prstClr>
            </a:outerShdw>
          </a:effectLst>
          <a:scene3d>
            <a:camera prst="orthographicFront"/>
            <a:lightRig rig="threePt" dir="t"/>
          </a:scene3d>
          <a:sp3d prstMaterial="clear"/>
        </p:spPr>
      </p:pic>
    </p:spTree>
    <p:extLst>
      <p:ext uri="{BB962C8B-B14F-4D97-AF65-F5344CB8AC3E}">
        <p14:creationId xmlns:p14="http://schemas.microsoft.com/office/powerpoint/2010/main" val="371054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739967-0C09-B042-A330-261A7BF7267B}"/>
              </a:ext>
            </a:extLst>
          </p:cNvPr>
          <p:cNvSpPr>
            <a:spLocks noGrp="1"/>
          </p:cNvSpPr>
          <p:nvPr>
            <p:ph type="title"/>
          </p:nvPr>
        </p:nvSpPr>
        <p:spPr/>
        <p:txBody>
          <a:bodyPr>
            <a:normAutofit/>
          </a:bodyPr>
          <a:lstStyle/>
          <a:p>
            <a:r>
              <a:rPr lang="es-MX" sz="5400" dirty="0"/>
              <a:t>Fases</a:t>
            </a:r>
          </a:p>
        </p:txBody>
      </p:sp>
      <p:graphicFrame>
        <p:nvGraphicFramePr>
          <p:cNvPr id="5" name="Marcador de contenido 4">
            <a:extLst>
              <a:ext uri="{FF2B5EF4-FFF2-40B4-BE49-F238E27FC236}">
                <a16:creationId xmlns:a16="http://schemas.microsoft.com/office/drawing/2014/main" id="{6E9E6167-0747-1247-AD6F-BB227FDFB019}"/>
              </a:ext>
            </a:extLst>
          </p:cNvPr>
          <p:cNvGraphicFramePr>
            <a:graphicFrameLocks noGrp="1"/>
          </p:cNvGraphicFramePr>
          <p:nvPr>
            <p:ph idx="1"/>
            <p:extLst>
              <p:ext uri="{D42A27DB-BD31-4B8C-83A1-F6EECF244321}">
                <p14:modId xmlns:p14="http://schemas.microsoft.com/office/powerpoint/2010/main" val="1062639132"/>
              </p:ext>
            </p:extLst>
          </p:nvPr>
        </p:nvGraphicFramePr>
        <p:xfrm>
          <a:off x="628650" y="1531088"/>
          <a:ext cx="7886700" cy="1083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contenido 2">
            <a:extLst>
              <a:ext uri="{FF2B5EF4-FFF2-40B4-BE49-F238E27FC236}">
                <a16:creationId xmlns:a16="http://schemas.microsoft.com/office/drawing/2014/main" id="{1F36B608-708D-7144-A876-57F66EBF549E}"/>
              </a:ext>
            </a:extLst>
          </p:cNvPr>
          <p:cNvSpPr txBox="1">
            <a:spLocks/>
          </p:cNvSpPr>
          <p:nvPr/>
        </p:nvSpPr>
        <p:spPr>
          <a:xfrm>
            <a:off x="628650" y="2856651"/>
            <a:ext cx="7886700" cy="33203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sz="3200" dirty="0"/>
              <a:t>Se identifica el producto y/o el proceso a ser mejorado y asegura que los recursos estén en lugar para el proyecto de mejora. </a:t>
            </a:r>
          </a:p>
          <a:p>
            <a:r>
              <a:rPr lang="es-MX" sz="3200" dirty="0"/>
              <a:t>Esta fase establece la expectativa para el proyecto y mantiene el enfoque de la estrategia Seis Sigma a los requerimientos del cliente.</a:t>
            </a:r>
            <a:endParaRPr lang="es-MX" sz="3600" dirty="0"/>
          </a:p>
        </p:txBody>
      </p:sp>
    </p:spTree>
    <p:extLst>
      <p:ext uri="{BB962C8B-B14F-4D97-AF65-F5344CB8AC3E}">
        <p14:creationId xmlns:p14="http://schemas.microsoft.com/office/powerpoint/2010/main" val="1342098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739967-0C09-B042-A330-261A7BF7267B}"/>
              </a:ext>
            </a:extLst>
          </p:cNvPr>
          <p:cNvSpPr>
            <a:spLocks noGrp="1"/>
          </p:cNvSpPr>
          <p:nvPr>
            <p:ph type="title"/>
          </p:nvPr>
        </p:nvSpPr>
        <p:spPr/>
        <p:txBody>
          <a:bodyPr>
            <a:normAutofit/>
          </a:bodyPr>
          <a:lstStyle/>
          <a:p>
            <a:r>
              <a:rPr lang="es-MX" sz="5400" dirty="0"/>
              <a:t>Fases</a:t>
            </a:r>
          </a:p>
        </p:txBody>
      </p:sp>
      <p:graphicFrame>
        <p:nvGraphicFramePr>
          <p:cNvPr id="5" name="Marcador de contenido 4">
            <a:extLst>
              <a:ext uri="{FF2B5EF4-FFF2-40B4-BE49-F238E27FC236}">
                <a16:creationId xmlns:a16="http://schemas.microsoft.com/office/drawing/2014/main" id="{6E9E6167-0747-1247-AD6F-BB227FDFB019}"/>
              </a:ext>
            </a:extLst>
          </p:cNvPr>
          <p:cNvGraphicFramePr>
            <a:graphicFrameLocks noGrp="1"/>
          </p:cNvGraphicFramePr>
          <p:nvPr>
            <p:ph idx="1"/>
          </p:nvPr>
        </p:nvGraphicFramePr>
        <p:xfrm>
          <a:off x="628650" y="1531088"/>
          <a:ext cx="7886700" cy="1083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contenido 2">
            <a:extLst>
              <a:ext uri="{FF2B5EF4-FFF2-40B4-BE49-F238E27FC236}">
                <a16:creationId xmlns:a16="http://schemas.microsoft.com/office/drawing/2014/main" id="{1F36B608-708D-7144-A876-57F66EBF549E}"/>
              </a:ext>
            </a:extLst>
          </p:cNvPr>
          <p:cNvSpPr txBox="1">
            <a:spLocks/>
          </p:cNvSpPr>
          <p:nvPr/>
        </p:nvSpPr>
        <p:spPr>
          <a:xfrm>
            <a:off x="628650" y="2856651"/>
            <a:ext cx="7886700" cy="33203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sz="3200" dirty="0"/>
              <a:t>Herramientas</a:t>
            </a:r>
          </a:p>
          <a:p>
            <a:pPr lvl="1"/>
            <a:r>
              <a:rPr lang="es-MX" sz="2800" dirty="0"/>
              <a:t>Team Charter (carta de equipo) </a:t>
            </a:r>
          </a:p>
          <a:p>
            <a:pPr lvl="1"/>
            <a:r>
              <a:rPr lang="es-MX" sz="2800" dirty="0"/>
              <a:t>Diagrama de flujo del proceso </a:t>
            </a:r>
          </a:p>
          <a:p>
            <a:pPr lvl="1"/>
            <a:r>
              <a:rPr lang="es-MX" sz="2800" dirty="0"/>
              <a:t>Diagrama SIPOC </a:t>
            </a:r>
          </a:p>
          <a:p>
            <a:pPr lvl="1"/>
            <a:r>
              <a:rPr lang="es-MX" sz="2800" dirty="0"/>
              <a:t>Definiciones de CTQ’s (variables criticas para la calidad)</a:t>
            </a:r>
          </a:p>
          <a:p>
            <a:pPr lvl="1"/>
            <a:r>
              <a:rPr lang="es-MX" sz="2800" dirty="0"/>
              <a:t>Recolección de VOC (voz del cliente) </a:t>
            </a:r>
          </a:p>
          <a:p>
            <a:pPr lvl="1"/>
            <a:endParaRPr lang="es-MX" sz="3200" dirty="0">
              <a:effectLst/>
            </a:endParaRPr>
          </a:p>
        </p:txBody>
      </p:sp>
    </p:spTree>
    <p:extLst>
      <p:ext uri="{BB962C8B-B14F-4D97-AF65-F5344CB8AC3E}">
        <p14:creationId xmlns:p14="http://schemas.microsoft.com/office/powerpoint/2010/main" val="2807780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739967-0C09-B042-A330-261A7BF7267B}"/>
              </a:ext>
            </a:extLst>
          </p:cNvPr>
          <p:cNvSpPr>
            <a:spLocks noGrp="1"/>
          </p:cNvSpPr>
          <p:nvPr>
            <p:ph type="title"/>
          </p:nvPr>
        </p:nvSpPr>
        <p:spPr/>
        <p:txBody>
          <a:bodyPr>
            <a:normAutofit/>
          </a:bodyPr>
          <a:lstStyle/>
          <a:p>
            <a:r>
              <a:rPr lang="es-MX" sz="5400" dirty="0"/>
              <a:t>Fases</a:t>
            </a:r>
          </a:p>
        </p:txBody>
      </p:sp>
      <p:graphicFrame>
        <p:nvGraphicFramePr>
          <p:cNvPr id="5" name="Marcador de contenido 4">
            <a:extLst>
              <a:ext uri="{FF2B5EF4-FFF2-40B4-BE49-F238E27FC236}">
                <a16:creationId xmlns:a16="http://schemas.microsoft.com/office/drawing/2014/main" id="{6E9E6167-0747-1247-AD6F-BB227FDFB019}"/>
              </a:ext>
            </a:extLst>
          </p:cNvPr>
          <p:cNvGraphicFramePr>
            <a:graphicFrameLocks noGrp="1"/>
          </p:cNvGraphicFramePr>
          <p:nvPr>
            <p:ph idx="1"/>
            <p:extLst>
              <p:ext uri="{D42A27DB-BD31-4B8C-83A1-F6EECF244321}">
                <p14:modId xmlns:p14="http://schemas.microsoft.com/office/powerpoint/2010/main" val="37863881"/>
              </p:ext>
            </p:extLst>
          </p:nvPr>
        </p:nvGraphicFramePr>
        <p:xfrm>
          <a:off x="628650" y="1531088"/>
          <a:ext cx="7886700" cy="1083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contenido 2">
            <a:extLst>
              <a:ext uri="{FF2B5EF4-FFF2-40B4-BE49-F238E27FC236}">
                <a16:creationId xmlns:a16="http://schemas.microsoft.com/office/drawing/2014/main" id="{1F36B608-708D-7144-A876-57F66EBF549E}"/>
              </a:ext>
            </a:extLst>
          </p:cNvPr>
          <p:cNvSpPr txBox="1">
            <a:spLocks/>
          </p:cNvSpPr>
          <p:nvPr/>
        </p:nvSpPr>
        <p:spPr>
          <a:xfrm>
            <a:off x="628650" y="2856651"/>
            <a:ext cx="7886700" cy="33203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sz="3200" dirty="0"/>
              <a:t>Consiste en identificar los procesos internos que influyen en las características críticas para la calidad y medir los defectos generados relativos a estas características. </a:t>
            </a:r>
          </a:p>
          <a:p>
            <a:r>
              <a:rPr lang="es-MX" sz="3200" dirty="0"/>
              <a:t>La fase de medición te permite entender la condición actual del proceso (baseline) antes de intentar identificar mejoras. </a:t>
            </a:r>
          </a:p>
          <a:p>
            <a:endParaRPr lang="es-MX" sz="3200" dirty="0"/>
          </a:p>
        </p:txBody>
      </p:sp>
    </p:spTree>
    <p:extLst>
      <p:ext uri="{BB962C8B-B14F-4D97-AF65-F5344CB8AC3E}">
        <p14:creationId xmlns:p14="http://schemas.microsoft.com/office/powerpoint/2010/main" val="2944453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739967-0C09-B042-A330-261A7BF7267B}"/>
              </a:ext>
            </a:extLst>
          </p:cNvPr>
          <p:cNvSpPr>
            <a:spLocks noGrp="1"/>
          </p:cNvSpPr>
          <p:nvPr>
            <p:ph type="title"/>
          </p:nvPr>
        </p:nvSpPr>
        <p:spPr/>
        <p:txBody>
          <a:bodyPr>
            <a:normAutofit/>
          </a:bodyPr>
          <a:lstStyle/>
          <a:p>
            <a:r>
              <a:rPr lang="es-MX" sz="5400" dirty="0"/>
              <a:t>Fases</a:t>
            </a:r>
          </a:p>
        </p:txBody>
      </p:sp>
      <p:graphicFrame>
        <p:nvGraphicFramePr>
          <p:cNvPr id="5" name="Marcador de contenido 4">
            <a:extLst>
              <a:ext uri="{FF2B5EF4-FFF2-40B4-BE49-F238E27FC236}">
                <a16:creationId xmlns:a16="http://schemas.microsoft.com/office/drawing/2014/main" id="{6E9E6167-0747-1247-AD6F-BB227FDFB019}"/>
              </a:ext>
            </a:extLst>
          </p:cNvPr>
          <p:cNvGraphicFramePr>
            <a:graphicFrameLocks noGrp="1"/>
          </p:cNvGraphicFramePr>
          <p:nvPr>
            <p:ph idx="1"/>
          </p:nvPr>
        </p:nvGraphicFramePr>
        <p:xfrm>
          <a:off x="628650" y="1531088"/>
          <a:ext cx="7886700" cy="1083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contenido 2">
            <a:extLst>
              <a:ext uri="{FF2B5EF4-FFF2-40B4-BE49-F238E27FC236}">
                <a16:creationId xmlns:a16="http://schemas.microsoft.com/office/drawing/2014/main" id="{1F36B608-708D-7144-A876-57F66EBF549E}"/>
              </a:ext>
            </a:extLst>
          </p:cNvPr>
          <p:cNvSpPr txBox="1">
            <a:spLocks/>
          </p:cNvSpPr>
          <p:nvPr/>
        </p:nvSpPr>
        <p:spPr>
          <a:xfrm>
            <a:off x="628650" y="2856651"/>
            <a:ext cx="7886700" cy="33203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sz="3200" dirty="0"/>
              <a:t>Herramientas</a:t>
            </a:r>
          </a:p>
          <a:p>
            <a:pPr lvl="1"/>
            <a:r>
              <a:rPr lang="es-MX" sz="2800" dirty="0"/>
              <a:t>Diagrama de flujo del proceso </a:t>
            </a:r>
          </a:p>
          <a:p>
            <a:pPr lvl="1"/>
            <a:r>
              <a:rPr lang="es-MX" sz="2800" dirty="0"/>
              <a:t>Plan de recolección de datos </a:t>
            </a:r>
          </a:p>
          <a:p>
            <a:pPr lvl="1"/>
            <a:r>
              <a:rPr lang="es-MX" sz="2800" dirty="0"/>
              <a:t>Benchmarking (marca de referencia) </a:t>
            </a:r>
          </a:p>
          <a:p>
            <a:pPr lvl="1"/>
            <a:r>
              <a:rPr lang="es-MX" sz="2800" dirty="0"/>
              <a:t>Análisis del sistema de medición/Gage R &amp; R </a:t>
            </a:r>
          </a:p>
          <a:p>
            <a:pPr lvl="1"/>
            <a:r>
              <a:rPr lang="es-MX" sz="2800" dirty="0"/>
              <a:t>Recolección de VOC </a:t>
            </a:r>
          </a:p>
          <a:p>
            <a:pPr lvl="1"/>
            <a:r>
              <a:rPr lang="es-MX" sz="2800" dirty="0"/>
              <a:t>Calculo del nivel sigma del proceso </a:t>
            </a:r>
          </a:p>
        </p:txBody>
      </p:sp>
    </p:spTree>
    <p:extLst>
      <p:ext uri="{BB962C8B-B14F-4D97-AF65-F5344CB8AC3E}">
        <p14:creationId xmlns:p14="http://schemas.microsoft.com/office/powerpoint/2010/main" val="4233885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739967-0C09-B042-A330-261A7BF7267B}"/>
              </a:ext>
            </a:extLst>
          </p:cNvPr>
          <p:cNvSpPr>
            <a:spLocks noGrp="1"/>
          </p:cNvSpPr>
          <p:nvPr>
            <p:ph type="title"/>
          </p:nvPr>
        </p:nvSpPr>
        <p:spPr/>
        <p:txBody>
          <a:bodyPr>
            <a:normAutofit/>
          </a:bodyPr>
          <a:lstStyle/>
          <a:p>
            <a:r>
              <a:rPr lang="es-MX" sz="5400" dirty="0"/>
              <a:t>Fases</a:t>
            </a:r>
          </a:p>
        </p:txBody>
      </p:sp>
      <p:graphicFrame>
        <p:nvGraphicFramePr>
          <p:cNvPr id="5" name="Marcador de contenido 4">
            <a:extLst>
              <a:ext uri="{FF2B5EF4-FFF2-40B4-BE49-F238E27FC236}">
                <a16:creationId xmlns:a16="http://schemas.microsoft.com/office/drawing/2014/main" id="{6E9E6167-0747-1247-AD6F-BB227FDFB019}"/>
              </a:ext>
            </a:extLst>
          </p:cNvPr>
          <p:cNvGraphicFramePr>
            <a:graphicFrameLocks noGrp="1"/>
          </p:cNvGraphicFramePr>
          <p:nvPr>
            <p:ph idx="1"/>
            <p:extLst>
              <p:ext uri="{D42A27DB-BD31-4B8C-83A1-F6EECF244321}">
                <p14:modId xmlns:p14="http://schemas.microsoft.com/office/powerpoint/2010/main" val="3993465926"/>
              </p:ext>
            </p:extLst>
          </p:nvPr>
        </p:nvGraphicFramePr>
        <p:xfrm>
          <a:off x="628650" y="1531088"/>
          <a:ext cx="7886700" cy="1083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contenido 2">
            <a:extLst>
              <a:ext uri="{FF2B5EF4-FFF2-40B4-BE49-F238E27FC236}">
                <a16:creationId xmlns:a16="http://schemas.microsoft.com/office/drawing/2014/main" id="{1F36B608-708D-7144-A876-57F66EBF549E}"/>
              </a:ext>
            </a:extLst>
          </p:cNvPr>
          <p:cNvSpPr txBox="1">
            <a:spLocks/>
          </p:cNvSpPr>
          <p:nvPr/>
        </p:nvSpPr>
        <p:spPr>
          <a:xfrm>
            <a:off x="628650" y="2856651"/>
            <a:ext cx="7886700" cy="33203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sz="3200" dirty="0"/>
              <a:t>El objetivo de esta fase es empezar a entender por que se generan los defectos. Mediante reuniones de </a:t>
            </a:r>
            <a:r>
              <a:rPr lang="es-MX" sz="3200" i="1" dirty="0"/>
              <a:t>brain-stormig, </a:t>
            </a:r>
            <a:r>
              <a:rPr lang="es-MX" sz="3200" dirty="0"/>
              <a:t>herramientas estadísticas, etcétera, se identifican las variables clave que dan lugar a los defectos. </a:t>
            </a:r>
            <a:endParaRPr lang="es-MX" sz="3600" dirty="0"/>
          </a:p>
        </p:txBody>
      </p:sp>
    </p:spTree>
    <p:extLst>
      <p:ext uri="{BB962C8B-B14F-4D97-AF65-F5344CB8AC3E}">
        <p14:creationId xmlns:p14="http://schemas.microsoft.com/office/powerpoint/2010/main" val="3767300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739967-0C09-B042-A330-261A7BF7267B}"/>
              </a:ext>
            </a:extLst>
          </p:cNvPr>
          <p:cNvSpPr>
            <a:spLocks noGrp="1"/>
          </p:cNvSpPr>
          <p:nvPr>
            <p:ph type="title"/>
          </p:nvPr>
        </p:nvSpPr>
        <p:spPr/>
        <p:txBody>
          <a:bodyPr>
            <a:normAutofit/>
          </a:bodyPr>
          <a:lstStyle/>
          <a:p>
            <a:r>
              <a:rPr lang="es-MX" sz="5400" dirty="0"/>
              <a:t>Fases</a:t>
            </a:r>
          </a:p>
        </p:txBody>
      </p:sp>
      <p:graphicFrame>
        <p:nvGraphicFramePr>
          <p:cNvPr id="5" name="Marcador de contenido 4">
            <a:extLst>
              <a:ext uri="{FF2B5EF4-FFF2-40B4-BE49-F238E27FC236}">
                <a16:creationId xmlns:a16="http://schemas.microsoft.com/office/drawing/2014/main" id="{6E9E6167-0747-1247-AD6F-BB227FDFB019}"/>
              </a:ext>
            </a:extLst>
          </p:cNvPr>
          <p:cNvGraphicFramePr>
            <a:graphicFrameLocks noGrp="1"/>
          </p:cNvGraphicFramePr>
          <p:nvPr>
            <p:ph idx="1"/>
          </p:nvPr>
        </p:nvGraphicFramePr>
        <p:xfrm>
          <a:off x="628650" y="1531088"/>
          <a:ext cx="7886700" cy="1083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contenido 2">
            <a:extLst>
              <a:ext uri="{FF2B5EF4-FFF2-40B4-BE49-F238E27FC236}">
                <a16:creationId xmlns:a16="http://schemas.microsoft.com/office/drawing/2014/main" id="{1F36B608-708D-7144-A876-57F66EBF549E}"/>
              </a:ext>
            </a:extLst>
          </p:cNvPr>
          <p:cNvSpPr txBox="1">
            <a:spLocks/>
          </p:cNvSpPr>
          <p:nvPr/>
        </p:nvSpPr>
        <p:spPr>
          <a:xfrm>
            <a:off x="628650" y="2856651"/>
            <a:ext cx="7886700" cy="332031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sz="3200" dirty="0"/>
              <a:t>Herramientas</a:t>
            </a:r>
          </a:p>
          <a:p>
            <a:pPr lvl="1"/>
            <a:r>
              <a:rPr lang="es-MX" sz="2800" dirty="0"/>
              <a:t>Histograma </a:t>
            </a:r>
          </a:p>
          <a:p>
            <a:pPr lvl="1"/>
            <a:r>
              <a:rPr lang="es-MX" sz="2800" dirty="0"/>
              <a:t>Diagrama de Pareto </a:t>
            </a:r>
          </a:p>
          <a:p>
            <a:pPr lvl="1"/>
            <a:r>
              <a:rPr lang="es-MX" sz="2800" dirty="0"/>
              <a:t>Diagrama de dispersión </a:t>
            </a:r>
          </a:p>
          <a:p>
            <a:pPr lvl="1"/>
            <a:r>
              <a:rPr lang="es-MX" sz="2800" dirty="0"/>
              <a:t>Análisis de regresiones</a:t>
            </a:r>
          </a:p>
          <a:p>
            <a:pPr lvl="1"/>
            <a:r>
              <a:rPr lang="es-MX" sz="2800" dirty="0"/>
              <a:t>Diagrama de Ishikawa/Causa y efecto  </a:t>
            </a:r>
          </a:p>
          <a:p>
            <a:pPr lvl="1"/>
            <a:r>
              <a:rPr lang="es-MX" sz="2800" dirty="0"/>
              <a:t>Análisis estadístico </a:t>
            </a:r>
          </a:p>
          <a:p>
            <a:pPr lvl="1"/>
            <a:r>
              <a:rPr lang="es-MX" sz="2800" dirty="0"/>
              <a:t>Pruebas de hipótesis </a:t>
            </a:r>
          </a:p>
          <a:p>
            <a:pPr lvl="1"/>
            <a:endParaRPr lang="es-MX" sz="3200" dirty="0"/>
          </a:p>
        </p:txBody>
      </p:sp>
    </p:spTree>
    <p:extLst>
      <p:ext uri="{BB962C8B-B14F-4D97-AF65-F5344CB8AC3E}">
        <p14:creationId xmlns:p14="http://schemas.microsoft.com/office/powerpoint/2010/main" val="2963032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739967-0C09-B042-A330-261A7BF7267B}"/>
              </a:ext>
            </a:extLst>
          </p:cNvPr>
          <p:cNvSpPr>
            <a:spLocks noGrp="1"/>
          </p:cNvSpPr>
          <p:nvPr>
            <p:ph type="title"/>
          </p:nvPr>
        </p:nvSpPr>
        <p:spPr/>
        <p:txBody>
          <a:bodyPr>
            <a:normAutofit/>
          </a:bodyPr>
          <a:lstStyle/>
          <a:p>
            <a:r>
              <a:rPr lang="es-MX" sz="5400" dirty="0"/>
              <a:t>Fases</a:t>
            </a:r>
          </a:p>
        </p:txBody>
      </p:sp>
      <p:graphicFrame>
        <p:nvGraphicFramePr>
          <p:cNvPr id="5" name="Marcador de contenido 4">
            <a:extLst>
              <a:ext uri="{FF2B5EF4-FFF2-40B4-BE49-F238E27FC236}">
                <a16:creationId xmlns:a16="http://schemas.microsoft.com/office/drawing/2014/main" id="{6E9E6167-0747-1247-AD6F-BB227FDFB019}"/>
              </a:ext>
            </a:extLst>
          </p:cNvPr>
          <p:cNvGraphicFramePr>
            <a:graphicFrameLocks noGrp="1"/>
          </p:cNvGraphicFramePr>
          <p:nvPr>
            <p:ph idx="1"/>
            <p:extLst>
              <p:ext uri="{D42A27DB-BD31-4B8C-83A1-F6EECF244321}">
                <p14:modId xmlns:p14="http://schemas.microsoft.com/office/powerpoint/2010/main" val="840813156"/>
              </p:ext>
            </p:extLst>
          </p:nvPr>
        </p:nvGraphicFramePr>
        <p:xfrm>
          <a:off x="628650" y="1531088"/>
          <a:ext cx="7886700" cy="1083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contenido 2">
            <a:extLst>
              <a:ext uri="{FF2B5EF4-FFF2-40B4-BE49-F238E27FC236}">
                <a16:creationId xmlns:a16="http://schemas.microsoft.com/office/drawing/2014/main" id="{1F36B608-708D-7144-A876-57F66EBF549E}"/>
              </a:ext>
            </a:extLst>
          </p:cNvPr>
          <p:cNvSpPr txBox="1">
            <a:spLocks/>
          </p:cNvSpPr>
          <p:nvPr/>
        </p:nvSpPr>
        <p:spPr>
          <a:xfrm>
            <a:off x="628650" y="2856651"/>
            <a:ext cx="7886700" cy="33203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sz="3200" dirty="0"/>
              <a:t>En esta fase se prueba la solución a pequeña escala en un ambiente real de negocio. Esto asegura que se han arreglado las causas de variación y que la solución va a funcionar cuando sea implementada por completo. </a:t>
            </a:r>
          </a:p>
        </p:txBody>
      </p:sp>
    </p:spTree>
    <p:extLst>
      <p:ext uri="{BB962C8B-B14F-4D97-AF65-F5344CB8AC3E}">
        <p14:creationId xmlns:p14="http://schemas.microsoft.com/office/powerpoint/2010/main" val="1676224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739967-0C09-B042-A330-261A7BF7267B}"/>
              </a:ext>
            </a:extLst>
          </p:cNvPr>
          <p:cNvSpPr>
            <a:spLocks noGrp="1"/>
          </p:cNvSpPr>
          <p:nvPr>
            <p:ph type="title"/>
          </p:nvPr>
        </p:nvSpPr>
        <p:spPr/>
        <p:txBody>
          <a:bodyPr>
            <a:normAutofit/>
          </a:bodyPr>
          <a:lstStyle/>
          <a:p>
            <a:r>
              <a:rPr lang="es-MX" sz="5400" dirty="0"/>
              <a:t>Fases</a:t>
            </a:r>
          </a:p>
        </p:txBody>
      </p:sp>
      <p:graphicFrame>
        <p:nvGraphicFramePr>
          <p:cNvPr id="5" name="Marcador de contenido 4">
            <a:extLst>
              <a:ext uri="{FF2B5EF4-FFF2-40B4-BE49-F238E27FC236}">
                <a16:creationId xmlns:a16="http://schemas.microsoft.com/office/drawing/2014/main" id="{6E9E6167-0747-1247-AD6F-BB227FDFB019}"/>
              </a:ext>
            </a:extLst>
          </p:cNvPr>
          <p:cNvGraphicFramePr>
            <a:graphicFrameLocks noGrp="1"/>
          </p:cNvGraphicFramePr>
          <p:nvPr>
            <p:ph idx="1"/>
          </p:nvPr>
        </p:nvGraphicFramePr>
        <p:xfrm>
          <a:off x="628650" y="1531088"/>
          <a:ext cx="7886700" cy="1083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contenido 2">
            <a:extLst>
              <a:ext uri="{FF2B5EF4-FFF2-40B4-BE49-F238E27FC236}">
                <a16:creationId xmlns:a16="http://schemas.microsoft.com/office/drawing/2014/main" id="{1F36B608-708D-7144-A876-57F66EBF549E}"/>
              </a:ext>
            </a:extLst>
          </p:cNvPr>
          <p:cNvSpPr txBox="1">
            <a:spLocks/>
          </p:cNvSpPr>
          <p:nvPr/>
        </p:nvSpPr>
        <p:spPr>
          <a:xfrm>
            <a:off x="628650" y="2856651"/>
            <a:ext cx="7886700" cy="33203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sz="3200" dirty="0"/>
              <a:t>Herramientas</a:t>
            </a:r>
          </a:p>
          <a:p>
            <a:pPr lvl="1"/>
            <a:r>
              <a:rPr lang="es-MX" sz="2800" dirty="0"/>
              <a:t>Lluvia de ideas </a:t>
            </a:r>
          </a:p>
          <a:p>
            <a:pPr lvl="1"/>
            <a:r>
              <a:rPr lang="es-MX" sz="2800" dirty="0"/>
              <a:t>Métodos a prueba de errores (Mistake Proofing) </a:t>
            </a:r>
          </a:p>
          <a:p>
            <a:pPr lvl="1"/>
            <a:r>
              <a:rPr lang="es-MX" sz="2800" dirty="0"/>
              <a:t>Diseño de experimentos </a:t>
            </a:r>
          </a:p>
          <a:p>
            <a:pPr lvl="1"/>
            <a:r>
              <a:rPr lang="es-MX" sz="2800" dirty="0"/>
              <a:t>Matriz de prioridades </a:t>
            </a:r>
          </a:p>
          <a:p>
            <a:pPr lvl="1"/>
            <a:r>
              <a:rPr lang="es-MX" sz="2800" dirty="0"/>
              <a:t>Software de simulación </a:t>
            </a:r>
          </a:p>
          <a:p>
            <a:pPr lvl="1"/>
            <a:endParaRPr lang="es-MX" sz="2800" dirty="0"/>
          </a:p>
        </p:txBody>
      </p:sp>
    </p:spTree>
    <p:extLst>
      <p:ext uri="{BB962C8B-B14F-4D97-AF65-F5344CB8AC3E}">
        <p14:creationId xmlns:p14="http://schemas.microsoft.com/office/powerpoint/2010/main" val="1280345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739967-0C09-B042-A330-261A7BF7267B}"/>
              </a:ext>
            </a:extLst>
          </p:cNvPr>
          <p:cNvSpPr>
            <a:spLocks noGrp="1"/>
          </p:cNvSpPr>
          <p:nvPr>
            <p:ph type="title"/>
          </p:nvPr>
        </p:nvSpPr>
        <p:spPr/>
        <p:txBody>
          <a:bodyPr>
            <a:normAutofit/>
          </a:bodyPr>
          <a:lstStyle/>
          <a:p>
            <a:r>
              <a:rPr lang="es-MX" sz="5400" dirty="0"/>
              <a:t>Fases</a:t>
            </a:r>
          </a:p>
        </p:txBody>
      </p:sp>
      <p:graphicFrame>
        <p:nvGraphicFramePr>
          <p:cNvPr id="5" name="Marcador de contenido 4">
            <a:extLst>
              <a:ext uri="{FF2B5EF4-FFF2-40B4-BE49-F238E27FC236}">
                <a16:creationId xmlns:a16="http://schemas.microsoft.com/office/drawing/2014/main" id="{6E9E6167-0747-1247-AD6F-BB227FDFB019}"/>
              </a:ext>
            </a:extLst>
          </p:cNvPr>
          <p:cNvGraphicFramePr>
            <a:graphicFrameLocks noGrp="1"/>
          </p:cNvGraphicFramePr>
          <p:nvPr>
            <p:ph idx="1"/>
            <p:extLst>
              <p:ext uri="{D42A27DB-BD31-4B8C-83A1-F6EECF244321}">
                <p14:modId xmlns:p14="http://schemas.microsoft.com/office/powerpoint/2010/main" val="2064863101"/>
              </p:ext>
            </p:extLst>
          </p:nvPr>
        </p:nvGraphicFramePr>
        <p:xfrm>
          <a:off x="628650" y="1531088"/>
          <a:ext cx="7886700" cy="10839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Marcador de contenido 2">
            <a:extLst>
              <a:ext uri="{FF2B5EF4-FFF2-40B4-BE49-F238E27FC236}">
                <a16:creationId xmlns:a16="http://schemas.microsoft.com/office/drawing/2014/main" id="{1F36B608-708D-7144-A876-57F66EBF549E}"/>
              </a:ext>
            </a:extLst>
          </p:cNvPr>
          <p:cNvSpPr txBox="1">
            <a:spLocks/>
          </p:cNvSpPr>
          <p:nvPr/>
        </p:nvSpPr>
        <p:spPr>
          <a:xfrm>
            <a:off x="628650" y="2856651"/>
            <a:ext cx="7886700" cy="33203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sz="3200" dirty="0"/>
              <a:t>La fase de control implementa la solución y asegura que las mejoras al proceso sean sostenidas y que el proceso no se va a revertir a su estado anterior. </a:t>
            </a:r>
            <a:endParaRPr lang="es-MX" sz="3600" dirty="0"/>
          </a:p>
          <a:p>
            <a:r>
              <a:rPr lang="es-MX" sz="3200" dirty="0"/>
              <a:t>Adicionalmente permite que se comparta información que puede acelerar mejoras similares en otras áreas. </a:t>
            </a:r>
            <a:endParaRPr lang="es-MX" sz="3600" dirty="0"/>
          </a:p>
        </p:txBody>
      </p:sp>
    </p:spTree>
    <p:extLst>
      <p:ext uri="{BB962C8B-B14F-4D97-AF65-F5344CB8AC3E}">
        <p14:creationId xmlns:p14="http://schemas.microsoft.com/office/powerpoint/2010/main" val="284596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739967-0C09-B042-A330-261A7BF7267B}"/>
              </a:ext>
            </a:extLst>
          </p:cNvPr>
          <p:cNvSpPr>
            <a:spLocks noGrp="1"/>
          </p:cNvSpPr>
          <p:nvPr>
            <p:ph type="title"/>
          </p:nvPr>
        </p:nvSpPr>
        <p:spPr/>
        <p:txBody>
          <a:bodyPr>
            <a:normAutofit/>
          </a:bodyPr>
          <a:lstStyle/>
          <a:p>
            <a:r>
              <a:rPr lang="es-MX" sz="5400" dirty="0"/>
              <a:t>Fases</a:t>
            </a:r>
          </a:p>
        </p:txBody>
      </p:sp>
      <p:graphicFrame>
        <p:nvGraphicFramePr>
          <p:cNvPr id="5" name="Marcador de contenido 4">
            <a:extLst>
              <a:ext uri="{FF2B5EF4-FFF2-40B4-BE49-F238E27FC236}">
                <a16:creationId xmlns:a16="http://schemas.microsoft.com/office/drawing/2014/main" id="{6E9E6167-0747-1247-AD6F-BB227FDFB019}"/>
              </a:ext>
            </a:extLst>
          </p:cNvPr>
          <p:cNvGraphicFramePr>
            <a:graphicFrameLocks noGrp="1"/>
          </p:cNvGraphicFramePr>
          <p:nvPr>
            <p:ph idx="1"/>
          </p:nvPr>
        </p:nvGraphicFramePr>
        <p:xfrm>
          <a:off x="628650" y="1531088"/>
          <a:ext cx="7886700" cy="10839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Marcador de contenido 2">
            <a:extLst>
              <a:ext uri="{FF2B5EF4-FFF2-40B4-BE49-F238E27FC236}">
                <a16:creationId xmlns:a16="http://schemas.microsoft.com/office/drawing/2014/main" id="{1F36B608-708D-7144-A876-57F66EBF549E}"/>
              </a:ext>
            </a:extLst>
          </p:cNvPr>
          <p:cNvSpPr txBox="1">
            <a:spLocks/>
          </p:cNvSpPr>
          <p:nvPr/>
        </p:nvSpPr>
        <p:spPr>
          <a:xfrm>
            <a:off x="628650" y="2856651"/>
            <a:ext cx="7886700" cy="33203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sz="3200" dirty="0"/>
              <a:t>Herramientas</a:t>
            </a:r>
          </a:p>
          <a:p>
            <a:pPr lvl="1"/>
            <a:r>
              <a:rPr lang="es-MX" dirty="0"/>
              <a:t>Calculo del nivel sigma del proceso</a:t>
            </a:r>
          </a:p>
          <a:p>
            <a:pPr lvl="1"/>
            <a:r>
              <a:rPr lang="es-MX" dirty="0"/>
              <a:t>Cartas de control (variables y atributos)</a:t>
            </a:r>
          </a:p>
          <a:p>
            <a:pPr lvl="1"/>
            <a:r>
              <a:rPr lang="es-MX" dirty="0"/>
              <a:t>Calculo de ahorros y costos </a:t>
            </a:r>
          </a:p>
          <a:p>
            <a:pPr lvl="1"/>
            <a:r>
              <a:rPr lang="es-MX" dirty="0"/>
              <a:t>Plan de control </a:t>
            </a:r>
          </a:p>
          <a:p>
            <a:pPr lvl="1"/>
            <a:endParaRPr lang="es-MX" dirty="0"/>
          </a:p>
        </p:txBody>
      </p:sp>
    </p:spTree>
    <p:extLst>
      <p:ext uri="{BB962C8B-B14F-4D97-AF65-F5344CB8AC3E}">
        <p14:creationId xmlns:p14="http://schemas.microsoft.com/office/powerpoint/2010/main" val="1423964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9CB3CA-1CAF-CF4B-9034-2AF19D0EFBC0}"/>
              </a:ext>
            </a:extLst>
          </p:cNvPr>
          <p:cNvSpPr>
            <a:spLocks noGrp="1"/>
          </p:cNvSpPr>
          <p:nvPr>
            <p:ph type="title"/>
          </p:nvPr>
        </p:nvSpPr>
        <p:spPr/>
        <p:txBody>
          <a:bodyPr>
            <a:normAutofit/>
          </a:bodyPr>
          <a:lstStyle/>
          <a:p>
            <a:r>
              <a:rPr lang="es-MX" sz="5400" dirty="0"/>
              <a:t>¿Que es Seis Sigma? </a:t>
            </a:r>
          </a:p>
        </p:txBody>
      </p:sp>
      <p:sp>
        <p:nvSpPr>
          <p:cNvPr id="3" name="Marcador de contenido 2">
            <a:extLst>
              <a:ext uri="{FF2B5EF4-FFF2-40B4-BE49-F238E27FC236}">
                <a16:creationId xmlns:a16="http://schemas.microsoft.com/office/drawing/2014/main" id="{8FF70A40-BC9A-F74F-95AA-73DDE3B410FF}"/>
              </a:ext>
            </a:extLst>
          </p:cNvPr>
          <p:cNvSpPr>
            <a:spLocks noGrp="1"/>
          </p:cNvSpPr>
          <p:nvPr>
            <p:ph idx="1"/>
          </p:nvPr>
        </p:nvSpPr>
        <p:spPr/>
        <p:txBody>
          <a:bodyPr>
            <a:normAutofit/>
          </a:bodyPr>
          <a:lstStyle/>
          <a:p>
            <a:r>
              <a:rPr lang="es-MX" sz="3200" dirty="0"/>
              <a:t>Es una Metodología de calidad que utiliza herramientas para mejorar los procesos de producción en cadena. Reduciendo el número de unidades defectuosas y el tiempo del ciclo y con ello generando una mayor confianza por parte de los clientes.</a:t>
            </a:r>
          </a:p>
          <a:p>
            <a:r>
              <a:rPr lang="es-ES" sz="3200" dirty="0"/>
              <a:t>Es </a:t>
            </a:r>
            <a:r>
              <a:rPr lang="es-MX" sz="3200" dirty="0"/>
              <a:t>una metodología altamente sistemática y cuantitativa.</a:t>
            </a:r>
          </a:p>
          <a:p>
            <a:endParaRPr lang="es-MX" sz="3200" dirty="0"/>
          </a:p>
          <a:p>
            <a:endParaRPr lang="es-MX" sz="3200" dirty="0"/>
          </a:p>
        </p:txBody>
      </p:sp>
    </p:spTree>
    <p:extLst>
      <p:ext uri="{BB962C8B-B14F-4D97-AF65-F5344CB8AC3E}">
        <p14:creationId xmlns:p14="http://schemas.microsoft.com/office/powerpoint/2010/main" val="1615512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DC19B0-9AD4-584B-BFC5-DC53956A4793}"/>
              </a:ext>
            </a:extLst>
          </p:cNvPr>
          <p:cNvSpPr>
            <a:spLocks noGrp="1"/>
          </p:cNvSpPr>
          <p:nvPr>
            <p:ph type="title"/>
          </p:nvPr>
        </p:nvSpPr>
        <p:spPr/>
        <p:txBody>
          <a:bodyPr>
            <a:normAutofit/>
          </a:bodyPr>
          <a:lstStyle/>
          <a:p>
            <a:r>
              <a:rPr lang="es-MX" sz="5400" dirty="0"/>
              <a:t>Actores y roles </a:t>
            </a:r>
          </a:p>
        </p:txBody>
      </p:sp>
      <p:graphicFrame>
        <p:nvGraphicFramePr>
          <p:cNvPr id="6" name="Marcador de contenido 5">
            <a:extLst>
              <a:ext uri="{FF2B5EF4-FFF2-40B4-BE49-F238E27FC236}">
                <a16:creationId xmlns:a16="http://schemas.microsoft.com/office/drawing/2014/main" id="{2580395F-BD85-4D4F-BC66-1B08F76F19CB}"/>
              </a:ext>
            </a:extLst>
          </p:cNvPr>
          <p:cNvGraphicFramePr>
            <a:graphicFrameLocks noGrp="1"/>
          </p:cNvGraphicFramePr>
          <p:nvPr>
            <p:ph idx="1"/>
            <p:extLst>
              <p:ext uri="{D42A27DB-BD31-4B8C-83A1-F6EECF244321}">
                <p14:modId xmlns:p14="http://schemas.microsoft.com/office/powerpoint/2010/main" val="1113623728"/>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5716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DC19B0-9AD4-584B-BFC5-DC53956A4793}"/>
              </a:ext>
            </a:extLst>
          </p:cNvPr>
          <p:cNvSpPr>
            <a:spLocks noGrp="1"/>
          </p:cNvSpPr>
          <p:nvPr>
            <p:ph type="title"/>
          </p:nvPr>
        </p:nvSpPr>
        <p:spPr/>
        <p:txBody>
          <a:bodyPr>
            <a:normAutofit/>
          </a:bodyPr>
          <a:lstStyle/>
          <a:p>
            <a:r>
              <a:rPr lang="es-MX" sz="5400" dirty="0"/>
              <a:t>Actores y roles </a:t>
            </a:r>
          </a:p>
        </p:txBody>
      </p:sp>
      <p:graphicFrame>
        <p:nvGraphicFramePr>
          <p:cNvPr id="6" name="Marcador de contenido 5">
            <a:extLst>
              <a:ext uri="{FF2B5EF4-FFF2-40B4-BE49-F238E27FC236}">
                <a16:creationId xmlns:a16="http://schemas.microsoft.com/office/drawing/2014/main" id="{2580395F-BD85-4D4F-BC66-1B08F76F19CB}"/>
              </a:ext>
            </a:extLst>
          </p:cNvPr>
          <p:cNvGraphicFramePr>
            <a:graphicFrameLocks noGrp="1"/>
          </p:cNvGraphicFramePr>
          <p:nvPr>
            <p:ph idx="1"/>
            <p:extLst>
              <p:ext uri="{D42A27DB-BD31-4B8C-83A1-F6EECF244321}">
                <p14:modId xmlns:p14="http://schemas.microsoft.com/office/powerpoint/2010/main" val="35065329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5159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8DA644-E748-0849-B494-9A4910CB1A75}"/>
              </a:ext>
            </a:extLst>
          </p:cNvPr>
          <p:cNvSpPr>
            <a:spLocks noGrp="1"/>
          </p:cNvSpPr>
          <p:nvPr>
            <p:ph type="title"/>
          </p:nvPr>
        </p:nvSpPr>
        <p:spPr/>
        <p:txBody>
          <a:bodyPr>
            <a:normAutofit/>
          </a:bodyPr>
          <a:lstStyle/>
          <a:p>
            <a:r>
              <a:rPr lang="es-MX" sz="5400" dirty="0"/>
              <a:t>Bibliografía</a:t>
            </a:r>
          </a:p>
        </p:txBody>
      </p:sp>
      <p:sp>
        <p:nvSpPr>
          <p:cNvPr id="3" name="Marcador de contenido 2">
            <a:extLst>
              <a:ext uri="{FF2B5EF4-FFF2-40B4-BE49-F238E27FC236}">
                <a16:creationId xmlns:a16="http://schemas.microsoft.com/office/drawing/2014/main" id="{26883355-A7F6-E64B-90BC-7C025A658F66}"/>
              </a:ext>
            </a:extLst>
          </p:cNvPr>
          <p:cNvSpPr>
            <a:spLocks noGrp="1"/>
          </p:cNvSpPr>
          <p:nvPr>
            <p:ph idx="1"/>
          </p:nvPr>
        </p:nvSpPr>
        <p:spPr/>
        <p:txBody>
          <a:bodyPr>
            <a:normAutofit fontScale="92500" lnSpcReduction="10000"/>
          </a:bodyPr>
          <a:lstStyle/>
          <a:p>
            <a:r>
              <a:rPr lang="es-MX" dirty="0"/>
              <a:t>ALDERETE, V. P., COLOMBO, A. L., DI STEFANO, V., &amp; WADE, P. (2003). </a:t>
            </a:r>
            <a:r>
              <a:rPr lang="es-MX" i="1" dirty="0"/>
              <a:t>Six Sigma “O de cómo las pinzas y martillos se tornan tecnología de punta”</a:t>
            </a:r>
            <a:r>
              <a:rPr lang="es-MX" dirty="0"/>
              <a:t> [DOC]. Buenos Aires: XXVI Congreso Argentino De Profesores Universitarios De Costos.</a:t>
            </a:r>
          </a:p>
          <a:p>
            <a:r>
              <a:rPr lang="es-MX" dirty="0"/>
              <a:t>Elizondo, A (2007). </a:t>
            </a:r>
            <a:r>
              <a:rPr lang="es-MX" i="1" dirty="0"/>
              <a:t>Reducción de defectos en lotes de producto terminado mediante la aplicación de la metodología Seis Sigma </a:t>
            </a:r>
            <a:r>
              <a:rPr lang="es-MX" dirty="0"/>
              <a:t>(Tesis Licenciatura). Universidad de las Américas Puebla, Cholula, Puebla.</a:t>
            </a:r>
            <a:endParaRPr lang="es-MX" i="1" dirty="0"/>
          </a:p>
          <a:p>
            <a:r>
              <a:rPr lang="es-MX" dirty="0"/>
              <a:t>Pulido, H. &amp; Vara. (2009). </a:t>
            </a:r>
            <a:r>
              <a:rPr lang="es-MX" i="1" dirty="0"/>
              <a:t>Control estadístico de calidad y seis sigma</a:t>
            </a:r>
            <a:r>
              <a:rPr lang="es-MX" dirty="0"/>
              <a:t>. México: McGraw-Hill/Interamericana de México.</a:t>
            </a:r>
          </a:p>
        </p:txBody>
      </p:sp>
    </p:spTree>
    <p:extLst>
      <p:ext uri="{BB962C8B-B14F-4D97-AF65-F5344CB8AC3E}">
        <p14:creationId xmlns:p14="http://schemas.microsoft.com/office/powerpoint/2010/main" val="2128696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9CB3CA-1CAF-CF4B-9034-2AF19D0EFBC0}"/>
              </a:ext>
            </a:extLst>
          </p:cNvPr>
          <p:cNvSpPr>
            <a:spLocks noGrp="1"/>
          </p:cNvSpPr>
          <p:nvPr>
            <p:ph type="title"/>
          </p:nvPr>
        </p:nvSpPr>
        <p:spPr/>
        <p:txBody>
          <a:bodyPr>
            <a:normAutofit/>
          </a:bodyPr>
          <a:lstStyle/>
          <a:p>
            <a:r>
              <a:rPr lang="es-MX" sz="5400" dirty="0"/>
              <a:t>¿Que es Seis Sigma? </a:t>
            </a:r>
          </a:p>
        </p:txBody>
      </p:sp>
      <p:sp>
        <p:nvSpPr>
          <p:cNvPr id="3" name="Marcador de contenido 2">
            <a:extLst>
              <a:ext uri="{FF2B5EF4-FFF2-40B4-BE49-F238E27FC236}">
                <a16:creationId xmlns:a16="http://schemas.microsoft.com/office/drawing/2014/main" id="{8FF70A40-BC9A-F74F-95AA-73DDE3B410FF}"/>
              </a:ext>
            </a:extLst>
          </p:cNvPr>
          <p:cNvSpPr>
            <a:spLocks noGrp="1"/>
          </p:cNvSpPr>
          <p:nvPr>
            <p:ph idx="1"/>
          </p:nvPr>
        </p:nvSpPr>
        <p:spPr/>
        <p:txBody>
          <a:bodyPr>
            <a:normAutofit/>
          </a:bodyPr>
          <a:lstStyle/>
          <a:p>
            <a:r>
              <a:rPr lang="es-ES" dirty="0"/>
              <a:t>Se enfoca hacia el control de las variables clave de entrada al proceso, las cuales generan la salida o producto deseado del proceso.</a:t>
            </a:r>
            <a:endParaRPr lang="es-MX" sz="3200" dirty="0"/>
          </a:p>
          <a:p>
            <a:endParaRPr lang="es-MX" sz="3200" dirty="0"/>
          </a:p>
        </p:txBody>
      </p:sp>
    </p:spTree>
    <p:extLst>
      <p:ext uri="{BB962C8B-B14F-4D97-AF65-F5344CB8AC3E}">
        <p14:creationId xmlns:p14="http://schemas.microsoft.com/office/powerpoint/2010/main" val="1548306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18936D-CD3C-454C-B6F8-BF9FB951710C}"/>
              </a:ext>
            </a:extLst>
          </p:cNvPr>
          <p:cNvSpPr>
            <a:spLocks noGrp="1"/>
          </p:cNvSpPr>
          <p:nvPr>
            <p:ph type="title"/>
          </p:nvPr>
        </p:nvSpPr>
        <p:spPr/>
        <p:txBody>
          <a:bodyPr>
            <a:normAutofit/>
          </a:bodyPr>
          <a:lstStyle/>
          <a:p>
            <a:r>
              <a:rPr lang="es-MX" sz="5400" dirty="0"/>
              <a:t>Meta </a:t>
            </a:r>
          </a:p>
        </p:txBody>
      </p:sp>
      <p:sp>
        <p:nvSpPr>
          <p:cNvPr id="3" name="Marcador de contenido 2">
            <a:extLst>
              <a:ext uri="{FF2B5EF4-FFF2-40B4-BE49-F238E27FC236}">
                <a16:creationId xmlns:a16="http://schemas.microsoft.com/office/drawing/2014/main" id="{83B15F30-3377-BF45-8EC2-8DD138279506}"/>
              </a:ext>
            </a:extLst>
          </p:cNvPr>
          <p:cNvSpPr>
            <a:spLocks noGrp="1"/>
          </p:cNvSpPr>
          <p:nvPr>
            <p:ph idx="1"/>
          </p:nvPr>
        </p:nvSpPr>
        <p:spPr/>
        <p:txBody>
          <a:bodyPr>
            <a:normAutofit/>
          </a:bodyPr>
          <a:lstStyle/>
          <a:p>
            <a:r>
              <a:rPr lang="es-MX" sz="3200" dirty="0"/>
              <a:t>La meta de </a:t>
            </a:r>
            <a:r>
              <a:rPr lang="es-ES" sz="3200" dirty="0"/>
              <a:t>Seis Sigma</a:t>
            </a:r>
            <a:r>
              <a:rPr lang="el-GR" sz="3200" dirty="0"/>
              <a:t>, </a:t>
            </a:r>
            <a:r>
              <a:rPr lang="es-MX" sz="3200" dirty="0"/>
              <a:t>que le da el nombre, es lograr procesos con calidad Seis Sigma, es decir, procesos que como máximo generen 3.4 defectos por millón de oportunidades de error. </a:t>
            </a:r>
          </a:p>
        </p:txBody>
      </p:sp>
    </p:spTree>
    <p:extLst>
      <p:ext uri="{BB962C8B-B14F-4D97-AF65-F5344CB8AC3E}">
        <p14:creationId xmlns:p14="http://schemas.microsoft.com/office/powerpoint/2010/main" val="2492537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B774C5-2241-DF44-8E0E-144D2BAEB7DB}"/>
              </a:ext>
            </a:extLst>
          </p:cNvPr>
          <p:cNvSpPr>
            <a:spLocks noGrp="1"/>
          </p:cNvSpPr>
          <p:nvPr>
            <p:ph type="title"/>
          </p:nvPr>
        </p:nvSpPr>
        <p:spPr/>
        <p:txBody>
          <a:bodyPr>
            <a:normAutofit/>
          </a:bodyPr>
          <a:lstStyle/>
          <a:p>
            <a:r>
              <a:rPr lang="es-MX" sz="5400" dirty="0"/>
              <a:t>Métrica Seis Sigma </a:t>
            </a:r>
          </a:p>
        </p:txBody>
      </p:sp>
      <p:sp>
        <p:nvSpPr>
          <p:cNvPr id="3" name="Marcador de contenido 2">
            <a:extLst>
              <a:ext uri="{FF2B5EF4-FFF2-40B4-BE49-F238E27FC236}">
                <a16:creationId xmlns:a16="http://schemas.microsoft.com/office/drawing/2014/main" id="{E7DCA74F-BCC7-8B40-97F0-591F7DAD8F39}"/>
              </a:ext>
            </a:extLst>
          </p:cNvPr>
          <p:cNvSpPr>
            <a:spLocks noGrp="1"/>
          </p:cNvSpPr>
          <p:nvPr>
            <p:ph idx="1"/>
          </p:nvPr>
        </p:nvSpPr>
        <p:spPr/>
        <p:txBody>
          <a:bodyPr>
            <a:normAutofit/>
          </a:bodyPr>
          <a:lstStyle/>
          <a:p>
            <a:r>
              <a:rPr lang="es-MX" sz="3200" dirty="0"/>
              <a:t>La letra griega “Sigma” (</a:t>
            </a:r>
            <a:r>
              <a:rPr lang="el-GR" sz="3200" dirty="0"/>
              <a:t>σ) </a:t>
            </a:r>
            <a:r>
              <a:rPr lang="es-MX" sz="3200" dirty="0"/>
              <a:t>es utilizada en estadística para denominar la desviación estándar (medida de dispersión de los datos respecto al valor medio).</a:t>
            </a:r>
          </a:p>
          <a:p>
            <a:r>
              <a:rPr lang="es-MX" sz="3200" dirty="0"/>
              <a:t>Mientras más alto sea el “Sigma” y, consecuentemente, menor la desviación estándar, el proceso es mejor, más preciso y menos variable </a:t>
            </a:r>
          </a:p>
          <a:p>
            <a:endParaRPr lang="es-MX" sz="3200" dirty="0"/>
          </a:p>
        </p:txBody>
      </p:sp>
    </p:spTree>
    <p:extLst>
      <p:ext uri="{BB962C8B-B14F-4D97-AF65-F5344CB8AC3E}">
        <p14:creationId xmlns:p14="http://schemas.microsoft.com/office/powerpoint/2010/main" val="1603499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B774C5-2241-DF44-8E0E-144D2BAEB7DB}"/>
              </a:ext>
            </a:extLst>
          </p:cNvPr>
          <p:cNvSpPr>
            <a:spLocks noGrp="1"/>
          </p:cNvSpPr>
          <p:nvPr>
            <p:ph type="title"/>
          </p:nvPr>
        </p:nvSpPr>
        <p:spPr/>
        <p:txBody>
          <a:bodyPr>
            <a:normAutofit/>
          </a:bodyPr>
          <a:lstStyle/>
          <a:p>
            <a:r>
              <a:rPr lang="es-MX" sz="5400" dirty="0"/>
              <a:t>Métrica Seis Sigma </a:t>
            </a:r>
          </a:p>
        </p:txBody>
      </p:sp>
      <p:sp>
        <p:nvSpPr>
          <p:cNvPr id="3" name="Marcador de contenido 2">
            <a:extLst>
              <a:ext uri="{FF2B5EF4-FFF2-40B4-BE49-F238E27FC236}">
                <a16:creationId xmlns:a16="http://schemas.microsoft.com/office/drawing/2014/main" id="{E7DCA74F-BCC7-8B40-97F0-591F7DAD8F39}"/>
              </a:ext>
            </a:extLst>
          </p:cNvPr>
          <p:cNvSpPr>
            <a:spLocks noGrp="1"/>
          </p:cNvSpPr>
          <p:nvPr>
            <p:ph idx="1"/>
          </p:nvPr>
        </p:nvSpPr>
        <p:spPr/>
        <p:txBody>
          <a:bodyPr>
            <a:normAutofit/>
          </a:bodyPr>
          <a:lstStyle/>
          <a:p>
            <a:r>
              <a:rPr lang="es-MX" sz="3200" dirty="0"/>
              <a:t>Cambiar de una calidad tres sigma a seis sigma significa pasar de un proceso con un rendimiento de 99.73% la cual genera 66,800 Defectos Por Millón de Oportunidades de error a una con rendimiento de 99.9997% la cual genera 3.4 Defectos Por Millón de Oportunidades de error.</a:t>
            </a:r>
            <a:endParaRPr lang="es-MX" sz="3600" dirty="0"/>
          </a:p>
        </p:txBody>
      </p:sp>
    </p:spTree>
    <p:extLst>
      <p:ext uri="{BB962C8B-B14F-4D97-AF65-F5344CB8AC3E}">
        <p14:creationId xmlns:p14="http://schemas.microsoft.com/office/powerpoint/2010/main" val="104090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B774C5-2241-DF44-8E0E-144D2BAEB7DB}"/>
              </a:ext>
            </a:extLst>
          </p:cNvPr>
          <p:cNvSpPr>
            <a:spLocks noGrp="1"/>
          </p:cNvSpPr>
          <p:nvPr>
            <p:ph type="title"/>
          </p:nvPr>
        </p:nvSpPr>
        <p:spPr/>
        <p:txBody>
          <a:bodyPr>
            <a:normAutofit/>
          </a:bodyPr>
          <a:lstStyle/>
          <a:p>
            <a:r>
              <a:rPr lang="es-MX" sz="5400" dirty="0"/>
              <a:t>Métrica Seis Sigma </a:t>
            </a:r>
          </a:p>
        </p:txBody>
      </p:sp>
      <p:pic>
        <p:nvPicPr>
          <p:cNvPr id="5" name="Marcador de contenido 4">
            <a:extLst>
              <a:ext uri="{FF2B5EF4-FFF2-40B4-BE49-F238E27FC236}">
                <a16:creationId xmlns:a16="http://schemas.microsoft.com/office/drawing/2014/main" id="{55154694-C57A-F84C-9F3C-A38B251473BB}"/>
              </a:ext>
            </a:extLst>
          </p:cNvPr>
          <p:cNvPicPr>
            <a:picLocks noGrp="1" noChangeAspect="1"/>
          </p:cNvPicPr>
          <p:nvPr>
            <p:ph idx="1"/>
          </p:nvPr>
        </p:nvPicPr>
        <p:blipFill>
          <a:blip r:embed="rId2"/>
          <a:stretch>
            <a:fillRect/>
          </a:stretch>
        </p:blipFill>
        <p:spPr>
          <a:xfrm>
            <a:off x="849912" y="1690689"/>
            <a:ext cx="7444176" cy="4433664"/>
          </a:xfrm>
        </p:spPr>
      </p:pic>
    </p:spTree>
    <p:extLst>
      <p:ext uri="{BB962C8B-B14F-4D97-AF65-F5344CB8AC3E}">
        <p14:creationId xmlns:p14="http://schemas.microsoft.com/office/powerpoint/2010/main" val="3091434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0B33EBE-2EC8-2940-AAC4-3194D0C6BA0A}"/>
              </a:ext>
            </a:extLst>
          </p:cNvPr>
          <p:cNvSpPr>
            <a:spLocks noGrp="1"/>
          </p:cNvSpPr>
          <p:nvPr>
            <p:ph type="title"/>
          </p:nvPr>
        </p:nvSpPr>
        <p:spPr/>
        <p:txBody>
          <a:bodyPr>
            <a:normAutofit/>
          </a:bodyPr>
          <a:lstStyle/>
          <a:p>
            <a:r>
              <a:rPr lang="es-MX" sz="5400" dirty="0"/>
              <a:t>Antecedentes</a:t>
            </a:r>
          </a:p>
        </p:txBody>
      </p:sp>
      <p:sp>
        <p:nvSpPr>
          <p:cNvPr id="3" name="Marcador de contenido 2">
            <a:extLst>
              <a:ext uri="{FF2B5EF4-FFF2-40B4-BE49-F238E27FC236}">
                <a16:creationId xmlns:a16="http://schemas.microsoft.com/office/drawing/2014/main" id="{3BA53F6C-C56E-5040-A17B-F67B859EF364}"/>
              </a:ext>
            </a:extLst>
          </p:cNvPr>
          <p:cNvSpPr>
            <a:spLocks noGrp="1"/>
          </p:cNvSpPr>
          <p:nvPr>
            <p:ph idx="1"/>
          </p:nvPr>
        </p:nvSpPr>
        <p:spPr/>
        <p:txBody>
          <a:bodyPr>
            <a:normAutofit/>
          </a:bodyPr>
          <a:lstStyle/>
          <a:p>
            <a:r>
              <a:rPr lang="es-MX" sz="3200" dirty="0"/>
              <a:t>Seis Sigma fue introducida por primera vez en 1987 en Motorola por un equipo de directivos encabezados por Bob Galvin, presidente de la compañía con el propósito de reducir los defectos de productos electrónicos. Desde entonces Seis Sigma ha sido adoptada, enriquecida y generalizada por un gran número de compañías.</a:t>
            </a:r>
            <a:endParaRPr lang="es-MX" sz="3600" dirty="0"/>
          </a:p>
        </p:txBody>
      </p:sp>
    </p:spTree>
    <p:extLst>
      <p:ext uri="{BB962C8B-B14F-4D97-AF65-F5344CB8AC3E}">
        <p14:creationId xmlns:p14="http://schemas.microsoft.com/office/powerpoint/2010/main" val="3775626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739967-0C09-B042-A330-261A7BF7267B}"/>
              </a:ext>
            </a:extLst>
          </p:cNvPr>
          <p:cNvSpPr>
            <a:spLocks noGrp="1"/>
          </p:cNvSpPr>
          <p:nvPr>
            <p:ph type="title"/>
          </p:nvPr>
        </p:nvSpPr>
        <p:spPr/>
        <p:txBody>
          <a:bodyPr>
            <a:normAutofit/>
          </a:bodyPr>
          <a:lstStyle/>
          <a:p>
            <a:r>
              <a:rPr lang="es-MX" sz="5400" dirty="0"/>
              <a:t>Fases</a:t>
            </a:r>
          </a:p>
        </p:txBody>
      </p:sp>
      <p:graphicFrame>
        <p:nvGraphicFramePr>
          <p:cNvPr id="5" name="Marcador de contenido 4">
            <a:extLst>
              <a:ext uri="{FF2B5EF4-FFF2-40B4-BE49-F238E27FC236}">
                <a16:creationId xmlns:a16="http://schemas.microsoft.com/office/drawing/2014/main" id="{6E9E6167-0747-1247-AD6F-BB227FDFB019}"/>
              </a:ext>
            </a:extLst>
          </p:cNvPr>
          <p:cNvGraphicFramePr>
            <a:graphicFrameLocks noGrp="1"/>
          </p:cNvGraphicFramePr>
          <p:nvPr>
            <p:ph idx="1"/>
            <p:extLst>
              <p:ext uri="{D42A27DB-BD31-4B8C-83A1-F6EECF244321}">
                <p14:modId xmlns:p14="http://schemas.microsoft.com/office/powerpoint/2010/main" val="3412756674"/>
              </p:ext>
            </p:extLst>
          </p:nvPr>
        </p:nvGraphicFramePr>
        <p:xfrm>
          <a:off x="628650" y="1531088"/>
          <a:ext cx="7886700" cy="10839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Marcador de contenido 2">
            <a:extLst>
              <a:ext uri="{FF2B5EF4-FFF2-40B4-BE49-F238E27FC236}">
                <a16:creationId xmlns:a16="http://schemas.microsoft.com/office/drawing/2014/main" id="{1F36B608-708D-7144-A876-57F66EBF549E}"/>
              </a:ext>
            </a:extLst>
          </p:cNvPr>
          <p:cNvSpPr txBox="1">
            <a:spLocks/>
          </p:cNvSpPr>
          <p:nvPr/>
        </p:nvSpPr>
        <p:spPr>
          <a:xfrm>
            <a:off x="628650" y="2856651"/>
            <a:ext cx="7886700" cy="33203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MX" sz="3200" dirty="0"/>
              <a:t>Las herramientas utilizadas por Seis Sigma se desarrollan en el marco del modelo conocido como DMAIC (sigla en inglés que significa definir, medir, analizar, mejorar y controlar).</a:t>
            </a:r>
          </a:p>
          <a:p>
            <a:endParaRPr lang="es-MX" sz="3200" dirty="0"/>
          </a:p>
        </p:txBody>
      </p:sp>
    </p:spTree>
    <p:extLst>
      <p:ext uri="{BB962C8B-B14F-4D97-AF65-F5344CB8AC3E}">
        <p14:creationId xmlns:p14="http://schemas.microsoft.com/office/powerpoint/2010/main" val="134653368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289</TotalTime>
  <Words>927</Words>
  <Application>Microsoft Office PowerPoint</Application>
  <PresentationFormat>Presentación en pantalla (4:3)</PresentationFormat>
  <Paragraphs>144</Paragraphs>
  <Slides>22</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Arial</vt:lpstr>
      <vt:lpstr>Calibri</vt:lpstr>
      <vt:lpstr>Calibri Light</vt:lpstr>
      <vt:lpstr>Tema de Office</vt:lpstr>
      <vt:lpstr>SEIS SIGMA</vt:lpstr>
      <vt:lpstr>¿Que es Seis Sigma? </vt:lpstr>
      <vt:lpstr>¿Que es Seis Sigma? </vt:lpstr>
      <vt:lpstr>Meta </vt:lpstr>
      <vt:lpstr>Métrica Seis Sigma </vt:lpstr>
      <vt:lpstr>Métrica Seis Sigma </vt:lpstr>
      <vt:lpstr>Métrica Seis Sigma </vt:lpstr>
      <vt:lpstr>Antecedentes</vt:lpstr>
      <vt:lpstr>Fases</vt:lpstr>
      <vt:lpstr>Fases</vt:lpstr>
      <vt:lpstr>Fases</vt:lpstr>
      <vt:lpstr>Fases</vt:lpstr>
      <vt:lpstr>Fases</vt:lpstr>
      <vt:lpstr>Fases</vt:lpstr>
      <vt:lpstr>Fases</vt:lpstr>
      <vt:lpstr>Fases</vt:lpstr>
      <vt:lpstr>Fases</vt:lpstr>
      <vt:lpstr>Fases</vt:lpstr>
      <vt:lpstr>Fases</vt:lpstr>
      <vt:lpstr>Actores y roles </vt:lpstr>
      <vt:lpstr>Actores y roles </vt:lpstr>
      <vt:lpstr>Bibliografía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LADRON DE GUEVARA SALINAS DANIEL</dc:creator>
  <cp:lastModifiedBy>Erika Meneses</cp:lastModifiedBy>
  <cp:revision>19</cp:revision>
  <dcterms:created xsi:type="dcterms:W3CDTF">2018-04-20T05:37:49Z</dcterms:created>
  <dcterms:modified xsi:type="dcterms:W3CDTF">2018-05-24T05:50:18Z</dcterms:modified>
</cp:coreProperties>
</file>