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7" r:id="rId7"/>
    <p:sldId id="268" r:id="rId8"/>
    <p:sldId id="260" r:id="rId9"/>
    <p:sldId id="261" r:id="rId10"/>
    <p:sldId id="269" r:id="rId11"/>
    <p:sldId id="264" r:id="rId12"/>
    <p:sldId id="265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963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39" autoAdjust="0"/>
  </p:normalViewPr>
  <p:slideViewPr>
    <p:cSldViewPr>
      <p:cViewPr varScale="1">
        <p:scale>
          <a:sx n="52" d="100"/>
          <a:sy n="52" d="100"/>
        </p:scale>
        <p:origin x="-10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B5BD-E8A6-467B-9DB9-F34FD3925A7C}" type="datetimeFigureOut">
              <a:rPr lang="es-MX" smtClean="0"/>
              <a:pPr/>
              <a:t>24/09/2014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05D-29C7-4E93-BE66-BA758251959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B5BD-E8A6-467B-9DB9-F34FD3925A7C}" type="datetimeFigureOut">
              <a:rPr lang="es-MX" smtClean="0"/>
              <a:pPr/>
              <a:t>24/09/2014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05D-29C7-4E93-BE66-BA758251959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B5BD-E8A6-467B-9DB9-F34FD3925A7C}" type="datetimeFigureOut">
              <a:rPr lang="es-MX" smtClean="0"/>
              <a:pPr/>
              <a:t>24/09/2014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05D-29C7-4E93-BE66-BA758251959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B5BD-E8A6-467B-9DB9-F34FD3925A7C}" type="datetimeFigureOut">
              <a:rPr lang="es-MX" smtClean="0"/>
              <a:pPr/>
              <a:t>24/09/2014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05D-29C7-4E93-BE66-BA758251959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B5BD-E8A6-467B-9DB9-F34FD3925A7C}" type="datetimeFigureOut">
              <a:rPr lang="es-MX" smtClean="0"/>
              <a:pPr/>
              <a:t>24/09/2014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05D-29C7-4E93-BE66-BA758251959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B5BD-E8A6-467B-9DB9-F34FD3925A7C}" type="datetimeFigureOut">
              <a:rPr lang="es-MX" smtClean="0"/>
              <a:pPr/>
              <a:t>24/09/2014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05D-29C7-4E93-BE66-BA758251959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B5BD-E8A6-467B-9DB9-F34FD3925A7C}" type="datetimeFigureOut">
              <a:rPr lang="es-MX" smtClean="0"/>
              <a:pPr/>
              <a:t>24/09/2014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05D-29C7-4E93-BE66-BA758251959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B5BD-E8A6-467B-9DB9-F34FD3925A7C}" type="datetimeFigureOut">
              <a:rPr lang="es-MX" smtClean="0"/>
              <a:pPr/>
              <a:t>24/09/2014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05D-29C7-4E93-BE66-BA758251959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B5BD-E8A6-467B-9DB9-F34FD3925A7C}" type="datetimeFigureOut">
              <a:rPr lang="es-MX" smtClean="0"/>
              <a:pPr/>
              <a:t>24/09/2014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05D-29C7-4E93-BE66-BA758251959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B5BD-E8A6-467B-9DB9-F34FD3925A7C}" type="datetimeFigureOut">
              <a:rPr lang="es-MX" smtClean="0"/>
              <a:pPr/>
              <a:t>24/09/2014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05D-29C7-4E93-BE66-BA758251959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B5BD-E8A6-467B-9DB9-F34FD3925A7C}" type="datetimeFigureOut">
              <a:rPr lang="es-MX" smtClean="0"/>
              <a:pPr/>
              <a:t>24/09/2014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05D-29C7-4E93-BE66-BA758251959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6B5BD-E8A6-467B-9DB9-F34FD3925A7C}" type="datetimeFigureOut">
              <a:rPr lang="es-MX" smtClean="0"/>
              <a:pPr/>
              <a:t>24/09/2014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CE05D-29C7-4E93-BE66-BA758251959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solidFill>
                  <a:srgbClr val="0070C0"/>
                </a:solidFill>
                <a:latin typeface="Gill Sans MT" pitchFamily="34" charset="0"/>
              </a:rPr>
              <a:t>Simple </a:t>
            </a:r>
            <a:r>
              <a:rPr lang="es-MX" dirty="0" err="1" smtClean="0">
                <a:solidFill>
                  <a:srgbClr val="0070C0"/>
                </a:solidFill>
                <a:latin typeface="Gill Sans MT" pitchFamily="34" charset="0"/>
              </a:rPr>
              <a:t>present</a:t>
            </a:r>
            <a:r>
              <a:rPr lang="es-MX" b="1" dirty="0" smtClean="0">
                <a:solidFill>
                  <a:srgbClr val="0070C0"/>
                </a:solidFill>
                <a:latin typeface="Gill Sans MT" pitchFamily="34" charset="0"/>
              </a:rPr>
              <a:t>:</a:t>
            </a:r>
            <a:r>
              <a:rPr lang="es-MX" dirty="0" smtClean="0">
                <a:solidFill>
                  <a:srgbClr val="0070C0"/>
                </a:solidFill>
                <a:latin typeface="Gill Sans MT" pitchFamily="34" charset="0"/>
              </a:rPr>
              <a:t/>
            </a:r>
            <a:br>
              <a:rPr lang="es-MX" dirty="0" smtClean="0">
                <a:solidFill>
                  <a:srgbClr val="0070C0"/>
                </a:solidFill>
                <a:latin typeface="Gill Sans MT" pitchFamily="34" charset="0"/>
              </a:rPr>
            </a:br>
            <a:r>
              <a:rPr lang="es-MX" dirty="0" smtClean="0">
                <a:solidFill>
                  <a:srgbClr val="0070C0"/>
                </a:solidFill>
                <a:latin typeface="Gill Sans MT" pitchFamily="34" charset="0"/>
              </a:rPr>
              <a:t>a </a:t>
            </a:r>
            <a:r>
              <a:rPr lang="es-MX" dirty="0" err="1" smtClean="0">
                <a:solidFill>
                  <a:srgbClr val="0070C0"/>
                </a:solidFill>
                <a:latin typeface="Gill Sans MT" pitchFamily="34" charset="0"/>
              </a:rPr>
              <a:t>simplified</a:t>
            </a:r>
            <a:r>
              <a:rPr lang="es-MX" dirty="0" smtClean="0">
                <a:solidFill>
                  <a:srgbClr val="0070C0"/>
                </a:solidFill>
                <a:latin typeface="Gill Sans MT" pitchFamily="34" charset="0"/>
              </a:rPr>
              <a:t> guide</a:t>
            </a:r>
            <a:endParaRPr lang="es-MX" dirty="0">
              <a:solidFill>
                <a:srgbClr val="0070C0"/>
              </a:solidFill>
              <a:latin typeface="Gill Sans MT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es-MX" b="1" dirty="0" err="1" smtClean="0">
                <a:solidFill>
                  <a:schemeClr val="accent1"/>
                </a:solidFill>
                <a:latin typeface="Gill Sans MT" pitchFamily="34" charset="0"/>
              </a:rPr>
              <a:t>Teacher</a:t>
            </a:r>
            <a:r>
              <a:rPr lang="es-MX" b="1" dirty="0" smtClean="0">
                <a:solidFill>
                  <a:schemeClr val="accent1"/>
                </a:solidFill>
                <a:latin typeface="Gill Sans MT" pitchFamily="34" charset="0"/>
              </a:rPr>
              <a:t> David </a:t>
            </a:r>
            <a:r>
              <a:rPr lang="es-MX" b="1" dirty="0" err="1" smtClean="0">
                <a:solidFill>
                  <a:schemeClr val="accent1"/>
                </a:solidFill>
                <a:latin typeface="Gill Sans MT" pitchFamily="34" charset="0"/>
              </a:rPr>
              <a:t>presents</a:t>
            </a:r>
            <a:r>
              <a:rPr lang="es-MX" b="1" dirty="0" smtClean="0">
                <a:solidFill>
                  <a:schemeClr val="accent1"/>
                </a:solidFill>
                <a:latin typeface="Gill Sans MT" pitchFamily="34" charset="0"/>
              </a:rPr>
              <a:t>:</a:t>
            </a:r>
            <a:endParaRPr lang="es-MX" b="1" dirty="0">
              <a:solidFill>
                <a:schemeClr val="accent1"/>
              </a:solidFill>
              <a:latin typeface="Gill Sans MT" pitchFamily="34" charset="0"/>
            </a:endParaRPr>
          </a:p>
        </p:txBody>
      </p:sp>
      <p:pic>
        <p:nvPicPr>
          <p:cNvPr id="4" name="3 Imagen" descr="UV_LIZ_n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714356"/>
            <a:ext cx="3295035" cy="285752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Gill Sans MT" pitchFamily="34" charset="0"/>
                <a:cs typeface="Times New Roman" pitchFamily="18" charset="0"/>
              </a:rPr>
              <a:t>SIMPLE PRESENT</a:t>
            </a:r>
            <a:endParaRPr lang="es-MX" dirty="0">
              <a:solidFill>
                <a:srgbClr val="0070C0"/>
              </a:solidFill>
              <a:latin typeface="Gill Sans M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dirty="0" err="1" smtClean="0">
                <a:solidFill>
                  <a:srgbClr val="002060"/>
                </a:solidFill>
                <a:latin typeface="Gill Sans MT" pitchFamily="34" charset="0"/>
              </a:rPr>
              <a:t>Interrogative</a:t>
            </a:r>
            <a:r>
              <a:rPr lang="es-MX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dirty="0" err="1" smtClean="0">
                <a:solidFill>
                  <a:srgbClr val="002060"/>
                </a:solidFill>
                <a:latin typeface="Gill Sans MT" pitchFamily="34" charset="0"/>
              </a:rPr>
              <a:t>Form</a:t>
            </a:r>
            <a:r>
              <a:rPr lang="es-MX" dirty="0" smtClean="0">
                <a:solidFill>
                  <a:srgbClr val="002060"/>
                </a:solidFill>
                <a:latin typeface="Gill Sans MT" pitchFamily="34" charset="0"/>
              </a:rPr>
              <a:t>:</a:t>
            </a:r>
          </a:p>
          <a:p>
            <a:pPr algn="ctr"/>
            <a:r>
              <a:rPr lang="es-MX" dirty="0" smtClean="0">
                <a:solidFill>
                  <a:srgbClr val="002060"/>
                </a:solidFill>
                <a:latin typeface="Gill Sans MT" pitchFamily="34" charset="0"/>
              </a:rPr>
              <a:t>‘</a:t>
            </a:r>
            <a:r>
              <a:rPr lang="es-MX" dirty="0" err="1" smtClean="0">
                <a:solidFill>
                  <a:srgbClr val="002060"/>
                </a:solidFill>
                <a:latin typeface="Gill Sans MT" pitchFamily="34" charset="0"/>
              </a:rPr>
              <a:t>information</a:t>
            </a:r>
            <a:r>
              <a:rPr lang="es-MX" dirty="0" smtClean="0">
                <a:solidFill>
                  <a:srgbClr val="002060"/>
                </a:solidFill>
                <a:latin typeface="Gill Sans MT" pitchFamily="34" charset="0"/>
              </a:rPr>
              <a:t>’ </a:t>
            </a:r>
            <a:r>
              <a:rPr lang="es-MX" dirty="0" err="1" smtClean="0">
                <a:solidFill>
                  <a:srgbClr val="002060"/>
                </a:solidFill>
                <a:latin typeface="Gill Sans MT" pitchFamily="34" charset="0"/>
              </a:rPr>
              <a:t>questions</a:t>
            </a:r>
            <a:r>
              <a:rPr lang="es-MX" dirty="0" smtClean="0">
                <a:solidFill>
                  <a:srgbClr val="002060"/>
                </a:solidFill>
                <a:latin typeface="Gill Sans MT" pitchFamily="34" charset="0"/>
              </a:rPr>
              <a:t>:</a:t>
            </a:r>
            <a:endParaRPr lang="es-MX" dirty="0" smtClean="0">
              <a:solidFill>
                <a:srgbClr val="002060"/>
              </a:solidFill>
              <a:latin typeface="Gill Sans MT" pitchFamily="34" charset="0"/>
            </a:endParaRPr>
          </a:p>
          <a:p>
            <a:pPr algn="ctr"/>
            <a:r>
              <a:rPr lang="es-MX" sz="2400" b="1" dirty="0" smtClean="0">
                <a:solidFill>
                  <a:srgbClr val="002060"/>
                </a:solidFill>
                <a:latin typeface="Gill Sans MT" pitchFamily="34" charset="0"/>
              </a:rPr>
              <a:t>-WH </a:t>
            </a:r>
            <a:r>
              <a:rPr lang="es-MX" sz="2400" b="1" dirty="0" err="1" smtClean="0">
                <a:solidFill>
                  <a:srgbClr val="002060"/>
                </a:solidFill>
                <a:latin typeface="Gill Sans MT" pitchFamily="34" charset="0"/>
              </a:rPr>
              <a:t>question</a:t>
            </a:r>
            <a:r>
              <a:rPr lang="es-MX" sz="2400" b="1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sz="2400" b="1" dirty="0" err="1" smtClean="0">
                <a:solidFill>
                  <a:srgbClr val="002060"/>
                </a:solidFill>
                <a:latin typeface="Gill Sans MT" pitchFamily="34" charset="0"/>
              </a:rPr>
              <a:t>word</a:t>
            </a:r>
            <a:r>
              <a:rPr lang="es-MX" sz="2400" b="1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sz="2400" b="1" dirty="0" smtClean="0">
                <a:solidFill>
                  <a:srgbClr val="FF0000"/>
                </a:solidFill>
                <a:latin typeface="Gill Sans MT" pitchFamily="34" charset="0"/>
              </a:rPr>
              <a:t>+</a:t>
            </a:r>
            <a:r>
              <a:rPr lang="es-MX" sz="2400" b="1" dirty="0" smtClean="0">
                <a:solidFill>
                  <a:srgbClr val="002060"/>
                </a:solidFill>
                <a:latin typeface="Gill Sans MT" pitchFamily="34" charset="0"/>
              </a:rPr>
              <a:t> do / </a:t>
            </a:r>
            <a:r>
              <a:rPr lang="es-MX" sz="2400" b="1" dirty="0" err="1" smtClean="0">
                <a:solidFill>
                  <a:srgbClr val="002060"/>
                </a:solidFill>
                <a:latin typeface="Gill Sans MT" pitchFamily="34" charset="0"/>
              </a:rPr>
              <a:t>does</a:t>
            </a:r>
            <a:r>
              <a:rPr lang="es-MX" sz="2400" b="1" dirty="0" smtClean="0">
                <a:solidFill>
                  <a:srgbClr val="FF0000"/>
                </a:solidFill>
                <a:latin typeface="Gill Sans MT" pitchFamily="34" charset="0"/>
              </a:rPr>
              <a:t>+</a:t>
            </a:r>
            <a:r>
              <a:rPr lang="es-MX" sz="2400" b="1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sz="2400" b="1" dirty="0" err="1" smtClean="0">
                <a:solidFill>
                  <a:srgbClr val="002060"/>
                </a:solidFill>
                <a:latin typeface="Gill Sans MT" pitchFamily="34" charset="0"/>
              </a:rPr>
              <a:t>subject</a:t>
            </a:r>
            <a:r>
              <a:rPr lang="es-MX" sz="2400" b="1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sz="2400" b="1" dirty="0" smtClean="0">
                <a:solidFill>
                  <a:srgbClr val="FF0000"/>
                </a:solidFill>
                <a:latin typeface="Gill Sans MT" pitchFamily="34" charset="0"/>
              </a:rPr>
              <a:t>+ </a:t>
            </a:r>
            <a:r>
              <a:rPr lang="es-MX" sz="2400" b="1" dirty="0" smtClean="0">
                <a:solidFill>
                  <a:srgbClr val="FF0000"/>
                </a:solidFill>
                <a:latin typeface="Gill Sans MT" pitchFamily="34" charset="0"/>
              </a:rPr>
              <a:t> </a:t>
            </a:r>
            <a:r>
              <a:rPr lang="es-MX" sz="2400" b="1" dirty="0" err="1" smtClean="0">
                <a:solidFill>
                  <a:srgbClr val="002060"/>
                </a:solidFill>
                <a:latin typeface="Gill Sans MT" pitchFamily="34" charset="0"/>
              </a:rPr>
              <a:t>verb</a:t>
            </a:r>
            <a:r>
              <a:rPr lang="es-MX" sz="2400" b="1" dirty="0" smtClean="0">
                <a:latin typeface="Gill Sans MT" pitchFamily="34" charset="0"/>
              </a:rPr>
              <a:t> </a:t>
            </a:r>
            <a:r>
              <a:rPr lang="es-MX" sz="2400" b="1" dirty="0" smtClean="0">
                <a:solidFill>
                  <a:srgbClr val="FF0000"/>
                </a:solidFill>
                <a:latin typeface="Gill Sans MT" pitchFamily="34" charset="0"/>
              </a:rPr>
              <a:t>+ </a:t>
            </a:r>
            <a:r>
              <a:rPr lang="es-MX" sz="2400" b="1" dirty="0" err="1" smtClean="0">
                <a:solidFill>
                  <a:srgbClr val="002060"/>
                </a:solidFill>
                <a:latin typeface="Gill Sans MT" pitchFamily="34" charset="0"/>
              </a:rPr>
              <a:t>complement</a:t>
            </a:r>
            <a:r>
              <a:rPr lang="es-MX" sz="2400" b="1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sz="2400" b="1" dirty="0" smtClean="0">
                <a:solidFill>
                  <a:srgbClr val="FF0000"/>
                </a:solidFill>
                <a:latin typeface="Gill Sans MT" pitchFamily="34" charset="0"/>
              </a:rPr>
              <a:t>+</a:t>
            </a:r>
            <a:r>
              <a:rPr lang="es-MX" sz="2400" b="1" dirty="0" smtClean="0">
                <a:solidFill>
                  <a:srgbClr val="002060"/>
                </a:solidFill>
                <a:latin typeface="Gill Sans MT" pitchFamily="34" charset="0"/>
              </a:rPr>
              <a:t> ?</a:t>
            </a:r>
          </a:p>
          <a:p>
            <a:pPr algn="ctr">
              <a:lnSpc>
                <a:spcPct val="150000"/>
              </a:lnSpc>
              <a:buClr>
                <a:srgbClr val="FF0000"/>
              </a:buClr>
            </a:pPr>
            <a:r>
              <a:rPr lang="es-MX" sz="2400" b="1" i="1" dirty="0" err="1" smtClean="0">
                <a:latin typeface="Gill Sans MT" pitchFamily="34" charset="0"/>
              </a:rPr>
              <a:t>Where</a:t>
            </a:r>
            <a:r>
              <a:rPr lang="es-MX" sz="2400" b="1" i="1" dirty="0" smtClean="0">
                <a:latin typeface="Gill Sans MT" pitchFamily="34" charset="0"/>
              </a:rPr>
              <a:t> do </a:t>
            </a:r>
            <a:r>
              <a:rPr lang="es-MX" sz="2400" b="1" i="1" dirty="0" err="1" smtClean="0">
                <a:latin typeface="Gill Sans MT" pitchFamily="34" charset="0"/>
              </a:rPr>
              <a:t>you</a:t>
            </a:r>
            <a:r>
              <a:rPr lang="es-MX" sz="2400" b="1" i="1" dirty="0" smtClean="0">
                <a:latin typeface="Gill Sans MT" pitchFamily="34" charset="0"/>
              </a:rPr>
              <a:t> </a:t>
            </a:r>
            <a:r>
              <a:rPr lang="es-MX" sz="2400" b="1" i="1" dirty="0" err="1" smtClean="0">
                <a:latin typeface="Gill Sans MT" pitchFamily="34" charset="0"/>
              </a:rPr>
              <a:t>buy</a:t>
            </a:r>
            <a:r>
              <a:rPr lang="es-MX" sz="2400" b="1" i="1" dirty="0" smtClean="0">
                <a:latin typeface="Gill Sans MT" pitchFamily="34" charset="0"/>
              </a:rPr>
              <a:t> chocolate?  </a:t>
            </a:r>
          </a:p>
          <a:p>
            <a:pPr algn="ctr">
              <a:lnSpc>
                <a:spcPct val="150000"/>
              </a:lnSpc>
              <a:buNone/>
            </a:pPr>
            <a:r>
              <a:rPr lang="es-MX" sz="2400" b="1" i="1" dirty="0" smtClean="0">
                <a:solidFill>
                  <a:srgbClr val="002060"/>
                </a:solidFill>
                <a:latin typeface="Gill Sans MT" pitchFamily="34" charset="0"/>
              </a:rPr>
              <a:t>  I </a:t>
            </a:r>
            <a:r>
              <a:rPr lang="es-MX" sz="2400" b="1" i="1" dirty="0" err="1" smtClean="0">
                <a:solidFill>
                  <a:srgbClr val="002060"/>
                </a:solidFill>
                <a:latin typeface="Gill Sans MT" pitchFamily="34" charset="0"/>
              </a:rPr>
              <a:t>buy</a:t>
            </a:r>
            <a:r>
              <a:rPr lang="es-MX" sz="2400" b="1" i="1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sz="2400" b="1" i="1" dirty="0" err="1" smtClean="0">
                <a:solidFill>
                  <a:srgbClr val="002060"/>
                </a:solidFill>
                <a:latin typeface="Gill Sans MT" pitchFamily="34" charset="0"/>
              </a:rPr>
              <a:t>it</a:t>
            </a:r>
            <a:r>
              <a:rPr lang="es-MX" sz="2400" b="1" i="1" dirty="0" smtClean="0">
                <a:solidFill>
                  <a:srgbClr val="002060"/>
                </a:solidFill>
                <a:latin typeface="Gill Sans MT" pitchFamily="34" charset="0"/>
              </a:rPr>
              <a:t> at </a:t>
            </a:r>
            <a:r>
              <a:rPr lang="es-MX" sz="2400" b="1" i="1" dirty="0" err="1" smtClean="0">
                <a:solidFill>
                  <a:srgbClr val="002060"/>
                </a:solidFill>
                <a:latin typeface="Gill Sans MT" pitchFamily="34" charset="0"/>
              </a:rPr>
              <a:t>the</a:t>
            </a:r>
            <a:r>
              <a:rPr lang="es-MX" sz="2400" b="1" i="1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sz="2400" b="1" i="1" dirty="0" err="1" smtClean="0">
                <a:solidFill>
                  <a:srgbClr val="002060"/>
                </a:solidFill>
                <a:latin typeface="Gill Sans MT" pitchFamily="34" charset="0"/>
              </a:rPr>
              <a:t>convenience</a:t>
            </a:r>
            <a:r>
              <a:rPr lang="es-MX" sz="2400" b="1" i="1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sz="2400" b="1" i="1" dirty="0" err="1" smtClean="0">
                <a:solidFill>
                  <a:srgbClr val="002060"/>
                </a:solidFill>
                <a:latin typeface="Gill Sans MT" pitchFamily="34" charset="0"/>
              </a:rPr>
              <a:t>store</a:t>
            </a:r>
            <a:r>
              <a:rPr lang="es-MX" sz="2400" b="1" i="1" dirty="0" smtClean="0">
                <a:solidFill>
                  <a:srgbClr val="002060"/>
                </a:solidFill>
                <a:latin typeface="Gill Sans MT" pitchFamily="34" charset="0"/>
              </a:rPr>
              <a:t>.</a:t>
            </a:r>
          </a:p>
          <a:p>
            <a:pPr algn="ctr">
              <a:lnSpc>
                <a:spcPct val="150000"/>
              </a:lnSpc>
              <a:buClr>
                <a:srgbClr val="FF0000"/>
              </a:buClr>
            </a:pPr>
            <a:r>
              <a:rPr lang="es-MX" sz="2400" b="1" i="1" dirty="0" err="1" smtClean="0">
                <a:latin typeface="Gill Sans MT" pitchFamily="34" charset="0"/>
              </a:rPr>
              <a:t>When</a:t>
            </a:r>
            <a:r>
              <a:rPr lang="es-MX" sz="2400" b="1" i="1" dirty="0" smtClean="0">
                <a:latin typeface="Gill Sans MT" pitchFamily="34" charset="0"/>
              </a:rPr>
              <a:t> </a:t>
            </a:r>
            <a:r>
              <a:rPr lang="es-MX" sz="2400" b="1" i="1" dirty="0" err="1" smtClean="0">
                <a:latin typeface="Gill Sans MT" pitchFamily="34" charset="0"/>
              </a:rPr>
              <a:t>d</a:t>
            </a:r>
            <a:r>
              <a:rPr lang="es-MX" sz="2400" b="1" i="1" dirty="0" err="1" smtClean="0">
                <a:latin typeface="Gill Sans MT" pitchFamily="34" charset="0"/>
              </a:rPr>
              <a:t>oes</a:t>
            </a:r>
            <a:r>
              <a:rPr lang="es-MX" sz="2400" b="1" i="1" dirty="0" smtClean="0">
                <a:latin typeface="Gill Sans MT" pitchFamily="34" charset="0"/>
              </a:rPr>
              <a:t> </a:t>
            </a:r>
            <a:r>
              <a:rPr lang="es-MX" sz="2400" b="1" i="1" dirty="0" err="1" smtClean="0">
                <a:latin typeface="Gill Sans MT" pitchFamily="34" charset="0"/>
              </a:rPr>
              <a:t>she</a:t>
            </a:r>
            <a:r>
              <a:rPr lang="es-MX" sz="2400" b="1" i="1" dirty="0" smtClean="0">
                <a:latin typeface="Gill Sans MT" pitchFamily="34" charset="0"/>
              </a:rPr>
              <a:t> </a:t>
            </a:r>
            <a:r>
              <a:rPr lang="es-MX" sz="2400" b="1" i="1" dirty="0" err="1" smtClean="0">
                <a:latin typeface="Gill Sans MT" pitchFamily="34" charset="0"/>
              </a:rPr>
              <a:t>study</a:t>
            </a:r>
            <a:r>
              <a:rPr lang="es-MX" sz="2400" b="1" i="1" dirty="0" smtClean="0">
                <a:latin typeface="Gill Sans MT" pitchFamily="34" charset="0"/>
              </a:rPr>
              <a:t> </a:t>
            </a:r>
            <a:r>
              <a:rPr lang="es-MX" sz="2400" b="1" i="1" dirty="0" err="1" smtClean="0">
                <a:latin typeface="Gill Sans MT" pitchFamily="34" charset="0"/>
              </a:rPr>
              <a:t>English</a:t>
            </a:r>
            <a:r>
              <a:rPr lang="es-MX" sz="2400" b="1" i="1" dirty="0" smtClean="0">
                <a:latin typeface="Gill Sans MT" pitchFamily="34" charset="0"/>
              </a:rPr>
              <a:t>?   </a:t>
            </a:r>
          </a:p>
          <a:p>
            <a:pPr algn="ctr">
              <a:lnSpc>
                <a:spcPct val="150000"/>
              </a:lnSpc>
              <a:buNone/>
            </a:pPr>
            <a:r>
              <a:rPr lang="es-MX" sz="2400" b="1" i="1" dirty="0" err="1" smtClean="0">
                <a:solidFill>
                  <a:srgbClr val="002060"/>
                </a:solidFill>
                <a:latin typeface="Gill Sans MT" pitchFamily="34" charset="0"/>
              </a:rPr>
              <a:t>She</a:t>
            </a:r>
            <a:r>
              <a:rPr lang="es-MX" sz="2400" b="1" i="1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sz="2400" b="1" i="1" dirty="0" err="1" smtClean="0">
                <a:solidFill>
                  <a:srgbClr val="002060"/>
                </a:solidFill>
                <a:latin typeface="Gill Sans MT" pitchFamily="34" charset="0"/>
              </a:rPr>
              <a:t>studies</a:t>
            </a:r>
            <a:r>
              <a:rPr lang="es-MX" sz="2400" b="1" i="1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sz="2400" b="1" i="1" dirty="0" err="1" smtClean="0">
                <a:solidFill>
                  <a:srgbClr val="002060"/>
                </a:solidFill>
                <a:latin typeface="Gill Sans MT" pitchFamily="34" charset="0"/>
              </a:rPr>
              <a:t>on</a:t>
            </a:r>
            <a:r>
              <a:rPr lang="es-MX" sz="2400" b="1" i="1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sz="2400" b="1" i="1" dirty="0" err="1" smtClean="0">
                <a:solidFill>
                  <a:srgbClr val="002060"/>
                </a:solidFill>
                <a:latin typeface="Gill Sans MT" pitchFamily="34" charset="0"/>
              </a:rPr>
              <a:t>Saturdays</a:t>
            </a:r>
            <a:r>
              <a:rPr lang="es-MX" sz="2400" b="1" i="1" dirty="0" smtClean="0">
                <a:solidFill>
                  <a:srgbClr val="002060"/>
                </a:solidFill>
                <a:latin typeface="Gill Sans MT" pitchFamily="34" charset="0"/>
              </a:rPr>
              <a:t>. </a:t>
            </a:r>
            <a:endParaRPr lang="es-MX" sz="2400" b="1" i="1" dirty="0" smtClean="0">
              <a:solidFill>
                <a:srgbClr val="002060"/>
              </a:solidFill>
              <a:latin typeface="Gill Sans MT" pitchFamily="34" charset="0"/>
            </a:endParaRPr>
          </a:p>
          <a:p>
            <a:pPr>
              <a:lnSpc>
                <a:spcPct val="150000"/>
              </a:lnSpc>
            </a:pPr>
            <a:endParaRPr lang="es-MX" sz="2400" b="1" i="1" dirty="0" smtClean="0">
              <a:latin typeface="Gill Sans MT" pitchFamily="34" charset="0"/>
            </a:endParaRPr>
          </a:p>
          <a:p>
            <a:pPr>
              <a:lnSpc>
                <a:spcPct val="150000"/>
              </a:lnSpc>
            </a:pPr>
            <a:endParaRPr lang="es-MX" sz="2400" b="1" i="1" dirty="0">
              <a:latin typeface="Gill Sans MT" pitchFamily="34" charset="0"/>
            </a:endParaRPr>
          </a:p>
        </p:txBody>
      </p:sp>
      <p:pic>
        <p:nvPicPr>
          <p:cNvPr id="4" name="3 Imagen" descr="UV_LIZ_n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28"/>
            <a:ext cx="1153235" cy="1000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Gill Sans MT" pitchFamily="34" charset="0"/>
                <a:cs typeface="Times New Roman" pitchFamily="18" charset="0"/>
              </a:rPr>
              <a:t>SIMPLE PRESENT</a:t>
            </a:r>
            <a:endParaRPr lang="es-MX" dirty="0">
              <a:solidFill>
                <a:srgbClr val="0070C0"/>
              </a:solidFill>
              <a:latin typeface="Gill Sans M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s-MX" b="1" dirty="0" smtClean="0">
                <a:solidFill>
                  <a:srgbClr val="002060"/>
                </a:solidFill>
                <a:latin typeface="Gill Sans MT" pitchFamily="34" charset="0"/>
              </a:rPr>
              <a:t>TASK</a:t>
            </a:r>
            <a:r>
              <a:rPr lang="es-MX" b="1" dirty="0" smtClean="0">
                <a:solidFill>
                  <a:srgbClr val="002060"/>
                </a:solidFill>
                <a:latin typeface="Gill Sans MT" pitchFamily="34" charset="0"/>
              </a:rPr>
              <a:t>:</a:t>
            </a:r>
          </a:p>
          <a:p>
            <a:pPr algn="ctr">
              <a:buNone/>
            </a:pPr>
            <a:r>
              <a:rPr lang="es-MX" b="1" dirty="0" smtClean="0">
                <a:solidFill>
                  <a:srgbClr val="002060"/>
                </a:solidFill>
                <a:latin typeface="Gill Sans MT" pitchFamily="34" charset="0"/>
              </a:rPr>
              <a:t>Describe </a:t>
            </a:r>
            <a:r>
              <a:rPr lang="es-MX" b="1" dirty="0" err="1" smtClean="0">
                <a:solidFill>
                  <a:srgbClr val="002060"/>
                </a:solidFill>
                <a:latin typeface="Gill Sans MT" pitchFamily="34" charset="0"/>
              </a:rPr>
              <a:t>what</a:t>
            </a:r>
            <a:r>
              <a:rPr lang="es-MX" b="1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b="1" dirty="0" err="1" smtClean="0">
                <a:solidFill>
                  <a:srgbClr val="002060"/>
                </a:solidFill>
                <a:latin typeface="Gill Sans MT" pitchFamily="34" charset="0"/>
              </a:rPr>
              <a:t>other</a:t>
            </a:r>
            <a:r>
              <a:rPr lang="es-MX" b="1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b="1" dirty="0" err="1" smtClean="0">
                <a:solidFill>
                  <a:srgbClr val="002060"/>
                </a:solidFill>
                <a:latin typeface="Gill Sans MT" pitchFamily="34" charset="0"/>
              </a:rPr>
              <a:t>person</a:t>
            </a:r>
            <a:r>
              <a:rPr lang="es-MX" b="1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b="1" dirty="0" err="1" smtClean="0">
                <a:solidFill>
                  <a:srgbClr val="002060"/>
                </a:solidFill>
                <a:latin typeface="Gill Sans MT" pitchFamily="34" charset="0"/>
              </a:rPr>
              <a:t>likes</a:t>
            </a:r>
            <a:r>
              <a:rPr lang="es-MX" b="1" dirty="0" smtClean="0">
                <a:solidFill>
                  <a:srgbClr val="002060"/>
                </a:solidFill>
                <a:latin typeface="Gill Sans MT" pitchFamily="34" charset="0"/>
              </a:rPr>
              <a:t>, </a:t>
            </a:r>
            <a:r>
              <a:rPr lang="es-MX" b="1" dirty="0" err="1" smtClean="0">
                <a:solidFill>
                  <a:srgbClr val="002060"/>
                </a:solidFill>
                <a:latin typeface="Gill Sans MT" pitchFamily="34" charset="0"/>
              </a:rPr>
              <a:t>wants</a:t>
            </a:r>
            <a:r>
              <a:rPr lang="es-MX" b="1" dirty="0" smtClean="0">
                <a:solidFill>
                  <a:srgbClr val="002060"/>
                </a:solidFill>
                <a:latin typeface="Gill Sans MT" pitchFamily="34" charset="0"/>
              </a:rPr>
              <a:t>, </a:t>
            </a:r>
            <a:r>
              <a:rPr lang="es-MX" b="1" dirty="0" err="1" smtClean="0">
                <a:solidFill>
                  <a:srgbClr val="002060"/>
                </a:solidFill>
                <a:latin typeface="Gill Sans MT" pitchFamily="34" charset="0"/>
              </a:rPr>
              <a:t>needs</a:t>
            </a:r>
            <a:r>
              <a:rPr lang="es-MX" b="1" dirty="0" smtClean="0">
                <a:solidFill>
                  <a:srgbClr val="002060"/>
                </a:solidFill>
                <a:latin typeface="Gill Sans MT" pitchFamily="34" charset="0"/>
              </a:rPr>
              <a:t> and has.</a:t>
            </a:r>
          </a:p>
          <a:p>
            <a:pPr algn="ctr">
              <a:buNone/>
            </a:pPr>
            <a:r>
              <a:rPr lang="es-MX" b="1" dirty="0" err="1" smtClean="0">
                <a:solidFill>
                  <a:srgbClr val="2696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Example</a:t>
            </a:r>
            <a:r>
              <a:rPr lang="es-MX" b="1" dirty="0" smtClean="0">
                <a:solidFill>
                  <a:srgbClr val="2696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:</a:t>
            </a:r>
          </a:p>
          <a:p>
            <a:pPr algn="ctr">
              <a:buClr>
                <a:srgbClr val="FF0000"/>
              </a:buClr>
            </a:pPr>
            <a:r>
              <a:rPr lang="es-MX" i="1" dirty="0" smtClean="0">
                <a:solidFill>
                  <a:srgbClr val="002060"/>
                </a:solidFill>
                <a:latin typeface="Gill Sans MT" pitchFamily="34" charset="0"/>
              </a:rPr>
              <a:t>Renata </a:t>
            </a:r>
            <a:r>
              <a:rPr lang="es-MX" i="1" dirty="0" err="1" smtClean="0">
                <a:solidFill>
                  <a:srgbClr val="269639"/>
                </a:solidFill>
                <a:latin typeface="Gill Sans MT" pitchFamily="34" charset="0"/>
              </a:rPr>
              <a:t>likes</a:t>
            </a:r>
            <a:r>
              <a:rPr lang="es-MX" i="1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i="1" dirty="0" err="1" smtClean="0">
                <a:solidFill>
                  <a:srgbClr val="002060"/>
                </a:solidFill>
                <a:latin typeface="Gill Sans MT" pitchFamily="34" charset="0"/>
              </a:rPr>
              <a:t>spaghetti</a:t>
            </a:r>
            <a:r>
              <a:rPr lang="es-MX" i="1" dirty="0" smtClean="0">
                <a:solidFill>
                  <a:srgbClr val="002060"/>
                </a:solidFill>
                <a:latin typeface="Gill Sans MT" pitchFamily="34" charset="0"/>
              </a:rPr>
              <a:t>.</a:t>
            </a:r>
          </a:p>
          <a:p>
            <a:pPr algn="ctr">
              <a:buClr>
                <a:srgbClr val="FF0000"/>
              </a:buClr>
            </a:pPr>
            <a:r>
              <a:rPr lang="es-MX" i="1" dirty="0" err="1" smtClean="0">
                <a:solidFill>
                  <a:srgbClr val="002060"/>
                </a:solidFill>
                <a:latin typeface="Gill Sans MT" pitchFamily="34" charset="0"/>
              </a:rPr>
              <a:t>She</a:t>
            </a:r>
            <a:r>
              <a:rPr lang="es-MX" i="1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i="1" dirty="0" err="1" smtClean="0">
                <a:solidFill>
                  <a:srgbClr val="269639"/>
                </a:solidFill>
                <a:latin typeface="Gill Sans MT" pitchFamily="34" charset="0"/>
              </a:rPr>
              <a:t>wants</a:t>
            </a:r>
            <a:r>
              <a:rPr lang="es-MX" i="1" dirty="0" smtClean="0">
                <a:solidFill>
                  <a:srgbClr val="002060"/>
                </a:solidFill>
                <a:latin typeface="Gill Sans MT" pitchFamily="34" charset="0"/>
              </a:rPr>
              <a:t> a new </a:t>
            </a:r>
            <a:r>
              <a:rPr lang="es-MX" i="1" dirty="0" err="1" smtClean="0">
                <a:solidFill>
                  <a:srgbClr val="002060"/>
                </a:solidFill>
                <a:latin typeface="Gill Sans MT" pitchFamily="34" charset="0"/>
              </a:rPr>
              <a:t>pair</a:t>
            </a:r>
            <a:r>
              <a:rPr lang="es-MX" i="1" dirty="0" smtClean="0">
                <a:solidFill>
                  <a:srgbClr val="002060"/>
                </a:solidFill>
                <a:latin typeface="Gill Sans MT" pitchFamily="34" charset="0"/>
              </a:rPr>
              <a:t> of </a:t>
            </a:r>
            <a:r>
              <a:rPr lang="es-MX" i="1" dirty="0" err="1" smtClean="0">
                <a:solidFill>
                  <a:srgbClr val="002060"/>
                </a:solidFill>
                <a:latin typeface="Gill Sans MT" pitchFamily="34" charset="0"/>
              </a:rPr>
              <a:t>shoes</a:t>
            </a:r>
            <a:r>
              <a:rPr lang="es-MX" i="1" dirty="0" smtClean="0">
                <a:solidFill>
                  <a:srgbClr val="002060"/>
                </a:solidFill>
                <a:latin typeface="Gill Sans MT" pitchFamily="34" charset="0"/>
              </a:rPr>
              <a:t>.</a:t>
            </a:r>
          </a:p>
          <a:p>
            <a:pPr algn="ctr">
              <a:buClr>
                <a:srgbClr val="FF0000"/>
              </a:buClr>
            </a:pPr>
            <a:r>
              <a:rPr lang="es-MX" i="1" dirty="0" err="1" smtClean="0">
                <a:solidFill>
                  <a:srgbClr val="002060"/>
                </a:solidFill>
                <a:latin typeface="Gill Sans MT" pitchFamily="34" charset="0"/>
              </a:rPr>
              <a:t>She</a:t>
            </a:r>
            <a:r>
              <a:rPr lang="es-MX" i="1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i="1" dirty="0" err="1" smtClean="0">
                <a:solidFill>
                  <a:srgbClr val="269639"/>
                </a:solidFill>
                <a:latin typeface="Gill Sans MT" pitchFamily="34" charset="0"/>
              </a:rPr>
              <a:t>needs</a:t>
            </a:r>
            <a:r>
              <a:rPr lang="es-MX" i="1" dirty="0" smtClean="0">
                <a:solidFill>
                  <a:srgbClr val="002060"/>
                </a:solidFill>
                <a:latin typeface="Gill Sans MT" pitchFamily="34" charset="0"/>
              </a:rPr>
              <a:t> a new </a:t>
            </a:r>
            <a:r>
              <a:rPr lang="es-MX" i="1" dirty="0" err="1" smtClean="0">
                <a:solidFill>
                  <a:srgbClr val="002060"/>
                </a:solidFill>
                <a:latin typeface="Gill Sans MT" pitchFamily="34" charset="0"/>
              </a:rPr>
              <a:t>job</a:t>
            </a:r>
            <a:r>
              <a:rPr lang="es-MX" i="1" dirty="0" smtClean="0">
                <a:solidFill>
                  <a:srgbClr val="002060"/>
                </a:solidFill>
                <a:latin typeface="Gill Sans MT" pitchFamily="34" charset="0"/>
              </a:rPr>
              <a:t>.</a:t>
            </a:r>
          </a:p>
          <a:p>
            <a:pPr algn="ctr">
              <a:buClr>
                <a:srgbClr val="FF0000"/>
              </a:buClr>
            </a:pPr>
            <a:r>
              <a:rPr lang="es-MX" i="1" dirty="0" err="1" smtClean="0">
                <a:solidFill>
                  <a:srgbClr val="002060"/>
                </a:solidFill>
                <a:latin typeface="Gill Sans MT" pitchFamily="34" charset="0"/>
              </a:rPr>
              <a:t>She</a:t>
            </a:r>
            <a:r>
              <a:rPr lang="es-MX" i="1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i="1" dirty="0" smtClean="0">
                <a:solidFill>
                  <a:srgbClr val="269639"/>
                </a:solidFill>
                <a:latin typeface="Gill Sans MT" pitchFamily="34" charset="0"/>
              </a:rPr>
              <a:t>has</a:t>
            </a:r>
            <a:r>
              <a:rPr lang="es-MX" i="1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i="1" dirty="0" err="1" smtClean="0">
                <a:solidFill>
                  <a:srgbClr val="002060"/>
                </a:solidFill>
                <a:latin typeface="Gill Sans MT" pitchFamily="34" charset="0"/>
              </a:rPr>
              <a:t>wavy</a:t>
            </a:r>
            <a:r>
              <a:rPr lang="es-MX" i="1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i="1" dirty="0" err="1" smtClean="0">
                <a:solidFill>
                  <a:srgbClr val="002060"/>
                </a:solidFill>
                <a:latin typeface="Gill Sans MT" pitchFamily="34" charset="0"/>
              </a:rPr>
              <a:t>brown</a:t>
            </a:r>
            <a:r>
              <a:rPr lang="es-MX" i="1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i="1" dirty="0" err="1" smtClean="0">
                <a:solidFill>
                  <a:srgbClr val="002060"/>
                </a:solidFill>
                <a:latin typeface="Gill Sans MT" pitchFamily="34" charset="0"/>
              </a:rPr>
              <a:t>hair</a:t>
            </a:r>
            <a:r>
              <a:rPr lang="es-MX" i="1" dirty="0" smtClean="0">
                <a:solidFill>
                  <a:srgbClr val="002060"/>
                </a:solidFill>
                <a:latin typeface="Gill Sans MT" pitchFamily="34" charset="0"/>
              </a:rPr>
              <a:t>.</a:t>
            </a:r>
          </a:p>
          <a:p>
            <a:pPr algn="ctr">
              <a:buNone/>
            </a:pPr>
            <a:endParaRPr lang="es-MX" b="1" dirty="0" smtClean="0">
              <a:solidFill>
                <a:srgbClr val="002060"/>
              </a:solidFill>
              <a:latin typeface="Gill Sans MT" pitchFamily="34" charset="0"/>
            </a:endParaRPr>
          </a:p>
        </p:txBody>
      </p:sp>
      <p:pic>
        <p:nvPicPr>
          <p:cNvPr id="4" name="3 Imagen" descr="UV_LIZ_n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28"/>
            <a:ext cx="1153235" cy="1000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Gill Sans MT" pitchFamily="34" charset="0"/>
                <a:cs typeface="Times New Roman" pitchFamily="18" charset="0"/>
              </a:rPr>
              <a:t>SIMPLE PRESENT</a:t>
            </a:r>
            <a:endParaRPr lang="es-MX" dirty="0">
              <a:solidFill>
                <a:srgbClr val="0070C0"/>
              </a:solidFill>
              <a:latin typeface="Gill Sans M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es-MX" sz="2400" b="1" dirty="0" err="1" smtClean="0">
                <a:solidFill>
                  <a:srgbClr val="002060"/>
                </a:solidFill>
                <a:latin typeface="Gill Sans MT" pitchFamily="34" charset="0"/>
              </a:rPr>
              <a:t>Reference</a:t>
            </a:r>
            <a:r>
              <a:rPr lang="es-MX" sz="2400" b="1" dirty="0" smtClean="0">
                <a:solidFill>
                  <a:srgbClr val="002060"/>
                </a:solidFill>
                <a:latin typeface="Gill Sans MT" pitchFamily="34" charset="0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s-MX" sz="2400" dirty="0" err="1" smtClean="0">
                <a:solidFill>
                  <a:srgbClr val="002060"/>
                </a:solidFill>
                <a:latin typeface="Gill Sans MT" pitchFamily="34" charset="0"/>
              </a:rPr>
              <a:t>Swan</a:t>
            </a:r>
            <a:r>
              <a:rPr lang="es-MX" sz="2400" dirty="0" smtClean="0">
                <a:solidFill>
                  <a:srgbClr val="002060"/>
                </a:solidFill>
                <a:latin typeface="Gill Sans MT" pitchFamily="34" charset="0"/>
              </a:rPr>
              <a:t>, M. (1995).</a:t>
            </a:r>
            <a:r>
              <a:rPr lang="es-MX" sz="2400" u="sng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sz="2400" b="1" u="sng" dirty="0" err="1" smtClean="0">
                <a:solidFill>
                  <a:srgbClr val="002060"/>
                </a:solidFill>
                <a:latin typeface="Gill Sans MT" pitchFamily="34" charset="0"/>
              </a:rPr>
              <a:t>Practical</a:t>
            </a:r>
            <a:r>
              <a:rPr lang="es-MX" sz="2400" b="1" u="sng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sz="2400" b="1" u="sng" dirty="0" err="1" smtClean="0">
                <a:solidFill>
                  <a:srgbClr val="002060"/>
                </a:solidFill>
                <a:latin typeface="Gill Sans MT" pitchFamily="34" charset="0"/>
              </a:rPr>
              <a:t>English</a:t>
            </a:r>
            <a:r>
              <a:rPr lang="es-MX" sz="2400" b="1" u="sng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sz="2400" b="1" u="sng" dirty="0" err="1" smtClean="0">
                <a:solidFill>
                  <a:srgbClr val="002060"/>
                </a:solidFill>
                <a:latin typeface="Gill Sans MT" pitchFamily="34" charset="0"/>
              </a:rPr>
              <a:t>Usage</a:t>
            </a:r>
            <a:r>
              <a:rPr lang="es-MX" sz="2400" b="1" dirty="0" smtClean="0">
                <a:solidFill>
                  <a:srgbClr val="002060"/>
                </a:solidFill>
                <a:latin typeface="Gill Sans MT" pitchFamily="34" charset="0"/>
              </a:rPr>
              <a:t>. </a:t>
            </a:r>
            <a:r>
              <a:rPr lang="es-MX" sz="2400" dirty="0" smtClean="0">
                <a:solidFill>
                  <a:srgbClr val="002060"/>
                </a:solidFill>
                <a:latin typeface="Gill Sans MT" pitchFamily="34" charset="0"/>
              </a:rPr>
              <a:t>Oxford: Oxford </a:t>
            </a:r>
            <a:r>
              <a:rPr lang="es-MX" sz="2400" dirty="0" err="1" smtClean="0">
                <a:solidFill>
                  <a:srgbClr val="002060"/>
                </a:solidFill>
                <a:latin typeface="Gill Sans MT" pitchFamily="34" charset="0"/>
              </a:rPr>
              <a:t>University</a:t>
            </a:r>
            <a:r>
              <a:rPr lang="es-MX" sz="2400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sz="2400" dirty="0" err="1" smtClean="0">
                <a:solidFill>
                  <a:srgbClr val="002060"/>
                </a:solidFill>
                <a:latin typeface="Gill Sans MT" pitchFamily="34" charset="0"/>
              </a:rPr>
              <a:t>Press</a:t>
            </a:r>
            <a:r>
              <a:rPr lang="es-MX" sz="2400" dirty="0" smtClean="0">
                <a:solidFill>
                  <a:srgbClr val="002060"/>
                </a:solidFill>
                <a:latin typeface="Gill Sans MT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s-MX" sz="2400" dirty="0" smtClean="0">
                <a:solidFill>
                  <a:srgbClr val="002060"/>
                </a:solidFill>
                <a:latin typeface="Gill Sans MT" pitchFamily="34" charset="0"/>
              </a:rPr>
              <a:t>(2008)</a:t>
            </a:r>
            <a:r>
              <a:rPr lang="es-MX" sz="2400" b="1" u="sng" dirty="0" smtClean="0">
                <a:solidFill>
                  <a:srgbClr val="002060"/>
                </a:solidFill>
                <a:latin typeface="Gill Sans MT" pitchFamily="34" charset="0"/>
              </a:rPr>
              <a:t>Diccionario Cambridge Pocket</a:t>
            </a:r>
            <a:r>
              <a:rPr lang="es-MX" sz="2400" b="1" dirty="0" smtClean="0">
                <a:solidFill>
                  <a:srgbClr val="002060"/>
                </a:solidFill>
                <a:latin typeface="Gill Sans MT" pitchFamily="34" charset="0"/>
              </a:rPr>
              <a:t>. </a:t>
            </a:r>
            <a:r>
              <a:rPr lang="es-MX" sz="2400" dirty="0" smtClean="0">
                <a:solidFill>
                  <a:srgbClr val="002060"/>
                </a:solidFill>
                <a:latin typeface="Gill Sans MT" pitchFamily="34" charset="0"/>
              </a:rPr>
              <a:t>Madrid: Cambridge </a:t>
            </a:r>
            <a:r>
              <a:rPr lang="es-MX" sz="2400" dirty="0" err="1" smtClean="0">
                <a:solidFill>
                  <a:srgbClr val="002060"/>
                </a:solidFill>
                <a:latin typeface="Gill Sans MT" pitchFamily="34" charset="0"/>
              </a:rPr>
              <a:t>University</a:t>
            </a:r>
            <a:r>
              <a:rPr lang="es-MX" sz="2400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sz="2400" dirty="0" err="1" smtClean="0">
                <a:solidFill>
                  <a:srgbClr val="002060"/>
                </a:solidFill>
                <a:latin typeface="Gill Sans MT" pitchFamily="34" charset="0"/>
              </a:rPr>
              <a:t>Press</a:t>
            </a:r>
            <a:r>
              <a:rPr lang="es-MX" sz="2400" dirty="0" smtClean="0">
                <a:solidFill>
                  <a:srgbClr val="002060"/>
                </a:solidFill>
                <a:latin typeface="Gill Sans MT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s-MX" sz="2400" dirty="0" err="1" smtClean="0">
                <a:solidFill>
                  <a:srgbClr val="002060"/>
                </a:solidFill>
                <a:latin typeface="Gill Sans MT" pitchFamily="34" charset="0"/>
              </a:rPr>
              <a:t>Saslow</a:t>
            </a:r>
            <a:r>
              <a:rPr lang="es-MX" sz="2400" dirty="0" smtClean="0">
                <a:solidFill>
                  <a:srgbClr val="002060"/>
                </a:solidFill>
                <a:latin typeface="Gill Sans MT" pitchFamily="34" charset="0"/>
              </a:rPr>
              <a:t>, J; </a:t>
            </a:r>
            <a:r>
              <a:rPr lang="es-MX" sz="2400" dirty="0" err="1" smtClean="0">
                <a:solidFill>
                  <a:srgbClr val="002060"/>
                </a:solidFill>
                <a:latin typeface="Gill Sans MT" pitchFamily="34" charset="0"/>
              </a:rPr>
              <a:t>Ascher</a:t>
            </a:r>
            <a:r>
              <a:rPr lang="es-MX" sz="2400" dirty="0" smtClean="0">
                <a:solidFill>
                  <a:srgbClr val="002060"/>
                </a:solidFill>
                <a:latin typeface="Gill Sans MT" pitchFamily="34" charset="0"/>
              </a:rPr>
              <a:t>, A.</a:t>
            </a:r>
            <a:r>
              <a:rPr lang="es-MX" sz="2400" b="1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sz="2400" b="1" u="sng" dirty="0" smtClean="0">
                <a:solidFill>
                  <a:srgbClr val="002060"/>
                </a:solidFill>
                <a:latin typeface="Gill Sans MT" pitchFamily="34" charset="0"/>
              </a:rPr>
              <a:t>Top </a:t>
            </a:r>
            <a:r>
              <a:rPr lang="es-MX" sz="2400" b="1" u="sng" dirty="0" err="1" smtClean="0">
                <a:solidFill>
                  <a:srgbClr val="002060"/>
                </a:solidFill>
                <a:latin typeface="Gill Sans MT" pitchFamily="34" charset="0"/>
              </a:rPr>
              <a:t>Notch</a:t>
            </a:r>
            <a:r>
              <a:rPr lang="es-MX" sz="2400" b="1" u="sng" dirty="0" smtClean="0">
                <a:solidFill>
                  <a:srgbClr val="002060"/>
                </a:solidFill>
                <a:latin typeface="Gill Sans MT" pitchFamily="34" charset="0"/>
              </a:rPr>
              <a:t> Fundamentals</a:t>
            </a:r>
            <a:r>
              <a:rPr lang="es-MX" sz="2400" b="1" dirty="0" smtClean="0">
                <a:solidFill>
                  <a:srgbClr val="002060"/>
                </a:solidFill>
                <a:latin typeface="Gill Sans MT" pitchFamily="34" charset="0"/>
              </a:rPr>
              <a:t>.</a:t>
            </a:r>
            <a:r>
              <a:rPr lang="es-MX" sz="2400" dirty="0" smtClean="0">
                <a:solidFill>
                  <a:srgbClr val="002060"/>
                </a:solidFill>
                <a:latin typeface="Gill Sans MT" pitchFamily="34" charset="0"/>
              </a:rPr>
              <a:t> New York: </a:t>
            </a:r>
            <a:r>
              <a:rPr lang="es-MX" sz="2400" dirty="0" err="1" smtClean="0">
                <a:solidFill>
                  <a:srgbClr val="002060"/>
                </a:solidFill>
                <a:latin typeface="Gill Sans MT" pitchFamily="34" charset="0"/>
              </a:rPr>
              <a:t>Pearson</a:t>
            </a:r>
            <a:r>
              <a:rPr lang="es-MX" sz="2400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sz="2400" dirty="0" err="1" smtClean="0">
                <a:solidFill>
                  <a:srgbClr val="002060"/>
                </a:solidFill>
                <a:latin typeface="Gill Sans MT" pitchFamily="34" charset="0"/>
              </a:rPr>
              <a:t>Education</a:t>
            </a:r>
            <a:endParaRPr lang="es-MX" sz="2400" dirty="0" smtClean="0">
              <a:solidFill>
                <a:srgbClr val="002060"/>
              </a:solidFill>
              <a:latin typeface="Gill Sans MT" pitchFamily="34" charset="0"/>
            </a:endParaRPr>
          </a:p>
          <a:p>
            <a:pPr>
              <a:lnSpc>
                <a:spcPct val="150000"/>
              </a:lnSpc>
            </a:pPr>
            <a:r>
              <a:rPr lang="es-MX" sz="2400" dirty="0" smtClean="0">
                <a:solidFill>
                  <a:srgbClr val="002060"/>
                </a:solidFill>
                <a:latin typeface="Gill Sans MT" pitchFamily="34" charset="0"/>
              </a:rPr>
              <a:t>Mitchell, H.Q. </a:t>
            </a:r>
            <a:r>
              <a:rPr lang="es-MX" sz="2400" b="1" dirty="0" err="1" smtClean="0">
                <a:solidFill>
                  <a:srgbClr val="002060"/>
                </a:solidFill>
                <a:latin typeface="Gill Sans MT" pitchFamily="34" charset="0"/>
              </a:rPr>
              <a:t>Traveler</a:t>
            </a:r>
            <a:r>
              <a:rPr lang="es-MX" sz="2400" b="1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sz="2400" b="1" dirty="0" err="1" smtClean="0">
                <a:solidFill>
                  <a:srgbClr val="002060"/>
                </a:solidFill>
                <a:latin typeface="Gill Sans MT" pitchFamily="34" charset="0"/>
              </a:rPr>
              <a:t>elementary</a:t>
            </a:r>
            <a:r>
              <a:rPr lang="es-MX" sz="2400" b="1" dirty="0" smtClean="0">
                <a:solidFill>
                  <a:srgbClr val="002060"/>
                </a:solidFill>
                <a:latin typeface="Gill Sans MT" pitchFamily="34" charset="0"/>
              </a:rPr>
              <a:t> A1.2 American </a:t>
            </a:r>
            <a:r>
              <a:rPr lang="es-MX" sz="2400" b="1" dirty="0" err="1" smtClean="0">
                <a:solidFill>
                  <a:srgbClr val="002060"/>
                </a:solidFill>
                <a:latin typeface="Gill Sans MT" pitchFamily="34" charset="0"/>
              </a:rPr>
              <a:t>Edition</a:t>
            </a:r>
            <a:r>
              <a:rPr lang="es-MX" sz="2400" b="1" dirty="0" smtClean="0">
                <a:solidFill>
                  <a:srgbClr val="002060"/>
                </a:solidFill>
                <a:latin typeface="Gill Sans MT" pitchFamily="34" charset="0"/>
              </a:rPr>
              <a:t>.  </a:t>
            </a:r>
            <a:r>
              <a:rPr lang="es-MX" sz="2400" dirty="0" smtClean="0">
                <a:solidFill>
                  <a:srgbClr val="002060"/>
                </a:solidFill>
                <a:latin typeface="Gill Sans MT" pitchFamily="34" charset="0"/>
              </a:rPr>
              <a:t>MM  </a:t>
            </a:r>
            <a:r>
              <a:rPr lang="es-MX" sz="2400" dirty="0" err="1" smtClean="0">
                <a:solidFill>
                  <a:srgbClr val="002060"/>
                </a:solidFill>
                <a:latin typeface="Gill Sans MT" pitchFamily="34" charset="0"/>
              </a:rPr>
              <a:t>Publications</a:t>
            </a:r>
            <a:endParaRPr lang="es-MX" sz="2400" dirty="0">
              <a:solidFill>
                <a:srgbClr val="002060"/>
              </a:solidFill>
              <a:latin typeface="Gill Sans MT" pitchFamily="34" charset="0"/>
            </a:endParaRPr>
          </a:p>
        </p:txBody>
      </p:sp>
      <p:pic>
        <p:nvPicPr>
          <p:cNvPr id="4" name="3 Imagen" descr="UV_LIZ_n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28"/>
            <a:ext cx="1153235" cy="1000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solidFill>
                  <a:srgbClr val="0070C0"/>
                </a:solidFill>
                <a:latin typeface="Gill Sans MT" pitchFamily="34" charset="0"/>
                <a:cs typeface="Times New Roman" pitchFamily="18" charset="0"/>
              </a:rPr>
              <a:t>SIMPLE PRESENT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cs typeface="Arial" pitchFamily="34" charset="0"/>
              </a:rPr>
              <a:t/>
            </a:r>
            <a:b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cs typeface="Arial" pitchFamily="34" charset="0"/>
              </a:rPr>
            </a:br>
            <a:endParaRPr lang="es-MX" dirty="0">
              <a:latin typeface="Gill Sans M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4400" dirty="0" smtClean="0">
                <a:solidFill>
                  <a:srgbClr val="002060"/>
                </a:solidFill>
                <a:latin typeface="Gill Sans MT" pitchFamily="34" charset="0"/>
                <a:ea typeface="Calibri" pitchFamily="34" charset="0"/>
                <a:cs typeface="Times New Roman" pitchFamily="18" charset="0"/>
              </a:rPr>
              <a:t>IT IS USED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s-MX" sz="4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ill Sans MT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s-MX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es-MX" sz="4400" dirty="0" err="1" smtClean="0">
                <a:solidFill>
                  <a:srgbClr val="002060"/>
                </a:solidFill>
                <a:latin typeface="Gill Sans MT" pitchFamily="34" charset="0"/>
                <a:ea typeface="Calibri" pitchFamily="34" charset="0"/>
                <a:cs typeface="Times New Roman" pitchFamily="18" charset="0"/>
              </a:rPr>
              <a:t>For</a:t>
            </a:r>
            <a:r>
              <a:rPr lang="es-MX" sz="4400" dirty="0" smtClean="0">
                <a:solidFill>
                  <a:srgbClr val="002060"/>
                </a:solidFill>
                <a:latin typeface="Gill Sans MT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MX" sz="4400" dirty="0" err="1" smtClean="0">
                <a:solidFill>
                  <a:srgbClr val="002060"/>
                </a:solidFill>
                <a:latin typeface="Gill Sans MT" pitchFamily="34" charset="0"/>
                <a:ea typeface="Calibri" pitchFamily="34" charset="0"/>
                <a:cs typeface="Times New Roman" pitchFamily="18" charset="0"/>
              </a:rPr>
              <a:t>habits</a:t>
            </a:r>
            <a:r>
              <a:rPr lang="es-MX" sz="4400" dirty="0" smtClean="0">
                <a:solidFill>
                  <a:srgbClr val="002060"/>
                </a:solidFill>
                <a:latin typeface="Gill Sans MT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MX" sz="4400" dirty="0" err="1" smtClean="0">
                <a:solidFill>
                  <a:srgbClr val="002060"/>
                </a:solidFill>
                <a:latin typeface="Gill Sans MT" pitchFamily="34" charset="0"/>
                <a:ea typeface="Calibri" pitchFamily="34" charset="0"/>
                <a:cs typeface="Times New Roman" pitchFamily="18" charset="0"/>
              </a:rPr>
              <a:t>or</a:t>
            </a:r>
            <a:r>
              <a:rPr lang="es-MX" sz="4400" dirty="0" smtClean="0">
                <a:solidFill>
                  <a:srgbClr val="002060"/>
                </a:solidFill>
                <a:latin typeface="Gill Sans MT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MX" sz="4400" dirty="0" err="1" smtClean="0">
                <a:solidFill>
                  <a:srgbClr val="002060"/>
                </a:solidFill>
                <a:latin typeface="Gill Sans MT" pitchFamily="34" charset="0"/>
                <a:ea typeface="Calibri" pitchFamily="34" charset="0"/>
                <a:cs typeface="Times New Roman" pitchFamily="18" charset="0"/>
              </a:rPr>
              <a:t>actions</a:t>
            </a:r>
            <a:r>
              <a:rPr lang="es-MX" sz="4400" dirty="0" smtClean="0">
                <a:solidFill>
                  <a:srgbClr val="002060"/>
                </a:solidFill>
                <a:latin typeface="Gill Sans MT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MX" sz="4400" dirty="0" err="1" smtClean="0">
                <a:solidFill>
                  <a:srgbClr val="002060"/>
                </a:solidFill>
                <a:latin typeface="Gill Sans MT" pitchFamily="34" charset="0"/>
                <a:ea typeface="Calibri" pitchFamily="34" charset="0"/>
                <a:cs typeface="Times New Roman" pitchFamily="18" charset="0"/>
              </a:rPr>
              <a:t>that</a:t>
            </a:r>
            <a:r>
              <a:rPr lang="es-MX" sz="4400" dirty="0" smtClean="0">
                <a:solidFill>
                  <a:srgbClr val="002060"/>
                </a:solidFill>
                <a:latin typeface="Gill Sans MT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MX" sz="4400" dirty="0" err="1" smtClean="0">
                <a:solidFill>
                  <a:srgbClr val="002060"/>
                </a:solidFill>
                <a:latin typeface="Gill Sans MT" pitchFamily="34" charset="0"/>
                <a:ea typeface="Calibri" pitchFamily="34" charset="0"/>
                <a:cs typeface="Times New Roman" pitchFamily="18" charset="0"/>
              </a:rPr>
              <a:t>happen</a:t>
            </a:r>
            <a:r>
              <a:rPr lang="es-MX" sz="4400" dirty="0" smtClean="0">
                <a:solidFill>
                  <a:srgbClr val="002060"/>
                </a:solidFill>
                <a:latin typeface="Gill Sans MT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MX" sz="4400" dirty="0" err="1" smtClean="0">
                <a:solidFill>
                  <a:srgbClr val="002060"/>
                </a:solidFill>
                <a:latin typeface="Gill Sans MT" pitchFamily="34" charset="0"/>
                <a:ea typeface="Calibri" pitchFamily="34" charset="0"/>
                <a:cs typeface="Times New Roman" pitchFamily="18" charset="0"/>
              </a:rPr>
              <a:t>regularly</a:t>
            </a:r>
            <a:r>
              <a:rPr lang="es-MX" sz="4400" dirty="0" smtClean="0">
                <a:solidFill>
                  <a:srgbClr val="002060"/>
                </a:solidFill>
                <a:latin typeface="Gill Sans MT" pitchFamily="34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lvl="0" indent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4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. I</a:t>
            </a:r>
            <a:r>
              <a:rPr lang="en-US" sz="4400" b="1" i="1" dirty="0" smtClean="0">
                <a:solidFill>
                  <a:srgbClr val="269639"/>
                </a:solidFill>
                <a:latin typeface="Gill Sans MT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400" b="1" i="1" dirty="0" smtClean="0">
                <a:solidFill>
                  <a:srgbClr val="269639"/>
                </a:solidFill>
                <a:latin typeface="Gill Sans MT" pitchFamily="34" charset="0"/>
                <a:ea typeface="Calibri" pitchFamily="34" charset="0"/>
                <a:cs typeface="Times New Roman" pitchFamily="18" charset="0"/>
              </a:rPr>
              <a:t>watch </a:t>
            </a:r>
            <a:r>
              <a:rPr lang="en-US" sz="4400" i="1" dirty="0" smtClean="0">
                <a:solidFill>
                  <a:srgbClr val="002060"/>
                </a:solidFill>
                <a:latin typeface="Gill Sans MT" pitchFamily="34" charset="0"/>
                <a:ea typeface="Calibri" pitchFamily="34" charset="0"/>
                <a:cs typeface="Times New Roman" pitchFamily="18" charset="0"/>
              </a:rPr>
              <a:t>TV everyday.</a:t>
            </a:r>
            <a:endParaRPr kumimoji="0" lang="es-MX" sz="4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Gill Sans MT" pitchFamily="34" charset="0"/>
              <a:cs typeface="Arial" pitchFamily="34" charset="0"/>
            </a:endParaRPr>
          </a:p>
          <a:p>
            <a:pPr marL="0" lvl="0" indent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4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en-US" sz="4400" i="1" dirty="0" smtClean="0">
                <a:solidFill>
                  <a:srgbClr val="002060"/>
                </a:solidFill>
                <a:latin typeface="Gill Sans MT" pitchFamily="34" charset="0"/>
                <a:ea typeface="Calibri" pitchFamily="34" charset="0"/>
                <a:cs typeface="Times New Roman" pitchFamily="18" charset="0"/>
              </a:rPr>
              <a:t>She </a:t>
            </a:r>
            <a:r>
              <a:rPr lang="en-US" sz="4400" b="1" i="1" dirty="0" smtClean="0">
                <a:solidFill>
                  <a:srgbClr val="269639"/>
                </a:solidFill>
                <a:latin typeface="Gill Sans MT" pitchFamily="34" charset="0"/>
                <a:ea typeface="Calibri" pitchFamily="34" charset="0"/>
                <a:cs typeface="Times New Roman" pitchFamily="18" charset="0"/>
              </a:rPr>
              <a:t>goes</a:t>
            </a:r>
            <a:r>
              <a:rPr lang="en-US" sz="4400" i="1" dirty="0" smtClean="0">
                <a:solidFill>
                  <a:srgbClr val="002060"/>
                </a:solidFill>
                <a:latin typeface="Gill Sans MT" pitchFamily="34" charset="0"/>
                <a:ea typeface="Calibri" pitchFamily="34" charset="0"/>
                <a:cs typeface="Times New Roman" pitchFamily="18" charset="0"/>
              </a:rPr>
              <a:t> out on the weekend.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ill Sans MT" pitchFamily="34" charset="0"/>
              <a:cs typeface="Arial" pitchFamily="34" charset="0"/>
            </a:endParaRPr>
          </a:p>
          <a:p>
            <a:pPr>
              <a:buNone/>
            </a:pPr>
            <a:endParaRPr lang="es-MX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2167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 descr="UV_LIZ_n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28"/>
            <a:ext cx="1153235" cy="100010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Gill Sans MT" pitchFamily="34" charset="0"/>
                <a:cs typeface="Times New Roman" pitchFamily="18" charset="0"/>
              </a:rPr>
              <a:t>SIMPLE PRESENT</a:t>
            </a:r>
            <a:endParaRPr lang="es-MX" dirty="0">
              <a:solidFill>
                <a:srgbClr val="0070C0"/>
              </a:solidFill>
              <a:latin typeface="Gill Sans M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sz="4400" dirty="0" smtClean="0">
                <a:solidFill>
                  <a:srgbClr val="002060"/>
                </a:solidFill>
                <a:latin typeface="Gill Sans MT" pitchFamily="34" charset="0"/>
              </a:rPr>
              <a:t>-</a:t>
            </a:r>
            <a:r>
              <a:rPr lang="es-MX" sz="4400" dirty="0" err="1" smtClean="0">
                <a:solidFill>
                  <a:srgbClr val="002060"/>
                </a:solidFill>
                <a:latin typeface="Gill Sans MT" pitchFamily="34" charset="0"/>
              </a:rPr>
              <a:t>For</a:t>
            </a:r>
            <a:r>
              <a:rPr lang="es-MX" sz="4400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sz="4400" dirty="0" err="1" smtClean="0">
                <a:solidFill>
                  <a:srgbClr val="002060"/>
                </a:solidFill>
                <a:latin typeface="Gill Sans MT" pitchFamily="34" charset="0"/>
              </a:rPr>
              <a:t>situations</a:t>
            </a:r>
            <a:r>
              <a:rPr lang="es-MX" sz="4400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sz="4400" dirty="0" err="1" smtClean="0">
                <a:solidFill>
                  <a:srgbClr val="002060"/>
                </a:solidFill>
                <a:latin typeface="Gill Sans MT" pitchFamily="34" charset="0"/>
              </a:rPr>
              <a:t>that</a:t>
            </a:r>
            <a:r>
              <a:rPr lang="es-MX" sz="4400" dirty="0" smtClean="0">
                <a:solidFill>
                  <a:srgbClr val="002060"/>
                </a:solidFill>
                <a:latin typeface="Gill Sans MT" pitchFamily="34" charset="0"/>
              </a:rPr>
              <a:t> are </a:t>
            </a:r>
            <a:r>
              <a:rPr lang="es-MX" sz="4400" dirty="0" err="1" smtClean="0">
                <a:solidFill>
                  <a:srgbClr val="002060"/>
                </a:solidFill>
                <a:latin typeface="Gill Sans MT" pitchFamily="34" charset="0"/>
              </a:rPr>
              <a:t>always</a:t>
            </a:r>
            <a:r>
              <a:rPr lang="es-MX" sz="4400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sz="4400" dirty="0" err="1" smtClean="0">
                <a:solidFill>
                  <a:srgbClr val="002060"/>
                </a:solidFill>
                <a:latin typeface="Gill Sans MT" pitchFamily="34" charset="0"/>
              </a:rPr>
              <a:t>the</a:t>
            </a:r>
            <a:r>
              <a:rPr lang="es-MX" sz="4400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sz="4400" dirty="0" err="1" smtClean="0">
                <a:solidFill>
                  <a:srgbClr val="002060"/>
                </a:solidFill>
                <a:latin typeface="Gill Sans MT" pitchFamily="34" charset="0"/>
              </a:rPr>
              <a:t>same</a:t>
            </a:r>
            <a:r>
              <a:rPr lang="es-MX" sz="4400" dirty="0" smtClean="0">
                <a:solidFill>
                  <a:srgbClr val="002060"/>
                </a:solidFill>
                <a:latin typeface="Gill Sans MT" pitchFamily="34" charset="0"/>
              </a:rPr>
              <a:t>:</a:t>
            </a:r>
            <a:endParaRPr lang="es-MX" sz="4400" dirty="0" smtClean="0">
              <a:solidFill>
                <a:srgbClr val="002060"/>
              </a:solidFill>
              <a:latin typeface="Gill Sans MT" pitchFamily="34" charset="0"/>
            </a:endParaRPr>
          </a:p>
          <a:p>
            <a:pPr>
              <a:lnSpc>
                <a:spcPct val="200000"/>
              </a:lnSpc>
              <a:buClr>
                <a:srgbClr val="FF0000"/>
              </a:buClr>
            </a:pPr>
            <a:r>
              <a:rPr lang="es-MX" sz="4400" i="1" dirty="0" err="1" smtClean="0">
                <a:solidFill>
                  <a:srgbClr val="002060"/>
                </a:solidFill>
                <a:latin typeface="Gill Sans MT" pitchFamily="34" charset="0"/>
              </a:rPr>
              <a:t>We</a:t>
            </a:r>
            <a:r>
              <a:rPr lang="es-MX" sz="4400" i="1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sz="4400" i="1" dirty="0" err="1" smtClean="0">
                <a:solidFill>
                  <a:srgbClr val="269639"/>
                </a:solidFill>
                <a:latin typeface="Gill Sans MT" pitchFamily="34" charset="0"/>
              </a:rPr>
              <a:t>live</a:t>
            </a:r>
            <a:r>
              <a:rPr lang="es-MX" sz="4400" i="1" dirty="0" smtClean="0">
                <a:solidFill>
                  <a:srgbClr val="002060"/>
                </a:solidFill>
                <a:latin typeface="Gill Sans MT" pitchFamily="34" charset="0"/>
              </a:rPr>
              <a:t> in Xalapa.</a:t>
            </a:r>
          </a:p>
          <a:p>
            <a:pPr>
              <a:lnSpc>
                <a:spcPct val="200000"/>
              </a:lnSpc>
              <a:buClr>
                <a:srgbClr val="FF0000"/>
              </a:buClr>
            </a:pPr>
            <a:r>
              <a:rPr lang="es-MX" sz="4400" i="1" dirty="0" smtClean="0">
                <a:solidFill>
                  <a:srgbClr val="002060"/>
                </a:solidFill>
                <a:latin typeface="Gill Sans MT" pitchFamily="34" charset="0"/>
              </a:rPr>
              <a:t>I </a:t>
            </a:r>
            <a:r>
              <a:rPr lang="es-MX" sz="4400" i="1" dirty="0" err="1" smtClean="0">
                <a:solidFill>
                  <a:srgbClr val="269639"/>
                </a:solidFill>
                <a:latin typeface="Gill Sans MT" pitchFamily="34" charset="0"/>
              </a:rPr>
              <a:t>like</a:t>
            </a:r>
            <a:r>
              <a:rPr lang="es-MX" sz="4400" i="1" dirty="0" smtClean="0">
                <a:solidFill>
                  <a:srgbClr val="002060"/>
                </a:solidFill>
                <a:latin typeface="Gill Sans MT" pitchFamily="34" charset="0"/>
              </a:rPr>
              <a:t> ice </a:t>
            </a:r>
            <a:r>
              <a:rPr lang="es-MX" sz="4400" i="1" dirty="0" err="1" smtClean="0">
                <a:solidFill>
                  <a:srgbClr val="002060"/>
                </a:solidFill>
                <a:latin typeface="Gill Sans MT" pitchFamily="34" charset="0"/>
              </a:rPr>
              <a:t>cream</a:t>
            </a:r>
            <a:r>
              <a:rPr lang="es-MX" sz="4400" i="1" dirty="0" smtClean="0">
                <a:solidFill>
                  <a:srgbClr val="002060"/>
                </a:solidFill>
                <a:latin typeface="Gill Sans MT" pitchFamily="34" charset="0"/>
              </a:rPr>
              <a:t>.</a:t>
            </a:r>
            <a:endParaRPr lang="es-MX" sz="4400" i="1" dirty="0">
              <a:solidFill>
                <a:srgbClr val="002060"/>
              </a:solidFill>
              <a:latin typeface="Gill Sans MT" pitchFamily="34" charset="0"/>
            </a:endParaRPr>
          </a:p>
        </p:txBody>
      </p:sp>
      <p:pic>
        <p:nvPicPr>
          <p:cNvPr id="4" name="3 Imagen" descr="UV_LIZ_n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28"/>
            <a:ext cx="1153235" cy="1000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solidFill>
                  <a:srgbClr val="0070C0"/>
                </a:solidFill>
                <a:latin typeface="Gill Sans MT" pitchFamily="34" charset="0"/>
                <a:cs typeface="Times New Roman" pitchFamily="18" charset="0"/>
              </a:rPr>
              <a:t>SIMPLE PRESENT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cs typeface="Arial" pitchFamily="34" charset="0"/>
              </a:rPr>
              <a:t/>
            </a:r>
            <a:b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cs typeface="Arial" pitchFamily="34" charset="0"/>
              </a:rPr>
            </a:br>
            <a:endParaRPr lang="es-MX" dirty="0">
              <a:latin typeface="Gill Sans M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4400" dirty="0" smtClean="0">
                <a:solidFill>
                  <a:srgbClr val="002060"/>
                </a:solidFill>
                <a:latin typeface="Gill Sans MT" pitchFamily="34" charset="0"/>
                <a:ea typeface="Calibri" pitchFamily="34" charset="0"/>
                <a:cs typeface="Times New Roman" pitchFamily="18" charset="0"/>
              </a:rPr>
              <a:t>IT IS USED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s-MX" sz="4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ill Sans MT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s-MX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s-MX" sz="4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For</a:t>
            </a:r>
            <a:r>
              <a:rPr kumimoji="0" lang="es-MX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sz="4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daily</a:t>
            </a:r>
            <a:r>
              <a:rPr kumimoji="0" lang="es-MX" sz="4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sz="4400" b="0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shcedules</a:t>
            </a:r>
            <a:r>
              <a:rPr kumimoji="0" lang="es-MX" sz="4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4400" dirty="0" smtClean="0">
              <a:solidFill>
                <a:srgbClr val="002060"/>
              </a:solidFill>
              <a:latin typeface="Gill Sans MT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s-MX" sz="4400" b="0" i="1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She</a:t>
            </a:r>
            <a:r>
              <a:rPr kumimoji="0" lang="es-MX" sz="4400" b="0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sz="4400" b="0" i="1" u="none" strike="noStrike" cap="none" normalizeH="0" dirty="0" err="1" smtClean="0">
                <a:ln>
                  <a:noFill/>
                </a:ln>
                <a:solidFill>
                  <a:srgbClr val="269639"/>
                </a:solidFill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starts</a:t>
            </a:r>
            <a:r>
              <a:rPr kumimoji="0" lang="es-MX" sz="4400" b="0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sz="4400" b="0" i="1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work</a:t>
            </a:r>
            <a:r>
              <a:rPr kumimoji="0" lang="es-MX" sz="4400" b="0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 at 8:30 </a:t>
            </a:r>
            <a:r>
              <a:rPr kumimoji="0" lang="es-MX" sz="4400" b="0" i="1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everyday</a:t>
            </a:r>
            <a:r>
              <a:rPr kumimoji="0" lang="es-MX" sz="4400" b="0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2167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 descr="UV_LIZ_n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28"/>
            <a:ext cx="1153235" cy="100010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Gill Sans MT" pitchFamily="34" charset="0"/>
                <a:cs typeface="Times New Roman" pitchFamily="18" charset="0"/>
              </a:rPr>
              <a:t>SIMPLE PRESENT</a:t>
            </a:r>
            <a:endParaRPr lang="es-MX" dirty="0">
              <a:solidFill>
                <a:srgbClr val="0070C0"/>
              </a:solidFill>
              <a:latin typeface="Gill Sans M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MX" dirty="0" err="1" smtClean="0">
                <a:solidFill>
                  <a:srgbClr val="002060"/>
                </a:solidFill>
                <a:latin typeface="Gill Sans MT" pitchFamily="34" charset="0"/>
              </a:rPr>
              <a:t>The</a:t>
            </a:r>
            <a:r>
              <a:rPr lang="es-MX" dirty="0" smtClean="0">
                <a:solidFill>
                  <a:srgbClr val="002060"/>
                </a:solidFill>
                <a:latin typeface="Gill Sans MT" pitchFamily="34" charset="0"/>
              </a:rPr>
              <a:t> 3rd </a:t>
            </a:r>
            <a:r>
              <a:rPr lang="es-MX" dirty="0" err="1" smtClean="0">
                <a:solidFill>
                  <a:srgbClr val="002060"/>
                </a:solidFill>
                <a:latin typeface="Gill Sans MT" pitchFamily="34" charset="0"/>
              </a:rPr>
              <a:t>person</a:t>
            </a:r>
            <a:r>
              <a:rPr lang="es-MX" dirty="0" smtClean="0">
                <a:solidFill>
                  <a:srgbClr val="002060"/>
                </a:solidFill>
                <a:latin typeface="Gill Sans MT" pitchFamily="34" charset="0"/>
              </a:rPr>
              <a:t> singular (he/</a:t>
            </a:r>
            <a:r>
              <a:rPr lang="es-MX" dirty="0" err="1" smtClean="0">
                <a:solidFill>
                  <a:srgbClr val="002060"/>
                </a:solidFill>
                <a:latin typeface="Gill Sans MT" pitchFamily="34" charset="0"/>
              </a:rPr>
              <a:t>she</a:t>
            </a:r>
            <a:r>
              <a:rPr lang="es-MX" dirty="0" smtClean="0">
                <a:solidFill>
                  <a:srgbClr val="002060"/>
                </a:solidFill>
                <a:latin typeface="Gill Sans MT" pitchFamily="34" charset="0"/>
              </a:rPr>
              <a:t>/</a:t>
            </a:r>
            <a:r>
              <a:rPr lang="es-MX" dirty="0" err="1" smtClean="0">
                <a:solidFill>
                  <a:srgbClr val="002060"/>
                </a:solidFill>
                <a:latin typeface="Gill Sans MT" pitchFamily="34" charset="0"/>
              </a:rPr>
              <a:t>it</a:t>
            </a:r>
            <a:r>
              <a:rPr lang="es-MX" dirty="0" smtClean="0">
                <a:solidFill>
                  <a:srgbClr val="002060"/>
                </a:solidFill>
                <a:latin typeface="Gill Sans MT" pitchFamily="34" charset="0"/>
              </a:rPr>
              <a:t>):</a:t>
            </a:r>
            <a:endParaRPr lang="es-MX" dirty="0" smtClean="0">
              <a:solidFill>
                <a:srgbClr val="002060"/>
              </a:solidFill>
              <a:latin typeface="Gill Sans MT" pitchFamily="34" charset="0"/>
            </a:endParaRPr>
          </a:p>
          <a:p>
            <a:pPr algn="ctr"/>
            <a:r>
              <a:rPr lang="es-MX" dirty="0" err="1" smtClean="0">
                <a:solidFill>
                  <a:srgbClr val="002060"/>
                </a:solidFill>
                <a:latin typeface="Gill Sans MT" pitchFamily="34" charset="0"/>
              </a:rPr>
              <a:t>Most</a:t>
            </a:r>
            <a:r>
              <a:rPr lang="es-MX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dirty="0" err="1" smtClean="0">
                <a:solidFill>
                  <a:srgbClr val="002060"/>
                </a:solidFill>
                <a:latin typeface="Gill Sans MT" pitchFamily="34" charset="0"/>
              </a:rPr>
              <a:t>verbs</a:t>
            </a:r>
            <a:r>
              <a:rPr lang="es-MX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dirty="0" err="1" smtClean="0">
                <a:solidFill>
                  <a:srgbClr val="002060"/>
                </a:solidFill>
                <a:latin typeface="Gill Sans MT" pitchFamily="34" charset="0"/>
              </a:rPr>
              <a:t>take</a:t>
            </a:r>
            <a:r>
              <a:rPr lang="es-MX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b="1" i="1" dirty="0" smtClean="0">
                <a:solidFill>
                  <a:srgbClr val="269639"/>
                </a:solidFill>
                <a:latin typeface="Gill Sans MT" pitchFamily="34" charset="0"/>
              </a:rPr>
              <a:t>–s</a:t>
            </a:r>
          </a:p>
          <a:p>
            <a:pPr algn="ctr">
              <a:buNone/>
            </a:pPr>
            <a:r>
              <a:rPr lang="es-MX" b="1" i="1" dirty="0" smtClean="0">
                <a:solidFill>
                  <a:srgbClr val="002060"/>
                </a:solidFill>
                <a:latin typeface="Gill Sans MT" pitchFamily="34" charset="0"/>
              </a:rPr>
              <a:t>I </a:t>
            </a:r>
            <a:r>
              <a:rPr lang="es-MX" b="1" i="1" dirty="0" err="1" smtClean="0">
                <a:solidFill>
                  <a:srgbClr val="002060"/>
                </a:solidFill>
                <a:latin typeface="Gill Sans MT" pitchFamily="34" charset="0"/>
              </a:rPr>
              <a:t>eat</a:t>
            </a:r>
            <a:r>
              <a:rPr lang="es-MX" b="1" i="1" dirty="0" smtClean="0">
                <a:solidFill>
                  <a:srgbClr val="002060"/>
                </a:solidFill>
                <a:latin typeface="Gill Sans MT" pitchFamily="34" charset="0"/>
              </a:rPr>
              <a:t> = he </a:t>
            </a:r>
            <a:r>
              <a:rPr lang="es-MX" b="1" i="1" dirty="0" err="1" smtClean="0">
                <a:solidFill>
                  <a:srgbClr val="002060"/>
                </a:solidFill>
                <a:latin typeface="Gill Sans MT" pitchFamily="34" charset="0"/>
              </a:rPr>
              <a:t>eat</a:t>
            </a:r>
            <a:r>
              <a:rPr lang="es-MX" b="1" i="1" dirty="0" err="1" smtClean="0">
                <a:solidFill>
                  <a:srgbClr val="269639"/>
                </a:solidFill>
                <a:latin typeface="Gill Sans MT" pitchFamily="34" charset="0"/>
              </a:rPr>
              <a:t>s</a:t>
            </a:r>
            <a:endParaRPr lang="es-MX" b="1" i="1" dirty="0" smtClean="0">
              <a:solidFill>
                <a:srgbClr val="269639"/>
              </a:solidFill>
              <a:latin typeface="Gill Sans MT" pitchFamily="34" charset="0"/>
            </a:endParaRPr>
          </a:p>
          <a:p>
            <a:pPr algn="ctr">
              <a:buNone/>
            </a:pPr>
            <a:r>
              <a:rPr lang="es-MX" b="1" i="1" dirty="0" smtClean="0">
                <a:solidFill>
                  <a:srgbClr val="002060"/>
                </a:solidFill>
                <a:latin typeface="Gill Sans MT" pitchFamily="34" charset="0"/>
              </a:rPr>
              <a:t>I </a:t>
            </a:r>
            <a:r>
              <a:rPr lang="es-MX" b="1" i="1" dirty="0" err="1" smtClean="0">
                <a:solidFill>
                  <a:srgbClr val="002060"/>
                </a:solidFill>
                <a:latin typeface="Gill Sans MT" pitchFamily="34" charset="0"/>
              </a:rPr>
              <a:t>like</a:t>
            </a:r>
            <a:r>
              <a:rPr lang="es-MX" b="1" i="1" dirty="0" smtClean="0">
                <a:solidFill>
                  <a:srgbClr val="002060"/>
                </a:solidFill>
                <a:latin typeface="Gill Sans MT" pitchFamily="34" charset="0"/>
              </a:rPr>
              <a:t> = </a:t>
            </a:r>
            <a:r>
              <a:rPr lang="es-MX" b="1" i="1" dirty="0" err="1" smtClean="0">
                <a:solidFill>
                  <a:srgbClr val="002060"/>
                </a:solidFill>
                <a:latin typeface="Gill Sans MT" pitchFamily="34" charset="0"/>
              </a:rPr>
              <a:t>she</a:t>
            </a:r>
            <a:r>
              <a:rPr lang="es-MX" b="1" i="1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b="1" i="1" dirty="0" err="1" smtClean="0">
                <a:solidFill>
                  <a:srgbClr val="002060"/>
                </a:solidFill>
                <a:latin typeface="Gill Sans MT" pitchFamily="34" charset="0"/>
              </a:rPr>
              <a:t>like</a:t>
            </a:r>
            <a:r>
              <a:rPr lang="es-MX" b="1" i="1" dirty="0" err="1" smtClean="0">
                <a:solidFill>
                  <a:srgbClr val="269639"/>
                </a:solidFill>
                <a:latin typeface="Gill Sans MT" pitchFamily="34" charset="0"/>
              </a:rPr>
              <a:t>s</a:t>
            </a:r>
            <a:endParaRPr lang="es-MX" b="1" i="1" dirty="0" smtClean="0">
              <a:solidFill>
                <a:srgbClr val="269639"/>
              </a:solidFill>
              <a:latin typeface="Gill Sans MT" pitchFamily="34" charset="0"/>
            </a:endParaRPr>
          </a:p>
        </p:txBody>
      </p:sp>
      <p:pic>
        <p:nvPicPr>
          <p:cNvPr id="4" name="3 Imagen" descr="UV_LIZ_n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28"/>
            <a:ext cx="1153235" cy="1000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Gill Sans MT" pitchFamily="34" charset="0"/>
                <a:cs typeface="Times New Roman" pitchFamily="18" charset="0"/>
              </a:rPr>
              <a:t>SIMPLE PRESENT</a:t>
            </a:r>
            <a:endParaRPr lang="es-MX" dirty="0">
              <a:solidFill>
                <a:srgbClr val="0070C0"/>
              </a:solidFill>
              <a:latin typeface="Gill Sans M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MX" dirty="0" err="1" smtClean="0">
                <a:solidFill>
                  <a:srgbClr val="002060"/>
                </a:solidFill>
                <a:latin typeface="Gill Sans MT" pitchFamily="34" charset="0"/>
              </a:rPr>
              <a:t>The</a:t>
            </a:r>
            <a:r>
              <a:rPr lang="es-MX" dirty="0" smtClean="0">
                <a:solidFill>
                  <a:srgbClr val="002060"/>
                </a:solidFill>
                <a:latin typeface="Gill Sans MT" pitchFamily="34" charset="0"/>
              </a:rPr>
              <a:t> 3rd </a:t>
            </a:r>
            <a:r>
              <a:rPr lang="es-MX" dirty="0" err="1" smtClean="0">
                <a:solidFill>
                  <a:srgbClr val="002060"/>
                </a:solidFill>
                <a:latin typeface="Gill Sans MT" pitchFamily="34" charset="0"/>
              </a:rPr>
              <a:t>person</a:t>
            </a:r>
            <a:r>
              <a:rPr lang="es-MX" dirty="0" smtClean="0">
                <a:solidFill>
                  <a:srgbClr val="002060"/>
                </a:solidFill>
                <a:latin typeface="Gill Sans MT" pitchFamily="34" charset="0"/>
              </a:rPr>
              <a:t> singular (he/</a:t>
            </a:r>
            <a:r>
              <a:rPr lang="es-MX" dirty="0" err="1" smtClean="0">
                <a:solidFill>
                  <a:srgbClr val="002060"/>
                </a:solidFill>
                <a:latin typeface="Gill Sans MT" pitchFamily="34" charset="0"/>
              </a:rPr>
              <a:t>she</a:t>
            </a:r>
            <a:r>
              <a:rPr lang="es-MX" dirty="0" smtClean="0">
                <a:solidFill>
                  <a:srgbClr val="002060"/>
                </a:solidFill>
                <a:latin typeface="Gill Sans MT" pitchFamily="34" charset="0"/>
              </a:rPr>
              <a:t>/</a:t>
            </a:r>
            <a:r>
              <a:rPr lang="es-MX" dirty="0" err="1" smtClean="0">
                <a:solidFill>
                  <a:srgbClr val="002060"/>
                </a:solidFill>
                <a:latin typeface="Gill Sans MT" pitchFamily="34" charset="0"/>
              </a:rPr>
              <a:t>it</a:t>
            </a:r>
            <a:r>
              <a:rPr lang="es-MX" dirty="0" smtClean="0">
                <a:solidFill>
                  <a:srgbClr val="002060"/>
                </a:solidFill>
                <a:latin typeface="Gill Sans MT" pitchFamily="34" charset="0"/>
              </a:rPr>
              <a:t>):</a:t>
            </a:r>
            <a:endParaRPr lang="es-MX" dirty="0" smtClean="0">
              <a:solidFill>
                <a:srgbClr val="002060"/>
              </a:solidFill>
              <a:latin typeface="Gill Sans MT" pitchFamily="34" charset="0"/>
            </a:endParaRPr>
          </a:p>
          <a:p>
            <a:pPr algn="ctr"/>
            <a:r>
              <a:rPr lang="es-MX" dirty="0" err="1" smtClean="0">
                <a:solidFill>
                  <a:srgbClr val="002060"/>
                </a:solidFill>
                <a:latin typeface="Gill Sans MT" pitchFamily="34" charset="0"/>
              </a:rPr>
              <a:t>Verbs</a:t>
            </a:r>
            <a:r>
              <a:rPr lang="es-MX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dirty="0" err="1" smtClean="0">
                <a:solidFill>
                  <a:srgbClr val="002060"/>
                </a:solidFill>
                <a:latin typeface="Gill Sans MT" pitchFamily="34" charset="0"/>
              </a:rPr>
              <a:t>ending</a:t>
            </a:r>
            <a:r>
              <a:rPr lang="es-MX" dirty="0" smtClean="0">
                <a:solidFill>
                  <a:srgbClr val="002060"/>
                </a:solidFill>
                <a:latin typeface="Gill Sans MT" pitchFamily="34" charset="0"/>
              </a:rPr>
              <a:t> in </a:t>
            </a:r>
            <a:r>
              <a:rPr lang="es-MX" b="1" i="1" dirty="0" err="1" smtClean="0">
                <a:solidFill>
                  <a:srgbClr val="002060"/>
                </a:solidFill>
                <a:latin typeface="Gill Sans MT" pitchFamily="34" charset="0"/>
              </a:rPr>
              <a:t>ss</a:t>
            </a:r>
            <a:r>
              <a:rPr lang="es-MX" b="1" i="1" dirty="0" smtClean="0">
                <a:solidFill>
                  <a:srgbClr val="002060"/>
                </a:solidFill>
                <a:latin typeface="Gill Sans MT" pitchFamily="34" charset="0"/>
              </a:rPr>
              <a:t>, </a:t>
            </a:r>
            <a:r>
              <a:rPr lang="es-MX" b="1" i="1" dirty="0" err="1" smtClean="0">
                <a:solidFill>
                  <a:srgbClr val="002060"/>
                </a:solidFill>
                <a:latin typeface="Gill Sans MT" pitchFamily="34" charset="0"/>
              </a:rPr>
              <a:t>sh</a:t>
            </a:r>
            <a:r>
              <a:rPr lang="es-MX" b="1" i="1" dirty="0" smtClean="0">
                <a:solidFill>
                  <a:srgbClr val="002060"/>
                </a:solidFill>
                <a:latin typeface="Gill Sans MT" pitchFamily="34" charset="0"/>
              </a:rPr>
              <a:t>, ch, x</a:t>
            </a:r>
            <a:r>
              <a:rPr lang="es-MX" b="1" i="1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dirty="0" smtClean="0">
                <a:solidFill>
                  <a:srgbClr val="002060"/>
                </a:solidFill>
                <a:latin typeface="Gill Sans MT" pitchFamily="34" charset="0"/>
              </a:rPr>
              <a:t>&amp; </a:t>
            </a:r>
            <a:r>
              <a:rPr lang="es-MX" b="1" i="1" dirty="0" smtClean="0">
                <a:solidFill>
                  <a:srgbClr val="002060"/>
                </a:solidFill>
                <a:latin typeface="Gill Sans MT" pitchFamily="34" charset="0"/>
              </a:rPr>
              <a:t>o </a:t>
            </a:r>
            <a:r>
              <a:rPr lang="es-MX" b="1" i="1" dirty="0" smtClean="0">
                <a:solidFill>
                  <a:srgbClr val="FF0000"/>
                </a:solidFill>
                <a:latin typeface="Gill Sans MT" pitchFamily="34" charset="0"/>
              </a:rPr>
              <a:t>+</a:t>
            </a:r>
            <a:r>
              <a:rPr lang="es-MX" b="1" i="1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b="1" i="1" dirty="0" smtClean="0">
                <a:solidFill>
                  <a:srgbClr val="269639"/>
                </a:solidFill>
                <a:latin typeface="Gill Sans MT" pitchFamily="34" charset="0"/>
              </a:rPr>
              <a:t>es</a:t>
            </a:r>
            <a:r>
              <a:rPr lang="es-MX" b="1" i="1" dirty="0" smtClean="0">
                <a:solidFill>
                  <a:srgbClr val="002060"/>
                </a:solidFill>
                <a:latin typeface="Gill Sans MT" pitchFamily="34" charset="0"/>
              </a:rPr>
              <a:t>:</a:t>
            </a:r>
            <a:endParaRPr lang="es-MX" b="1" i="1" dirty="0" smtClean="0">
              <a:solidFill>
                <a:srgbClr val="002060"/>
              </a:solidFill>
              <a:latin typeface="Gill Sans MT" pitchFamily="34" charset="0"/>
            </a:endParaRPr>
          </a:p>
          <a:p>
            <a:pPr algn="ctr"/>
            <a:r>
              <a:rPr lang="es-MX" b="1" i="1" dirty="0" err="1" smtClean="0">
                <a:solidFill>
                  <a:srgbClr val="002060"/>
                </a:solidFill>
                <a:latin typeface="Gill Sans MT" pitchFamily="34" charset="0"/>
              </a:rPr>
              <a:t>ss</a:t>
            </a:r>
            <a:r>
              <a:rPr lang="es-MX" b="1" i="1" dirty="0" smtClean="0">
                <a:solidFill>
                  <a:srgbClr val="002060"/>
                </a:solidFill>
                <a:latin typeface="Gill Sans MT" pitchFamily="34" charset="0"/>
              </a:rPr>
              <a:t> = </a:t>
            </a:r>
            <a:r>
              <a:rPr lang="es-MX" i="1" dirty="0" smtClean="0">
                <a:solidFill>
                  <a:srgbClr val="002060"/>
                </a:solidFill>
                <a:latin typeface="Gill Sans MT" pitchFamily="34" charset="0"/>
              </a:rPr>
              <a:t>I miss        </a:t>
            </a:r>
            <a:r>
              <a:rPr lang="es-MX" b="1" i="1" dirty="0" err="1" smtClean="0">
                <a:solidFill>
                  <a:srgbClr val="002060"/>
                </a:solidFill>
                <a:latin typeface="Gill Sans MT" pitchFamily="34" charset="0"/>
              </a:rPr>
              <a:t>she</a:t>
            </a:r>
            <a:r>
              <a:rPr lang="es-MX" b="1" i="1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b="1" i="1" dirty="0" err="1" smtClean="0">
                <a:solidFill>
                  <a:srgbClr val="002060"/>
                </a:solidFill>
                <a:latin typeface="Gill Sans MT" pitchFamily="34" charset="0"/>
              </a:rPr>
              <a:t>miss</a:t>
            </a:r>
            <a:r>
              <a:rPr lang="es-MX" b="1" i="1" dirty="0" err="1" smtClean="0">
                <a:solidFill>
                  <a:srgbClr val="269639"/>
                </a:solidFill>
                <a:latin typeface="Gill Sans MT" pitchFamily="34" charset="0"/>
              </a:rPr>
              <a:t>es</a:t>
            </a:r>
            <a:endParaRPr lang="es-MX" b="1" i="1" dirty="0" smtClean="0">
              <a:solidFill>
                <a:srgbClr val="269639"/>
              </a:solidFill>
              <a:latin typeface="Gill Sans MT" pitchFamily="34" charset="0"/>
            </a:endParaRPr>
          </a:p>
          <a:p>
            <a:pPr algn="ctr"/>
            <a:r>
              <a:rPr lang="es-MX" b="1" i="1" dirty="0" err="1" smtClean="0">
                <a:solidFill>
                  <a:srgbClr val="002060"/>
                </a:solidFill>
                <a:latin typeface="Gill Sans MT" pitchFamily="34" charset="0"/>
              </a:rPr>
              <a:t>s</a:t>
            </a:r>
            <a:r>
              <a:rPr lang="es-MX" b="1" i="1" dirty="0" err="1" smtClean="0">
                <a:solidFill>
                  <a:srgbClr val="002060"/>
                </a:solidFill>
                <a:latin typeface="Gill Sans MT" pitchFamily="34" charset="0"/>
              </a:rPr>
              <a:t>h</a:t>
            </a:r>
            <a:r>
              <a:rPr lang="es-MX" b="1" i="1" dirty="0" smtClean="0">
                <a:solidFill>
                  <a:srgbClr val="002060"/>
                </a:solidFill>
                <a:latin typeface="Gill Sans MT" pitchFamily="34" charset="0"/>
              </a:rPr>
              <a:t> = </a:t>
            </a:r>
            <a:r>
              <a:rPr lang="es-MX" i="1" dirty="0" smtClean="0">
                <a:solidFill>
                  <a:srgbClr val="002060"/>
                </a:solidFill>
                <a:latin typeface="Gill Sans MT" pitchFamily="34" charset="0"/>
              </a:rPr>
              <a:t>I </a:t>
            </a:r>
            <a:r>
              <a:rPr lang="es-MX" i="1" dirty="0" err="1" smtClean="0">
                <a:solidFill>
                  <a:srgbClr val="002060"/>
                </a:solidFill>
                <a:latin typeface="Gill Sans MT" pitchFamily="34" charset="0"/>
              </a:rPr>
              <a:t>wash</a:t>
            </a:r>
            <a:r>
              <a:rPr lang="es-MX" b="1" i="1" dirty="0" smtClean="0">
                <a:solidFill>
                  <a:srgbClr val="002060"/>
                </a:solidFill>
                <a:latin typeface="Gill Sans MT" pitchFamily="34" charset="0"/>
              </a:rPr>
              <a:t>          he </a:t>
            </a:r>
            <a:r>
              <a:rPr lang="es-MX" b="1" i="1" dirty="0" err="1" smtClean="0">
                <a:solidFill>
                  <a:srgbClr val="002060"/>
                </a:solidFill>
                <a:latin typeface="Gill Sans MT" pitchFamily="34" charset="0"/>
              </a:rPr>
              <a:t>wash</a:t>
            </a:r>
            <a:r>
              <a:rPr lang="es-MX" b="1" i="1" dirty="0" err="1" smtClean="0">
                <a:solidFill>
                  <a:srgbClr val="269639"/>
                </a:solidFill>
                <a:latin typeface="Gill Sans MT" pitchFamily="34" charset="0"/>
              </a:rPr>
              <a:t>es</a:t>
            </a:r>
            <a:endParaRPr lang="es-MX" b="1" i="1" dirty="0" smtClean="0">
              <a:solidFill>
                <a:srgbClr val="269639"/>
              </a:solidFill>
              <a:latin typeface="Gill Sans MT" pitchFamily="34" charset="0"/>
            </a:endParaRPr>
          </a:p>
          <a:p>
            <a:pPr algn="ctr"/>
            <a:r>
              <a:rPr lang="es-MX" b="1" i="1" dirty="0" smtClean="0">
                <a:solidFill>
                  <a:srgbClr val="002060"/>
                </a:solidFill>
                <a:latin typeface="Gill Sans MT" pitchFamily="34" charset="0"/>
              </a:rPr>
              <a:t>c</a:t>
            </a:r>
            <a:r>
              <a:rPr lang="es-MX" b="1" i="1" dirty="0" smtClean="0">
                <a:solidFill>
                  <a:srgbClr val="002060"/>
                </a:solidFill>
                <a:latin typeface="Gill Sans MT" pitchFamily="34" charset="0"/>
              </a:rPr>
              <a:t>h = </a:t>
            </a:r>
            <a:r>
              <a:rPr lang="es-MX" i="1" dirty="0" smtClean="0">
                <a:solidFill>
                  <a:srgbClr val="002060"/>
                </a:solidFill>
                <a:latin typeface="Gill Sans MT" pitchFamily="34" charset="0"/>
              </a:rPr>
              <a:t>I </a:t>
            </a:r>
            <a:r>
              <a:rPr lang="es-MX" i="1" dirty="0" err="1" smtClean="0">
                <a:solidFill>
                  <a:srgbClr val="002060"/>
                </a:solidFill>
                <a:latin typeface="Gill Sans MT" pitchFamily="34" charset="0"/>
              </a:rPr>
              <a:t>watch</a:t>
            </a:r>
            <a:r>
              <a:rPr lang="es-MX" b="1" i="1" dirty="0" smtClean="0">
                <a:solidFill>
                  <a:srgbClr val="002060"/>
                </a:solidFill>
                <a:latin typeface="Gill Sans MT" pitchFamily="34" charset="0"/>
              </a:rPr>
              <a:t>         </a:t>
            </a:r>
            <a:r>
              <a:rPr lang="es-MX" b="1" i="1" dirty="0" err="1" smtClean="0">
                <a:solidFill>
                  <a:srgbClr val="002060"/>
                </a:solidFill>
                <a:latin typeface="Gill Sans MT" pitchFamily="34" charset="0"/>
              </a:rPr>
              <a:t>She</a:t>
            </a:r>
            <a:r>
              <a:rPr lang="es-MX" b="1" i="1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b="1" i="1" dirty="0" err="1" smtClean="0">
                <a:solidFill>
                  <a:srgbClr val="002060"/>
                </a:solidFill>
                <a:latin typeface="Gill Sans MT" pitchFamily="34" charset="0"/>
              </a:rPr>
              <a:t>watch</a:t>
            </a:r>
            <a:r>
              <a:rPr lang="es-MX" b="1" i="1" dirty="0" err="1" smtClean="0">
                <a:solidFill>
                  <a:srgbClr val="269639"/>
                </a:solidFill>
                <a:latin typeface="Gill Sans MT" pitchFamily="34" charset="0"/>
              </a:rPr>
              <a:t>es</a:t>
            </a:r>
            <a:endParaRPr lang="es-MX" b="1" i="1" dirty="0" smtClean="0">
              <a:solidFill>
                <a:srgbClr val="269639"/>
              </a:solidFill>
              <a:latin typeface="Gill Sans MT" pitchFamily="34" charset="0"/>
            </a:endParaRPr>
          </a:p>
          <a:p>
            <a:pPr algn="ctr"/>
            <a:r>
              <a:rPr lang="es-MX" b="1" i="1" dirty="0" smtClean="0">
                <a:solidFill>
                  <a:srgbClr val="002060"/>
                </a:solidFill>
                <a:latin typeface="Gill Sans MT" pitchFamily="34" charset="0"/>
              </a:rPr>
              <a:t>x</a:t>
            </a:r>
            <a:r>
              <a:rPr lang="es-MX" b="1" i="1" dirty="0" smtClean="0">
                <a:solidFill>
                  <a:srgbClr val="002060"/>
                </a:solidFill>
                <a:latin typeface="Gill Sans MT" pitchFamily="34" charset="0"/>
              </a:rPr>
              <a:t> = </a:t>
            </a:r>
            <a:r>
              <a:rPr lang="es-MX" i="1" dirty="0" smtClean="0">
                <a:solidFill>
                  <a:srgbClr val="002060"/>
                </a:solidFill>
                <a:latin typeface="Gill Sans MT" pitchFamily="34" charset="0"/>
              </a:rPr>
              <a:t>I </a:t>
            </a:r>
            <a:r>
              <a:rPr lang="es-MX" i="1" dirty="0" err="1" smtClean="0">
                <a:solidFill>
                  <a:srgbClr val="002060"/>
                </a:solidFill>
                <a:latin typeface="Gill Sans MT" pitchFamily="34" charset="0"/>
              </a:rPr>
              <a:t>fix</a:t>
            </a:r>
            <a:r>
              <a:rPr lang="es-MX" b="1" i="1" dirty="0" smtClean="0">
                <a:solidFill>
                  <a:srgbClr val="002060"/>
                </a:solidFill>
                <a:latin typeface="Gill Sans MT" pitchFamily="34" charset="0"/>
              </a:rPr>
              <a:t>        he </a:t>
            </a:r>
            <a:r>
              <a:rPr lang="es-MX" b="1" i="1" dirty="0" err="1" smtClean="0">
                <a:solidFill>
                  <a:srgbClr val="002060"/>
                </a:solidFill>
                <a:latin typeface="Gill Sans MT" pitchFamily="34" charset="0"/>
              </a:rPr>
              <a:t>fix</a:t>
            </a:r>
            <a:r>
              <a:rPr lang="es-MX" b="1" i="1" dirty="0" err="1" smtClean="0">
                <a:solidFill>
                  <a:srgbClr val="269639"/>
                </a:solidFill>
                <a:latin typeface="Gill Sans MT" pitchFamily="34" charset="0"/>
              </a:rPr>
              <a:t>es</a:t>
            </a:r>
            <a:endParaRPr lang="es-MX" b="1" i="1" dirty="0" smtClean="0">
              <a:solidFill>
                <a:srgbClr val="269639"/>
              </a:solidFill>
              <a:latin typeface="Gill Sans MT" pitchFamily="34" charset="0"/>
            </a:endParaRPr>
          </a:p>
          <a:p>
            <a:pPr algn="ctr"/>
            <a:r>
              <a:rPr lang="es-MX" b="1" i="1" dirty="0" smtClean="0">
                <a:solidFill>
                  <a:srgbClr val="002060"/>
                </a:solidFill>
                <a:latin typeface="Gill Sans MT" pitchFamily="34" charset="0"/>
              </a:rPr>
              <a:t>o</a:t>
            </a:r>
            <a:r>
              <a:rPr lang="es-MX" b="1" i="1" dirty="0" smtClean="0">
                <a:solidFill>
                  <a:srgbClr val="002060"/>
                </a:solidFill>
                <a:latin typeface="Gill Sans MT" pitchFamily="34" charset="0"/>
              </a:rPr>
              <a:t> = </a:t>
            </a:r>
            <a:r>
              <a:rPr lang="es-MX" i="1" dirty="0" smtClean="0">
                <a:solidFill>
                  <a:srgbClr val="002060"/>
                </a:solidFill>
                <a:latin typeface="Gill Sans MT" pitchFamily="34" charset="0"/>
              </a:rPr>
              <a:t>I </a:t>
            </a:r>
            <a:r>
              <a:rPr lang="es-MX" i="1" dirty="0" err="1" smtClean="0">
                <a:solidFill>
                  <a:srgbClr val="002060"/>
                </a:solidFill>
                <a:latin typeface="Gill Sans MT" pitchFamily="34" charset="0"/>
              </a:rPr>
              <a:t>go</a:t>
            </a:r>
            <a:r>
              <a:rPr lang="es-MX" b="1" i="1" dirty="0" smtClean="0">
                <a:solidFill>
                  <a:srgbClr val="002060"/>
                </a:solidFill>
                <a:latin typeface="Gill Sans MT" pitchFamily="34" charset="0"/>
              </a:rPr>
              <a:t>          </a:t>
            </a:r>
            <a:r>
              <a:rPr lang="es-MX" b="1" i="1" dirty="0" err="1" smtClean="0">
                <a:solidFill>
                  <a:srgbClr val="002060"/>
                </a:solidFill>
                <a:latin typeface="Gill Sans MT" pitchFamily="34" charset="0"/>
              </a:rPr>
              <a:t>she</a:t>
            </a:r>
            <a:r>
              <a:rPr lang="es-MX" b="1" i="1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b="1" i="1" dirty="0" err="1" smtClean="0">
                <a:solidFill>
                  <a:srgbClr val="002060"/>
                </a:solidFill>
                <a:latin typeface="Gill Sans MT" pitchFamily="34" charset="0"/>
              </a:rPr>
              <a:t>go</a:t>
            </a:r>
            <a:r>
              <a:rPr lang="es-MX" b="1" i="1" dirty="0" err="1" smtClean="0">
                <a:solidFill>
                  <a:srgbClr val="269639"/>
                </a:solidFill>
                <a:latin typeface="Gill Sans MT" pitchFamily="34" charset="0"/>
              </a:rPr>
              <a:t>es</a:t>
            </a:r>
            <a:endParaRPr lang="es-MX" b="1" i="1" dirty="0" smtClean="0">
              <a:solidFill>
                <a:srgbClr val="269639"/>
              </a:solidFill>
              <a:latin typeface="Gill Sans MT" pitchFamily="34" charset="0"/>
            </a:endParaRPr>
          </a:p>
        </p:txBody>
      </p:sp>
      <p:sp>
        <p:nvSpPr>
          <p:cNvPr id="4" name="3 Flecha derecha"/>
          <p:cNvSpPr/>
          <p:nvPr/>
        </p:nvSpPr>
        <p:spPr>
          <a:xfrm>
            <a:off x="4429124" y="2928934"/>
            <a:ext cx="642942" cy="35719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Flecha derecha"/>
          <p:cNvSpPr/>
          <p:nvPr/>
        </p:nvSpPr>
        <p:spPr>
          <a:xfrm>
            <a:off x="4572000" y="3500438"/>
            <a:ext cx="642942" cy="35719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Flecha derecha"/>
          <p:cNvSpPr/>
          <p:nvPr/>
        </p:nvSpPr>
        <p:spPr>
          <a:xfrm>
            <a:off x="4500562" y="4071942"/>
            <a:ext cx="642942" cy="35719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Flecha derecha"/>
          <p:cNvSpPr/>
          <p:nvPr/>
        </p:nvSpPr>
        <p:spPr>
          <a:xfrm>
            <a:off x="4500562" y="4714884"/>
            <a:ext cx="642942" cy="35719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Flecha derecha"/>
          <p:cNvSpPr/>
          <p:nvPr/>
        </p:nvSpPr>
        <p:spPr>
          <a:xfrm>
            <a:off x="4429124" y="5286388"/>
            <a:ext cx="642942" cy="35719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" name="9 Imagen" descr="UV_LIZ_n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28"/>
            <a:ext cx="1153235" cy="1000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Gill Sans MT" pitchFamily="34" charset="0"/>
                <a:cs typeface="Times New Roman" pitchFamily="18" charset="0"/>
              </a:rPr>
              <a:t>SIMPLE PRESENT</a:t>
            </a:r>
            <a:endParaRPr lang="es-MX" dirty="0">
              <a:solidFill>
                <a:srgbClr val="0070C0"/>
              </a:solidFill>
              <a:latin typeface="Gill Sans M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MX" dirty="0" err="1" smtClean="0">
                <a:solidFill>
                  <a:srgbClr val="002060"/>
                </a:solidFill>
                <a:latin typeface="Gill Sans MT" pitchFamily="34" charset="0"/>
              </a:rPr>
              <a:t>The</a:t>
            </a:r>
            <a:r>
              <a:rPr lang="es-MX" dirty="0" smtClean="0">
                <a:solidFill>
                  <a:srgbClr val="002060"/>
                </a:solidFill>
                <a:latin typeface="Gill Sans MT" pitchFamily="34" charset="0"/>
              </a:rPr>
              <a:t> 3rd </a:t>
            </a:r>
            <a:r>
              <a:rPr lang="es-MX" dirty="0" err="1" smtClean="0">
                <a:solidFill>
                  <a:srgbClr val="002060"/>
                </a:solidFill>
                <a:latin typeface="Gill Sans MT" pitchFamily="34" charset="0"/>
              </a:rPr>
              <a:t>person</a:t>
            </a:r>
            <a:r>
              <a:rPr lang="es-MX" dirty="0" smtClean="0">
                <a:solidFill>
                  <a:srgbClr val="002060"/>
                </a:solidFill>
                <a:latin typeface="Gill Sans MT" pitchFamily="34" charset="0"/>
              </a:rPr>
              <a:t> singular (he/</a:t>
            </a:r>
            <a:r>
              <a:rPr lang="es-MX" dirty="0" err="1" smtClean="0">
                <a:solidFill>
                  <a:srgbClr val="002060"/>
                </a:solidFill>
                <a:latin typeface="Gill Sans MT" pitchFamily="34" charset="0"/>
              </a:rPr>
              <a:t>she</a:t>
            </a:r>
            <a:r>
              <a:rPr lang="es-MX" dirty="0" smtClean="0">
                <a:solidFill>
                  <a:srgbClr val="002060"/>
                </a:solidFill>
                <a:latin typeface="Gill Sans MT" pitchFamily="34" charset="0"/>
              </a:rPr>
              <a:t>/</a:t>
            </a:r>
            <a:r>
              <a:rPr lang="es-MX" dirty="0" err="1" smtClean="0">
                <a:solidFill>
                  <a:srgbClr val="002060"/>
                </a:solidFill>
                <a:latin typeface="Gill Sans MT" pitchFamily="34" charset="0"/>
              </a:rPr>
              <a:t>it</a:t>
            </a:r>
            <a:r>
              <a:rPr lang="es-MX" dirty="0" smtClean="0">
                <a:solidFill>
                  <a:srgbClr val="002060"/>
                </a:solidFill>
                <a:latin typeface="Gill Sans MT" pitchFamily="34" charset="0"/>
              </a:rPr>
              <a:t>):</a:t>
            </a:r>
            <a:endParaRPr lang="es-MX" dirty="0" smtClean="0">
              <a:solidFill>
                <a:srgbClr val="002060"/>
              </a:solidFill>
              <a:latin typeface="Gill Sans MT" pitchFamily="34" charset="0"/>
            </a:endParaRPr>
          </a:p>
          <a:p>
            <a:pPr algn="ctr"/>
            <a:r>
              <a:rPr lang="es-MX" b="1" i="1" dirty="0" err="1" smtClean="0">
                <a:solidFill>
                  <a:srgbClr val="002060"/>
                </a:solidFill>
                <a:latin typeface="Gill Sans MT" pitchFamily="34" charset="0"/>
              </a:rPr>
              <a:t>Consonant</a:t>
            </a:r>
            <a:r>
              <a:rPr lang="es-MX" b="1" i="1" dirty="0" smtClean="0">
                <a:solidFill>
                  <a:srgbClr val="FF0000"/>
                </a:solidFill>
                <a:latin typeface="Gill Sans MT" pitchFamily="34" charset="0"/>
              </a:rPr>
              <a:t> + </a:t>
            </a:r>
            <a:r>
              <a:rPr lang="es-MX" b="1" i="1" dirty="0" smtClean="0">
                <a:solidFill>
                  <a:srgbClr val="002060"/>
                </a:solidFill>
                <a:latin typeface="Gill Sans MT" pitchFamily="34" charset="0"/>
              </a:rPr>
              <a:t>y= </a:t>
            </a:r>
            <a:r>
              <a:rPr lang="es-MX" b="1" i="1" dirty="0" err="1" smtClean="0">
                <a:solidFill>
                  <a:srgbClr val="002060"/>
                </a:solidFill>
                <a:latin typeface="Gill Sans MT" pitchFamily="34" charset="0"/>
              </a:rPr>
              <a:t>change</a:t>
            </a:r>
            <a:r>
              <a:rPr lang="es-MX" b="1" i="1" dirty="0" smtClean="0">
                <a:solidFill>
                  <a:srgbClr val="002060"/>
                </a:solidFill>
                <a:latin typeface="Gill Sans MT" pitchFamily="34" charset="0"/>
              </a:rPr>
              <a:t> y </a:t>
            </a:r>
            <a:r>
              <a:rPr lang="es-MX" b="1" i="1" dirty="0" err="1" smtClean="0">
                <a:solidFill>
                  <a:srgbClr val="002060"/>
                </a:solidFill>
                <a:latin typeface="Gill Sans MT" pitchFamily="34" charset="0"/>
              </a:rPr>
              <a:t>to</a:t>
            </a:r>
            <a:r>
              <a:rPr lang="es-MX" b="1" i="1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b="1" i="1" dirty="0" smtClean="0">
                <a:solidFill>
                  <a:srgbClr val="FF0000"/>
                </a:solidFill>
                <a:latin typeface="Gill Sans MT" pitchFamily="34" charset="0"/>
              </a:rPr>
              <a:t>+</a:t>
            </a:r>
            <a:r>
              <a:rPr lang="es-MX" b="1" i="1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b="1" i="1" dirty="0" err="1" smtClean="0">
                <a:solidFill>
                  <a:srgbClr val="269639"/>
                </a:solidFill>
                <a:latin typeface="Gill Sans MT" pitchFamily="34" charset="0"/>
              </a:rPr>
              <a:t>ies</a:t>
            </a:r>
            <a:r>
              <a:rPr lang="es-MX" b="1" i="1" dirty="0" smtClean="0">
                <a:solidFill>
                  <a:srgbClr val="002060"/>
                </a:solidFill>
                <a:latin typeface="Gill Sans MT" pitchFamily="34" charset="0"/>
              </a:rPr>
              <a:t>:</a:t>
            </a:r>
          </a:p>
          <a:p>
            <a:pPr algn="ctr"/>
            <a:r>
              <a:rPr lang="es-MX" i="1" dirty="0" smtClean="0">
                <a:solidFill>
                  <a:srgbClr val="002060"/>
                </a:solidFill>
                <a:latin typeface="Gill Sans MT" pitchFamily="34" charset="0"/>
              </a:rPr>
              <a:t>I </a:t>
            </a:r>
            <a:r>
              <a:rPr lang="es-MX" i="1" dirty="0" err="1" smtClean="0">
                <a:solidFill>
                  <a:srgbClr val="002060"/>
                </a:solidFill>
                <a:latin typeface="Gill Sans MT" pitchFamily="34" charset="0"/>
              </a:rPr>
              <a:t>tidy</a:t>
            </a:r>
            <a:r>
              <a:rPr lang="es-MX" i="1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b="1" i="1" dirty="0" smtClean="0">
                <a:solidFill>
                  <a:srgbClr val="002060"/>
                </a:solidFill>
                <a:latin typeface="Gill Sans MT" pitchFamily="34" charset="0"/>
              </a:rPr>
              <a:t>= he </a:t>
            </a:r>
            <a:r>
              <a:rPr lang="es-MX" b="1" i="1" dirty="0" err="1" smtClean="0">
                <a:solidFill>
                  <a:srgbClr val="002060"/>
                </a:solidFill>
                <a:latin typeface="Gill Sans MT" pitchFamily="34" charset="0"/>
              </a:rPr>
              <a:t>tid</a:t>
            </a:r>
            <a:r>
              <a:rPr lang="es-MX" b="1" i="1" dirty="0" err="1" smtClean="0">
                <a:solidFill>
                  <a:srgbClr val="269639"/>
                </a:solidFill>
                <a:latin typeface="Gill Sans MT" pitchFamily="34" charset="0"/>
              </a:rPr>
              <a:t>ies</a:t>
            </a:r>
            <a:endParaRPr lang="es-MX" b="1" i="1" dirty="0" smtClean="0">
              <a:solidFill>
                <a:srgbClr val="269639"/>
              </a:solidFill>
              <a:latin typeface="Gill Sans MT" pitchFamily="34" charset="0"/>
            </a:endParaRPr>
          </a:p>
          <a:p>
            <a:pPr algn="ctr"/>
            <a:r>
              <a:rPr lang="es-MX" b="1" dirty="0" smtClean="0">
                <a:solidFill>
                  <a:srgbClr val="FF0000"/>
                </a:solidFill>
                <a:latin typeface="Gill Sans MT" pitchFamily="34" charset="0"/>
              </a:rPr>
              <a:t>EXCEPT: </a:t>
            </a:r>
            <a:r>
              <a:rPr lang="es-MX" dirty="0" smtClean="0">
                <a:solidFill>
                  <a:srgbClr val="002060"/>
                </a:solidFill>
                <a:latin typeface="Gill Sans MT" pitchFamily="34" charset="0"/>
              </a:rPr>
              <a:t>I </a:t>
            </a:r>
            <a:r>
              <a:rPr lang="es-MX" dirty="0" err="1" smtClean="0">
                <a:solidFill>
                  <a:srgbClr val="002060"/>
                </a:solidFill>
                <a:latin typeface="Gill Sans MT" pitchFamily="34" charset="0"/>
              </a:rPr>
              <a:t>play</a:t>
            </a:r>
            <a:r>
              <a:rPr lang="es-MX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b="1" dirty="0" smtClean="0">
                <a:solidFill>
                  <a:srgbClr val="002060"/>
                </a:solidFill>
                <a:latin typeface="Gill Sans MT" pitchFamily="34" charset="0"/>
              </a:rPr>
              <a:t>= he </a:t>
            </a:r>
            <a:r>
              <a:rPr lang="es-MX" b="1" dirty="0" err="1" smtClean="0">
                <a:solidFill>
                  <a:srgbClr val="002060"/>
                </a:solidFill>
                <a:latin typeface="Gill Sans MT" pitchFamily="34" charset="0"/>
              </a:rPr>
              <a:t>play</a:t>
            </a:r>
            <a:r>
              <a:rPr lang="es-MX" b="1" dirty="0" err="1" smtClean="0">
                <a:solidFill>
                  <a:srgbClr val="269639"/>
                </a:solidFill>
                <a:latin typeface="Gill Sans MT" pitchFamily="34" charset="0"/>
              </a:rPr>
              <a:t>s</a:t>
            </a:r>
            <a:r>
              <a:rPr lang="es-MX" b="1" dirty="0" smtClean="0">
                <a:solidFill>
                  <a:srgbClr val="002060"/>
                </a:solidFill>
                <a:latin typeface="Gill Sans MT" pitchFamily="34" charset="0"/>
              </a:rPr>
              <a:t> (</a:t>
            </a:r>
            <a:r>
              <a:rPr lang="es-MX" b="1" dirty="0" err="1" smtClean="0">
                <a:solidFill>
                  <a:srgbClr val="002060"/>
                </a:solidFill>
                <a:latin typeface="Gill Sans MT" pitchFamily="34" charset="0"/>
              </a:rPr>
              <a:t>vowel</a:t>
            </a:r>
            <a:r>
              <a:rPr lang="es-MX" b="1" dirty="0" smtClean="0">
                <a:solidFill>
                  <a:srgbClr val="FF0000"/>
                </a:solidFill>
                <a:latin typeface="Gill Sans MT" pitchFamily="34" charset="0"/>
              </a:rPr>
              <a:t> + </a:t>
            </a:r>
            <a:r>
              <a:rPr lang="es-MX" b="1" dirty="0" smtClean="0">
                <a:solidFill>
                  <a:srgbClr val="002060"/>
                </a:solidFill>
                <a:latin typeface="Gill Sans MT" pitchFamily="34" charset="0"/>
              </a:rPr>
              <a:t>y)</a:t>
            </a:r>
          </a:p>
        </p:txBody>
      </p:sp>
      <p:pic>
        <p:nvPicPr>
          <p:cNvPr id="4" name="3 Imagen" descr="UV_LIZ_n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28"/>
            <a:ext cx="1153235" cy="1000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Gill Sans MT" pitchFamily="34" charset="0"/>
                <a:cs typeface="Times New Roman" pitchFamily="18" charset="0"/>
              </a:rPr>
              <a:t>SIMPLE PRESENT</a:t>
            </a:r>
            <a:endParaRPr lang="es-MX" dirty="0">
              <a:solidFill>
                <a:srgbClr val="0070C0"/>
              </a:solidFill>
              <a:latin typeface="Gill Sans M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MX" dirty="0" err="1" smtClean="0">
                <a:solidFill>
                  <a:srgbClr val="002060"/>
                </a:solidFill>
              </a:rPr>
              <a:t>Negative</a:t>
            </a:r>
            <a:r>
              <a:rPr lang="es-MX" dirty="0" smtClean="0">
                <a:solidFill>
                  <a:srgbClr val="002060"/>
                </a:solidFill>
              </a:rPr>
              <a:t> </a:t>
            </a:r>
            <a:r>
              <a:rPr lang="es-MX" dirty="0" err="1" smtClean="0">
                <a:solidFill>
                  <a:srgbClr val="002060"/>
                </a:solidFill>
              </a:rPr>
              <a:t>form</a:t>
            </a:r>
            <a:r>
              <a:rPr lang="es-MX" dirty="0" smtClean="0">
                <a:solidFill>
                  <a:srgbClr val="002060"/>
                </a:solidFill>
              </a:rPr>
              <a:t>:</a:t>
            </a:r>
          </a:p>
          <a:p>
            <a:pPr algn="ctr"/>
            <a:r>
              <a:rPr lang="es-MX" sz="2800" b="1" dirty="0" err="1" smtClean="0">
                <a:solidFill>
                  <a:srgbClr val="002060"/>
                </a:solidFill>
              </a:rPr>
              <a:t>Subject</a:t>
            </a:r>
            <a:r>
              <a:rPr lang="es-MX" sz="2800" b="1" dirty="0" smtClean="0"/>
              <a:t> </a:t>
            </a:r>
            <a:r>
              <a:rPr lang="es-MX" sz="2800" b="1" dirty="0" smtClean="0">
                <a:solidFill>
                  <a:srgbClr val="FF0000"/>
                </a:solidFill>
              </a:rPr>
              <a:t> +  </a:t>
            </a:r>
            <a:r>
              <a:rPr lang="es-MX" sz="2800" b="1" dirty="0" err="1" smtClean="0">
                <a:solidFill>
                  <a:srgbClr val="002060"/>
                </a:solidFill>
              </a:rPr>
              <a:t>don’t</a:t>
            </a:r>
            <a:r>
              <a:rPr lang="es-MX" sz="2800" b="1" dirty="0" smtClean="0">
                <a:solidFill>
                  <a:srgbClr val="002060"/>
                </a:solidFill>
              </a:rPr>
              <a:t> / </a:t>
            </a:r>
            <a:r>
              <a:rPr lang="es-MX" sz="2800" b="1" dirty="0" err="1" smtClean="0">
                <a:solidFill>
                  <a:srgbClr val="002060"/>
                </a:solidFill>
              </a:rPr>
              <a:t>doesn’t</a:t>
            </a:r>
            <a:r>
              <a:rPr lang="es-MX" sz="2800" b="1" dirty="0" smtClean="0">
                <a:solidFill>
                  <a:srgbClr val="002060"/>
                </a:solidFill>
              </a:rPr>
              <a:t> </a:t>
            </a:r>
            <a:r>
              <a:rPr lang="es-MX" sz="2800" b="1" dirty="0" smtClean="0">
                <a:solidFill>
                  <a:srgbClr val="FF0000"/>
                </a:solidFill>
              </a:rPr>
              <a:t>+</a:t>
            </a:r>
            <a:r>
              <a:rPr lang="es-MX" sz="2800" b="1" dirty="0" err="1" smtClean="0">
                <a:solidFill>
                  <a:srgbClr val="002060"/>
                </a:solidFill>
              </a:rPr>
              <a:t>verb</a:t>
            </a:r>
            <a:r>
              <a:rPr lang="es-MX" sz="2800" b="1" dirty="0" smtClean="0"/>
              <a:t> </a:t>
            </a:r>
            <a:r>
              <a:rPr lang="es-MX" sz="2800" b="1" dirty="0" smtClean="0">
                <a:solidFill>
                  <a:srgbClr val="FF0000"/>
                </a:solidFill>
              </a:rPr>
              <a:t>+</a:t>
            </a:r>
            <a:r>
              <a:rPr lang="es-MX" sz="2800" b="1" dirty="0" err="1" smtClean="0">
                <a:solidFill>
                  <a:srgbClr val="002060"/>
                </a:solidFill>
              </a:rPr>
              <a:t>complement</a:t>
            </a:r>
            <a:endParaRPr lang="es-MX" sz="2800" b="1" dirty="0" smtClean="0">
              <a:solidFill>
                <a:srgbClr val="002060"/>
              </a:solidFill>
            </a:endParaRPr>
          </a:p>
          <a:p>
            <a:pPr algn="ctr">
              <a:buClr>
                <a:srgbClr val="FF0000"/>
              </a:buClr>
            </a:pPr>
            <a:r>
              <a:rPr lang="es-MX" i="1" dirty="0" smtClean="0">
                <a:solidFill>
                  <a:srgbClr val="002060"/>
                </a:solidFill>
              </a:rPr>
              <a:t>I </a:t>
            </a:r>
            <a:r>
              <a:rPr lang="es-MX" i="1" dirty="0" err="1" smtClean="0">
                <a:solidFill>
                  <a:srgbClr val="FF0000"/>
                </a:solidFill>
              </a:rPr>
              <a:t>don’t</a:t>
            </a:r>
            <a:r>
              <a:rPr lang="es-MX" i="1" dirty="0" smtClean="0">
                <a:solidFill>
                  <a:srgbClr val="002060"/>
                </a:solidFill>
              </a:rPr>
              <a:t> </a:t>
            </a:r>
            <a:r>
              <a:rPr lang="es-MX" i="1" dirty="0" err="1" smtClean="0">
                <a:solidFill>
                  <a:srgbClr val="269639"/>
                </a:solidFill>
              </a:rPr>
              <a:t>like</a:t>
            </a:r>
            <a:r>
              <a:rPr lang="es-MX" i="1" dirty="0" smtClean="0">
                <a:solidFill>
                  <a:srgbClr val="002060"/>
                </a:solidFill>
              </a:rPr>
              <a:t> </a:t>
            </a:r>
            <a:r>
              <a:rPr lang="es-MX" i="1" dirty="0" err="1" smtClean="0">
                <a:solidFill>
                  <a:srgbClr val="002060"/>
                </a:solidFill>
              </a:rPr>
              <a:t>seafood</a:t>
            </a:r>
            <a:endParaRPr lang="es-MX" i="1" dirty="0" smtClean="0">
              <a:solidFill>
                <a:srgbClr val="002060"/>
              </a:solidFill>
            </a:endParaRPr>
          </a:p>
          <a:p>
            <a:pPr algn="ctr">
              <a:buClr>
                <a:srgbClr val="FF0000"/>
              </a:buClr>
            </a:pPr>
            <a:r>
              <a:rPr lang="es-MX" i="1" dirty="0" smtClean="0">
                <a:solidFill>
                  <a:srgbClr val="002060"/>
                </a:solidFill>
              </a:rPr>
              <a:t>Pedrito</a:t>
            </a:r>
            <a:r>
              <a:rPr lang="es-MX" i="1" dirty="0" smtClean="0">
                <a:solidFill>
                  <a:srgbClr val="002060"/>
                </a:solidFill>
              </a:rPr>
              <a:t> </a:t>
            </a:r>
            <a:r>
              <a:rPr lang="es-MX" i="1" dirty="0" err="1" smtClean="0">
                <a:solidFill>
                  <a:srgbClr val="FF0000"/>
                </a:solidFill>
              </a:rPr>
              <a:t>doesn’t</a:t>
            </a:r>
            <a:r>
              <a:rPr lang="es-MX" i="1" dirty="0" smtClean="0">
                <a:solidFill>
                  <a:srgbClr val="002060"/>
                </a:solidFill>
              </a:rPr>
              <a:t> </a:t>
            </a:r>
            <a:r>
              <a:rPr lang="es-MX" i="1" dirty="0" err="1" smtClean="0">
                <a:solidFill>
                  <a:srgbClr val="269639"/>
                </a:solidFill>
              </a:rPr>
              <a:t>want</a:t>
            </a:r>
            <a:r>
              <a:rPr lang="es-MX" i="1" dirty="0" smtClean="0">
                <a:solidFill>
                  <a:srgbClr val="002060"/>
                </a:solidFill>
              </a:rPr>
              <a:t> </a:t>
            </a:r>
            <a:r>
              <a:rPr lang="es-MX" i="1" dirty="0" err="1" smtClean="0">
                <a:solidFill>
                  <a:srgbClr val="002060"/>
                </a:solidFill>
              </a:rPr>
              <a:t>to</a:t>
            </a:r>
            <a:r>
              <a:rPr lang="es-MX" i="1" dirty="0" smtClean="0">
                <a:solidFill>
                  <a:srgbClr val="002060"/>
                </a:solidFill>
              </a:rPr>
              <a:t> </a:t>
            </a:r>
            <a:r>
              <a:rPr lang="es-MX" i="1" dirty="0" err="1" smtClean="0">
                <a:solidFill>
                  <a:srgbClr val="002060"/>
                </a:solidFill>
              </a:rPr>
              <a:t>go</a:t>
            </a:r>
            <a:r>
              <a:rPr lang="es-MX" i="1" dirty="0" smtClean="0">
                <a:solidFill>
                  <a:srgbClr val="002060"/>
                </a:solidFill>
              </a:rPr>
              <a:t> </a:t>
            </a:r>
            <a:r>
              <a:rPr lang="es-MX" i="1" dirty="0" err="1" smtClean="0">
                <a:solidFill>
                  <a:srgbClr val="002060"/>
                </a:solidFill>
              </a:rPr>
              <a:t>to</a:t>
            </a:r>
            <a:r>
              <a:rPr lang="es-MX" i="1" dirty="0" smtClean="0">
                <a:solidFill>
                  <a:srgbClr val="002060"/>
                </a:solidFill>
              </a:rPr>
              <a:t> </a:t>
            </a:r>
            <a:r>
              <a:rPr lang="es-MX" i="1" dirty="0" err="1" smtClean="0">
                <a:solidFill>
                  <a:srgbClr val="002060"/>
                </a:solidFill>
              </a:rPr>
              <a:t>the</a:t>
            </a:r>
            <a:r>
              <a:rPr lang="es-MX" i="1" dirty="0" smtClean="0">
                <a:solidFill>
                  <a:srgbClr val="002060"/>
                </a:solidFill>
              </a:rPr>
              <a:t> </a:t>
            </a:r>
            <a:r>
              <a:rPr lang="es-MX" i="1" dirty="0" err="1" smtClean="0">
                <a:solidFill>
                  <a:srgbClr val="002060"/>
                </a:solidFill>
              </a:rPr>
              <a:t>movies</a:t>
            </a:r>
            <a:endParaRPr lang="es-MX" i="1" dirty="0" smtClean="0">
              <a:solidFill>
                <a:srgbClr val="002060"/>
              </a:solidFill>
            </a:endParaRPr>
          </a:p>
          <a:p>
            <a:pPr algn="ctr">
              <a:buClr>
                <a:srgbClr val="FF0000"/>
              </a:buClr>
            </a:pPr>
            <a:r>
              <a:rPr lang="es-MX" i="1" dirty="0" smtClean="0">
                <a:solidFill>
                  <a:srgbClr val="002060"/>
                </a:solidFill>
              </a:rPr>
              <a:t>Filomena </a:t>
            </a:r>
            <a:r>
              <a:rPr lang="es-MX" i="1" dirty="0" err="1" smtClean="0">
                <a:solidFill>
                  <a:srgbClr val="FF0000"/>
                </a:solidFill>
              </a:rPr>
              <a:t>doesn’t</a:t>
            </a:r>
            <a:r>
              <a:rPr lang="es-MX" i="1" dirty="0" smtClean="0">
                <a:solidFill>
                  <a:srgbClr val="002060"/>
                </a:solidFill>
              </a:rPr>
              <a:t> </a:t>
            </a:r>
            <a:r>
              <a:rPr lang="es-MX" i="1" dirty="0" err="1" smtClean="0">
                <a:solidFill>
                  <a:srgbClr val="269639"/>
                </a:solidFill>
              </a:rPr>
              <a:t>study</a:t>
            </a:r>
            <a:r>
              <a:rPr lang="es-MX" i="1" dirty="0" smtClean="0">
                <a:solidFill>
                  <a:srgbClr val="002060"/>
                </a:solidFill>
              </a:rPr>
              <a:t> </a:t>
            </a:r>
            <a:r>
              <a:rPr lang="es-MX" i="1" dirty="0" err="1" smtClean="0">
                <a:solidFill>
                  <a:srgbClr val="002060"/>
                </a:solidFill>
              </a:rPr>
              <a:t>French</a:t>
            </a:r>
            <a:r>
              <a:rPr lang="es-MX" i="1" dirty="0" smtClean="0">
                <a:solidFill>
                  <a:srgbClr val="002060"/>
                </a:solidFill>
              </a:rPr>
              <a:t> </a:t>
            </a:r>
            <a:r>
              <a:rPr lang="es-MX" i="1" dirty="0" err="1" smtClean="0">
                <a:solidFill>
                  <a:srgbClr val="002060"/>
                </a:solidFill>
              </a:rPr>
              <a:t>on</a:t>
            </a:r>
            <a:r>
              <a:rPr lang="es-MX" i="1" dirty="0" smtClean="0">
                <a:solidFill>
                  <a:srgbClr val="002060"/>
                </a:solidFill>
              </a:rPr>
              <a:t> </a:t>
            </a:r>
            <a:r>
              <a:rPr lang="es-MX" i="1" dirty="0" err="1" smtClean="0">
                <a:solidFill>
                  <a:srgbClr val="002060"/>
                </a:solidFill>
              </a:rPr>
              <a:t>Saturdays</a:t>
            </a:r>
            <a:r>
              <a:rPr lang="es-MX" i="1" dirty="0" smtClean="0">
                <a:solidFill>
                  <a:srgbClr val="002060"/>
                </a:solidFill>
              </a:rPr>
              <a:t>.</a:t>
            </a:r>
          </a:p>
          <a:p>
            <a:pPr algn="ctr">
              <a:buClr>
                <a:srgbClr val="FF0000"/>
              </a:buClr>
            </a:pPr>
            <a:r>
              <a:rPr lang="es-MX" i="1" dirty="0" err="1" smtClean="0">
                <a:solidFill>
                  <a:srgbClr val="002060"/>
                </a:solidFill>
              </a:rPr>
              <a:t>Our</a:t>
            </a:r>
            <a:r>
              <a:rPr lang="es-MX" i="1" dirty="0" smtClean="0">
                <a:solidFill>
                  <a:srgbClr val="002060"/>
                </a:solidFill>
              </a:rPr>
              <a:t> </a:t>
            </a:r>
            <a:r>
              <a:rPr lang="es-MX" i="1" dirty="0" err="1" smtClean="0">
                <a:solidFill>
                  <a:srgbClr val="002060"/>
                </a:solidFill>
              </a:rPr>
              <a:t>classmates</a:t>
            </a:r>
            <a:r>
              <a:rPr lang="es-MX" i="1" dirty="0" smtClean="0">
                <a:solidFill>
                  <a:srgbClr val="002060"/>
                </a:solidFill>
              </a:rPr>
              <a:t> </a:t>
            </a:r>
            <a:r>
              <a:rPr lang="es-MX" i="1" dirty="0" err="1" smtClean="0">
                <a:solidFill>
                  <a:srgbClr val="FF0000"/>
                </a:solidFill>
              </a:rPr>
              <a:t>don’t</a:t>
            </a:r>
            <a:r>
              <a:rPr lang="es-MX" i="1" dirty="0" smtClean="0">
                <a:solidFill>
                  <a:srgbClr val="002060"/>
                </a:solidFill>
              </a:rPr>
              <a:t> </a:t>
            </a:r>
            <a:r>
              <a:rPr lang="es-MX" i="1" dirty="0" smtClean="0">
                <a:solidFill>
                  <a:srgbClr val="269639"/>
                </a:solidFill>
              </a:rPr>
              <a:t>come</a:t>
            </a:r>
            <a:r>
              <a:rPr lang="es-MX" i="1" dirty="0" smtClean="0">
                <a:solidFill>
                  <a:srgbClr val="002060"/>
                </a:solidFill>
              </a:rPr>
              <a:t> </a:t>
            </a:r>
            <a:r>
              <a:rPr lang="es-MX" i="1" dirty="0" err="1" smtClean="0">
                <a:solidFill>
                  <a:srgbClr val="002060"/>
                </a:solidFill>
              </a:rPr>
              <a:t>early</a:t>
            </a:r>
            <a:r>
              <a:rPr lang="es-MX" i="1" dirty="0" smtClean="0">
                <a:solidFill>
                  <a:srgbClr val="002060"/>
                </a:solidFill>
              </a:rPr>
              <a:t> </a:t>
            </a:r>
            <a:r>
              <a:rPr lang="es-MX" i="1" dirty="0" err="1" smtClean="0">
                <a:solidFill>
                  <a:srgbClr val="002060"/>
                </a:solidFill>
              </a:rPr>
              <a:t>on</a:t>
            </a:r>
            <a:r>
              <a:rPr lang="es-MX" i="1" dirty="0" smtClean="0">
                <a:solidFill>
                  <a:srgbClr val="002060"/>
                </a:solidFill>
              </a:rPr>
              <a:t> Friday.</a:t>
            </a:r>
            <a:endParaRPr lang="es-MX" i="1" dirty="0" smtClean="0">
              <a:solidFill>
                <a:srgbClr val="002060"/>
              </a:solidFill>
            </a:endParaRPr>
          </a:p>
        </p:txBody>
      </p:sp>
      <p:pic>
        <p:nvPicPr>
          <p:cNvPr id="4" name="3 Imagen" descr="UV_LIZ_n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28"/>
            <a:ext cx="1153235" cy="1000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Gill Sans MT" pitchFamily="34" charset="0"/>
                <a:cs typeface="Times New Roman" pitchFamily="18" charset="0"/>
              </a:rPr>
              <a:t>SIMPLE PRESENT</a:t>
            </a:r>
            <a:endParaRPr lang="es-MX" dirty="0">
              <a:solidFill>
                <a:srgbClr val="0070C0"/>
              </a:solidFill>
              <a:latin typeface="Gill Sans M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dirty="0" err="1" smtClean="0">
                <a:solidFill>
                  <a:srgbClr val="002060"/>
                </a:solidFill>
                <a:latin typeface="Gill Sans MT" pitchFamily="34" charset="0"/>
              </a:rPr>
              <a:t>Interrogative</a:t>
            </a:r>
            <a:r>
              <a:rPr lang="es-MX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dirty="0" err="1" smtClean="0">
                <a:solidFill>
                  <a:srgbClr val="002060"/>
                </a:solidFill>
                <a:latin typeface="Gill Sans MT" pitchFamily="34" charset="0"/>
              </a:rPr>
              <a:t>Form</a:t>
            </a:r>
            <a:r>
              <a:rPr lang="es-MX" dirty="0" smtClean="0">
                <a:solidFill>
                  <a:srgbClr val="002060"/>
                </a:solidFill>
                <a:latin typeface="Gill Sans MT" pitchFamily="34" charset="0"/>
              </a:rPr>
              <a:t>:</a:t>
            </a:r>
          </a:p>
          <a:p>
            <a:pPr algn="ctr"/>
            <a:r>
              <a:rPr lang="es-MX" dirty="0" smtClean="0">
                <a:solidFill>
                  <a:srgbClr val="002060"/>
                </a:solidFill>
                <a:latin typeface="Gill Sans MT" pitchFamily="34" charset="0"/>
              </a:rPr>
              <a:t>‘y</a:t>
            </a:r>
            <a:r>
              <a:rPr lang="es-MX" dirty="0" smtClean="0">
                <a:solidFill>
                  <a:srgbClr val="002060"/>
                </a:solidFill>
                <a:latin typeface="Gill Sans MT" pitchFamily="34" charset="0"/>
              </a:rPr>
              <a:t>es / no’ </a:t>
            </a:r>
            <a:r>
              <a:rPr lang="es-MX" dirty="0" err="1" smtClean="0">
                <a:solidFill>
                  <a:srgbClr val="002060"/>
                </a:solidFill>
                <a:latin typeface="Gill Sans MT" pitchFamily="34" charset="0"/>
              </a:rPr>
              <a:t>questions</a:t>
            </a:r>
            <a:r>
              <a:rPr lang="es-MX" dirty="0" smtClean="0">
                <a:solidFill>
                  <a:srgbClr val="002060"/>
                </a:solidFill>
                <a:latin typeface="Gill Sans MT" pitchFamily="34" charset="0"/>
              </a:rPr>
              <a:t>:</a:t>
            </a:r>
            <a:endParaRPr lang="es-MX" dirty="0" smtClean="0">
              <a:solidFill>
                <a:srgbClr val="002060"/>
              </a:solidFill>
              <a:latin typeface="Gill Sans MT" pitchFamily="34" charset="0"/>
            </a:endParaRPr>
          </a:p>
          <a:p>
            <a:pPr algn="ctr"/>
            <a:r>
              <a:rPr lang="es-MX" sz="2400" b="1" dirty="0" smtClean="0">
                <a:solidFill>
                  <a:srgbClr val="002060"/>
                </a:solidFill>
                <a:latin typeface="Gill Sans MT" pitchFamily="34" charset="0"/>
              </a:rPr>
              <a:t>Do / </a:t>
            </a:r>
            <a:r>
              <a:rPr lang="es-MX" sz="2400" b="1" dirty="0" err="1" smtClean="0">
                <a:solidFill>
                  <a:srgbClr val="002060"/>
                </a:solidFill>
                <a:latin typeface="Gill Sans MT" pitchFamily="34" charset="0"/>
              </a:rPr>
              <a:t>does</a:t>
            </a:r>
            <a:r>
              <a:rPr lang="es-MX" sz="2400" b="1" dirty="0" smtClean="0">
                <a:solidFill>
                  <a:srgbClr val="FF0000"/>
                </a:solidFill>
                <a:latin typeface="Gill Sans MT" pitchFamily="34" charset="0"/>
              </a:rPr>
              <a:t>+</a:t>
            </a:r>
            <a:r>
              <a:rPr lang="es-MX" sz="2400" b="1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sz="2400" b="1" dirty="0" err="1" smtClean="0">
                <a:solidFill>
                  <a:srgbClr val="002060"/>
                </a:solidFill>
                <a:latin typeface="Gill Sans MT" pitchFamily="34" charset="0"/>
              </a:rPr>
              <a:t>subject</a:t>
            </a:r>
            <a:r>
              <a:rPr lang="es-MX" sz="2400" b="1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sz="2400" b="1" dirty="0" smtClean="0">
                <a:solidFill>
                  <a:srgbClr val="FF0000"/>
                </a:solidFill>
                <a:latin typeface="Gill Sans MT" pitchFamily="34" charset="0"/>
              </a:rPr>
              <a:t>+ </a:t>
            </a:r>
            <a:r>
              <a:rPr lang="es-MX" sz="2400" b="1" dirty="0" smtClean="0">
                <a:solidFill>
                  <a:srgbClr val="FF0000"/>
                </a:solidFill>
                <a:latin typeface="Gill Sans MT" pitchFamily="34" charset="0"/>
              </a:rPr>
              <a:t> </a:t>
            </a:r>
            <a:r>
              <a:rPr lang="es-MX" sz="2400" b="1" dirty="0" err="1" smtClean="0">
                <a:solidFill>
                  <a:srgbClr val="002060"/>
                </a:solidFill>
                <a:latin typeface="Gill Sans MT" pitchFamily="34" charset="0"/>
              </a:rPr>
              <a:t>verb</a:t>
            </a:r>
            <a:r>
              <a:rPr lang="es-MX" sz="2400" b="1" dirty="0" smtClean="0">
                <a:latin typeface="Gill Sans MT" pitchFamily="34" charset="0"/>
              </a:rPr>
              <a:t> </a:t>
            </a:r>
            <a:r>
              <a:rPr lang="es-MX" sz="2400" b="1" dirty="0" smtClean="0">
                <a:solidFill>
                  <a:srgbClr val="FF0000"/>
                </a:solidFill>
                <a:latin typeface="Gill Sans MT" pitchFamily="34" charset="0"/>
              </a:rPr>
              <a:t>+ </a:t>
            </a:r>
            <a:r>
              <a:rPr lang="es-MX" sz="2400" b="1" dirty="0" err="1" smtClean="0">
                <a:solidFill>
                  <a:srgbClr val="002060"/>
                </a:solidFill>
                <a:latin typeface="Gill Sans MT" pitchFamily="34" charset="0"/>
              </a:rPr>
              <a:t>complement</a:t>
            </a:r>
            <a:r>
              <a:rPr lang="es-MX" sz="2400" b="1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s-MX" sz="2400" b="1" dirty="0" smtClean="0">
                <a:solidFill>
                  <a:srgbClr val="FF0000"/>
                </a:solidFill>
                <a:latin typeface="Gill Sans MT" pitchFamily="34" charset="0"/>
              </a:rPr>
              <a:t>+</a:t>
            </a:r>
            <a:r>
              <a:rPr lang="es-MX" sz="2400" b="1" dirty="0" smtClean="0">
                <a:solidFill>
                  <a:srgbClr val="002060"/>
                </a:solidFill>
                <a:latin typeface="Gill Sans MT" pitchFamily="34" charset="0"/>
              </a:rPr>
              <a:t> ?</a:t>
            </a:r>
          </a:p>
          <a:p>
            <a:pPr algn="ctr">
              <a:lnSpc>
                <a:spcPct val="150000"/>
              </a:lnSpc>
            </a:pPr>
            <a:r>
              <a:rPr lang="es-MX" sz="2400" b="1" i="1" dirty="0" smtClean="0">
                <a:latin typeface="Gill Sans MT" pitchFamily="34" charset="0"/>
              </a:rPr>
              <a:t>Do </a:t>
            </a:r>
            <a:r>
              <a:rPr lang="es-MX" sz="2400" b="1" i="1" dirty="0" err="1" smtClean="0">
                <a:latin typeface="Gill Sans MT" pitchFamily="34" charset="0"/>
              </a:rPr>
              <a:t>you</a:t>
            </a:r>
            <a:r>
              <a:rPr lang="es-MX" sz="2400" b="1" i="1" dirty="0" smtClean="0">
                <a:latin typeface="Gill Sans MT" pitchFamily="34" charset="0"/>
              </a:rPr>
              <a:t> </a:t>
            </a:r>
            <a:r>
              <a:rPr lang="es-MX" sz="2400" b="1" i="1" dirty="0" err="1" smtClean="0">
                <a:latin typeface="Gill Sans MT" pitchFamily="34" charset="0"/>
              </a:rPr>
              <a:t>like</a:t>
            </a:r>
            <a:r>
              <a:rPr lang="es-MX" sz="2400" b="1" i="1" dirty="0" smtClean="0">
                <a:latin typeface="Gill Sans MT" pitchFamily="34" charset="0"/>
              </a:rPr>
              <a:t> chocolate?  </a:t>
            </a:r>
          </a:p>
          <a:p>
            <a:pPr algn="ctr">
              <a:lnSpc>
                <a:spcPct val="150000"/>
              </a:lnSpc>
            </a:pPr>
            <a:r>
              <a:rPr lang="es-MX" sz="2400" b="1" i="1" dirty="0" smtClean="0">
                <a:latin typeface="Gill Sans MT" pitchFamily="34" charset="0"/>
              </a:rPr>
              <a:t>  </a:t>
            </a:r>
            <a:r>
              <a:rPr lang="es-MX" sz="2400" b="1" i="1" dirty="0" smtClean="0">
                <a:solidFill>
                  <a:srgbClr val="269639"/>
                </a:solidFill>
                <a:latin typeface="Gill Sans MT" pitchFamily="34" charset="0"/>
              </a:rPr>
              <a:t>Yes, I do.    </a:t>
            </a:r>
            <a:r>
              <a:rPr lang="es-MX" sz="2400" b="1" i="1" dirty="0" smtClean="0">
                <a:solidFill>
                  <a:srgbClr val="FF0000"/>
                </a:solidFill>
                <a:latin typeface="Gill Sans MT" pitchFamily="34" charset="0"/>
              </a:rPr>
              <a:t>No, I </a:t>
            </a:r>
            <a:r>
              <a:rPr lang="es-MX" sz="2400" b="1" i="1" dirty="0" err="1" smtClean="0">
                <a:solidFill>
                  <a:srgbClr val="FF0000"/>
                </a:solidFill>
                <a:latin typeface="Gill Sans MT" pitchFamily="34" charset="0"/>
              </a:rPr>
              <a:t>don’t</a:t>
            </a:r>
            <a:r>
              <a:rPr lang="es-MX" sz="2400" b="1" i="1" dirty="0" smtClean="0">
                <a:solidFill>
                  <a:srgbClr val="FF0000"/>
                </a:solidFill>
                <a:latin typeface="Gill Sans MT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s-MX" sz="2400" b="1" i="1" dirty="0" err="1" smtClean="0">
                <a:latin typeface="Gill Sans MT" pitchFamily="34" charset="0"/>
              </a:rPr>
              <a:t>Does</a:t>
            </a:r>
            <a:r>
              <a:rPr lang="es-MX" sz="2400" b="1" i="1" dirty="0" smtClean="0">
                <a:latin typeface="Gill Sans MT" pitchFamily="34" charset="0"/>
              </a:rPr>
              <a:t> </a:t>
            </a:r>
            <a:r>
              <a:rPr lang="es-MX" sz="2400" b="1" i="1" dirty="0" err="1" smtClean="0">
                <a:latin typeface="Gill Sans MT" pitchFamily="34" charset="0"/>
              </a:rPr>
              <a:t>she</a:t>
            </a:r>
            <a:r>
              <a:rPr lang="es-MX" sz="2400" b="1" i="1" dirty="0" smtClean="0">
                <a:latin typeface="Gill Sans MT" pitchFamily="34" charset="0"/>
              </a:rPr>
              <a:t> </a:t>
            </a:r>
            <a:r>
              <a:rPr lang="es-MX" sz="2400" b="1" i="1" dirty="0" err="1" smtClean="0">
                <a:latin typeface="Gill Sans MT" pitchFamily="34" charset="0"/>
              </a:rPr>
              <a:t>study</a:t>
            </a:r>
            <a:r>
              <a:rPr lang="es-MX" sz="2400" b="1" i="1" dirty="0" smtClean="0">
                <a:latin typeface="Gill Sans MT" pitchFamily="34" charset="0"/>
              </a:rPr>
              <a:t> </a:t>
            </a:r>
            <a:r>
              <a:rPr lang="es-MX" sz="2400" b="1" i="1" dirty="0" err="1" smtClean="0">
                <a:latin typeface="Gill Sans MT" pitchFamily="34" charset="0"/>
              </a:rPr>
              <a:t>English</a:t>
            </a:r>
            <a:r>
              <a:rPr lang="es-MX" sz="2400" b="1" i="1" dirty="0" smtClean="0">
                <a:latin typeface="Gill Sans MT" pitchFamily="34" charset="0"/>
              </a:rPr>
              <a:t> </a:t>
            </a:r>
            <a:r>
              <a:rPr lang="es-MX" sz="2400" b="1" i="1" dirty="0" err="1" smtClean="0">
                <a:latin typeface="Gill Sans MT" pitchFamily="34" charset="0"/>
              </a:rPr>
              <a:t>with</a:t>
            </a:r>
            <a:r>
              <a:rPr lang="es-MX" sz="2400" b="1" i="1" dirty="0" smtClean="0">
                <a:latin typeface="Gill Sans MT" pitchFamily="34" charset="0"/>
              </a:rPr>
              <a:t> </a:t>
            </a:r>
            <a:r>
              <a:rPr lang="es-MX" sz="2400" b="1" i="1" dirty="0" err="1" smtClean="0">
                <a:latin typeface="Gill Sans MT" pitchFamily="34" charset="0"/>
              </a:rPr>
              <a:t>us</a:t>
            </a:r>
            <a:r>
              <a:rPr lang="es-MX" sz="2400" b="1" i="1" dirty="0" smtClean="0">
                <a:latin typeface="Gill Sans MT" pitchFamily="34" charset="0"/>
              </a:rPr>
              <a:t>?   </a:t>
            </a:r>
          </a:p>
          <a:p>
            <a:pPr algn="ctr">
              <a:lnSpc>
                <a:spcPct val="150000"/>
              </a:lnSpc>
            </a:pPr>
            <a:r>
              <a:rPr lang="es-MX" sz="2400" b="1" i="1" dirty="0" smtClean="0">
                <a:solidFill>
                  <a:srgbClr val="269639"/>
                </a:solidFill>
                <a:latin typeface="Gill Sans MT" pitchFamily="34" charset="0"/>
              </a:rPr>
              <a:t>Yes, </a:t>
            </a:r>
            <a:r>
              <a:rPr lang="es-MX" sz="2400" b="1" i="1" dirty="0" err="1" smtClean="0">
                <a:solidFill>
                  <a:srgbClr val="269639"/>
                </a:solidFill>
                <a:latin typeface="Gill Sans MT" pitchFamily="34" charset="0"/>
              </a:rPr>
              <a:t>she</a:t>
            </a:r>
            <a:r>
              <a:rPr lang="es-MX" sz="2400" b="1" i="1" dirty="0" smtClean="0">
                <a:solidFill>
                  <a:srgbClr val="269639"/>
                </a:solidFill>
                <a:latin typeface="Gill Sans MT" pitchFamily="34" charset="0"/>
              </a:rPr>
              <a:t> </a:t>
            </a:r>
            <a:r>
              <a:rPr lang="es-MX" sz="2400" b="1" i="1" dirty="0" err="1" smtClean="0">
                <a:solidFill>
                  <a:srgbClr val="269639"/>
                </a:solidFill>
                <a:latin typeface="Gill Sans MT" pitchFamily="34" charset="0"/>
              </a:rPr>
              <a:t>does</a:t>
            </a:r>
            <a:r>
              <a:rPr lang="es-MX" sz="2400" b="1" i="1" dirty="0" smtClean="0">
                <a:solidFill>
                  <a:srgbClr val="269639"/>
                </a:solidFill>
                <a:latin typeface="Gill Sans MT" pitchFamily="34" charset="0"/>
              </a:rPr>
              <a:t>.  </a:t>
            </a:r>
            <a:r>
              <a:rPr lang="es-MX" sz="2400" b="1" i="1" dirty="0" smtClean="0">
                <a:solidFill>
                  <a:srgbClr val="FF0000"/>
                </a:solidFill>
                <a:latin typeface="Gill Sans MT" pitchFamily="34" charset="0"/>
              </a:rPr>
              <a:t>No, </a:t>
            </a:r>
            <a:r>
              <a:rPr lang="es-MX" sz="2400" b="1" i="1" dirty="0" err="1" smtClean="0">
                <a:solidFill>
                  <a:srgbClr val="FF0000"/>
                </a:solidFill>
                <a:latin typeface="Gill Sans MT" pitchFamily="34" charset="0"/>
              </a:rPr>
              <a:t>she</a:t>
            </a:r>
            <a:r>
              <a:rPr lang="es-MX" sz="2400" b="1" i="1" dirty="0" smtClean="0">
                <a:solidFill>
                  <a:srgbClr val="FF0000"/>
                </a:solidFill>
                <a:latin typeface="Gill Sans MT" pitchFamily="34" charset="0"/>
              </a:rPr>
              <a:t> </a:t>
            </a:r>
            <a:r>
              <a:rPr lang="es-MX" sz="2400" b="1" i="1" dirty="0" err="1" smtClean="0">
                <a:solidFill>
                  <a:srgbClr val="FF0000"/>
                </a:solidFill>
                <a:latin typeface="Gill Sans MT" pitchFamily="34" charset="0"/>
              </a:rPr>
              <a:t>doesn’t</a:t>
            </a:r>
            <a:r>
              <a:rPr lang="es-MX" sz="2400" b="1" i="1" dirty="0" smtClean="0">
                <a:solidFill>
                  <a:srgbClr val="FF0000"/>
                </a:solidFill>
                <a:latin typeface="Gill Sans MT" pitchFamily="34" charset="0"/>
              </a:rPr>
              <a:t>. </a:t>
            </a:r>
            <a:endParaRPr lang="es-MX" sz="2400" b="1" i="1" dirty="0" smtClean="0">
              <a:solidFill>
                <a:srgbClr val="FF0000"/>
              </a:solidFill>
              <a:latin typeface="Gill Sans MT" pitchFamily="34" charset="0"/>
            </a:endParaRPr>
          </a:p>
          <a:p>
            <a:pPr>
              <a:lnSpc>
                <a:spcPct val="150000"/>
              </a:lnSpc>
            </a:pPr>
            <a:endParaRPr lang="es-MX" sz="2400" b="1" i="1" dirty="0" smtClean="0">
              <a:latin typeface="Gill Sans MT" pitchFamily="34" charset="0"/>
            </a:endParaRPr>
          </a:p>
          <a:p>
            <a:pPr>
              <a:lnSpc>
                <a:spcPct val="150000"/>
              </a:lnSpc>
            </a:pPr>
            <a:endParaRPr lang="es-MX" sz="2400" b="1" i="1" dirty="0">
              <a:latin typeface="Gill Sans MT" pitchFamily="34" charset="0"/>
            </a:endParaRPr>
          </a:p>
        </p:txBody>
      </p:sp>
      <p:pic>
        <p:nvPicPr>
          <p:cNvPr id="4" name="3 Imagen" descr="UV_LIZ_n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28"/>
            <a:ext cx="1153235" cy="1000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443</Words>
  <Application>Microsoft Office PowerPoint</Application>
  <PresentationFormat>Presentación en pantalla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Simple present: a simplified guide</vt:lpstr>
      <vt:lpstr>SIMPLE PRESENT </vt:lpstr>
      <vt:lpstr>SIMPLE PRESENT</vt:lpstr>
      <vt:lpstr>SIMPLE PRESENT </vt:lpstr>
      <vt:lpstr>SIMPLE PRESENT</vt:lpstr>
      <vt:lpstr>SIMPLE PRESENT</vt:lpstr>
      <vt:lpstr>SIMPLE PRESENT</vt:lpstr>
      <vt:lpstr>SIMPLE PRESENT</vt:lpstr>
      <vt:lpstr>SIMPLE PRESENT</vt:lpstr>
      <vt:lpstr>SIMPLE PRESENT</vt:lpstr>
      <vt:lpstr>SIMPLE PRESENT</vt:lpstr>
      <vt:lpstr>SIMPLE PRESENT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going to a simplified guide</dc:title>
  <dc:creator>GyD</dc:creator>
  <cp:lastModifiedBy>GyD</cp:lastModifiedBy>
  <cp:revision>15</cp:revision>
  <dcterms:created xsi:type="dcterms:W3CDTF">2013-04-26T17:10:45Z</dcterms:created>
  <dcterms:modified xsi:type="dcterms:W3CDTF">2014-09-24T19:04:52Z</dcterms:modified>
</cp:coreProperties>
</file>