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E0B1B-C416-4002-B74D-0437C6601734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7F2E4-A0D6-4322-B97E-F7416DE4392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6DF792-583F-4771-9919-68A75DACA15D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s-MX" dirty="0" smtClean="0">
                <a:solidFill>
                  <a:srgbClr val="B40000"/>
                </a:solidFill>
              </a:rPr>
              <a:t>En la tutoría, como en cualquier otra actividad sistemática, es necesario que ésta se planifique de acuerdo con unos objetivos claros y que se ajuste a la satisfacción de unas necesidades educativas claramente definidas. </a:t>
            </a:r>
          </a:p>
          <a:p>
            <a:pPr eaLnBrk="1" hangingPunct="1"/>
            <a:r>
              <a:rPr lang="es-MX" dirty="0" smtClean="0">
                <a:solidFill>
                  <a:srgbClr val="B40000"/>
                </a:solidFill>
              </a:rPr>
              <a:t> </a:t>
            </a:r>
            <a:endParaRPr lang="es-E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65556-9791-4933-A4E2-3341804C319C}" type="datetimeFigureOut">
              <a:rPr lang="en-US" smtClean="0"/>
              <a:t>6/15/2011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5C635-AA3F-4746-AA85-911A42C825CB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.mx/dgda/tutorias/academicos/formacion2011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arolinavm2000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892480" cy="511256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30000"/>
              </a:lnSpc>
            </a:pPr>
            <a:r>
              <a:rPr lang="es-MX" sz="2000" dirty="0" smtClean="0"/>
              <a:t>Considerando lo visto anteriormente, elabore una planeación para realizar las sesiones de tutoría durante un periodo escolar,  tomando como referencia el avance crediticio del estudiante</a:t>
            </a:r>
            <a:r>
              <a:rPr lang="es-MX" sz="2000" dirty="0" smtClean="0"/>
              <a:t>.</a:t>
            </a:r>
          </a:p>
          <a:p>
            <a:pPr eaLnBrk="1" hangingPunct="1">
              <a:lnSpc>
                <a:spcPct val="130000"/>
              </a:lnSpc>
            </a:pPr>
            <a:r>
              <a:rPr lang="es-MX" sz="2000" dirty="0" smtClean="0"/>
              <a:t>Para elaborar su planeación: Consultar el apartado de   </a:t>
            </a:r>
            <a:r>
              <a:rPr lang="es-MX" sz="2000" u="sng" dirty="0" smtClean="0"/>
              <a:t>S</a:t>
            </a:r>
            <a:r>
              <a:rPr lang="es-MX" sz="2000" u="sng" dirty="0" smtClean="0"/>
              <a:t>esiones de tutoría  por tema   </a:t>
            </a:r>
            <a:r>
              <a:rPr lang="es-MX" sz="2000" dirty="0" smtClean="0"/>
              <a:t>el documento:</a:t>
            </a:r>
          </a:p>
          <a:p>
            <a:pPr eaLnBrk="1" hangingPunct="1">
              <a:lnSpc>
                <a:spcPct val="130000"/>
              </a:lnSpc>
            </a:pPr>
            <a:r>
              <a:rPr lang="es-MX" sz="2400" b="1" dirty="0" smtClean="0"/>
              <a:t>“Ejemplo temas y perfil de egreso” </a:t>
            </a:r>
            <a:r>
              <a:rPr lang="es-MX" sz="1600" dirty="0" smtClean="0"/>
              <a:t>y opcionalmente a Sánchez, F(2002)Tutorías en la ESO</a:t>
            </a:r>
            <a:endParaRPr lang="es-MX" sz="1600" dirty="0" smtClean="0"/>
          </a:p>
          <a:p>
            <a:pPr eaLnBrk="1" hangingPunct="1">
              <a:lnSpc>
                <a:spcPct val="130000"/>
              </a:lnSpc>
            </a:pPr>
            <a:r>
              <a:rPr lang="es-MX" sz="1800" b="1" dirty="0" smtClean="0">
                <a:hlinkClick r:id="rId3"/>
              </a:rPr>
              <a:t>http</a:t>
            </a:r>
            <a:r>
              <a:rPr lang="es-MX" sz="1800" b="1" dirty="0" smtClean="0">
                <a:hlinkClick r:id="rId3"/>
              </a:rPr>
              <a:t>://</a:t>
            </a:r>
            <a:r>
              <a:rPr lang="es-MX" sz="1800" b="1" dirty="0" smtClean="0">
                <a:hlinkClick r:id="rId3"/>
              </a:rPr>
              <a:t>www.uv.mx/dgda/tutorias/academicos/formacion2011.html</a:t>
            </a:r>
            <a:endParaRPr lang="es-MX" sz="1800" b="1" dirty="0" smtClean="0"/>
          </a:p>
          <a:p>
            <a:pPr eaLnBrk="1" hangingPunct="1">
              <a:lnSpc>
                <a:spcPct val="130000"/>
              </a:lnSpc>
            </a:pPr>
            <a:endParaRPr lang="es-MX" sz="1800" b="1" dirty="0" smtClean="0"/>
          </a:p>
          <a:p>
            <a:pPr eaLnBrk="1" hangingPunct="1">
              <a:lnSpc>
                <a:spcPct val="130000"/>
              </a:lnSpc>
            </a:pPr>
            <a:r>
              <a:rPr lang="es-MX" sz="1800" b="1" dirty="0" smtClean="0"/>
              <a:t>Enviarla a mi correo(cavalerio@uv.mx) a mas tardar a las 12 de la noche del día de mañana y traerla impresa el viernes. (Estaré en línea mañana y tarde l para apoyarlos en dudas o comentarios respecto al tema por si me quieren agregar  a su </a:t>
            </a:r>
            <a:r>
              <a:rPr lang="es-MX" sz="1800" b="1" dirty="0" err="1" smtClean="0"/>
              <a:t>msn</a:t>
            </a:r>
            <a:r>
              <a:rPr lang="es-MX" sz="1800" b="1" dirty="0" smtClean="0"/>
              <a:t> </a:t>
            </a:r>
            <a:r>
              <a:rPr lang="es-MX" sz="1800" b="1" dirty="0" smtClean="0">
                <a:hlinkClick r:id="rId4"/>
              </a:rPr>
              <a:t>carolinavm2000@hotmail.com</a:t>
            </a:r>
            <a:r>
              <a:rPr lang="es-MX" sz="1800" b="1" dirty="0" smtClean="0"/>
              <a:t>)</a:t>
            </a:r>
          </a:p>
          <a:p>
            <a:pPr eaLnBrk="1" hangingPunct="1">
              <a:lnSpc>
                <a:spcPct val="130000"/>
              </a:lnSpc>
            </a:pPr>
            <a:r>
              <a:rPr lang="es-MX" sz="1800" b="1" dirty="0" smtClean="0"/>
              <a:t>Pueden apoyarse en el </a:t>
            </a:r>
            <a:r>
              <a:rPr lang="es-MX" sz="1800" b="1" dirty="0" err="1" smtClean="0"/>
              <a:t>power</a:t>
            </a:r>
            <a:r>
              <a:rPr lang="es-MX" sz="1800" b="1" dirty="0" smtClean="0"/>
              <a:t>  </a:t>
            </a:r>
            <a:r>
              <a:rPr lang="es-MX" sz="1800" b="1" dirty="0" err="1" smtClean="0"/>
              <a:t>point</a:t>
            </a:r>
            <a:r>
              <a:rPr lang="es-MX" sz="1800" b="1" dirty="0" smtClean="0"/>
              <a:t> diapositivas de la 58 a la 62</a:t>
            </a:r>
          </a:p>
          <a:p>
            <a:pPr eaLnBrk="1" hangingPunct="1">
              <a:lnSpc>
                <a:spcPct val="130000"/>
              </a:lnSpc>
            </a:pPr>
            <a:endParaRPr lang="es-MX" sz="1800" b="1" dirty="0"/>
          </a:p>
          <a:p>
            <a:pPr>
              <a:lnSpc>
                <a:spcPct val="130000"/>
              </a:lnSpc>
            </a:pPr>
            <a:r>
              <a:rPr lang="es-MX" sz="1800" b="1" dirty="0" smtClean="0"/>
              <a:t>La descripción de esta tarea esta en : </a:t>
            </a:r>
            <a:r>
              <a:rPr lang="en-US" sz="1600" b="1" dirty="0" smtClean="0"/>
              <a:t>http://www.uv.mx/personal/cavalerio</a:t>
            </a:r>
          </a:p>
          <a:p>
            <a:pPr eaLnBrk="1" hangingPunct="1">
              <a:lnSpc>
                <a:spcPct val="130000"/>
              </a:lnSpc>
            </a:pPr>
            <a:endParaRPr lang="es-MX" sz="1800" b="1" dirty="0" smtClean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dirty="0" smtClean="0"/>
              <a:t>Planeación de </a:t>
            </a:r>
            <a:r>
              <a:rPr lang="es-MX" dirty="0" smtClean="0"/>
              <a:t>las sesiones</a:t>
            </a:r>
            <a:br>
              <a:rPr lang="es-MX" dirty="0" smtClean="0"/>
            </a:br>
            <a:r>
              <a:rPr lang="es-MX" sz="1800" dirty="0" smtClean="0"/>
              <a:t>actividad a desarrollar en casa el día de mañana jueves 16 de junio </a:t>
            </a:r>
            <a:endParaRPr lang="es-MX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183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Planeación de las sesiones actividad a desarrollar en casa el día de mañana jueves 16 de junio </vt:lpstr>
    </vt:vector>
  </TitlesOfParts>
  <Company>UV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Planeación de las sesiones actividad a desarrollar en casa el día de mañana jueves 16 de junio </dc:title>
  <dc:creator>Facultad de Ciencias Químicas</dc:creator>
  <cp:lastModifiedBy>Facultad de Ciencias Químicas</cp:lastModifiedBy>
  <cp:revision>2</cp:revision>
  <dcterms:created xsi:type="dcterms:W3CDTF">2011-06-15T16:50:55Z</dcterms:created>
  <dcterms:modified xsi:type="dcterms:W3CDTF">2011-06-15T16:53:26Z</dcterms:modified>
</cp:coreProperties>
</file>