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3" r:id="rId5"/>
    <p:sldId id="257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18"/>
    <a:srgbClr val="6BD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27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4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1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10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08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46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4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8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04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08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3DB4-48DD-48CF-A56C-121F4683C5C9}" type="datetimeFigureOut">
              <a:rPr lang="es-MX" smtClean="0"/>
              <a:t>18/05/2020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DC79-7C4B-4D3A-855B-0A018B4553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9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Estructura de las poblaciones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Ana Isabel Suárez Guerrero</a:t>
            </a:r>
          </a:p>
          <a:p>
            <a:r>
              <a:rPr lang="es-MX" dirty="0" smtClean="0"/>
              <a:t>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482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7056" y="480904"/>
            <a:ext cx="802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/>
              <a:t>Propiedades de una </a:t>
            </a:r>
            <a:r>
              <a:rPr lang="es-MX" sz="3600" dirty="0" smtClean="0"/>
              <a:t>población: </a:t>
            </a:r>
          </a:p>
          <a:p>
            <a:endParaRPr lang="es-MX" sz="2400" dirty="0"/>
          </a:p>
          <a:p>
            <a:r>
              <a:rPr lang="es-MX" sz="2800" dirty="0"/>
              <a:t>Las poblaciones pueden estar estructuradas por: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b="1" dirty="0" smtClean="0"/>
              <a:t>Edad</a:t>
            </a:r>
            <a:r>
              <a:rPr lang="es-MX" sz="2400" dirty="0" smtClean="0"/>
              <a:t>			</a:t>
            </a:r>
            <a:r>
              <a:rPr lang="es-MX" sz="2400" b="1" dirty="0" smtClean="0"/>
              <a:t>Estadio</a:t>
            </a:r>
            <a:r>
              <a:rPr lang="es-MX" sz="2400" dirty="0" smtClean="0"/>
              <a:t> 			</a:t>
            </a:r>
            <a:r>
              <a:rPr lang="es-MX" sz="2400" b="1" dirty="0" smtClean="0"/>
              <a:t>Tamaño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		</a:t>
            </a:r>
            <a:r>
              <a:rPr lang="es-MX" sz="2000" dirty="0" smtClean="0"/>
              <a:t>Pre-reproductivo, </a:t>
            </a:r>
          </a:p>
          <a:p>
            <a:r>
              <a:rPr lang="es-MX" sz="2000" dirty="0"/>
              <a:t>	</a:t>
            </a:r>
            <a:r>
              <a:rPr lang="es-MX" sz="2000" dirty="0" smtClean="0"/>
              <a:t>		Reproductivo, </a:t>
            </a:r>
          </a:p>
          <a:p>
            <a:r>
              <a:rPr lang="es-MX" sz="2000" dirty="0"/>
              <a:t>	</a:t>
            </a:r>
            <a:r>
              <a:rPr lang="es-MX" sz="2000" dirty="0" smtClean="0"/>
              <a:t>		Post-reproductivo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2" y="4835108"/>
            <a:ext cx="2520280" cy="17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40" y="4392152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88" y="4352911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430"/>
            <a:ext cx="2484685" cy="25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457229"/>
            <a:ext cx="4651849" cy="299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07" y="475414"/>
            <a:ext cx="4202832" cy="267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47864" y="118697"/>
            <a:ext cx="47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Propiedades de poblaciones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1" y="3151217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Densidad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308304" y="626867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Estructura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308304" y="33358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Dinámica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40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eco2012t03-121115184209-phpapp01/95/parmetros-poblacionales-8-638.jpg?cb=1353005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2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1168" y="1179442"/>
            <a:ext cx="2416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En organismos modulares el tamaño no esta necesariamente relacionado con la edad: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8" y="4139788"/>
            <a:ext cx="3412299" cy="25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4456"/>
            <a:ext cx="6231984" cy="41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11960" y="48054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Edad: 	500 años</a:t>
            </a:r>
            <a:endParaRPr lang="es-MX" dirty="0"/>
          </a:p>
          <a:p>
            <a:r>
              <a:rPr lang="es-MX" dirty="0" smtClean="0"/>
              <a:t>Tamaño: 	2.5 m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smtClean="0"/>
              <a:t>Edad:	350 años</a:t>
            </a:r>
            <a:endParaRPr lang="es-MX" dirty="0"/>
          </a:p>
          <a:p>
            <a:r>
              <a:rPr lang="es-MX" dirty="0" smtClean="0"/>
              <a:t>Tamaño:	12 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81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1326" y="188640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GENETS</a:t>
            </a:r>
            <a:r>
              <a:rPr lang="es-MX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Y </a:t>
            </a:r>
            <a:r>
              <a:rPr lang="es-MX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RAMETS</a:t>
            </a:r>
            <a:endParaRPr lang="es-MX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s-MX" sz="2400" dirty="0" smtClean="0"/>
          </a:p>
          <a:p>
            <a:r>
              <a:rPr lang="es-MX" sz="2200" dirty="0" smtClean="0"/>
              <a:t>Las especies pueden </a:t>
            </a:r>
            <a:r>
              <a:rPr lang="es-MX" sz="2200" dirty="0" smtClean="0"/>
              <a:t>ser </a:t>
            </a:r>
            <a:r>
              <a:rPr lang="es-MX" sz="2200" dirty="0" smtClean="0"/>
              <a:t>unitarias </a:t>
            </a:r>
            <a:r>
              <a:rPr lang="es-MX" sz="2200" dirty="0" smtClean="0"/>
              <a:t>o </a:t>
            </a:r>
            <a:r>
              <a:rPr lang="es-MX" sz="2200" dirty="0" smtClean="0"/>
              <a:t>modulares en función de las características de los individuos:</a:t>
            </a:r>
          </a:p>
          <a:p>
            <a:endParaRPr lang="es-MX" sz="2200" dirty="0" smtClean="0"/>
          </a:p>
          <a:p>
            <a:r>
              <a:rPr lang="es-MX" sz="2200" dirty="0" smtClean="0"/>
              <a:t>Si un individuo es</a:t>
            </a:r>
            <a:r>
              <a:rPr lang="es-MX" sz="2200" dirty="0" smtClean="0"/>
              <a:t> producto de una reproducción sexual se denomina </a:t>
            </a:r>
            <a:r>
              <a:rPr lang="es-MX" sz="2200" dirty="0" err="1" smtClean="0"/>
              <a:t>GENET</a:t>
            </a:r>
            <a:r>
              <a:rPr lang="es-MX" sz="2200" dirty="0" smtClean="0"/>
              <a:t> (</a:t>
            </a:r>
            <a:r>
              <a:rPr lang="es-MX" sz="2200" dirty="0" err="1" smtClean="0"/>
              <a:t>geneto</a:t>
            </a:r>
            <a:r>
              <a:rPr lang="es-MX" sz="2200" dirty="0" smtClean="0"/>
              <a:t>)</a:t>
            </a:r>
            <a:endParaRPr lang="es-MX" sz="2200" dirty="0"/>
          </a:p>
          <a:p>
            <a:endParaRPr lang="es-MX" sz="2200" dirty="0" smtClean="0"/>
          </a:p>
          <a:p>
            <a:r>
              <a:rPr lang="es-MX" sz="2200" dirty="0" smtClean="0"/>
              <a:t>Si no es clara la distinción de </a:t>
            </a:r>
            <a:r>
              <a:rPr lang="es-MX" sz="2200" dirty="0" err="1" smtClean="0"/>
              <a:t>GENETS</a:t>
            </a:r>
            <a:r>
              <a:rPr lang="es-MX" sz="2200" dirty="0" smtClean="0"/>
              <a:t> puede tratarse de un individuo modular, como los pastos, con ramificaciones radiculares (espolones) que dan lugar a lo que parecen individuos, pero no lo son, ya que son genéticamente el mismo individuo (ej. corales,  esponjas, </a:t>
            </a:r>
            <a:r>
              <a:rPr lang="es-MX" sz="2200" dirty="0" err="1" smtClean="0"/>
              <a:t>briozoarios</a:t>
            </a:r>
            <a:r>
              <a:rPr lang="es-MX" sz="2200" dirty="0" smtClean="0"/>
              <a:t>, plantas) o </a:t>
            </a:r>
            <a:r>
              <a:rPr lang="es-MX" sz="2200" dirty="0" err="1" smtClean="0"/>
              <a:t>RAMETS</a:t>
            </a:r>
            <a:r>
              <a:rPr lang="es-MX" sz="2200" dirty="0" smtClean="0"/>
              <a:t> (</a:t>
            </a:r>
            <a:r>
              <a:rPr lang="es-MX" sz="2200" dirty="0" err="1" smtClean="0"/>
              <a:t>rametos</a:t>
            </a:r>
            <a:r>
              <a:rPr lang="es-MX" sz="2200" dirty="0" smtClean="0"/>
              <a:t>), producto de propagación asexual</a:t>
            </a:r>
            <a:endParaRPr lang="es-MX" sz="2200" dirty="0"/>
          </a:p>
          <a:p>
            <a:endParaRPr lang="es-MX" sz="2200" dirty="0" smtClean="0"/>
          </a:p>
          <a:p>
            <a:endParaRPr lang="es-MX" sz="2200" dirty="0"/>
          </a:p>
        </p:txBody>
      </p:sp>
      <p:pic>
        <p:nvPicPr>
          <p:cNvPr id="3" name="Picture 10" descr="Carex bigelo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2069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84168" y="6190495"/>
            <a:ext cx="2641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Ciperácea</a:t>
            </a:r>
            <a:r>
              <a:rPr lang="es-MX" i="1" dirty="0" smtClean="0"/>
              <a:t>: </a:t>
            </a:r>
            <a:r>
              <a:rPr lang="es-MX" i="1" dirty="0" err="1" smtClean="0"/>
              <a:t>Carex</a:t>
            </a:r>
            <a:r>
              <a:rPr lang="es-MX" i="1" dirty="0" smtClean="0"/>
              <a:t> </a:t>
            </a:r>
            <a:r>
              <a:rPr lang="es-MX" i="1" dirty="0" err="1" smtClean="0"/>
              <a:t>bigelowii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58521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4288"/>
            <a:ext cx="3600400" cy="28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La </a:t>
            </a:r>
            <a:r>
              <a:rPr lang="es-MX" sz="2400" dirty="0" smtClean="0"/>
              <a:t>proporción de sexos </a:t>
            </a:r>
            <a:r>
              <a:rPr lang="es-MX" sz="2400" dirty="0"/>
              <a:t>(hembras/machos) no es estática: </a:t>
            </a:r>
            <a:endParaRPr lang="es-MX" sz="2400" dirty="0" smtClean="0"/>
          </a:p>
          <a:p>
            <a:r>
              <a:rPr lang="es-MX" sz="2400" dirty="0" smtClean="0"/>
              <a:t>El </a:t>
            </a:r>
            <a:r>
              <a:rPr lang="es-MX" sz="2400" dirty="0"/>
              <a:t>caso de la determinación sexual por condiciones </a:t>
            </a:r>
            <a:r>
              <a:rPr lang="es-MX" sz="2400" dirty="0" smtClean="0"/>
              <a:t>ambientales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18" y="5877272"/>
            <a:ext cx="3048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20" y="1268760"/>
            <a:ext cx="7272808" cy="18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584"/>
            <a:ext cx="265946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3" y="2996952"/>
            <a:ext cx="8375733" cy="37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51" y="220585"/>
            <a:ext cx="2605557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7504" y="102302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La </a:t>
            </a:r>
            <a:r>
              <a:rPr lang="es-MX" sz="2400" dirty="0" smtClean="0"/>
              <a:t>razón de sexos (F/M) </a:t>
            </a:r>
            <a:r>
              <a:rPr lang="es-MX" sz="2400" dirty="0"/>
              <a:t>no es </a:t>
            </a:r>
            <a:r>
              <a:rPr lang="es-MX" sz="2400" dirty="0" smtClean="0"/>
              <a:t>estática</a:t>
            </a:r>
          </a:p>
          <a:p>
            <a:r>
              <a:rPr lang="es-MX" sz="2400" dirty="0" smtClean="0"/>
              <a:t>Efecto de condiciones ambientales</a:t>
            </a:r>
            <a:endParaRPr lang="es-MX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0" y="2430833"/>
            <a:ext cx="4695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181</Words>
  <Application>Microsoft Office PowerPoint</Application>
  <PresentationFormat>Presentación en pantalla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Estructura de las poblaciones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Anabel</dc:creator>
  <cp:lastModifiedBy>Anabel</cp:lastModifiedBy>
  <cp:revision>10</cp:revision>
  <dcterms:created xsi:type="dcterms:W3CDTF">2016-04-19T02:32:38Z</dcterms:created>
  <dcterms:modified xsi:type="dcterms:W3CDTF">2020-05-18T19:48:19Z</dcterms:modified>
</cp:coreProperties>
</file>