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61" r:id="rId3"/>
    <p:sldId id="283" r:id="rId4"/>
    <p:sldId id="282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9D2BA-65D7-4B89-8298-AC8039B28C34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6BCD2-8288-4510-9B53-AE1BDACFAA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90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6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32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02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7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24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1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0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1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7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78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42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677E-7B27-4A95-ABD0-84A0650657D5}" type="datetimeFigureOut">
              <a:rPr lang="es-MX" smtClean="0"/>
              <a:t>26/04/2020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47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DEMOGRAFÍA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Ana Isabel Suárez Guerrero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89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CONSTRUCCIÓN CURVAS DE CRECIMIENTO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Pareja de conejos en una isla: macho y hembra.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pareja tiene 6 crías al año.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4 sobreviven y mueren 2.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Todos los individuos maduran sexualmente y crían una vez al año.</a:t>
            </a:r>
            <a:endParaRPr lang="es-MX" dirty="0"/>
          </a:p>
        </p:txBody>
      </p:sp>
      <p:pic>
        <p:nvPicPr>
          <p:cNvPr id="9218" name="Picture 2" descr="http://t3.gstatic.com/images?q=tbn:ANd9GcTLEWVV-tE2WP25CxKmt_vUPaVQeTEYSVFdOmAgE6yBohzXTPZK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08920"/>
            <a:ext cx="3312368" cy="248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6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MX" dirty="0"/>
              <a:t>C</a:t>
            </a:r>
            <a:r>
              <a:rPr lang="es-MX" dirty="0" smtClean="0"/>
              <a:t>urva de crecimiento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Construye una tabla con los encabezados de la diapositiva siguiente. Recomiendo lo hagas en </a:t>
            </a:r>
            <a:r>
              <a:rPr lang="es-MX" dirty="0" err="1" smtClean="0"/>
              <a:t>excel</a:t>
            </a:r>
            <a:r>
              <a:rPr lang="es-MX" dirty="0" smtClean="0"/>
              <a:t> para hacer luego la gráfica.</a:t>
            </a:r>
          </a:p>
          <a:p>
            <a:r>
              <a:rPr lang="es-MX" b="1" dirty="0"/>
              <a:t>Escenario </a:t>
            </a:r>
            <a:r>
              <a:rPr lang="es-MX" b="1" dirty="0" smtClean="0"/>
              <a:t>1</a:t>
            </a:r>
            <a:r>
              <a:rPr lang="es-MX" dirty="0" smtClean="0"/>
              <a:t>. Emplea los datos que se proporcionan en el ejemplo y estima la población de conejos en el año 10. </a:t>
            </a:r>
          </a:p>
          <a:p>
            <a:r>
              <a:rPr lang="es-MX" b="1" dirty="0" smtClean="0"/>
              <a:t>Escenario 2</a:t>
            </a:r>
            <a:r>
              <a:rPr lang="es-MX" dirty="0" smtClean="0"/>
              <a:t>. Cambia la cantidad de sobrevivientes a 3 y 3 muertos. Estima la población al año 10.</a:t>
            </a:r>
          </a:p>
          <a:p>
            <a:r>
              <a:rPr lang="es-MX" dirty="0" smtClean="0"/>
              <a:t>También de cada escenario construye una gráfica que muestre el crecimiento poblacional.</a:t>
            </a:r>
          </a:p>
          <a:p>
            <a:r>
              <a:rPr lang="es-MX" dirty="0" smtClean="0"/>
              <a:t>Busca un artículo que incluya una tabla de vida y, detecta las interacciones que determinan los parámetros poblacionales: nacimiento y muertes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675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42983"/>
              </p:ext>
            </p:extLst>
          </p:nvPr>
        </p:nvGraphicFramePr>
        <p:xfrm>
          <a:off x="1524000" y="139700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  <a:gridCol w="1288256"/>
                <a:gridCol w="1016000"/>
                <a:gridCol w="1016000"/>
                <a:gridCol w="1016000"/>
                <a:gridCol w="1016000"/>
              </a:tblGrid>
              <a:tr h="37581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Individuos (no.)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Parejas (no.)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Nacen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Mueren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524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163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DEMOGRAFÍA</vt:lpstr>
      <vt:lpstr>CONSTRUCCIÓN CURVAS DE CRECIMIENTO</vt:lpstr>
      <vt:lpstr>Curva de crecimiento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Anabel</cp:lastModifiedBy>
  <cp:revision>136</cp:revision>
  <dcterms:created xsi:type="dcterms:W3CDTF">2012-09-24T14:34:28Z</dcterms:created>
  <dcterms:modified xsi:type="dcterms:W3CDTF">2020-04-27T01:28:55Z</dcterms:modified>
</cp:coreProperties>
</file>