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62" r:id="rId4"/>
    <p:sldId id="265" r:id="rId5"/>
    <p:sldId id="264" r:id="rId6"/>
    <p:sldId id="270" r:id="rId7"/>
    <p:sldId id="269" r:id="rId8"/>
    <p:sldId id="272" r:id="rId9"/>
    <p:sldId id="267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79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75E14-F053-423D-BF18-3A83EC0E5B0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C9A8CE-7BB5-4778-A636-F0DE54DD10A0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UV </a:t>
          </a:r>
          <a:endParaRPr lang="es-ES" dirty="0"/>
        </a:p>
      </dgm:t>
    </dgm:pt>
    <dgm:pt modelId="{D3DE8568-052A-4C21-9268-B2A8578540C2}" type="parTrans" cxnId="{45F8A4C6-DBD1-47C4-9D2F-94D1D5562253}">
      <dgm:prSet/>
      <dgm:spPr/>
      <dgm:t>
        <a:bodyPr/>
        <a:lstStyle/>
        <a:p>
          <a:endParaRPr lang="es-ES"/>
        </a:p>
      </dgm:t>
    </dgm:pt>
    <dgm:pt modelId="{D3D0F5DF-1FBE-4154-A5DB-E665D90E1F44}" type="sibTrans" cxnId="{45F8A4C6-DBD1-47C4-9D2F-94D1D5562253}">
      <dgm:prSet/>
      <dgm:spPr/>
      <dgm:t>
        <a:bodyPr/>
        <a:lstStyle/>
        <a:p>
          <a:endParaRPr lang="es-ES"/>
        </a:p>
      </dgm:t>
    </dgm:pt>
    <dgm:pt modelId="{292C60E2-C248-4750-B112-BEECC2A9DFAC}">
      <dgm:prSet phldrT="[Texto]"/>
      <dgm:spPr/>
      <dgm:t>
        <a:bodyPr/>
        <a:lstStyle/>
        <a:p>
          <a:r>
            <a:rPr lang="es-MX" dirty="0" smtClean="0"/>
            <a:t>MEIF</a:t>
          </a:r>
          <a:endParaRPr lang="es-ES" dirty="0"/>
        </a:p>
      </dgm:t>
    </dgm:pt>
    <dgm:pt modelId="{0CEC15F1-E937-4C6B-9F97-32BB6278BFFF}" type="parTrans" cxnId="{2D86D0EE-92AC-4A00-AD1E-35D3B1CBE3FC}">
      <dgm:prSet/>
      <dgm:spPr/>
      <dgm:t>
        <a:bodyPr/>
        <a:lstStyle/>
        <a:p>
          <a:endParaRPr lang="es-ES"/>
        </a:p>
      </dgm:t>
    </dgm:pt>
    <dgm:pt modelId="{FDE26748-DBF5-4B4D-8474-70F5E3A44F03}" type="sibTrans" cxnId="{2D86D0EE-92AC-4A00-AD1E-35D3B1CBE3FC}">
      <dgm:prSet/>
      <dgm:spPr/>
      <dgm:t>
        <a:bodyPr/>
        <a:lstStyle/>
        <a:p>
          <a:endParaRPr lang="es-ES"/>
        </a:p>
      </dgm:t>
    </dgm:pt>
    <dgm:pt modelId="{C64A5076-93A9-47F6-90CB-AAFEAA68BCEA}">
      <dgm:prSet phldrT="[Texto]"/>
      <dgm:spPr/>
      <dgm:t>
        <a:bodyPr/>
        <a:lstStyle/>
        <a:p>
          <a:r>
            <a:rPr lang="es-MX" dirty="0" smtClean="0"/>
            <a:t>Proyecto Aula: Detonante metodológico</a:t>
          </a:r>
          <a:endParaRPr lang="es-ES" dirty="0"/>
        </a:p>
      </dgm:t>
    </dgm:pt>
    <dgm:pt modelId="{03648783-F87B-4581-8C1E-EF9C7C326AE8}" type="parTrans" cxnId="{9AD9A52C-7453-4FEA-BFDA-A53EDEA3FEB4}">
      <dgm:prSet/>
      <dgm:spPr/>
      <dgm:t>
        <a:bodyPr/>
        <a:lstStyle/>
        <a:p>
          <a:endParaRPr lang="es-ES"/>
        </a:p>
      </dgm:t>
    </dgm:pt>
    <dgm:pt modelId="{A87CE221-D062-43A6-8AD2-F9D013A632F4}" type="sibTrans" cxnId="{9AD9A52C-7453-4FEA-BFDA-A53EDEA3FEB4}">
      <dgm:prSet/>
      <dgm:spPr/>
      <dgm:t>
        <a:bodyPr/>
        <a:lstStyle/>
        <a:p>
          <a:endParaRPr lang="es-ES"/>
        </a:p>
      </dgm:t>
    </dgm:pt>
    <dgm:pt modelId="{5F83454D-3C7E-4DB1-80B5-D67728A58435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Proyecto Aula </a:t>
          </a:r>
          <a:endParaRPr lang="es-ES" dirty="0"/>
        </a:p>
      </dgm:t>
    </dgm:pt>
    <dgm:pt modelId="{63C5C888-742C-4E6E-B900-50562C4BBED8}" type="parTrans" cxnId="{9F3B4337-2E9E-4DDF-A528-9CA7819AE427}">
      <dgm:prSet/>
      <dgm:spPr/>
      <dgm:t>
        <a:bodyPr/>
        <a:lstStyle/>
        <a:p>
          <a:endParaRPr lang="es-ES"/>
        </a:p>
      </dgm:t>
    </dgm:pt>
    <dgm:pt modelId="{93189049-C51B-4929-8EF2-1CB4BE227DE9}" type="sibTrans" cxnId="{9F3B4337-2E9E-4DDF-A528-9CA7819AE427}">
      <dgm:prSet/>
      <dgm:spPr/>
      <dgm:t>
        <a:bodyPr/>
        <a:lstStyle/>
        <a:p>
          <a:endParaRPr lang="es-ES"/>
        </a:p>
      </dgm:t>
    </dgm:pt>
    <dgm:pt modelId="{2531EA2A-9FE8-4F34-8025-4A8CF7B0583C}">
      <dgm:prSet phldrT="[Texto]"/>
      <dgm:spPr/>
      <dgm:t>
        <a:bodyPr/>
        <a:lstStyle/>
        <a:p>
          <a:r>
            <a:rPr lang="es-MX" dirty="0" smtClean="0"/>
            <a:t>Académico     aprendiz y facilitador</a:t>
          </a:r>
          <a:endParaRPr lang="es-ES" dirty="0"/>
        </a:p>
      </dgm:t>
    </dgm:pt>
    <dgm:pt modelId="{61480709-005A-4E5F-8105-65F1DB5BDEF1}" type="parTrans" cxnId="{9701F507-8304-445E-8A09-4A9A56A34FE8}">
      <dgm:prSet/>
      <dgm:spPr/>
      <dgm:t>
        <a:bodyPr/>
        <a:lstStyle/>
        <a:p>
          <a:endParaRPr lang="es-ES"/>
        </a:p>
      </dgm:t>
    </dgm:pt>
    <dgm:pt modelId="{08387586-D126-4789-83B5-542503934B4D}" type="sibTrans" cxnId="{9701F507-8304-445E-8A09-4A9A56A34FE8}">
      <dgm:prSet/>
      <dgm:spPr/>
      <dgm:t>
        <a:bodyPr/>
        <a:lstStyle/>
        <a:p>
          <a:endParaRPr lang="es-ES"/>
        </a:p>
      </dgm:t>
    </dgm:pt>
    <dgm:pt modelId="{68226A11-DF1D-40BD-AD21-F5B8944F381F}">
      <dgm:prSet phldrT="[Texto]"/>
      <dgm:spPr>
        <a:solidFill>
          <a:schemeClr val="bg1">
            <a:alpha val="9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Casos de éxito</a:t>
          </a:r>
          <a:endParaRPr lang="es-ES" dirty="0"/>
        </a:p>
      </dgm:t>
    </dgm:pt>
    <dgm:pt modelId="{B11B340A-0421-4386-9D05-463808BCC145}" type="parTrans" cxnId="{8E4EB77A-2331-4EDF-A1E8-70B0C5BEBFFA}">
      <dgm:prSet/>
      <dgm:spPr/>
      <dgm:t>
        <a:bodyPr/>
        <a:lstStyle/>
        <a:p>
          <a:endParaRPr lang="es-ES"/>
        </a:p>
      </dgm:t>
    </dgm:pt>
    <dgm:pt modelId="{4FA294F1-51D0-441B-89A0-5462B892F7DE}" type="sibTrans" cxnId="{8E4EB77A-2331-4EDF-A1E8-70B0C5BEBFFA}">
      <dgm:prSet/>
      <dgm:spPr/>
      <dgm:t>
        <a:bodyPr/>
        <a:lstStyle/>
        <a:p>
          <a:endParaRPr lang="es-ES"/>
        </a:p>
      </dgm:t>
    </dgm:pt>
    <dgm:pt modelId="{D8CDFDDF-BF86-4702-881C-49CE3DA666F2}">
      <dgm:prSet phldrT="[Texto]"/>
      <dgm:spPr/>
      <dgm:t>
        <a:bodyPr/>
        <a:lstStyle/>
        <a:p>
          <a:r>
            <a:rPr lang="es-MX" dirty="0" smtClean="0"/>
            <a:t>Experiencia</a:t>
          </a:r>
          <a:endParaRPr lang="es-ES" dirty="0"/>
        </a:p>
      </dgm:t>
    </dgm:pt>
    <dgm:pt modelId="{D2E1EE7A-7352-457A-BF0C-94776BB07025}" type="parTrans" cxnId="{115D2C54-6138-4259-BD41-EF0E002A0E72}">
      <dgm:prSet/>
      <dgm:spPr/>
      <dgm:t>
        <a:bodyPr/>
        <a:lstStyle/>
        <a:p>
          <a:endParaRPr lang="es-ES"/>
        </a:p>
      </dgm:t>
    </dgm:pt>
    <dgm:pt modelId="{4F558D9F-68E1-463B-8B76-F54BCD6DC16B}" type="sibTrans" cxnId="{115D2C54-6138-4259-BD41-EF0E002A0E72}">
      <dgm:prSet/>
      <dgm:spPr/>
      <dgm:t>
        <a:bodyPr/>
        <a:lstStyle/>
        <a:p>
          <a:endParaRPr lang="es-ES"/>
        </a:p>
      </dgm:t>
    </dgm:pt>
    <dgm:pt modelId="{1797F3CA-EE10-482E-A678-0FD6EFF0087F}">
      <dgm:prSet phldrT="[Texto]"/>
      <dgm:spPr/>
      <dgm:t>
        <a:bodyPr/>
        <a:lstStyle/>
        <a:p>
          <a:r>
            <a:rPr lang="es-MX" dirty="0" smtClean="0"/>
            <a:t>Creatividad y Visión</a:t>
          </a:r>
          <a:endParaRPr lang="es-ES" dirty="0"/>
        </a:p>
      </dgm:t>
    </dgm:pt>
    <dgm:pt modelId="{F175A266-5EE0-4E23-ADCA-ADC829F847A6}" type="parTrans" cxnId="{6BEFD6D8-B745-4515-AFDF-2EE952751309}">
      <dgm:prSet/>
      <dgm:spPr/>
      <dgm:t>
        <a:bodyPr/>
        <a:lstStyle/>
        <a:p>
          <a:endParaRPr lang="es-ES"/>
        </a:p>
      </dgm:t>
    </dgm:pt>
    <dgm:pt modelId="{3A00B361-93AD-4504-AAED-794FDA4F6B70}" type="sibTrans" cxnId="{6BEFD6D8-B745-4515-AFDF-2EE952751309}">
      <dgm:prSet/>
      <dgm:spPr/>
      <dgm:t>
        <a:bodyPr/>
        <a:lstStyle/>
        <a:p>
          <a:endParaRPr lang="es-ES"/>
        </a:p>
      </dgm:t>
    </dgm:pt>
    <dgm:pt modelId="{5E39C821-C4B1-44A4-9C89-5DD16702AD96}">
      <dgm:prSet phldrT="[Texto]"/>
      <dgm:spPr/>
      <dgm:t>
        <a:bodyPr/>
        <a:lstStyle/>
        <a:p>
          <a:r>
            <a:rPr lang="es-MX" dirty="0" smtClean="0"/>
            <a:t>Compromiso académico</a:t>
          </a:r>
          <a:endParaRPr lang="es-ES" dirty="0"/>
        </a:p>
      </dgm:t>
    </dgm:pt>
    <dgm:pt modelId="{EA8DFDC6-6B1F-4FF6-9566-C055EF506CC7}" type="parTrans" cxnId="{76EA84D7-F701-481F-B582-29718DAACA54}">
      <dgm:prSet/>
      <dgm:spPr/>
      <dgm:t>
        <a:bodyPr/>
        <a:lstStyle/>
        <a:p>
          <a:endParaRPr lang="es-ES"/>
        </a:p>
      </dgm:t>
    </dgm:pt>
    <dgm:pt modelId="{B97570D8-BC26-4471-B06D-BE1FCB92E457}" type="sibTrans" cxnId="{76EA84D7-F701-481F-B582-29718DAACA54}">
      <dgm:prSet/>
      <dgm:spPr/>
      <dgm:t>
        <a:bodyPr/>
        <a:lstStyle/>
        <a:p>
          <a:endParaRPr lang="es-ES"/>
        </a:p>
      </dgm:t>
    </dgm:pt>
    <dgm:pt modelId="{9AB90B15-3131-4001-9379-E926239851E3}">
      <dgm:prSet phldrT="[Texto]"/>
      <dgm:spPr/>
      <dgm:t>
        <a:bodyPr/>
        <a:lstStyle/>
        <a:p>
          <a:endParaRPr lang="es-ES" dirty="0"/>
        </a:p>
      </dgm:t>
    </dgm:pt>
    <dgm:pt modelId="{955BFB91-D2B9-40F1-82CD-517559E3AF0A}" type="parTrans" cxnId="{C5F24C61-C7DD-46AF-8891-43C3F5F2A634}">
      <dgm:prSet/>
      <dgm:spPr/>
      <dgm:t>
        <a:bodyPr/>
        <a:lstStyle/>
        <a:p>
          <a:endParaRPr lang="es-ES"/>
        </a:p>
      </dgm:t>
    </dgm:pt>
    <dgm:pt modelId="{3469785E-DFDA-411E-B9F5-59F9ED39CA15}" type="sibTrans" cxnId="{C5F24C61-C7DD-46AF-8891-43C3F5F2A634}">
      <dgm:prSet/>
      <dgm:spPr/>
      <dgm:t>
        <a:bodyPr/>
        <a:lstStyle/>
        <a:p>
          <a:endParaRPr lang="es-ES"/>
        </a:p>
      </dgm:t>
    </dgm:pt>
    <dgm:pt modelId="{FBCD7FAB-BE19-499F-AB15-0DFC8F3CFC29}">
      <dgm:prSet phldrT="[Texto]"/>
      <dgm:spPr/>
      <dgm:t>
        <a:bodyPr/>
        <a:lstStyle/>
        <a:p>
          <a:r>
            <a:rPr lang="es-MX" dirty="0" smtClean="0"/>
            <a:t>Ejes estructurales: pensamiento complejo, investigación , </a:t>
          </a:r>
          <a:r>
            <a:rPr lang="es-MX" dirty="0" err="1" smtClean="0"/>
            <a:t>TIC´s</a:t>
          </a:r>
          <a:r>
            <a:rPr lang="es-MX" dirty="0" smtClean="0"/>
            <a:t>.</a:t>
          </a:r>
          <a:endParaRPr lang="es-ES" dirty="0"/>
        </a:p>
      </dgm:t>
    </dgm:pt>
    <dgm:pt modelId="{1888AAF0-2372-43DB-AF02-107794375E60}" type="parTrans" cxnId="{621A438C-F067-4AED-9323-8F03A54E9CDA}">
      <dgm:prSet/>
      <dgm:spPr/>
      <dgm:t>
        <a:bodyPr/>
        <a:lstStyle/>
        <a:p>
          <a:endParaRPr lang="es-ES"/>
        </a:p>
      </dgm:t>
    </dgm:pt>
    <dgm:pt modelId="{EF44D2E1-0FBA-45A9-B793-07D1B40B824C}" type="sibTrans" cxnId="{621A438C-F067-4AED-9323-8F03A54E9CDA}">
      <dgm:prSet/>
      <dgm:spPr/>
      <dgm:t>
        <a:bodyPr/>
        <a:lstStyle/>
        <a:p>
          <a:endParaRPr lang="es-ES"/>
        </a:p>
      </dgm:t>
    </dgm:pt>
    <dgm:pt modelId="{D208C274-AFF1-425B-A79F-0F4321902493}">
      <dgm:prSet phldrT="[Texto]"/>
      <dgm:spPr/>
      <dgm:t>
        <a:bodyPr/>
        <a:lstStyle/>
        <a:p>
          <a:r>
            <a:rPr lang="es-MX" dirty="0" smtClean="0"/>
            <a:t>Enfoque integral de la formación</a:t>
          </a:r>
          <a:endParaRPr lang="es-ES" dirty="0"/>
        </a:p>
      </dgm:t>
    </dgm:pt>
    <dgm:pt modelId="{7A7BD847-63C7-4D40-813C-DC851D1C31D4}" type="parTrans" cxnId="{D464DC56-0DC4-4F90-93A4-CB6BD4816746}">
      <dgm:prSet/>
      <dgm:spPr/>
      <dgm:t>
        <a:bodyPr/>
        <a:lstStyle/>
        <a:p>
          <a:endParaRPr lang="es-ES"/>
        </a:p>
      </dgm:t>
    </dgm:pt>
    <dgm:pt modelId="{EF027675-2C2D-49FF-9A7B-321A4285E70D}" type="sibTrans" cxnId="{D464DC56-0DC4-4F90-93A4-CB6BD4816746}">
      <dgm:prSet/>
      <dgm:spPr/>
      <dgm:t>
        <a:bodyPr/>
        <a:lstStyle/>
        <a:p>
          <a:endParaRPr lang="es-ES"/>
        </a:p>
      </dgm:t>
    </dgm:pt>
    <dgm:pt modelId="{0C01788F-36DE-47FB-852B-A81F5B1B38F9}" type="pres">
      <dgm:prSet presAssocID="{F2475E14-F053-423D-BF18-3A83EC0E5B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AF82C6-2B2D-4C76-8DBD-A0F0385F6BBC}" type="pres">
      <dgm:prSet presAssocID="{8DC9A8CE-7BB5-4778-A636-F0DE54DD10A0}" presName="circle1" presStyleLbl="node1" presStyleIdx="0" presStyleCnt="3"/>
      <dgm:spPr>
        <a:solidFill>
          <a:srgbClr val="00B050"/>
        </a:solidFill>
      </dgm:spPr>
    </dgm:pt>
    <dgm:pt modelId="{36CE006C-99F1-4707-A6DA-C7C730F43BB3}" type="pres">
      <dgm:prSet presAssocID="{8DC9A8CE-7BB5-4778-A636-F0DE54DD10A0}" presName="space" presStyleCnt="0"/>
      <dgm:spPr/>
    </dgm:pt>
    <dgm:pt modelId="{0DB16EC2-885C-405A-A619-09A4D7778D5A}" type="pres">
      <dgm:prSet presAssocID="{8DC9A8CE-7BB5-4778-A636-F0DE54DD10A0}" presName="rect1" presStyleLbl="alignAcc1" presStyleIdx="0" presStyleCnt="3" custLinFactNeighborX="3019" custLinFactNeighborY="1358"/>
      <dgm:spPr/>
      <dgm:t>
        <a:bodyPr/>
        <a:lstStyle/>
        <a:p>
          <a:endParaRPr lang="es-ES"/>
        </a:p>
      </dgm:t>
    </dgm:pt>
    <dgm:pt modelId="{AC921401-AFD9-4724-81EB-6C86D4E29095}" type="pres">
      <dgm:prSet presAssocID="{5F83454D-3C7E-4DB1-80B5-D67728A58435}" presName="vertSpace2" presStyleLbl="node1" presStyleIdx="0" presStyleCnt="3"/>
      <dgm:spPr/>
    </dgm:pt>
    <dgm:pt modelId="{5134A12C-4DC7-4C22-9E87-FAB670DD17D3}" type="pres">
      <dgm:prSet presAssocID="{5F83454D-3C7E-4DB1-80B5-D67728A58435}" presName="circle2" presStyleLbl="node1" presStyleIdx="1" presStyleCnt="3"/>
      <dgm:spPr>
        <a:solidFill>
          <a:srgbClr val="0070C0"/>
        </a:solidFill>
      </dgm:spPr>
    </dgm:pt>
    <dgm:pt modelId="{4D910B03-E335-46FE-AE85-CEED7591B20B}" type="pres">
      <dgm:prSet presAssocID="{5F83454D-3C7E-4DB1-80B5-D67728A58435}" presName="rect2" presStyleLbl="alignAcc1" presStyleIdx="1" presStyleCnt="3"/>
      <dgm:spPr/>
      <dgm:t>
        <a:bodyPr/>
        <a:lstStyle/>
        <a:p>
          <a:endParaRPr lang="es-ES"/>
        </a:p>
      </dgm:t>
    </dgm:pt>
    <dgm:pt modelId="{27C96828-3C08-40B4-9182-77AC7005116C}" type="pres">
      <dgm:prSet presAssocID="{68226A11-DF1D-40BD-AD21-F5B8944F381F}" presName="vertSpace3" presStyleLbl="node1" presStyleIdx="1" presStyleCnt="3"/>
      <dgm:spPr/>
    </dgm:pt>
    <dgm:pt modelId="{0C71F613-AA3E-4B49-8D98-52A5EBA9689C}" type="pres">
      <dgm:prSet presAssocID="{68226A11-DF1D-40BD-AD21-F5B8944F381F}" presName="circle3" presStyleLbl="node1" presStyleIdx="2" presStyleCnt="3"/>
      <dgm:spPr>
        <a:solidFill>
          <a:schemeClr val="tx1"/>
        </a:solidFill>
      </dgm:spPr>
    </dgm:pt>
    <dgm:pt modelId="{1F9BC078-3880-4E40-8948-4EA48089DDFF}" type="pres">
      <dgm:prSet presAssocID="{68226A11-DF1D-40BD-AD21-F5B8944F381F}" presName="rect3" presStyleLbl="alignAcc1" presStyleIdx="2" presStyleCnt="3"/>
      <dgm:spPr/>
      <dgm:t>
        <a:bodyPr/>
        <a:lstStyle/>
        <a:p>
          <a:endParaRPr lang="es-ES"/>
        </a:p>
      </dgm:t>
    </dgm:pt>
    <dgm:pt modelId="{AA692CAC-7B26-4BC5-9085-B2C66555A02E}" type="pres">
      <dgm:prSet presAssocID="{8DC9A8CE-7BB5-4778-A636-F0DE54DD10A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7DA64-605D-4615-BD7B-F8517BFD4415}" type="pres">
      <dgm:prSet presAssocID="{8DC9A8CE-7BB5-4778-A636-F0DE54DD10A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73CB5E-6608-4502-841F-E66FF57F0C36}" type="pres">
      <dgm:prSet presAssocID="{5F83454D-3C7E-4DB1-80B5-D67728A5843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FD55B-6ACC-4C39-902A-A28F9947AE72}" type="pres">
      <dgm:prSet presAssocID="{5F83454D-3C7E-4DB1-80B5-D67728A5843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A8C03-326B-412A-BC46-260446502298}" type="pres">
      <dgm:prSet presAssocID="{68226A11-DF1D-40BD-AD21-F5B8944F381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2898FA-AA7D-4F81-AFD8-C9CB436898B5}" type="pres">
      <dgm:prSet presAssocID="{68226A11-DF1D-40BD-AD21-F5B8944F381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7D04A0-44E5-45AD-A45C-83509DF2D56A}" type="presOf" srcId="{8DC9A8CE-7BB5-4778-A636-F0DE54DD10A0}" destId="{AA692CAC-7B26-4BC5-9085-B2C66555A02E}" srcOrd="1" destOrd="0" presId="urn:microsoft.com/office/officeart/2005/8/layout/target3"/>
    <dgm:cxn modelId="{6BEFD6D8-B745-4515-AFDF-2EE952751309}" srcId="{68226A11-DF1D-40BD-AD21-F5B8944F381F}" destId="{1797F3CA-EE10-482E-A678-0FD6EFF0087F}" srcOrd="1" destOrd="0" parTransId="{F175A266-5EE0-4E23-ADCA-ADC829F847A6}" sibTransId="{3A00B361-93AD-4504-AAED-794FDA4F6B70}"/>
    <dgm:cxn modelId="{384A5465-C53F-453F-B918-2DCD2E50FFA3}" type="presOf" srcId="{FBCD7FAB-BE19-499F-AB15-0DFC8F3CFC29}" destId="{84EFD55B-6ACC-4C39-902A-A28F9947AE72}" srcOrd="0" destOrd="1" presId="urn:microsoft.com/office/officeart/2005/8/layout/target3"/>
    <dgm:cxn modelId="{339E2E8F-74FC-4F4A-8FD1-13180E024220}" type="presOf" srcId="{D8CDFDDF-BF86-4702-881C-49CE3DA666F2}" destId="{882898FA-AA7D-4F81-AFD8-C9CB436898B5}" srcOrd="0" destOrd="0" presId="urn:microsoft.com/office/officeart/2005/8/layout/target3"/>
    <dgm:cxn modelId="{ED7C662B-8984-4B39-9AC8-F1E89AEEF09E}" type="presOf" srcId="{2531EA2A-9FE8-4F34-8025-4A8CF7B0583C}" destId="{84EFD55B-6ACC-4C39-902A-A28F9947AE72}" srcOrd="0" destOrd="0" presId="urn:microsoft.com/office/officeart/2005/8/layout/target3"/>
    <dgm:cxn modelId="{76EA84D7-F701-481F-B582-29718DAACA54}" srcId="{68226A11-DF1D-40BD-AD21-F5B8944F381F}" destId="{5E39C821-C4B1-44A4-9C89-5DD16702AD96}" srcOrd="2" destOrd="0" parTransId="{EA8DFDC6-6B1F-4FF6-9566-C055EF506CC7}" sibTransId="{B97570D8-BC26-4471-B06D-BE1FCB92E457}"/>
    <dgm:cxn modelId="{749612E7-F913-41EB-BD1A-023A824D6B6E}" type="presOf" srcId="{D208C274-AFF1-425B-A79F-0F4321902493}" destId="{84EFD55B-6ACC-4C39-902A-A28F9947AE72}" srcOrd="0" destOrd="2" presId="urn:microsoft.com/office/officeart/2005/8/layout/target3"/>
    <dgm:cxn modelId="{B29730F5-A3FA-4B72-83D1-97720C42A85B}" type="presOf" srcId="{C64A5076-93A9-47F6-90CB-AAFEAA68BCEA}" destId="{41A7DA64-605D-4615-BD7B-F8517BFD4415}" srcOrd="0" destOrd="1" presId="urn:microsoft.com/office/officeart/2005/8/layout/target3"/>
    <dgm:cxn modelId="{98DD874F-119F-461E-B306-148201FC335A}" type="presOf" srcId="{F2475E14-F053-423D-BF18-3A83EC0E5B09}" destId="{0C01788F-36DE-47FB-852B-A81F5B1B38F9}" srcOrd="0" destOrd="0" presId="urn:microsoft.com/office/officeart/2005/8/layout/target3"/>
    <dgm:cxn modelId="{7F8AEA97-064D-4B69-B04D-63AE012FEC35}" type="presOf" srcId="{5F83454D-3C7E-4DB1-80B5-D67728A58435}" destId="{B073CB5E-6608-4502-841F-E66FF57F0C36}" srcOrd="1" destOrd="0" presId="urn:microsoft.com/office/officeart/2005/8/layout/target3"/>
    <dgm:cxn modelId="{C2320CBB-9388-49EE-8054-93B0A5A9012D}" type="presOf" srcId="{5E39C821-C4B1-44A4-9C89-5DD16702AD96}" destId="{882898FA-AA7D-4F81-AFD8-C9CB436898B5}" srcOrd="0" destOrd="2" presId="urn:microsoft.com/office/officeart/2005/8/layout/target3"/>
    <dgm:cxn modelId="{9AD9A52C-7453-4FEA-BFDA-A53EDEA3FEB4}" srcId="{8DC9A8CE-7BB5-4778-A636-F0DE54DD10A0}" destId="{C64A5076-93A9-47F6-90CB-AAFEAA68BCEA}" srcOrd="1" destOrd="0" parTransId="{03648783-F87B-4581-8C1E-EF9C7C326AE8}" sibTransId="{A87CE221-D062-43A6-8AD2-F9D013A632F4}"/>
    <dgm:cxn modelId="{9DD71187-9ABE-4E7A-A725-43A055BF5EE2}" type="presOf" srcId="{292C60E2-C248-4750-B112-BEECC2A9DFAC}" destId="{41A7DA64-605D-4615-BD7B-F8517BFD4415}" srcOrd="0" destOrd="0" presId="urn:microsoft.com/office/officeart/2005/8/layout/target3"/>
    <dgm:cxn modelId="{C5F24C61-C7DD-46AF-8891-43C3F5F2A634}" srcId="{5F83454D-3C7E-4DB1-80B5-D67728A58435}" destId="{9AB90B15-3131-4001-9379-E926239851E3}" srcOrd="3" destOrd="0" parTransId="{955BFB91-D2B9-40F1-82CD-517559E3AF0A}" sibTransId="{3469785E-DFDA-411E-B9F5-59F9ED39CA15}"/>
    <dgm:cxn modelId="{C969F7EE-B09A-42A1-8C77-B19073E8263C}" type="presOf" srcId="{68226A11-DF1D-40BD-AD21-F5B8944F381F}" destId="{1F9BC078-3880-4E40-8948-4EA48089DDFF}" srcOrd="0" destOrd="0" presId="urn:microsoft.com/office/officeart/2005/8/layout/target3"/>
    <dgm:cxn modelId="{24199C2E-2E1A-45E9-BA68-EB5BECB2629E}" type="presOf" srcId="{1797F3CA-EE10-482E-A678-0FD6EFF0087F}" destId="{882898FA-AA7D-4F81-AFD8-C9CB436898B5}" srcOrd="0" destOrd="1" presId="urn:microsoft.com/office/officeart/2005/8/layout/target3"/>
    <dgm:cxn modelId="{115D2C54-6138-4259-BD41-EF0E002A0E72}" srcId="{68226A11-DF1D-40BD-AD21-F5B8944F381F}" destId="{D8CDFDDF-BF86-4702-881C-49CE3DA666F2}" srcOrd="0" destOrd="0" parTransId="{D2E1EE7A-7352-457A-BF0C-94776BB07025}" sibTransId="{4F558D9F-68E1-463B-8B76-F54BCD6DC16B}"/>
    <dgm:cxn modelId="{6D78C24A-57CB-46A3-A83B-F6261F39F73B}" type="presOf" srcId="{9AB90B15-3131-4001-9379-E926239851E3}" destId="{84EFD55B-6ACC-4C39-902A-A28F9947AE72}" srcOrd="0" destOrd="3" presId="urn:microsoft.com/office/officeart/2005/8/layout/target3"/>
    <dgm:cxn modelId="{5A1A9A37-9A98-4B3D-991B-B5C262012AF7}" type="presOf" srcId="{68226A11-DF1D-40BD-AD21-F5B8944F381F}" destId="{6D5A8C03-326B-412A-BC46-260446502298}" srcOrd="1" destOrd="0" presId="urn:microsoft.com/office/officeart/2005/8/layout/target3"/>
    <dgm:cxn modelId="{621A438C-F067-4AED-9323-8F03A54E9CDA}" srcId="{5F83454D-3C7E-4DB1-80B5-D67728A58435}" destId="{FBCD7FAB-BE19-499F-AB15-0DFC8F3CFC29}" srcOrd="1" destOrd="0" parTransId="{1888AAF0-2372-43DB-AF02-107794375E60}" sibTransId="{EF44D2E1-0FBA-45A9-B793-07D1B40B824C}"/>
    <dgm:cxn modelId="{9F3B4337-2E9E-4DDF-A528-9CA7819AE427}" srcId="{F2475E14-F053-423D-BF18-3A83EC0E5B09}" destId="{5F83454D-3C7E-4DB1-80B5-D67728A58435}" srcOrd="1" destOrd="0" parTransId="{63C5C888-742C-4E6E-B900-50562C4BBED8}" sibTransId="{93189049-C51B-4929-8EF2-1CB4BE227DE9}"/>
    <dgm:cxn modelId="{2D86D0EE-92AC-4A00-AD1E-35D3B1CBE3FC}" srcId="{8DC9A8CE-7BB5-4778-A636-F0DE54DD10A0}" destId="{292C60E2-C248-4750-B112-BEECC2A9DFAC}" srcOrd="0" destOrd="0" parTransId="{0CEC15F1-E937-4C6B-9F97-32BB6278BFFF}" sibTransId="{FDE26748-DBF5-4B4D-8474-70F5E3A44F03}"/>
    <dgm:cxn modelId="{4F504741-8766-4F2F-A759-16CE01502D6F}" type="presOf" srcId="{8DC9A8CE-7BB5-4778-A636-F0DE54DD10A0}" destId="{0DB16EC2-885C-405A-A619-09A4D7778D5A}" srcOrd="0" destOrd="0" presId="urn:microsoft.com/office/officeart/2005/8/layout/target3"/>
    <dgm:cxn modelId="{8E4EB77A-2331-4EDF-A1E8-70B0C5BEBFFA}" srcId="{F2475E14-F053-423D-BF18-3A83EC0E5B09}" destId="{68226A11-DF1D-40BD-AD21-F5B8944F381F}" srcOrd="2" destOrd="0" parTransId="{B11B340A-0421-4386-9D05-463808BCC145}" sibTransId="{4FA294F1-51D0-441B-89A0-5462B892F7DE}"/>
    <dgm:cxn modelId="{D464DC56-0DC4-4F90-93A4-CB6BD4816746}" srcId="{5F83454D-3C7E-4DB1-80B5-D67728A58435}" destId="{D208C274-AFF1-425B-A79F-0F4321902493}" srcOrd="2" destOrd="0" parTransId="{7A7BD847-63C7-4D40-813C-DC851D1C31D4}" sibTransId="{EF027675-2C2D-49FF-9A7B-321A4285E70D}"/>
    <dgm:cxn modelId="{9701F507-8304-445E-8A09-4A9A56A34FE8}" srcId="{5F83454D-3C7E-4DB1-80B5-D67728A58435}" destId="{2531EA2A-9FE8-4F34-8025-4A8CF7B0583C}" srcOrd="0" destOrd="0" parTransId="{61480709-005A-4E5F-8105-65F1DB5BDEF1}" sibTransId="{08387586-D126-4789-83B5-542503934B4D}"/>
    <dgm:cxn modelId="{45F8A4C6-DBD1-47C4-9D2F-94D1D5562253}" srcId="{F2475E14-F053-423D-BF18-3A83EC0E5B09}" destId="{8DC9A8CE-7BB5-4778-A636-F0DE54DD10A0}" srcOrd="0" destOrd="0" parTransId="{D3DE8568-052A-4C21-9268-B2A8578540C2}" sibTransId="{D3D0F5DF-1FBE-4154-A5DB-E665D90E1F44}"/>
    <dgm:cxn modelId="{00A860C3-B030-4597-9007-9433E254F1E4}" type="presOf" srcId="{5F83454D-3C7E-4DB1-80B5-D67728A58435}" destId="{4D910B03-E335-46FE-AE85-CEED7591B20B}" srcOrd="0" destOrd="0" presId="urn:microsoft.com/office/officeart/2005/8/layout/target3"/>
    <dgm:cxn modelId="{248AB1E8-14A9-485A-88AD-4DE17973F67D}" type="presParOf" srcId="{0C01788F-36DE-47FB-852B-A81F5B1B38F9}" destId="{8FAF82C6-2B2D-4C76-8DBD-A0F0385F6BBC}" srcOrd="0" destOrd="0" presId="urn:microsoft.com/office/officeart/2005/8/layout/target3"/>
    <dgm:cxn modelId="{67DFE1B1-E59D-40AE-B3C9-25166A3BD7FE}" type="presParOf" srcId="{0C01788F-36DE-47FB-852B-A81F5B1B38F9}" destId="{36CE006C-99F1-4707-A6DA-C7C730F43BB3}" srcOrd="1" destOrd="0" presId="urn:microsoft.com/office/officeart/2005/8/layout/target3"/>
    <dgm:cxn modelId="{86D30706-72DB-4C87-B5D4-12811858F97B}" type="presParOf" srcId="{0C01788F-36DE-47FB-852B-A81F5B1B38F9}" destId="{0DB16EC2-885C-405A-A619-09A4D7778D5A}" srcOrd="2" destOrd="0" presId="urn:microsoft.com/office/officeart/2005/8/layout/target3"/>
    <dgm:cxn modelId="{4D349C02-505F-42C9-9BDC-145D8BAA60DC}" type="presParOf" srcId="{0C01788F-36DE-47FB-852B-A81F5B1B38F9}" destId="{AC921401-AFD9-4724-81EB-6C86D4E29095}" srcOrd="3" destOrd="0" presId="urn:microsoft.com/office/officeart/2005/8/layout/target3"/>
    <dgm:cxn modelId="{DE29A290-0216-4BDA-AF2D-3D681BBFAECE}" type="presParOf" srcId="{0C01788F-36DE-47FB-852B-A81F5B1B38F9}" destId="{5134A12C-4DC7-4C22-9E87-FAB670DD17D3}" srcOrd="4" destOrd="0" presId="urn:microsoft.com/office/officeart/2005/8/layout/target3"/>
    <dgm:cxn modelId="{A37F3842-6452-4674-8E6F-F6DE0288B0C8}" type="presParOf" srcId="{0C01788F-36DE-47FB-852B-A81F5B1B38F9}" destId="{4D910B03-E335-46FE-AE85-CEED7591B20B}" srcOrd="5" destOrd="0" presId="urn:microsoft.com/office/officeart/2005/8/layout/target3"/>
    <dgm:cxn modelId="{182211EA-F6AF-43F1-8B48-375A527A44FD}" type="presParOf" srcId="{0C01788F-36DE-47FB-852B-A81F5B1B38F9}" destId="{27C96828-3C08-40B4-9182-77AC7005116C}" srcOrd="6" destOrd="0" presId="urn:microsoft.com/office/officeart/2005/8/layout/target3"/>
    <dgm:cxn modelId="{BDD57B98-770B-44DA-8390-2F2498ABCCC0}" type="presParOf" srcId="{0C01788F-36DE-47FB-852B-A81F5B1B38F9}" destId="{0C71F613-AA3E-4B49-8D98-52A5EBA9689C}" srcOrd="7" destOrd="0" presId="urn:microsoft.com/office/officeart/2005/8/layout/target3"/>
    <dgm:cxn modelId="{1A1FE46D-C9F6-4068-A078-D12737381FDD}" type="presParOf" srcId="{0C01788F-36DE-47FB-852B-A81F5B1B38F9}" destId="{1F9BC078-3880-4E40-8948-4EA48089DDFF}" srcOrd="8" destOrd="0" presId="urn:microsoft.com/office/officeart/2005/8/layout/target3"/>
    <dgm:cxn modelId="{F2AB2A0F-E928-4983-BE25-C07D9BA530D8}" type="presParOf" srcId="{0C01788F-36DE-47FB-852B-A81F5B1B38F9}" destId="{AA692CAC-7B26-4BC5-9085-B2C66555A02E}" srcOrd="9" destOrd="0" presId="urn:microsoft.com/office/officeart/2005/8/layout/target3"/>
    <dgm:cxn modelId="{A6D67095-67F2-4647-8CEA-0F48CECA0AF4}" type="presParOf" srcId="{0C01788F-36DE-47FB-852B-A81F5B1B38F9}" destId="{41A7DA64-605D-4615-BD7B-F8517BFD4415}" srcOrd="10" destOrd="0" presId="urn:microsoft.com/office/officeart/2005/8/layout/target3"/>
    <dgm:cxn modelId="{5CBD2F0F-666F-4844-89EC-ECBCDF1B82AF}" type="presParOf" srcId="{0C01788F-36DE-47FB-852B-A81F5B1B38F9}" destId="{B073CB5E-6608-4502-841F-E66FF57F0C36}" srcOrd="11" destOrd="0" presId="urn:microsoft.com/office/officeart/2005/8/layout/target3"/>
    <dgm:cxn modelId="{9AFA9FD8-E0D6-47A2-926B-8E3DD313F63C}" type="presParOf" srcId="{0C01788F-36DE-47FB-852B-A81F5B1B38F9}" destId="{84EFD55B-6ACC-4C39-902A-A28F9947AE72}" srcOrd="12" destOrd="0" presId="urn:microsoft.com/office/officeart/2005/8/layout/target3"/>
    <dgm:cxn modelId="{5281066E-6E42-459B-8259-16ACF618456A}" type="presParOf" srcId="{0C01788F-36DE-47FB-852B-A81F5B1B38F9}" destId="{6D5A8C03-326B-412A-BC46-260446502298}" srcOrd="13" destOrd="0" presId="urn:microsoft.com/office/officeart/2005/8/layout/target3"/>
    <dgm:cxn modelId="{36D4CC81-02F8-4D46-8593-32453FD91336}" type="presParOf" srcId="{0C01788F-36DE-47FB-852B-A81F5B1B38F9}" destId="{882898FA-AA7D-4F81-AFD8-C9CB436898B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48530-3C32-428C-8B82-3CB1AFFAFE7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AC9A16-BC3C-4F57-BFB2-42CAEDD1E7FF}">
      <dgm:prSet phldrT="[Texto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>
              <a:solidFill>
                <a:schemeClr val="tx1"/>
              </a:solidFill>
            </a:rPr>
            <a:t>Capacitación planeada, libre y respetuosa, para  el académico  al abordar  la propuesta metodológica.</a:t>
          </a:r>
        </a:p>
        <a:p>
          <a:endParaRPr lang="es-ES" sz="1600" dirty="0"/>
        </a:p>
      </dgm:t>
    </dgm:pt>
    <dgm:pt modelId="{E6657D5B-A371-4A83-B210-AED1FF6D8E2D}" type="parTrans" cxnId="{3F0C61DB-E54D-4B06-8CEA-A2D3DDB09261}">
      <dgm:prSet/>
      <dgm:spPr/>
      <dgm:t>
        <a:bodyPr/>
        <a:lstStyle/>
        <a:p>
          <a:endParaRPr lang="es-ES"/>
        </a:p>
      </dgm:t>
    </dgm:pt>
    <dgm:pt modelId="{BEC8EF34-EF09-4904-A1A6-93C2E04D1130}" type="sibTrans" cxnId="{3F0C61DB-E54D-4B06-8CEA-A2D3DDB09261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0D4A656C-E491-49B9-BF0A-53998C3AD1EF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Aseguramiento de la calidad de los productos generados</a:t>
          </a:r>
          <a:endParaRPr lang="es-ES" b="1" dirty="0">
            <a:solidFill>
              <a:schemeClr val="tx1"/>
            </a:solidFill>
          </a:endParaRPr>
        </a:p>
      </dgm:t>
    </dgm:pt>
    <dgm:pt modelId="{5A1DDD36-EC5D-4868-8FD7-0B919D074350}" type="parTrans" cxnId="{FB3AED13-AB99-4FB6-BE23-5E4A76757C71}">
      <dgm:prSet/>
      <dgm:spPr/>
      <dgm:t>
        <a:bodyPr/>
        <a:lstStyle/>
        <a:p>
          <a:endParaRPr lang="es-ES"/>
        </a:p>
      </dgm:t>
    </dgm:pt>
    <dgm:pt modelId="{9EEC1F05-9E44-48BA-8C08-91A3DA92BF40}" type="sibTrans" cxnId="{FB3AED13-AB99-4FB6-BE23-5E4A76757C71}">
      <dgm:prSet/>
      <dgm:spPr/>
      <dgm:t>
        <a:bodyPr/>
        <a:lstStyle/>
        <a:p>
          <a:endParaRPr lang="es-ES"/>
        </a:p>
      </dgm:t>
    </dgm:pt>
    <dgm:pt modelId="{0C8466ED-688E-4AD6-972A-D209E1005CEF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Atención específica a solicitudes de asesoría personalizada a comunidades académicas por entidad</a:t>
          </a:r>
          <a:endParaRPr lang="es-ES" b="1" dirty="0">
            <a:solidFill>
              <a:schemeClr val="tx1"/>
            </a:solidFill>
          </a:endParaRPr>
        </a:p>
      </dgm:t>
    </dgm:pt>
    <dgm:pt modelId="{54575C79-DD12-43E6-8B84-792FCABA19FF}" type="parTrans" cxnId="{AFBAE485-A39F-4C0B-848A-7CF9FB94356A}">
      <dgm:prSet/>
      <dgm:spPr/>
      <dgm:t>
        <a:bodyPr/>
        <a:lstStyle/>
        <a:p>
          <a:endParaRPr lang="es-ES"/>
        </a:p>
      </dgm:t>
    </dgm:pt>
    <dgm:pt modelId="{C1647764-98B0-4040-B744-E7C64F93BFEB}" type="sibTrans" cxnId="{AFBAE485-A39F-4C0B-848A-7CF9FB94356A}">
      <dgm:prSet/>
      <dgm:spPr/>
      <dgm:t>
        <a:bodyPr/>
        <a:lstStyle/>
        <a:p>
          <a:endParaRPr lang="es-ES"/>
        </a:p>
      </dgm:t>
    </dgm:pt>
    <dgm:pt modelId="{7F4CC71B-023F-479B-AD6A-55F1E4CE070E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Apoyo a las estrategias para avance en las entidades</a:t>
          </a:r>
          <a:endParaRPr lang="es-ES" b="1" dirty="0">
            <a:solidFill>
              <a:schemeClr val="tx1"/>
            </a:solidFill>
          </a:endParaRPr>
        </a:p>
      </dgm:t>
    </dgm:pt>
    <dgm:pt modelId="{A861A54D-0394-4AB4-924F-ADCA2E868367}" type="parTrans" cxnId="{5D06B9B2-8837-489F-91DA-6799E49BC62A}">
      <dgm:prSet/>
      <dgm:spPr/>
      <dgm:t>
        <a:bodyPr/>
        <a:lstStyle/>
        <a:p>
          <a:endParaRPr lang="es-ES"/>
        </a:p>
      </dgm:t>
    </dgm:pt>
    <dgm:pt modelId="{F9A39366-019C-441C-8CDD-8E3BD3CF5558}" type="sibTrans" cxnId="{5D06B9B2-8837-489F-91DA-6799E49BC62A}">
      <dgm:prSet/>
      <dgm:spPr/>
      <dgm:t>
        <a:bodyPr/>
        <a:lstStyle/>
        <a:p>
          <a:endParaRPr lang="es-ES"/>
        </a:p>
      </dgm:t>
    </dgm:pt>
    <dgm:pt modelId="{9E639980-13C3-44BB-90D2-D3ABFD8F2353}" type="pres">
      <dgm:prSet presAssocID="{AA448530-3C32-428C-8B82-3CB1AFFAFE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F622D1-796C-47AB-A081-BAB5CE96D182}" type="pres">
      <dgm:prSet presAssocID="{AA448530-3C32-428C-8B82-3CB1AFFAFE7C}" presName="cycle" presStyleCnt="0"/>
      <dgm:spPr/>
    </dgm:pt>
    <dgm:pt modelId="{7281B522-0400-4964-B5C0-F571AC6E5B7F}" type="pres">
      <dgm:prSet presAssocID="{8DAC9A16-BC3C-4F57-BFB2-42CAEDD1E7FF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3CCF36-E468-48D2-A7E4-3AE485864E74}" type="pres">
      <dgm:prSet presAssocID="{BEC8EF34-EF09-4904-A1A6-93C2E04D1130}" presName="sibTransFirstNode" presStyleLbl="bgShp" presStyleIdx="0" presStyleCnt="1" custScaleX="136048"/>
      <dgm:spPr/>
      <dgm:t>
        <a:bodyPr/>
        <a:lstStyle/>
        <a:p>
          <a:endParaRPr lang="es-ES"/>
        </a:p>
      </dgm:t>
    </dgm:pt>
    <dgm:pt modelId="{DBD19877-4B3E-4EE0-BD88-E244C5133DB6}" type="pres">
      <dgm:prSet presAssocID="{0D4A656C-E491-49B9-BF0A-53998C3AD1E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E21030-6CA0-4AEA-8746-EFA4377220EA}" type="pres">
      <dgm:prSet presAssocID="{0C8466ED-688E-4AD6-972A-D209E1005CE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8A96D-046E-4D50-8FB6-1BAC2195B6DD}" type="pres">
      <dgm:prSet presAssocID="{7F4CC71B-023F-479B-AD6A-55F1E4CE070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A7B52C-3E6D-4F70-A389-2468FDD84DEF}" type="presOf" srcId="{0D4A656C-E491-49B9-BF0A-53998C3AD1EF}" destId="{DBD19877-4B3E-4EE0-BD88-E244C5133DB6}" srcOrd="0" destOrd="0" presId="urn:microsoft.com/office/officeart/2005/8/layout/cycle3"/>
    <dgm:cxn modelId="{BAD5F188-036F-4531-B891-CFE7272047DB}" type="presOf" srcId="{AA448530-3C32-428C-8B82-3CB1AFFAFE7C}" destId="{9E639980-13C3-44BB-90D2-D3ABFD8F2353}" srcOrd="0" destOrd="0" presId="urn:microsoft.com/office/officeart/2005/8/layout/cycle3"/>
    <dgm:cxn modelId="{5CEF6BB3-2E3F-4C56-8490-35800B0F9CAF}" type="presOf" srcId="{0C8466ED-688E-4AD6-972A-D209E1005CEF}" destId="{58E21030-6CA0-4AEA-8746-EFA4377220EA}" srcOrd="0" destOrd="0" presId="urn:microsoft.com/office/officeart/2005/8/layout/cycle3"/>
    <dgm:cxn modelId="{AFBAE485-A39F-4C0B-848A-7CF9FB94356A}" srcId="{AA448530-3C32-428C-8B82-3CB1AFFAFE7C}" destId="{0C8466ED-688E-4AD6-972A-D209E1005CEF}" srcOrd="2" destOrd="0" parTransId="{54575C79-DD12-43E6-8B84-792FCABA19FF}" sibTransId="{C1647764-98B0-4040-B744-E7C64F93BFEB}"/>
    <dgm:cxn modelId="{60ABAC29-2E39-4F2A-8B37-6B99AF37E568}" type="presOf" srcId="{8DAC9A16-BC3C-4F57-BFB2-42CAEDD1E7FF}" destId="{7281B522-0400-4964-B5C0-F571AC6E5B7F}" srcOrd="0" destOrd="0" presId="urn:microsoft.com/office/officeart/2005/8/layout/cycle3"/>
    <dgm:cxn modelId="{5D06B9B2-8837-489F-91DA-6799E49BC62A}" srcId="{AA448530-3C32-428C-8B82-3CB1AFFAFE7C}" destId="{7F4CC71B-023F-479B-AD6A-55F1E4CE070E}" srcOrd="3" destOrd="0" parTransId="{A861A54D-0394-4AB4-924F-ADCA2E868367}" sibTransId="{F9A39366-019C-441C-8CDD-8E3BD3CF5558}"/>
    <dgm:cxn modelId="{3F0C61DB-E54D-4B06-8CEA-A2D3DDB09261}" srcId="{AA448530-3C32-428C-8B82-3CB1AFFAFE7C}" destId="{8DAC9A16-BC3C-4F57-BFB2-42CAEDD1E7FF}" srcOrd="0" destOrd="0" parTransId="{E6657D5B-A371-4A83-B210-AED1FF6D8E2D}" sibTransId="{BEC8EF34-EF09-4904-A1A6-93C2E04D1130}"/>
    <dgm:cxn modelId="{BDCBA75D-62C7-4BCF-92E0-027035E94C17}" type="presOf" srcId="{7F4CC71B-023F-479B-AD6A-55F1E4CE070E}" destId="{6378A96D-046E-4D50-8FB6-1BAC2195B6DD}" srcOrd="0" destOrd="0" presId="urn:microsoft.com/office/officeart/2005/8/layout/cycle3"/>
    <dgm:cxn modelId="{0B31BF38-46AE-421E-8BC1-B6E0C1BD400C}" type="presOf" srcId="{BEC8EF34-EF09-4904-A1A6-93C2E04D1130}" destId="{943CCF36-E468-48D2-A7E4-3AE485864E74}" srcOrd="0" destOrd="0" presId="urn:microsoft.com/office/officeart/2005/8/layout/cycle3"/>
    <dgm:cxn modelId="{FB3AED13-AB99-4FB6-BE23-5E4A76757C71}" srcId="{AA448530-3C32-428C-8B82-3CB1AFFAFE7C}" destId="{0D4A656C-E491-49B9-BF0A-53998C3AD1EF}" srcOrd="1" destOrd="0" parTransId="{5A1DDD36-EC5D-4868-8FD7-0B919D074350}" sibTransId="{9EEC1F05-9E44-48BA-8C08-91A3DA92BF40}"/>
    <dgm:cxn modelId="{1DB9367E-61F7-4B18-B663-94DD97D00310}" type="presParOf" srcId="{9E639980-13C3-44BB-90D2-D3ABFD8F2353}" destId="{16F622D1-796C-47AB-A081-BAB5CE96D182}" srcOrd="0" destOrd="0" presId="urn:microsoft.com/office/officeart/2005/8/layout/cycle3"/>
    <dgm:cxn modelId="{EBC1F11B-B494-46A5-BEDD-24E24085330D}" type="presParOf" srcId="{16F622D1-796C-47AB-A081-BAB5CE96D182}" destId="{7281B522-0400-4964-B5C0-F571AC6E5B7F}" srcOrd="0" destOrd="0" presId="urn:microsoft.com/office/officeart/2005/8/layout/cycle3"/>
    <dgm:cxn modelId="{4F8C8149-173B-49B3-8C8B-88012CF4F3C8}" type="presParOf" srcId="{16F622D1-796C-47AB-A081-BAB5CE96D182}" destId="{943CCF36-E468-48D2-A7E4-3AE485864E74}" srcOrd="1" destOrd="0" presId="urn:microsoft.com/office/officeart/2005/8/layout/cycle3"/>
    <dgm:cxn modelId="{D956FEDC-7A44-4B85-801B-F4B7C18C003C}" type="presParOf" srcId="{16F622D1-796C-47AB-A081-BAB5CE96D182}" destId="{DBD19877-4B3E-4EE0-BD88-E244C5133DB6}" srcOrd="2" destOrd="0" presId="urn:microsoft.com/office/officeart/2005/8/layout/cycle3"/>
    <dgm:cxn modelId="{1D005A06-AB50-439A-951A-C9650A496AFC}" type="presParOf" srcId="{16F622D1-796C-47AB-A081-BAB5CE96D182}" destId="{58E21030-6CA0-4AEA-8746-EFA4377220EA}" srcOrd="3" destOrd="0" presId="urn:microsoft.com/office/officeart/2005/8/layout/cycle3"/>
    <dgm:cxn modelId="{6F7B2DDF-14B8-4BF8-8784-A43462C36697}" type="presParOf" srcId="{16F622D1-796C-47AB-A081-BAB5CE96D182}" destId="{6378A96D-046E-4D50-8FB6-1BAC2195B6D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07053-B08E-4B7B-8D2E-00E0D25C8C2C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252FCE-DF9B-4051-8F76-D46BD3FA485B}">
      <dgm:prSet phldrT="[Texto]" phldr="1"/>
      <dgm:spPr/>
      <dgm:t>
        <a:bodyPr/>
        <a:lstStyle/>
        <a:p>
          <a:endParaRPr lang="es-ES"/>
        </a:p>
      </dgm:t>
    </dgm:pt>
    <dgm:pt modelId="{A451FD87-E110-4551-B2A8-2D2CD93BC13A}" type="parTrans" cxnId="{7A0BA85D-16AF-4833-BA00-2FDD9F89B3FA}">
      <dgm:prSet/>
      <dgm:spPr/>
      <dgm:t>
        <a:bodyPr/>
        <a:lstStyle/>
        <a:p>
          <a:endParaRPr lang="es-ES"/>
        </a:p>
      </dgm:t>
    </dgm:pt>
    <dgm:pt modelId="{E5AA069C-6F81-4F91-B64D-2E2453BF8731}" type="sibTrans" cxnId="{7A0BA85D-16AF-4833-BA00-2FDD9F89B3FA}">
      <dgm:prSet/>
      <dgm:spPr/>
      <dgm:t>
        <a:bodyPr/>
        <a:lstStyle/>
        <a:p>
          <a:endParaRPr lang="es-ES"/>
        </a:p>
      </dgm:t>
    </dgm:pt>
    <dgm:pt modelId="{E98D9ACC-C6C3-4606-BCD4-F3DA6E075F61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2400" dirty="0" smtClean="0"/>
            <a:t>Participación de 81 académicos en el Foro Regional de Innovación educativa.</a:t>
          </a:r>
          <a:endParaRPr lang="es-ES" sz="2400" dirty="0"/>
        </a:p>
      </dgm:t>
    </dgm:pt>
    <dgm:pt modelId="{10191CE4-3A63-4331-970D-A07EA60741D2}" type="parTrans" cxnId="{08FBFAE9-0789-48E0-9613-DB1CC1CD1A70}">
      <dgm:prSet/>
      <dgm:spPr/>
      <dgm:t>
        <a:bodyPr/>
        <a:lstStyle/>
        <a:p>
          <a:endParaRPr lang="es-ES"/>
        </a:p>
      </dgm:t>
    </dgm:pt>
    <dgm:pt modelId="{9AA6A362-53F7-4396-89FF-DE7739AB9F7A}" type="sibTrans" cxnId="{08FBFAE9-0789-48E0-9613-DB1CC1CD1A70}">
      <dgm:prSet/>
      <dgm:spPr/>
      <dgm:t>
        <a:bodyPr/>
        <a:lstStyle/>
        <a:p>
          <a:endParaRPr lang="es-ES"/>
        </a:p>
      </dgm:t>
    </dgm:pt>
    <dgm:pt modelId="{FFE715E1-541D-4470-8F70-E123C7A8BD70}">
      <dgm:prSet phldrT="[Texto]" phldr="1"/>
      <dgm:spPr/>
      <dgm:t>
        <a:bodyPr/>
        <a:lstStyle/>
        <a:p>
          <a:endParaRPr lang="es-ES"/>
        </a:p>
      </dgm:t>
    </dgm:pt>
    <dgm:pt modelId="{960D7AE8-6C13-459B-A029-8C149BAF056A}" type="parTrans" cxnId="{DCCDAB1A-56AA-464F-B6DB-D283E7654397}">
      <dgm:prSet/>
      <dgm:spPr/>
      <dgm:t>
        <a:bodyPr/>
        <a:lstStyle/>
        <a:p>
          <a:endParaRPr lang="es-ES"/>
        </a:p>
      </dgm:t>
    </dgm:pt>
    <dgm:pt modelId="{C0356B19-FC67-4737-B857-3270B7132F1C}" type="sibTrans" cxnId="{DCCDAB1A-56AA-464F-B6DB-D283E7654397}">
      <dgm:prSet/>
      <dgm:spPr/>
      <dgm:t>
        <a:bodyPr/>
        <a:lstStyle/>
        <a:p>
          <a:endParaRPr lang="es-ES"/>
        </a:p>
      </dgm:t>
    </dgm:pt>
    <dgm:pt modelId="{FCCEB9D9-0616-4B14-BA50-93CC3A17C555}">
      <dgm:prSet phldrT="[Texto]"/>
      <dgm:spPr>
        <a:solidFill>
          <a:schemeClr val="tx1"/>
        </a:solidFill>
      </dgm:spPr>
      <dgm:t>
        <a:bodyPr/>
        <a:lstStyle/>
        <a:p>
          <a:r>
            <a:rPr lang="es-ES" dirty="0" smtClean="0"/>
            <a:t>5 ponencias presentadas en el Foro Estatal realizado en Xalapa.</a:t>
          </a:r>
          <a:endParaRPr lang="es-ES" dirty="0"/>
        </a:p>
      </dgm:t>
    </dgm:pt>
    <dgm:pt modelId="{4BAEE41E-E5D4-4AB3-BD70-A4C384810BAC}" type="parTrans" cxnId="{5FD28B74-62FC-4094-8679-1273B87EDBBB}">
      <dgm:prSet/>
      <dgm:spPr/>
      <dgm:t>
        <a:bodyPr/>
        <a:lstStyle/>
        <a:p>
          <a:endParaRPr lang="es-ES"/>
        </a:p>
      </dgm:t>
    </dgm:pt>
    <dgm:pt modelId="{7CAA04DA-0826-463B-9823-87733196FC06}" type="sibTrans" cxnId="{5FD28B74-62FC-4094-8679-1273B87EDBBB}">
      <dgm:prSet/>
      <dgm:spPr/>
      <dgm:t>
        <a:bodyPr/>
        <a:lstStyle/>
        <a:p>
          <a:endParaRPr lang="es-ES"/>
        </a:p>
      </dgm:t>
    </dgm:pt>
    <dgm:pt modelId="{A3551442-6D5A-4C36-A852-E767BAE7B7B2}">
      <dgm:prSet phldrT="[Texto]" phldr="1"/>
      <dgm:spPr/>
      <dgm:t>
        <a:bodyPr/>
        <a:lstStyle/>
        <a:p>
          <a:endParaRPr lang="es-ES" dirty="0"/>
        </a:p>
      </dgm:t>
    </dgm:pt>
    <dgm:pt modelId="{5DC0A16E-A351-4964-A66C-4A5183D13D0A}" type="parTrans" cxnId="{2CEB286F-CEC0-4661-B373-D45F6922F5ED}">
      <dgm:prSet/>
      <dgm:spPr/>
      <dgm:t>
        <a:bodyPr/>
        <a:lstStyle/>
        <a:p>
          <a:endParaRPr lang="es-ES"/>
        </a:p>
      </dgm:t>
    </dgm:pt>
    <dgm:pt modelId="{C4C24260-A136-407E-9295-294C67BDCA2D}" type="sibTrans" cxnId="{2CEB286F-CEC0-4661-B373-D45F6922F5ED}">
      <dgm:prSet/>
      <dgm:spPr/>
      <dgm:t>
        <a:bodyPr/>
        <a:lstStyle/>
        <a:p>
          <a:endParaRPr lang="es-ES"/>
        </a:p>
      </dgm:t>
    </dgm:pt>
    <dgm:pt modelId="{E8C31D4F-197A-4F4C-B3BD-2DEE7689EFE4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Integración de la Red de Innovación Educativa (RIE-VER), que promueve y respalda las acciones encaminadas a desarrollar los </a:t>
          </a:r>
          <a:r>
            <a:rPr lang="es-ES" dirty="0" err="1" smtClean="0"/>
            <a:t>DIM´s</a:t>
          </a:r>
          <a:r>
            <a:rPr lang="es-ES" dirty="0" smtClean="0"/>
            <a:t>.</a:t>
          </a:r>
          <a:endParaRPr lang="es-ES" dirty="0"/>
        </a:p>
      </dgm:t>
    </dgm:pt>
    <dgm:pt modelId="{92181253-0E72-4344-AC4F-AF296B7FAC6C}" type="parTrans" cxnId="{7AA7E9CB-40E9-44EA-8C27-F1E98B8AF4E6}">
      <dgm:prSet/>
      <dgm:spPr/>
      <dgm:t>
        <a:bodyPr/>
        <a:lstStyle/>
        <a:p>
          <a:endParaRPr lang="es-ES"/>
        </a:p>
      </dgm:t>
    </dgm:pt>
    <dgm:pt modelId="{31B9822C-EF7F-4244-8001-94D565F18300}" type="sibTrans" cxnId="{7AA7E9CB-40E9-44EA-8C27-F1E98B8AF4E6}">
      <dgm:prSet/>
      <dgm:spPr/>
      <dgm:t>
        <a:bodyPr/>
        <a:lstStyle/>
        <a:p>
          <a:endParaRPr lang="es-ES"/>
        </a:p>
      </dgm:t>
    </dgm:pt>
    <dgm:pt modelId="{E4295D66-176D-45A7-9861-65C55B84C1CE}">
      <dgm:prSet phldrT="[Texto]"/>
      <dgm:spPr>
        <a:solidFill>
          <a:schemeClr val="tx1"/>
        </a:solidFill>
      </dgm:spPr>
      <dgm:t>
        <a:bodyPr/>
        <a:lstStyle/>
        <a:p>
          <a:endParaRPr lang="es-ES" dirty="0"/>
        </a:p>
      </dgm:t>
    </dgm:pt>
    <dgm:pt modelId="{F2483EC4-70B9-440A-81C3-4E824B7F4757}" type="parTrans" cxnId="{07D5D985-3F03-4FBA-8187-91FAB1F64282}">
      <dgm:prSet/>
      <dgm:spPr/>
      <dgm:t>
        <a:bodyPr/>
        <a:lstStyle/>
        <a:p>
          <a:endParaRPr lang="es-ES"/>
        </a:p>
      </dgm:t>
    </dgm:pt>
    <dgm:pt modelId="{E16F2470-41D2-41DB-B366-8A33E8211504}" type="sibTrans" cxnId="{07D5D985-3F03-4FBA-8187-91FAB1F64282}">
      <dgm:prSet/>
      <dgm:spPr/>
      <dgm:t>
        <a:bodyPr/>
        <a:lstStyle/>
        <a:p>
          <a:endParaRPr lang="es-ES"/>
        </a:p>
      </dgm:t>
    </dgm:pt>
    <dgm:pt modelId="{003EC765-0636-4AA4-B0F4-BA25C2B65735}">
      <dgm:prSet phldrT="[Texto]"/>
      <dgm:spPr>
        <a:solidFill>
          <a:schemeClr val="tx1"/>
        </a:solidFill>
      </dgm:spPr>
      <dgm:t>
        <a:bodyPr/>
        <a:lstStyle/>
        <a:p>
          <a:endParaRPr lang="es-ES" dirty="0"/>
        </a:p>
      </dgm:t>
    </dgm:pt>
    <dgm:pt modelId="{9BDD1B5A-A19B-4855-8333-5F5204FEC77B}" type="parTrans" cxnId="{2662E817-DE76-4DF4-B9F2-22CFA85E3188}">
      <dgm:prSet/>
      <dgm:spPr/>
      <dgm:t>
        <a:bodyPr/>
        <a:lstStyle/>
        <a:p>
          <a:endParaRPr lang="es-ES"/>
        </a:p>
      </dgm:t>
    </dgm:pt>
    <dgm:pt modelId="{296DC074-4CDD-41C5-A5AF-04171BFA35AB}" type="sibTrans" cxnId="{2662E817-DE76-4DF4-B9F2-22CFA85E3188}">
      <dgm:prSet/>
      <dgm:spPr/>
      <dgm:t>
        <a:bodyPr/>
        <a:lstStyle/>
        <a:p>
          <a:endParaRPr lang="es-ES"/>
        </a:p>
      </dgm:t>
    </dgm:pt>
    <dgm:pt modelId="{F9019CA4-2D45-4E6D-9827-56D7183B4BCE}" type="pres">
      <dgm:prSet presAssocID="{25507053-B08E-4B7B-8D2E-00E0D25C8C2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9AE91B3-73B0-4046-A4F7-C1E5E2B66B90}" type="pres">
      <dgm:prSet presAssocID="{B9252FCE-DF9B-4051-8F76-D46BD3FA485B}" presName="compositeNode" presStyleCnt="0">
        <dgm:presLayoutVars>
          <dgm:bulletEnabled val="1"/>
        </dgm:presLayoutVars>
      </dgm:prSet>
      <dgm:spPr/>
    </dgm:pt>
    <dgm:pt modelId="{4F9E7560-F2DD-449A-B943-27C32076B8F9}" type="pres">
      <dgm:prSet presAssocID="{B9252FCE-DF9B-4051-8F76-D46BD3FA485B}" presName="image" presStyleLbl="fgImgPlace1" presStyleIdx="0" presStyleCnt="3" custScaleX="198512" custScaleY="1609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0945DD-7BEF-41E1-B6D7-A034194EAFD2}" type="pres">
      <dgm:prSet presAssocID="{B9252FCE-DF9B-4051-8F76-D46BD3FA485B}" presName="childNode" presStyleLbl="node1" presStyleIdx="0" presStyleCnt="3" custScaleX="135453" custLinFactNeighborX="-7812" custLinFactNeighborY="67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EB4E8-261E-454E-BEEF-090A093F1A86}" type="pres">
      <dgm:prSet presAssocID="{B9252FCE-DF9B-4051-8F76-D46BD3FA485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0ED96-C767-41AF-B38F-A4DF42ACF19D}" type="pres">
      <dgm:prSet presAssocID="{E5AA069C-6F81-4F91-B64D-2E2453BF8731}" presName="sibTrans" presStyleCnt="0"/>
      <dgm:spPr/>
    </dgm:pt>
    <dgm:pt modelId="{3690E15A-F180-49BD-AFB3-FF88AE6F7C32}" type="pres">
      <dgm:prSet presAssocID="{FFE715E1-541D-4470-8F70-E123C7A8BD70}" presName="compositeNode" presStyleCnt="0">
        <dgm:presLayoutVars>
          <dgm:bulletEnabled val="1"/>
        </dgm:presLayoutVars>
      </dgm:prSet>
      <dgm:spPr/>
    </dgm:pt>
    <dgm:pt modelId="{F6908E08-E237-424A-A987-2DCC6C3748C9}" type="pres">
      <dgm:prSet presAssocID="{FFE715E1-541D-4470-8F70-E123C7A8BD70}" presName="image" presStyleLbl="fgImgPlace1" presStyleIdx="1" presStyleCnt="3" custScaleX="174015" custScaleY="179628" custLinFactNeighborX="774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294B8C-4B1C-418C-9EB8-FCB4BFD30718}" type="pres">
      <dgm:prSet presAssocID="{FFE715E1-541D-4470-8F70-E123C7A8BD70}" presName="childNode" presStyleLbl="node1" presStyleIdx="1" presStyleCnt="3" custScaleX="127994" custLinFactNeighborX="-155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99E1D-BD1B-4C1A-9399-DD6BAF6E8126}" type="pres">
      <dgm:prSet presAssocID="{FFE715E1-541D-4470-8F70-E123C7A8BD7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34EB5-7D2B-4FD0-87A5-68BE11D016C3}" type="pres">
      <dgm:prSet presAssocID="{C0356B19-FC67-4737-B857-3270B7132F1C}" presName="sibTrans" presStyleCnt="0"/>
      <dgm:spPr/>
    </dgm:pt>
    <dgm:pt modelId="{2ECB1B7B-27CD-4F27-9AA9-9C1B9242CE1F}" type="pres">
      <dgm:prSet presAssocID="{A3551442-6D5A-4C36-A852-E767BAE7B7B2}" presName="compositeNode" presStyleCnt="0">
        <dgm:presLayoutVars>
          <dgm:bulletEnabled val="1"/>
        </dgm:presLayoutVars>
      </dgm:prSet>
      <dgm:spPr/>
    </dgm:pt>
    <dgm:pt modelId="{0B037D04-5497-49AF-9C23-D8C6030EB821}" type="pres">
      <dgm:prSet presAssocID="{A3551442-6D5A-4C36-A852-E767BAE7B7B2}" presName="image" presStyleLbl="fgImgPlace1" presStyleIdx="2" presStyleCnt="3" custScaleX="162033" custScaleY="170278" custLinFactX="80897" custLinFactNeighborX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B78FDE-ED38-49EA-B3B0-B74FF9E32B11}" type="pres">
      <dgm:prSet presAssocID="{A3551442-6D5A-4C36-A852-E767BAE7B7B2}" presName="childNode" presStyleLbl="node1" presStyleIdx="2" presStyleCnt="3" custScaleX="132361" custLinFactNeighborX="-34086" custLinFactNeighborY="78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A07A7-DAB3-47A3-98AE-AF397653E0A6}" type="pres">
      <dgm:prSet presAssocID="{A3551442-6D5A-4C36-A852-E767BAE7B7B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B9A1CE-91AA-49FD-A6B8-12692ED3A566}" type="presOf" srcId="{003EC765-0636-4AA4-B0F4-BA25C2B65735}" destId="{01294B8C-4B1C-418C-9EB8-FCB4BFD30718}" srcOrd="0" destOrd="1" presId="urn:microsoft.com/office/officeart/2005/8/layout/hList2#1"/>
    <dgm:cxn modelId="{989D9C80-1F9C-4F26-8F0C-C2B9BE8E0331}" type="presOf" srcId="{FCCEB9D9-0616-4B14-BA50-93CC3A17C555}" destId="{01294B8C-4B1C-418C-9EB8-FCB4BFD30718}" srcOrd="0" destOrd="2" presId="urn:microsoft.com/office/officeart/2005/8/layout/hList2#1"/>
    <dgm:cxn modelId="{5FD28B74-62FC-4094-8679-1273B87EDBBB}" srcId="{FFE715E1-541D-4470-8F70-E123C7A8BD70}" destId="{FCCEB9D9-0616-4B14-BA50-93CC3A17C555}" srcOrd="2" destOrd="0" parTransId="{4BAEE41E-E5D4-4AB3-BD70-A4C384810BAC}" sibTransId="{7CAA04DA-0826-463B-9823-87733196FC06}"/>
    <dgm:cxn modelId="{C7142126-C5CA-4894-A724-0D6A8630B970}" type="presOf" srcId="{B9252FCE-DF9B-4051-8F76-D46BD3FA485B}" destId="{670EB4E8-261E-454E-BEEF-090A093F1A86}" srcOrd="0" destOrd="0" presId="urn:microsoft.com/office/officeart/2005/8/layout/hList2#1"/>
    <dgm:cxn modelId="{E7D8B71E-D340-4DED-9EA3-FAA949FC90F8}" type="presOf" srcId="{E8C31D4F-197A-4F4C-B3BD-2DEE7689EFE4}" destId="{76B78FDE-ED38-49EA-B3B0-B74FF9E32B11}" srcOrd="0" destOrd="0" presId="urn:microsoft.com/office/officeart/2005/8/layout/hList2#1"/>
    <dgm:cxn modelId="{2226B1E8-F789-48BE-827A-85A821986B5A}" type="presOf" srcId="{E4295D66-176D-45A7-9861-65C55B84C1CE}" destId="{01294B8C-4B1C-418C-9EB8-FCB4BFD30718}" srcOrd="0" destOrd="0" presId="urn:microsoft.com/office/officeart/2005/8/layout/hList2#1"/>
    <dgm:cxn modelId="{2CEB286F-CEC0-4661-B373-D45F6922F5ED}" srcId="{25507053-B08E-4B7B-8D2E-00E0D25C8C2C}" destId="{A3551442-6D5A-4C36-A852-E767BAE7B7B2}" srcOrd="2" destOrd="0" parTransId="{5DC0A16E-A351-4964-A66C-4A5183D13D0A}" sibTransId="{C4C24260-A136-407E-9295-294C67BDCA2D}"/>
    <dgm:cxn modelId="{96673968-AE1B-4BED-8339-A4AF21ECF5F9}" type="presOf" srcId="{25507053-B08E-4B7B-8D2E-00E0D25C8C2C}" destId="{F9019CA4-2D45-4E6D-9827-56D7183B4BCE}" srcOrd="0" destOrd="0" presId="urn:microsoft.com/office/officeart/2005/8/layout/hList2#1"/>
    <dgm:cxn modelId="{07D5D985-3F03-4FBA-8187-91FAB1F64282}" srcId="{FFE715E1-541D-4470-8F70-E123C7A8BD70}" destId="{E4295D66-176D-45A7-9861-65C55B84C1CE}" srcOrd="0" destOrd="0" parTransId="{F2483EC4-70B9-440A-81C3-4E824B7F4757}" sibTransId="{E16F2470-41D2-41DB-B366-8A33E8211504}"/>
    <dgm:cxn modelId="{54307CC1-8A2E-42A7-9167-65459724CB8F}" type="presOf" srcId="{A3551442-6D5A-4C36-A852-E767BAE7B7B2}" destId="{D6AA07A7-DAB3-47A3-98AE-AF397653E0A6}" srcOrd="0" destOrd="0" presId="urn:microsoft.com/office/officeart/2005/8/layout/hList2#1"/>
    <dgm:cxn modelId="{47A387FE-1935-4B43-AB7B-46840B9F8C1E}" type="presOf" srcId="{FFE715E1-541D-4470-8F70-E123C7A8BD70}" destId="{EE899E1D-BD1B-4C1A-9399-DD6BAF6E8126}" srcOrd="0" destOrd="0" presId="urn:microsoft.com/office/officeart/2005/8/layout/hList2#1"/>
    <dgm:cxn modelId="{30C320D3-21EE-472A-A843-576654CE5A45}" type="presOf" srcId="{E98D9ACC-C6C3-4606-BCD4-F3DA6E075F61}" destId="{580945DD-7BEF-41E1-B6D7-A034194EAFD2}" srcOrd="0" destOrd="0" presId="urn:microsoft.com/office/officeart/2005/8/layout/hList2#1"/>
    <dgm:cxn modelId="{08FBFAE9-0789-48E0-9613-DB1CC1CD1A70}" srcId="{B9252FCE-DF9B-4051-8F76-D46BD3FA485B}" destId="{E98D9ACC-C6C3-4606-BCD4-F3DA6E075F61}" srcOrd="0" destOrd="0" parTransId="{10191CE4-3A63-4331-970D-A07EA60741D2}" sibTransId="{9AA6A362-53F7-4396-89FF-DE7739AB9F7A}"/>
    <dgm:cxn modelId="{7A0BA85D-16AF-4833-BA00-2FDD9F89B3FA}" srcId="{25507053-B08E-4B7B-8D2E-00E0D25C8C2C}" destId="{B9252FCE-DF9B-4051-8F76-D46BD3FA485B}" srcOrd="0" destOrd="0" parTransId="{A451FD87-E110-4551-B2A8-2D2CD93BC13A}" sibTransId="{E5AA069C-6F81-4F91-B64D-2E2453BF8731}"/>
    <dgm:cxn modelId="{7AA7E9CB-40E9-44EA-8C27-F1E98B8AF4E6}" srcId="{A3551442-6D5A-4C36-A852-E767BAE7B7B2}" destId="{E8C31D4F-197A-4F4C-B3BD-2DEE7689EFE4}" srcOrd="0" destOrd="0" parTransId="{92181253-0E72-4344-AC4F-AF296B7FAC6C}" sibTransId="{31B9822C-EF7F-4244-8001-94D565F18300}"/>
    <dgm:cxn modelId="{2662E817-DE76-4DF4-B9F2-22CFA85E3188}" srcId="{FFE715E1-541D-4470-8F70-E123C7A8BD70}" destId="{003EC765-0636-4AA4-B0F4-BA25C2B65735}" srcOrd="1" destOrd="0" parTransId="{9BDD1B5A-A19B-4855-8333-5F5204FEC77B}" sibTransId="{296DC074-4CDD-41C5-A5AF-04171BFA35AB}"/>
    <dgm:cxn modelId="{DCCDAB1A-56AA-464F-B6DB-D283E7654397}" srcId="{25507053-B08E-4B7B-8D2E-00E0D25C8C2C}" destId="{FFE715E1-541D-4470-8F70-E123C7A8BD70}" srcOrd="1" destOrd="0" parTransId="{960D7AE8-6C13-459B-A029-8C149BAF056A}" sibTransId="{C0356B19-FC67-4737-B857-3270B7132F1C}"/>
    <dgm:cxn modelId="{E3C0747F-07F5-4224-8AEB-E20E0B8892D1}" type="presParOf" srcId="{F9019CA4-2D45-4E6D-9827-56D7183B4BCE}" destId="{29AE91B3-73B0-4046-A4F7-C1E5E2B66B90}" srcOrd="0" destOrd="0" presId="urn:microsoft.com/office/officeart/2005/8/layout/hList2#1"/>
    <dgm:cxn modelId="{9E43ABCA-0F02-4E69-A08C-F4D31E2D507E}" type="presParOf" srcId="{29AE91B3-73B0-4046-A4F7-C1E5E2B66B90}" destId="{4F9E7560-F2DD-449A-B943-27C32076B8F9}" srcOrd="0" destOrd="0" presId="urn:microsoft.com/office/officeart/2005/8/layout/hList2#1"/>
    <dgm:cxn modelId="{D7A2385E-F71F-4BF4-B855-3F17BBDE745D}" type="presParOf" srcId="{29AE91B3-73B0-4046-A4F7-C1E5E2B66B90}" destId="{580945DD-7BEF-41E1-B6D7-A034194EAFD2}" srcOrd="1" destOrd="0" presId="urn:microsoft.com/office/officeart/2005/8/layout/hList2#1"/>
    <dgm:cxn modelId="{21526429-863D-4C7E-A0F6-6748DE421C11}" type="presParOf" srcId="{29AE91B3-73B0-4046-A4F7-C1E5E2B66B90}" destId="{670EB4E8-261E-454E-BEEF-090A093F1A86}" srcOrd="2" destOrd="0" presId="urn:microsoft.com/office/officeart/2005/8/layout/hList2#1"/>
    <dgm:cxn modelId="{8E6895D5-8262-4260-90FF-B276D3C05A4E}" type="presParOf" srcId="{F9019CA4-2D45-4E6D-9827-56D7183B4BCE}" destId="{8D60ED96-C767-41AF-B38F-A4DF42ACF19D}" srcOrd="1" destOrd="0" presId="urn:microsoft.com/office/officeart/2005/8/layout/hList2#1"/>
    <dgm:cxn modelId="{A1313737-2F7A-43D0-8077-944B157E6144}" type="presParOf" srcId="{F9019CA4-2D45-4E6D-9827-56D7183B4BCE}" destId="{3690E15A-F180-49BD-AFB3-FF88AE6F7C32}" srcOrd="2" destOrd="0" presId="urn:microsoft.com/office/officeart/2005/8/layout/hList2#1"/>
    <dgm:cxn modelId="{379D8FC5-CB64-4D4F-85CD-D080F50D5C1F}" type="presParOf" srcId="{3690E15A-F180-49BD-AFB3-FF88AE6F7C32}" destId="{F6908E08-E237-424A-A987-2DCC6C3748C9}" srcOrd="0" destOrd="0" presId="urn:microsoft.com/office/officeart/2005/8/layout/hList2#1"/>
    <dgm:cxn modelId="{3867F5F5-F0F8-4B09-BACA-AA4033A2D0D4}" type="presParOf" srcId="{3690E15A-F180-49BD-AFB3-FF88AE6F7C32}" destId="{01294B8C-4B1C-418C-9EB8-FCB4BFD30718}" srcOrd="1" destOrd="0" presId="urn:microsoft.com/office/officeart/2005/8/layout/hList2#1"/>
    <dgm:cxn modelId="{E73B3E10-B9EC-4FB0-B0E8-61025DB5192F}" type="presParOf" srcId="{3690E15A-F180-49BD-AFB3-FF88AE6F7C32}" destId="{EE899E1D-BD1B-4C1A-9399-DD6BAF6E8126}" srcOrd="2" destOrd="0" presId="urn:microsoft.com/office/officeart/2005/8/layout/hList2#1"/>
    <dgm:cxn modelId="{3C99550B-3813-4600-949D-BB8BA0DD5B0D}" type="presParOf" srcId="{F9019CA4-2D45-4E6D-9827-56D7183B4BCE}" destId="{F6534EB5-7D2B-4FD0-87A5-68BE11D016C3}" srcOrd="3" destOrd="0" presId="urn:microsoft.com/office/officeart/2005/8/layout/hList2#1"/>
    <dgm:cxn modelId="{CABA7EB0-AE9F-4A60-9E5A-B41B1F570C03}" type="presParOf" srcId="{F9019CA4-2D45-4E6D-9827-56D7183B4BCE}" destId="{2ECB1B7B-27CD-4F27-9AA9-9C1B9242CE1F}" srcOrd="4" destOrd="0" presId="urn:microsoft.com/office/officeart/2005/8/layout/hList2#1"/>
    <dgm:cxn modelId="{0F52018F-3B8D-40CC-B00B-E227A7BEAA42}" type="presParOf" srcId="{2ECB1B7B-27CD-4F27-9AA9-9C1B9242CE1F}" destId="{0B037D04-5497-49AF-9C23-D8C6030EB821}" srcOrd="0" destOrd="0" presId="urn:microsoft.com/office/officeart/2005/8/layout/hList2#1"/>
    <dgm:cxn modelId="{312410E1-8DE9-42CD-AF59-08FE68783595}" type="presParOf" srcId="{2ECB1B7B-27CD-4F27-9AA9-9C1B9242CE1F}" destId="{76B78FDE-ED38-49EA-B3B0-B74FF9E32B11}" srcOrd="1" destOrd="0" presId="urn:microsoft.com/office/officeart/2005/8/layout/hList2#1"/>
    <dgm:cxn modelId="{4C0A5E2E-26AB-400D-B272-8E690B50203F}" type="presParOf" srcId="{2ECB1B7B-27CD-4F27-9AA9-9C1B9242CE1F}" destId="{D6AA07A7-DAB3-47A3-98AE-AF397653E0A6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F82C6-2B2D-4C76-8DBD-A0F0385F6BBC}">
      <dsp:nvSpPr>
        <dsp:cNvPr id="0" name=""/>
        <dsp:cNvSpPr/>
      </dsp:nvSpPr>
      <dsp:spPr>
        <a:xfrm>
          <a:off x="0" y="187930"/>
          <a:ext cx="4925347" cy="4925347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16EC2-885C-405A-A619-09A4D7778D5A}">
      <dsp:nvSpPr>
        <dsp:cNvPr id="0" name=""/>
        <dsp:cNvSpPr/>
      </dsp:nvSpPr>
      <dsp:spPr>
        <a:xfrm>
          <a:off x="2462673" y="254816"/>
          <a:ext cx="5746238" cy="4925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UV </a:t>
          </a:r>
          <a:endParaRPr lang="es-ES" sz="4100" kern="1200" dirty="0"/>
        </a:p>
      </dsp:txBody>
      <dsp:txXfrm>
        <a:off x="2462673" y="254816"/>
        <a:ext cx="2873119" cy="1477607"/>
      </dsp:txXfrm>
    </dsp:sp>
    <dsp:sp modelId="{5134A12C-4DC7-4C22-9E87-FAB670DD17D3}">
      <dsp:nvSpPr>
        <dsp:cNvPr id="0" name=""/>
        <dsp:cNvSpPr/>
      </dsp:nvSpPr>
      <dsp:spPr>
        <a:xfrm>
          <a:off x="861937" y="1665537"/>
          <a:ext cx="3201472" cy="3201472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0B03-E335-46FE-AE85-CEED7591B20B}">
      <dsp:nvSpPr>
        <dsp:cNvPr id="0" name=""/>
        <dsp:cNvSpPr/>
      </dsp:nvSpPr>
      <dsp:spPr>
        <a:xfrm>
          <a:off x="2462673" y="1665537"/>
          <a:ext cx="5746238" cy="3201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Proyecto Aula </a:t>
          </a:r>
          <a:endParaRPr lang="es-ES" sz="4100" kern="1200" dirty="0"/>
        </a:p>
      </dsp:txBody>
      <dsp:txXfrm>
        <a:off x="2462673" y="1665537"/>
        <a:ext cx="2873119" cy="1477602"/>
      </dsp:txXfrm>
    </dsp:sp>
    <dsp:sp modelId="{0C71F613-AA3E-4B49-8D98-52A5EBA9689C}">
      <dsp:nvSpPr>
        <dsp:cNvPr id="0" name=""/>
        <dsp:cNvSpPr/>
      </dsp:nvSpPr>
      <dsp:spPr>
        <a:xfrm>
          <a:off x="1723872" y="3143140"/>
          <a:ext cx="1477602" cy="1477602"/>
        </a:xfrm>
        <a:prstGeom prst="pie">
          <a:avLst>
            <a:gd name="adj1" fmla="val 540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BC078-3880-4E40-8948-4EA48089DDFF}">
      <dsp:nvSpPr>
        <dsp:cNvPr id="0" name=""/>
        <dsp:cNvSpPr/>
      </dsp:nvSpPr>
      <dsp:spPr>
        <a:xfrm>
          <a:off x="2462673" y="3143140"/>
          <a:ext cx="5746238" cy="147760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Casos de éxito</a:t>
          </a:r>
          <a:endParaRPr lang="es-ES" sz="4100" kern="1200" dirty="0"/>
        </a:p>
      </dsp:txBody>
      <dsp:txXfrm>
        <a:off x="2462673" y="3143140"/>
        <a:ext cx="2873119" cy="1477602"/>
      </dsp:txXfrm>
    </dsp:sp>
    <dsp:sp modelId="{41A7DA64-605D-4615-BD7B-F8517BFD4415}">
      <dsp:nvSpPr>
        <dsp:cNvPr id="0" name=""/>
        <dsp:cNvSpPr/>
      </dsp:nvSpPr>
      <dsp:spPr>
        <a:xfrm>
          <a:off x="5335792" y="187930"/>
          <a:ext cx="2873119" cy="14776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MEIF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Proyecto Aula: Detonante metodológico</a:t>
          </a:r>
          <a:endParaRPr lang="es-ES" sz="1500" kern="1200" dirty="0"/>
        </a:p>
      </dsp:txBody>
      <dsp:txXfrm>
        <a:off x="5335792" y="187930"/>
        <a:ext cx="2873119" cy="1477607"/>
      </dsp:txXfrm>
    </dsp:sp>
    <dsp:sp modelId="{84EFD55B-6ACC-4C39-902A-A28F9947AE72}">
      <dsp:nvSpPr>
        <dsp:cNvPr id="0" name=""/>
        <dsp:cNvSpPr/>
      </dsp:nvSpPr>
      <dsp:spPr>
        <a:xfrm>
          <a:off x="5335792" y="1665537"/>
          <a:ext cx="2873119" cy="14776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Académico     aprendiz y facilitador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Ejes estructurales: pensamiento complejo, investigación , </a:t>
          </a:r>
          <a:r>
            <a:rPr lang="es-MX" sz="1500" kern="1200" dirty="0" err="1" smtClean="0"/>
            <a:t>TIC´s</a:t>
          </a:r>
          <a:r>
            <a:rPr lang="es-MX" sz="1500" kern="1200" dirty="0" smtClean="0"/>
            <a:t>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Enfoque integral de la formación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5335792" y="1665537"/>
        <a:ext cx="2873119" cy="1477602"/>
      </dsp:txXfrm>
    </dsp:sp>
    <dsp:sp modelId="{882898FA-AA7D-4F81-AFD8-C9CB436898B5}">
      <dsp:nvSpPr>
        <dsp:cNvPr id="0" name=""/>
        <dsp:cNvSpPr/>
      </dsp:nvSpPr>
      <dsp:spPr>
        <a:xfrm>
          <a:off x="5335792" y="3143140"/>
          <a:ext cx="2873119" cy="14776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Experiencia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Creatividad y Visión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Compromiso académico</a:t>
          </a:r>
          <a:endParaRPr lang="es-ES" sz="1500" kern="1200" dirty="0"/>
        </a:p>
      </dsp:txBody>
      <dsp:txXfrm>
        <a:off x="5335792" y="3143140"/>
        <a:ext cx="2873119" cy="1477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CCF36-E468-48D2-A7E4-3AE485864E74}">
      <dsp:nvSpPr>
        <dsp:cNvPr id="0" name=""/>
        <dsp:cNvSpPr/>
      </dsp:nvSpPr>
      <dsp:spPr>
        <a:xfrm>
          <a:off x="633247" y="-114597"/>
          <a:ext cx="6617872" cy="4864365"/>
        </a:xfrm>
        <a:prstGeom prst="circularArrow">
          <a:avLst>
            <a:gd name="adj1" fmla="val 4668"/>
            <a:gd name="adj2" fmla="val 272909"/>
            <a:gd name="adj3" fmla="val 12903236"/>
            <a:gd name="adj4" fmla="val 17982033"/>
            <a:gd name="adj5" fmla="val 484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1B522-0400-4964-B5C0-F571AC6E5B7F}">
      <dsp:nvSpPr>
        <dsp:cNvPr id="0" name=""/>
        <dsp:cNvSpPr/>
      </dsp:nvSpPr>
      <dsp:spPr>
        <a:xfrm>
          <a:off x="2352221" y="980"/>
          <a:ext cx="3179925" cy="158996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smtClean="0">
              <a:solidFill>
                <a:schemeClr val="tx1"/>
              </a:solidFill>
            </a:rPr>
            <a:t>Capacitación planeada, libre y respetuosa, para  el académico  al abordar  la propuesta metodológica.</a:t>
          </a:r>
        </a:p>
        <a:p>
          <a:pPr lvl="0" algn="ctr">
            <a:spcBef>
              <a:spcPct val="0"/>
            </a:spcBef>
          </a:pPr>
          <a:endParaRPr lang="es-ES" sz="1600" kern="1200" dirty="0"/>
        </a:p>
      </dsp:txBody>
      <dsp:txXfrm>
        <a:off x="2429837" y="78596"/>
        <a:ext cx="3024693" cy="1434730"/>
      </dsp:txXfrm>
    </dsp:sp>
    <dsp:sp modelId="{DBD19877-4B3E-4EE0-BD88-E244C5133DB6}">
      <dsp:nvSpPr>
        <dsp:cNvPr id="0" name=""/>
        <dsp:cNvSpPr/>
      </dsp:nvSpPr>
      <dsp:spPr>
        <a:xfrm>
          <a:off x="4098851" y="1747610"/>
          <a:ext cx="3179925" cy="158996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Aseguramiento de la calidad de los productos generados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4176467" y="1825226"/>
        <a:ext cx="3024693" cy="1434730"/>
      </dsp:txXfrm>
    </dsp:sp>
    <dsp:sp modelId="{58E21030-6CA0-4AEA-8746-EFA4377220EA}">
      <dsp:nvSpPr>
        <dsp:cNvPr id="0" name=""/>
        <dsp:cNvSpPr/>
      </dsp:nvSpPr>
      <dsp:spPr>
        <a:xfrm>
          <a:off x="2352221" y="3494240"/>
          <a:ext cx="3179925" cy="15899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Atención específica a solicitudes de asesoría personalizada a comunidades académicas por entidad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429837" y="3571856"/>
        <a:ext cx="3024693" cy="1434730"/>
      </dsp:txXfrm>
    </dsp:sp>
    <dsp:sp modelId="{6378A96D-046E-4D50-8FB6-1BAC2195B6DD}">
      <dsp:nvSpPr>
        <dsp:cNvPr id="0" name=""/>
        <dsp:cNvSpPr/>
      </dsp:nvSpPr>
      <dsp:spPr>
        <a:xfrm>
          <a:off x="605590" y="1747610"/>
          <a:ext cx="3179925" cy="1589962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Apoyo a las estrategias para avance en las entidades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683206" y="1825226"/>
        <a:ext cx="3024693" cy="1434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EB4E8-261E-454E-BEEF-090A093F1A86}">
      <dsp:nvSpPr>
        <dsp:cNvPr id="0" name=""/>
        <dsp:cNvSpPr/>
      </dsp:nvSpPr>
      <dsp:spPr>
        <a:xfrm rot="16200000">
          <a:off x="-1517380" y="2605102"/>
          <a:ext cx="3875799" cy="32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629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-1517380" y="2605102"/>
        <a:ext cx="3875799" cy="324618"/>
      </dsp:txXfrm>
    </dsp:sp>
    <dsp:sp modelId="{580945DD-7BEF-41E1-B6D7-A034194EAFD2}">
      <dsp:nvSpPr>
        <dsp:cNvPr id="0" name=""/>
        <dsp:cNvSpPr/>
      </dsp:nvSpPr>
      <dsp:spPr>
        <a:xfrm>
          <a:off x="169885" y="1090042"/>
          <a:ext cx="2190196" cy="387579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86295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Participación de 81 académicos en el Foro Regional de Innovación educativa.</a:t>
          </a:r>
          <a:endParaRPr lang="es-ES" sz="2400" kern="1200" dirty="0"/>
        </a:p>
      </dsp:txBody>
      <dsp:txXfrm>
        <a:off x="169885" y="1090042"/>
        <a:ext cx="2190196" cy="3875799"/>
      </dsp:txXfrm>
    </dsp:sp>
    <dsp:sp modelId="{4F9E7560-F2DD-449A-B943-27C32076B8F9}">
      <dsp:nvSpPr>
        <dsp:cNvPr id="0" name=""/>
        <dsp:cNvSpPr/>
      </dsp:nvSpPr>
      <dsp:spPr>
        <a:xfrm>
          <a:off x="-61577" y="203095"/>
          <a:ext cx="1288811" cy="10450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99E1D-BD1B-4C1A-9399-DD6BAF6E8126}">
      <dsp:nvSpPr>
        <dsp:cNvPr id="0" name=""/>
        <dsp:cNvSpPr/>
      </dsp:nvSpPr>
      <dsp:spPr>
        <a:xfrm rot="16200000">
          <a:off x="1364533" y="2665669"/>
          <a:ext cx="3875799" cy="32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629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/>
        </a:p>
      </dsp:txBody>
      <dsp:txXfrm>
        <a:off x="1364533" y="2665669"/>
        <a:ext cx="3875799" cy="324618"/>
      </dsp:txXfrm>
    </dsp:sp>
    <dsp:sp modelId="{01294B8C-4B1C-418C-9EB8-FCB4BFD30718}">
      <dsp:nvSpPr>
        <dsp:cNvPr id="0" name=""/>
        <dsp:cNvSpPr/>
      </dsp:nvSpPr>
      <dsp:spPr>
        <a:xfrm>
          <a:off x="2987323" y="890078"/>
          <a:ext cx="2069588" cy="387579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286295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5 ponencias presentadas en el Foro Estatal realizado en Xalapa.</a:t>
          </a:r>
          <a:endParaRPr lang="es-ES" sz="2000" kern="1200" dirty="0"/>
        </a:p>
      </dsp:txBody>
      <dsp:txXfrm>
        <a:off x="2987323" y="890078"/>
        <a:ext cx="2069588" cy="3875799"/>
      </dsp:txXfrm>
    </dsp:sp>
    <dsp:sp modelId="{F6908E08-E237-424A-A987-2DCC6C3748C9}">
      <dsp:nvSpPr>
        <dsp:cNvPr id="0" name=""/>
        <dsp:cNvSpPr/>
      </dsp:nvSpPr>
      <dsp:spPr>
        <a:xfrm>
          <a:off x="3402840" y="203095"/>
          <a:ext cx="1129768" cy="11662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A07A7-DAB3-47A3-98AE-AF397653E0A6}">
      <dsp:nvSpPr>
        <dsp:cNvPr id="0" name=""/>
        <dsp:cNvSpPr/>
      </dsp:nvSpPr>
      <dsp:spPr>
        <a:xfrm rot="16200000">
          <a:off x="4147247" y="2635317"/>
          <a:ext cx="3875799" cy="324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629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/>
        </a:p>
      </dsp:txBody>
      <dsp:txXfrm>
        <a:off x="4147247" y="2635317"/>
        <a:ext cx="3875799" cy="324618"/>
      </dsp:txXfrm>
    </dsp:sp>
    <dsp:sp modelId="{76B78FDE-ED38-49EA-B3B0-B74FF9E32B11}">
      <dsp:nvSpPr>
        <dsp:cNvPr id="0" name=""/>
        <dsp:cNvSpPr/>
      </dsp:nvSpPr>
      <dsp:spPr>
        <a:xfrm>
          <a:off x="5434676" y="1093174"/>
          <a:ext cx="2140200" cy="387579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286295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Integración de la Red de Innovación Educativa (RIE-VER), que promueve y respalda las acciones encaminadas a desarrollar los </a:t>
          </a:r>
          <a:r>
            <a:rPr lang="es-ES" sz="2000" kern="1200" dirty="0" err="1" smtClean="0"/>
            <a:t>DIM´s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>
        <a:off x="5434676" y="1093174"/>
        <a:ext cx="2140200" cy="3875799"/>
      </dsp:txXfrm>
    </dsp:sp>
    <dsp:sp modelId="{0B037D04-5497-49AF-9C23-D8C6030EB821}">
      <dsp:nvSpPr>
        <dsp:cNvPr id="0" name=""/>
        <dsp:cNvSpPr/>
      </dsp:nvSpPr>
      <dsp:spPr>
        <a:xfrm>
          <a:off x="6895916" y="203095"/>
          <a:ext cx="1051976" cy="110550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F6F26E-9835-47DB-818F-99420B0E4BDB}" type="datetimeFigureOut">
              <a:rPr lang="es-MX"/>
              <a:pPr>
                <a:defRPr/>
              </a:pPr>
              <a:t>06/04/2013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B689EF-A424-4589-BBEB-DE46F11EC2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29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4886" r="19777" b="6067"/>
          <a:stretch>
            <a:fillRect/>
          </a:stretch>
        </p:blipFill>
        <p:spPr bwMode="auto">
          <a:xfrm>
            <a:off x="107950" y="2271713"/>
            <a:ext cx="3849688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375848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46FC-6270-4D95-BB5F-B74FE85E0B54}" type="datetime1">
              <a:rPr lang="en-US"/>
              <a:pPr>
                <a:defRPr/>
              </a:pPr>
              <a:t>4/6/2013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s-MX" sz="11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t>9 y 10 de Abril 2013 </a:t>
            </a:r>
          </a:p>
        </p:txBody>
      </p:sp>
    </p:spTree>
    <p:extLst>
      <p:ext uri="{BB962C8B-B14F-4D97-AF65-F5344CB8AC3E}">
        <p14:creationId xmlns:p14="http://schemas.microsoft.com/office/powerpoint/2010/main" val="20464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BB53-A4B1-43BA-B9C5-461844CFB047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A6B2-0C23-4290-846D-D4F65E6482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0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6BED-8CB9-4248-A811-12D7FDF2457A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817B-A0C5-44CE-9022-CF7221DC16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9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96A6-5BCE-4310-94AE-6EDD3F72A2EF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D79-E989-4485-ACBA-E79FA7C1F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589A-3FA1-4B9D-93BB-2AEF1412D51C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BA2B-BEEF-480D-AD20-1EDDB19D52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7B36-23CE-4179-BD2F-E65846F1F128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CE4A-D405-4C50-B9CA-A2B1E6A443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5452-A382-482F-87AC-FFF269002764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61B7-82E3-4DCA-9BBA-D1E224C148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794385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87450" y="167640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25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0F0863-F4DA-4866-9DD6-7F68AECFAD4D}" type="datetime1">
              <a:rPr lang="en-US"/>
              <a:pPr>
                <a:defRPr/>
              </a:pPr>
              <a:t>4/6/2013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45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6F13D-6B55-4F41-A9AD-F8D4808337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4886" r="19777" b="6067"/>
          <a:stretch>
            <a:fillRect/>
          </a:stretch>
        </p:blipFill>
        <p:spPr bwMode="auto">
          <a:xfrm>
            <a:off x="42863" y="1341438"/>
            <a:ext cx="1081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37565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El Proyecto Aula como estrategia para la innovación de las Prácticas docentes en la Región Veracruz</a:t>
            </a:r>
            <a:endParaRPr lang="en-US" sz="3200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851275" y="4221163"/>
            <a:ext cx="5292725" cy="2209800"/>
          </a:xfrm>
        </p:spPr>
        <p:txBody>
          <a:bodyPr/>
          <a:lstStyle/>
          <a:p>
            <a:pPr eaLnBrk="1" hangingPunct="1"/>
            <a:r>
              <a:rPr lang="en-US" sz="2600" b="1" smtClean="0"/>
              <a:t>M.C.E.. Irma Patricia Mota Flores</a:t>
            </a:r>
          </a:p>
          <a:p>
            <a:pPr eaLnBrk="1" hangingPunct="1"/>
            <a:r>
              <a:rPr lang="en-US" sz="2600" b="1" smtClean="0"/>
              <a:t>M.I. Alberto Pedro Lorandi Medina</a:t>
            </a:r>
          </a:p>
          <a:p>
            <a:pPr eaLnBrk="1" hangingPunct="1"/>
            <a:r>
              <a:rPr lang="en-US" sz="2600" b="1" smtClean="0"/>
              <a:t> Dra. Guadalupe R. Capetillo Hdez. 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</p:txBody>
      </p:sp>
      <p:sp>
        <p:nvSpPr>
          <p:cNvPr id="3076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dirty="0" smtClean="0"/>
              <a:t>Abril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Directrices</a:t>
            </a:r>
            <a:endParaRPr lang="es-ES" dirty="0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0" y="2349500"/>
            <a:ext cx="9144000" cy="4508500"/>
          </a:xfrm>
        </p:spPr>
        <p:txBody>
          <a:bodyPr/>
          <a:lstStyle/>
          <a:p>
            <a:pPr eaLnBrk="1" hangingPunct="1">
              <a:lnSpc>
                <a:spcPts val="3838"/>
              </a:lnSpc>
            </a:pPr>
            <a:r>
              <a:rPr lang="es-MX" sz="2800" smtClean="0"/>
              <a:t>Fortalecer la gestión, optimizar y disponer de apoyos institucionales (metodológicos o humanos), que fortalezcan la dinámica de trabajo establecida.</a:t>
            </a:r>
            <a:endParaRPr lang="es-ES" sz="2800" smtClean="0"/>
          </a:p>
          <a:p>
            <a:pPr eaLnBrk="1" hangingPunct="1">
              <a:lnSpc>
                <a:spcPts val="3838"/>
              </a:lnSpc>
            </a:pPr>
            <a:r>
              <a:rPr lang="es-MX" sz="2800" smtClean="0"/>
              <a:t>Sensibilizar a la comunidad, reconocer el trabajo colegiado, como elemento nodal para la adquisición  de competencias</a:t>
            </a:r>
          </a:p>
          <a:p>
            <a:pPr eaLnBrk="1" hangingPunct="1">
              <a:lnSpc>
                <a:spcPts val="3838"/>
              </a:lnSpc>
            </a:pPr>
            <a:r>
              <a:rPr lang="es-MX" sz="2800" smtClean="0"/>
              <a:t>Asegurar la calidad y el cumplimiento del perfil de egreso. </a:t>
            </a:r>
            <a:endParaRPr lang="es-ES" sz="2800" smtClean="0"/>
          </a:p>
          <a:p>
            <a:pPr eaLnBrk="1" hangingPunct="1">
              <a:lnSpc>
                <a:spcPts val="3838"/>
              </a:lnSpc>
            </a:pPr>
            <a:r>
              <a:rPr lang="es-MX" sz="2800" smtClean="0"/>
              <a:t>Partir de las necesidades de capacitación actuales para </a:t>
            </a:r>
            <a:r>
              <a:rPr lang="es-ES" sz="2800" smtClean="0"/>
              <a:t>e</a:t>
            </a:r>
            <a:r>
              <a:rPr lang="es-MX" sz="2800" smtClean="0"/>
              <a:t>nriquecer oferta del ProFA 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b="1" smtClean="0"/>
              <a:t>Referencias Bibliográficas:</a:t>
            </a:r>
            <a:endParaRPr lang="es-ES" smtClean="0"/>
          </a:p>
          <a:p>
            <a:pPr eaLnBrk="1" hangingPunct="1">
              <a:buFont typeface="Arial" charset="0"/>
              <a:buNone/>
            </a:pPr>
            <a:r>
              <a:rPr lang="es-MX" sz="2400" smtClean="0"/>
              <a:t>     Grupo ACET. Reporte de participación de académicos por región, Aula. U.V. Mayo 2012.</a:t>
            </a:r>
          </a:p>
          <a:p>
            <a:pPr eaLnBrk="1" hangingPunct="1">
              <a:buFont typeface="Arial" charset="0"/>
              <a:buNone/>
            </a:pPr>
            <a:endParaRPr lang="es-ES" sz="2400" smtClean="0"/>
          </a:p>
          <a:p>
            <a:pPr eaLnBrk="1" hangingPunct="1">
              <a:buFont typeface="Arial" charset="0"/>
              <a:buNone/>
            </a:pPr>
            <a:r>
              <a:rPr lang="es-MX" sz="2400" smtClean="0"/>
              <a:t>     Dirección General de Desarrollo Académico e Innovación Educativa. Universidad Veracruzana. Estadísticas Institucionales, 2012.</a:t>
            </a:r>
          </a:p>
          <a:p>
            <a:pPr eaLnBrk="1" hangingPunct="1">
              <a:buFont typeface="Arial" charset="0"/>
              <a:buNone/>
            </a:pPr>
            <a:endParaRPr lang="es-ES" sz="2400" smtClean="0"/>
          </a:p>
          <a:p>
            <a:pPr eaLnBrk="1" hangingPunct="1">
              <a:buFont typeface="Arial" charset="0"/>
              <a:buNone/>
            </a:pPr>
            <a:r>
              <a:rPr lang="es-MX" sz="2400" smtClean="0"/>
              <a:t>     Vice Rectoría Veracruz, Boca del Rio. Coordinación Regional de Proyecto Aula. Veracruz. Informe Aula. Noviembre 2012</a:t>
            </a:r>
            <a:endParaRPr lang="es-ES" sz="2400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Resumen 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5AD69-0007-4524-9E75-76BE97291F05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  <p:sp>
        <p:nvSpPr>
          <p:cNvPr id="5124" name="13 Marcador de contenido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703763"/>
          </a:xfrm>
        </p:spPr>
        <p:txBody>
          <a:bodyPr/>
          <a:lstStyle/>
          <a:p>
            <a:pPr eaLnBrk="1" hangingPunct="1"/>
            <a:r>
              <a:rPr lang="es-MX" smtClean="0"/>
              <a:t>El Proyecto Aula,  detonante metodológico de cambios en las prácticas docentes en la UV.</a:t>
            </a:r>
            <a:endParaRPr lang="es-MX" b="1" smtClean="0"/>
          </a:p>
          <a:p>
            <a:pPr eaLnBrk="1" hangingPunct="1"/>
            <a:r>
              <a:rPr lang="es-MX" smtClean="0"/>
              <a:t>Participación regional de  574 académicos </a:t>
            </a:r>
          </a:p>
          <a:p>
            <a:pPr eaLnBrk="1" hangingPunct="1">
              <a:buFont typeface="Arial" charset="0"/>
              <a:buNone/>
            </a:pPr>
            <a:r>
              <a:rPr lang="es-MX" sz="2600" smtClean="0"/>
              <a:t>     (todas las áreas, tres grupos G1, G2 y G3)</a:t>
            </a:r>
            <a:endParaRPr lang="es-MX" smtClean="0"/>
          </a:p>
          <a:p>
            <a:pPr eaLnBrk="1" hangingPunct="1"/>
            <a:r>
              <a:rPr lang="es-MX" smtClean="0"/>
              <a:t>82 docentes  facilitadores</a:t>
            </a:r>
          </a:p>
          <a:p>
            <a:pPr eaLnBrk="1" hangingPunct="1"/>
            <a:r>
              <a:rPr lang="es-MX" smtClean="0"/>
              <a:t> El Proyecto es identificado en la comunidad UV  como elemento enriquecedor del proceso A-E.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14438" y="53975"/>
            <a:ext cx="7943850" cy="10572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817FE-332A-4C0A-A846-BB8F3D3B997F}" type="slidenum">
              <a:rPr lang="es-MX"/>
              <a:pPr>
                <a:defRPr/>
              </a:pPr>
              <a:t>3</a:t>
            </a:fld>
            <a:endParaRPr lang="es-MX" dirty="0"/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755576" y="1556792"/>
          <a:ext cx="820891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Acciones 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DD966-A12D-4F35-97D8-B8AE8371B42D}" type="slidenum">
              <a:rPr lang="es-MX"/>
              <a:pPr>
                <a:defRPr/>
              </a:pPr>
              <a:t>4</a:t>
            </a:fld>
            <a:endParaRPr lang="es-MX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259632" y="1772816"/>
          <a:ext cx="7884368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57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Participación por regiones: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2628900"/>
          <a:ext cx="9143998" cy="319405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94846"/>
                <a:gridCol w="1162374"/>
                <a:gridCol w="1162373"/>
                <a:gridCol w="1162373"/>
                <a:gridCol w="1239864"/>
                <a:gridCol w="1084881"/>
                <a:gridCol w="1007390"/>
                <a:gridCol w="929897"/>
              </a:tblGrid>
              <a:tr h="584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Región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Académicos G1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Académicos G2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Académicos G3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Académicos G3 bis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Total de académicos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Entregó Diseño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Entregó Reporte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Xalapa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256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524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463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1285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833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454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Veracruz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16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131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312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115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574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397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208</a:t>
                      </a:r>
                      <a:endParaRPr lang="es-MX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Poza Rica – Tuxpan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111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219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119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465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339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177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Orizaba – Córdoba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390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131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Coatzacoalcos – Minatitlán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111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200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349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252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126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Total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103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706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1460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794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3063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2064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1096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6227763" y="3500438"/>
            <a:ext cx="865187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253" name="9 Rectángulo"/>
          <p:cNvSpPr>
            <a:spLocks noChangeArrowheads="1"/>
          </p:cNvSpPr>
          <p:nvPr/>
        </p:nvSpPr>
        <p:spPr bwMode="auto">
          <a:xfrm>
            <a:off x="0" y="61674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>
                <a:cs typeface="Arial" charset="0"/>
              </a:rPr>
              <a:t>Nota: Incluye SEA y UVI. No se incluyen institutos.</a:t>
            </a:r>
          </a:p>
          <a:p>
            <a:r>
              <a:rPr lang="es-MX" sz="1600">
                <a:cs typeface="Arial" charset="0"/>
              </a:rPr>
              <a:t>De los 2064 docentes que entregaron sus  D.I,  1096  concluyeron su reporte de aplicación.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057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Resultados regionales</a:t>
            </a:r>
            <a:endParaRPr lang="es-ES" dirty="0" smtClean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/>
        </p:nvGraphicFramePr>
        <p:xfrm>
          <a:off x="0" y="2852738"/>
          <a:ext cx="9144000" cy="1280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3648"/>
                <a:gridCol w="1944216"/>
                <a:gridCol w="864096"/>
                <a:gridCol w="2088232"/>
                <a:gridCol w="1440160"/>
                <a:gridCol w="1403648"/>
              </a:tblGrid>
              <a:tr h="45697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Región</a:t>
                      </a:r>
                      <a:endParaRPr lang="es-ES" sz="24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Académicos</a:t>
                      </a:r>
                      <a:endParaRPr lang="es-ES" sz="24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PTC</a:t>
                      </a:r>
                      <a:endParaRPr lang="es-ES" sz="24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Participantes</a:t>
                      </a:r>
                      <a:endParaRPr lang="es-ES" sz="24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Diseños</a:t>
                      </a:r>
                      <a:endParaRPr lang="es-ES" sz="24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Reportes</a:t>
                      </a:r>
                      <a:endParaRPr lang="es-ES" sz="2400" dirty="0"/>
                    </a:p>
                  </a:txBody>
                  <a:tcPr marT="45697" marB="45697"/>
                </a:tc>
              </a:tr>
              <a:tr h="822552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Veracruz</a:t>
                      </a:r>
                      <a:endParaRPr lang="es-ES" sz="2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893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397</a:t>
                      </a:r>
                      <a:endParaRPr lang="es-ES" sz="2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574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397  (76.75%)</a:t>
                      </a:r>
                      <a:endParaRPr lang="es-ES" sz="2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208</a:t>
                      </a:r>
                      <a:endParaRPr lang="es-ES" sz="2400" dirty="0" smtClean="0"/>
                    </a:p>
                    <a:p>
                      <a:pPr algn="ctr"/>
                      <a:r>
                        <a:rPr lang="es-MX" sz="2400" dirty="0" smtClean="0"/>
                        <a:t>(44.09</a:t>
                      </a:r>
                      <a:r>
                        <a:rPr lang="es-MX" sz="2400" baseline="0" dirty="0" smtClean="0"/>
                        <a:t> %)</a:t>
                      </a:r>
                      <a:endParaRPr lang="es-ES" sz="2400" b="1" dirty="0"/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9242" name="5 CuadroTexto"/>
          <p:cNvSpPr txBox="1">
            <a:spLocks noChangeArrowheads="1"/>
          </p:cNvSpPr>
          <p:nvPr/>
        </p:nvSpPr>
        <p:spPr bwMode="auto">
          <a:xfrm>
            <a:off x="3348038" y="5373688"/>
            <a:ext cx="2328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2400" b="1">
                <a:latin typeface="Calibri" pitchFamily="34" charset="0"/>
              </a:rPr>
              <a:t>*82 Facilitadores</a:t>
            </a:r>
            <a:endParaRPr lang="es-E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Cierre de 2012</a:t>
            </a:r>
            <a:endParaRPr lang="es-ES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1412776"/>
          <a:ext cx="8064450" cy="49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Propuesta</a:t>
            </a:r>
            <a:endParaRPr lang="es-MX" dirty="0"/>
          </a:p>
        </p:txBody>
      </p:sp>
      <p:sp>
        <p:nvSpPr>
          <p:cNvPr id="11267" name="4 Marcador de contenido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7956550" cy="5946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MX" sz="3000" smtClean="0"/>
              <a:t>“ La mayor riqueza de una institución son sus recursos humanos,  por lo que se propone capitalizar la gran fortaleza de la comunidad académica  que cuenta con elementos capacitados, participantes activos y constantes durante la implementación del Proyecto Aula. </a:t>
            </a:r>
          </a:p>
          <a:p>
            <a:pPr eaLnBrk="1" hangingPunct="1">
              <a:buFont typeface="Arial" charset="0"/>
              <a:buNone/>
            </a:pPr>
            <a:r>
              <a:rPr lang="es-MX" sz="3000" smtClean="0"/>
              <a:t>    Designar a dichos académicos para que guíen el trabajo de las academias y coadyuven en la  consolidación de las acciones institucionales para la innovación educativa.”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9660-CE92-455C-84E4-55DCC3D1A241}" type="slidenum">
              <a:rPr lang="es-MX"/>
              <a:pPr>
                <a:defRPr/>
              </a:pPr>
              <a:t>8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Directrices…</a:t>
            </a:r>
            <a:endParaRPr 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773238"/>
            <a:ext cx="8459787" cy="5300662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ts val="384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Sistematizar las actividades de la academia, para asegurar una participación responsable y comprometida con la formación de los estudiantes.</a:t>
            </a:r>
          </a:p>
          <a:p>
            <a:pPr algn="just" eaLnBrk="1" fontAlgn="auto" hangingPunct="1">
              <a:lnSpc>
                <a:spcPts val="384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algn="just" eaLnBrk="1" fontAlgn="auto" hangingPunct="1">
              <a:lnSpc>
                <a:spcPts val="384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Reconocer experiencias de éxito, intercambio de vivencias,  comunicación y colaboración.</a:t>
            </a:r>
          </a:p>
          <a:p>
            <a:pPr algn="just" eaLnBrk="1" fontAlgn="auto" hangingPunct="1">
              <a:lnSpc>
                <a:spcPts val="384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Visualizar escenarios de aprendizaje</a:t>
            </a:r>
            <a:r>
              <a:rPr lang="es-MX" b="1" dirty="0" smtClean="0"/>
              <a:t> </a:t>
            </a:r>
            <a:r>
              <a:rPr lang="es-MX" dirty="0" smtClean="0"/>
              <a:t>que aseguren la adquisición de competencias que distingan al egresado.</a:t>
            </a:r>
            <a:endParaRPr lang="es-E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667</TotalTime>
  <Words>606</Words>
  <Application>Microsoft Office PowerPoint</Application>
  <PresentationFormat>Presentación en pantalla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PresentationPro_ConservationGlobeVideo</vt:lpstr>
      <vt:lpstr>El Proyecto Aula como estrategia para la innovación de las Prácticas docentes en la Región Veracruz</vt:lpstr>
      <vt:lpstr>Resumen </vt:lpstr>
      <vt:lpstr>Contexto</vt:lpstr>
      <vt:lpstr>Acciones </vt:lpstr>
      <vt:lpstr>Participación por regiones:</vt:lpstr>
      <vt:lpstr>Resultados regionales</vt:lpstr>
      <vt:lpstr>Cierre de 2012</vt:lpstr>
      <vt:lpstr>Propuesta</vt:lpstr>
      <vt:lpstr>Directrices…</vt:lpstr>
      <vt:lpstr>Directrices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M.I. Alberto Pedro Lorandi Medina</dc:creator>
  <dc:description>animated 2010 green global template from PresentationPro.com</dc:description>
  <cp:lastModifiedBy>M.I. Alberto Pedro Lorandi Medina</cp:lastModifiedBy>
  <cp:revision>80</cp:revision>
  <dcterms:created xsi:type="dcterms:W3CDTF">2013-02-07T07:39:37Z</dcterms:created>
  <dcterms:modified xsi:type="dcterms:W3CDTF">2013-04-07T05:03:15Z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