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62" r:id="rId10"/>
    <p:sldId id="265" r:id="rId11"/>
    <p:sldId id="266" r:id="rId12"/>
    <p:sldId id="272" r:id="rId13"/>
    <p:sldId id="273" r:id="rId14"/>
    <p:sldId id="274" r:id="rId15"/>
    <p:sldId id="263" r:id="rId16"/>
    <p:sldId id="264" r:id="rId17"/>
    <p:sldId id="269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33" autoAdjust="0"/>
  </p:normalViewPr>
  <p:slideViewPr>
    <p:cSldViewPr>
      <p:cViewPr varScale="1">
        <p:scale>
          <a:sx n="62" d="100"/>
          <a:sy n="62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1ED0A-98F5-4EE5-9320-1DD42C985CCA}" type="doc">
      <dgm:prSet loTypeId="urn:microsoft.com/office/officeart/2005/8/layout/gear1" loCatId="relationship" qsTypeId="urn:microsoft.com/office/officeart/2005/8/quickstyle/3d7" qsCatId="3D" csTypeId="urn:microsoft.com/office/officeart/2005/8/colors/colorful4" csCatId="colorful" phldr="1"/>
      <dgm:spPr/>
    </dgm:pt>
    <dgm:pt modelId="{EE6A7027-A99E-430D-AEE1-47358C0706DA}">
      <dgm:prSet phldrT="[Texto]" custT="1"/>
      <dgm:spPr/>
      <dgm:t>
        <a:bodyPr/>
        <a:lstStyle/>
        <a:p>
          <a:r>
            <a:rPr lang="es-MX" sz="1800" b="1" dirty="0" smtClean="0"/>
            <a:t>Universidad Veracruzana</a:t>
          </a:r>
          <a:endParaRPr lang="es-ES" sz="1800" b="1" dirty="0"/>
        </a:p>
      </dgm:t>
    </dgm:pt>
    <dgm:pt modelId="{5B4D2C7A-A633-46D2-90F2-265CE9616ED4}" type="parTrans" cxnId="{C683DB36-98BC-41CF-BEDE-B6C144A48A67}">
      <dgm:prSet/>
      <dgm:spPr/>
      <dgm:t>
        <a:bodyPr/>
        <a:lstStyle/>
        <a:p>
          <a:endParaRPr lang="es-ES"/>
        </a:p>
      </dgm:t>
    </dgm:pt>
    <dgm:pt modelId="{816DFB9A-6FD1-43B6-80C7-893A05BD7287}" type="sibTrans" cxnId="{C683DB36-98BC-41CF-BEDE-B6C144A48A67}">
      <dgm:prSet/>
      <dgm:spPr/>
      <dgm:t>
        <a:bodyPr/>
        <a:lstStyle/>
        <a:p>
          <a:endParaRPr lang="es-ES"/>
        </a:p>
      </dgm:t>
    </dgm:pt>
    <dgm:pt modelId="{0B9D3D79-AB2A-421E-A828-E11B4617BA00}">
      <dgm:prSet phldrT="[Texto]" custT="1"/>
      <dgm:spPr/>
      <dgm:t>
        <a:bodyPr/>
        <a:lstStyle/>
        <a:p>
          <a:r>
            <a:rPr lang="es-MX" sz="1600" b="1" dirty="0" smtClean="0"/>
            <a:t>Proyecto Aula</a:t>
          </a:r>
          <a:endParaRPr lang="es-ES" sz="1600" b="1" dirty="0"/>
        </a:p>
      </dgm:t>
    </dgm:pt>
    <dgm:pt modelId="{E6A2543A-65F0-4E90-A4B9-6110EB99A80F}" type="parTrans" cxnId="{C09A117E-5D43-41CF-8B6A-C9DB29252B29}">
      <dgm:prSet/>
      <dgm:spPr/>
      <dgm:t>
        <a:bodyPr/>
        <a:lstStyle/>
        <a:p>
          <a:endParaRPr lang="es-ES"/>
        </a:p>
      </dgm:t>
    </dgm:pt>
    <dgm:pt modelId="{D42D4E90-3F09-4507-8B26-82298495443E}" type="sibTrans" cxnId="{C09A117E-5D43-41CF-8B6A-C9DB29252B29}">
      <dgm:prSet/>
      <dgm:spPr/>
      <dgm:t>
        <a:bodyPr/>
        <a:lstStyle/>
        <a:p>
          <a:endParaRPr lang="es-ES"/>
        </a:p>
      </dgm:t>
    </dgm:pt>
    <dgm:pt modelId="{F5B9481E-6A93-4209-9EAB-F8A29CEA01F5}">
      <dgm:prSet phldrT="[Texto]" custT="1"/>
      <dgm:spPr/>
      <dgm:t>
        <a:bodyPr/>
        <a:lstStyle/>
        <a:p>
          <a:r>
            <a:rPr lang="es-MX" sz="1600" b="1" dirty="0" smtClean="0"/>
            <a:t>Planes </a:t>
          </a:r>
        </a:p>
        <a:p>
          <a:r>
            <a:rPr lang="es-MX" sz="1600" b="1" dirty="0" smtClean="0"/>
            <a:t>de Estudio</a:t>
          </a:r>
          <a:endParaRPr lang="es-ES" sz="1600" b="1" dirty="0"/>
        </a:p>
      </dgm:t>
    </dgm:pt>
    <dgm:pt modelId="{02580E8A-3173-4935-9282-726BB42C4756}" type="parTrans" cxnId="{92A4D9B6-15B6-47FE-8413-62B34527E965}">
      <dgm:prSet/>
      <dgm:spPr/>
      <dgm:t>
        <a:bodyPr/>
        <a:lstStyle/>
        <a:p>
          <a:endParaRPr lang="es-ES"/>
        </a:p>
      </dgm:t>
    </dgm:pt>
    <dgm:pt modelId="{A02F450B-B5EC-4DAD-AEC0-2568A0CB9698}" type="sibTrans" cxnId="{92A4D9B6-15B6-47FE-8413-62B34527E965}">
      <dgm:prSet/>
      <dgm:spPr/>
      <dgm:t>
        <a:bodyPr/>
        <a:lstStyle/>
        <a:p>
          <a:endParaRPr lang="es-ES"/>
        </a:p>
      </dgm:t>
    </dgm:pt>
    <dgm:pt modelId="{FC948E94-5ADA-46D6-B637-B0C48F7AB649}" type="pres">
      <dgm:prSet presAssocID="{7451ED0A-98F5-4EE5-9320-1DD42C985C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8E65D6-5959-4F91-BB8C-1A339DACBC0E}" type="pres">
      <dgm:prSet presAssocID="{EE6A7027-A99E-430D-AEE1-47358C0706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7FF00-E1E3-4FEA-867B-4732A88FCE27}" type="pres">
      <dgm:prSet presAssocID="{EE6A7027-A99E-430D-AEE1-47358C0706DA}" presName="gear1srcNode" presStyleLbl="node1" presStyleIdx="0" presStyleCnt="3"/>
      <dgm:spPr/>
      <dgm:t>
        <a:bodyPr/>
        <a:lstStyle/>
        <a:p>
          <a:endParaRPr lang="es-ES"/>
        </a:p>
      </dgm:t>
    </dgm:pt>
    <dgm:pt modelId="{400EC5BA-D658-4596-BBAB-76F9662832C0}" type="pres">
      <dgm:prSet presAssocID="{EE6A7027-A99E-430D-AEE1-47358C0706DA}" presName="gear1dstNode" presStyleLbl="node1" presStyleIdx="0" presStyleCnt="3"/>
      <dgm:spPr/>
      <dgm:t>
        <a:bodyPr/>
        <a:lstStyle/>
        <a:p>
          <a:endParaRPr lang="es-ES"/>
        </a:p>
      </dgm:t>
    </dgm:pt>
    <dgm:pt modelId="{2BFB7FC5-2E6A-47DE-A87F-09DEC36A7C3A}" type="pres">
      <dgm:prSet presAssocID="{0B9D3D79-AB2A-421E-A828-E11B4617BA00}" presName="gear2" presStyleLbl="node1" presStyleIdx="1" presStyleCnt="3" custScaleX="1065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F858C7-048B-4E7E-9BEC-EB655BB8DEB3}" type="pres">
      <dgm:prSet presAssocID="{0B9D3D79-AB2A-421E-A828-E11B4617BA00}" presName="gear2srcNode" presStyleLbl="node1" presStyleIdx="1" presStyleCnt="3"/>
      <dgm:spPr/>
      <dgm:t>
        <a:bodyPr/>
        <a:lstStyle/>
        <a:p>
          <a:endParaRPr lang="es-ES"/>
        </a:p>
      </dgm:t>
    </dgm:pt>
    <dgm:pt modelId="{78A6CD01-3505-4624-8886-73DA48CDB810}" type="pres">
      <dgm:prSet presAssocID="{0B9D3D79-AB2A-421E-A828-E11B4617BA00}" presName="gear2dstNode" presStyleLbl="node1" presStyleIdx="1" presStyleCnt="3"/>
      <dgm:spPr/>
      <dgm:t>
        <a:bodyPr/>
        <a:lstStyle/>
        <a:p>
          <a:endParaRPr lang="es-ES"/>
        </a:p>
      </dgm:t>
    </dgm:pt>
    <dgm:pt modelId="{2568F0A0-2008-44E9-87A4-21540FFB399A}" type="pres">
      <dgm:prSet presAssocID="{F5B9481E-6A93-4209-9EAB-F8A29CEA01F5}" presName="gear3" presStyleLbl="node1" presStyleIdx="2" presStyleCnt="3"/>
      <dgm:spPr/>
      <dgm:t>
        <a:bodyPr/>
        <a:lstStyle/>
        <a:p>
          <a:endParaRPr lang="es-ES"/>
        </a:p>
      </dgm:t>
    </dgm:pt>
    <dgm:pt modelId="{6ECC2320-75D6-4DCB-BB09-870914E1BB23}" type="pres">
      <dgm:prSet presAssocID="{F5B9481E-6A93-4209-9EAB-F8A29CEA01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2323C8-270D-43C4-AAF2-ED46E62880E9}" type="pres">
      <dgm:prSet presAssocID="{F5B9481E-6A93-4209-9EAB-F8A29CEA01F5}" presName="gear3srcNode" presStyleLbl="node1" presStyleIdx="2" presStyleCnt="3"/>
      <dgm:spPr/>
      <dgm:t>
        <a:bodyPr/>
        <a:lstStyle/>
        <a:p>
          <a:endParaRPr lang="es-ES"/>
        </a:p>
      </dgm:t>
    </dgm:pt>
    <dgm:pt modelId="{9E0B0431-CB79-4D22-BEEF-99B33077DB45}" type="pres">
      <dgm:prSet presAssocID="{F5B9481E-6A93-4209-9EAB-F8A29CEA01F5}" presName="gear3dstNode" presStyleLbl="node1" presStyleIdx="2" presStyleCnt="3"/>
      <dgm:spPr/>
      <dgm:t>
        <a:bodyPr/>
        <a:lstStyle/>
        <a:p>
          <a:endParaRPr lang="es-ES"/>
        </a:p>
      </dgm:t>
    </dgm:pt>
    <dgm:pt modelId="{333B0839-59AD-4D60-BAED-33CEAADE58EE}" type="pres">
      <dgm:prSet presAssocID="{816DFB9A-6FD1-43B6-80C7-893A05BD7287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B0CAABFC-C8DE-46C3-8DE2-13E6CF16240B}" type="pres">
      <dgm:prSet presAssocID="{D42D4E90-3F09-4507-8B26-82298495443E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B65EA862-6ED4-4467-BF0C-B4A090D5D809}" type="pres">
      <dgm:prSet presAssocID="{A02F450B-B5EC-4DAD-AEC0-2568A0CB9698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10A82715-8BA9-4AA1-9EF2-D516EE3C37D9}" type="presOf" srcId="{0B9D3D79-AB2A-421E-A828-E11B4617BA00}" destId="{2BFB7FC5-2E6A-47DE-A87F-09DEC36A7C3A}" srcOrd="0" destOrd="0" presId="urn:microsoft.com/office/officeart/2005/8/layout/gear1"/>
    <dgm:cxn modelId="{C003B91D-821B-4419-B292-2CEF4E64D92C}" type="presOf" srcId="{816DFB9A-6FD1-43B6-80C7-893A05BD7287}" destId="{333B0839-59AD-4D60-BAED-33CEAADE58EE}" srcOrd="0" destOrd="0" presId="urn:microsoft.com/office/officeart/2005/8/layout/gear1"/>
    <dgm:cxn modelId="{62D016AD-F822-4375-B605-382BB8FC09FD}" type="presOf" srcId="{A02F450B-B5EC-4DAD-AEC0-2568A0CB9698}" destId="{B65EA862-6ED4-4467-BF0C-B4A090D5D809}" srcOrd="0" destOrd="0" presId="urn:microsoft.com/office/officeart/2005/8/layout/gear1"/>
    <dgm:cxn modelId="{71C1BD3A-8008-4D2E-96CC-90822440A866}" type="presOf" srcId="{0B9D3D79-AB2A-421E-A828-E11B4617BA00}" destId="{78A6CD01-3505-4624-8886-73DA48CDB810}" srcOrd="2" destOrd="0" presId="urn:microsoft.com/office/officeart/2005/8/layout/gear1"/>
    <dgm:cxn modelId="{92A4D9B6-15B6-47FE-8413-62B34527E965}" srcId="{7451ED0A-98F5-4EE5-9320-1DD42C985CCA}" destId="{F5B9481E-6A93-4209-9EAB-F8A29CEA01F5}" srcOrd="2" destOrd="0" parTransId="{02580E8A-3173-4935-9282-726BB42C4756}" sibTransId="{A02F450B-B5EC-4DAD-AEC0-2568A0CB9698}"/>
    <dgm:cxn modelId="{8E1F0105-0C72-46A4-A584-AE1749877563}" type="presOf" srcId="{EE6A7027-A99E-430D-AEE1-47358C0706DA}" destId="{400EC5BA-D658-4596-BBAB-76F9662832C0}" srcOrd="2" destOrd="0" presId="urn:microsoft.com/office/officeart/2005/8/layout/gear1"/>
    <dgm:cxn modelId="{67CF6B0B-4675-4FA9-BCCD-E0422B82F04F}" type="presOf" srcId="{EE6A7027-A99E-430D-AEE1-47358C0706DA}" destId="{248E65D6-5959-4F91-BB8C-1A339DACBC0E}" srcOrd="0" destOrd="0" presId="urn:microsoft.com/office/officeart/2005/8/layout/gear1"/>
    <dgm:cxn modelId="{B616314B-15F5-4235-9D10-6118412561DE}" type="presOf" srcId="{F5B9481E-6A93-4209-9EAB-F8A29CEA01F5}" destId="{692323C8-270D-43C4-AAF2-ED46E62880E9}" srcOrd="2" destOrd="0" presId="urn:microsoft.com/office/officeart/2005/8/layout/gear1"/>
    <dgm:cxn modelId="{38F3321F-25B7-4F5E-8764-43BBF85E43A4}" type="presOf" srcId="{7451ED0A-98F5-4EE5-9320-1DD42C985CCA}" destId="{FC948E94-5ADA-46D6-B637-B0C48F7AB649}" srcOrd="0" destOrd="0" presId="urn:microsoft.com/office/officeart/2005/8/layout/gear1"/>
    <dgm:cxn modelId="{C683DB36-98BC-41CF-BEDE-B6C144A48A67}" srcId="{7451ED0A-98F5-4EE5-9320-1DD42C985CCA}" destId="{EE6A7027-A99E-430D-AEE1-47358C0706DA}" srcOrd="0" destOrd="0" parTransId="{5B4D2C7A-A633-46D2-90F2-265CE9616ED4}" sibTransId="{816DFB9A-6FD1-43B6-80C7-893A05BD7287}"/>
    <dgm:cxn modelId="{23988A3E-99B3-4BE9-A0B7-F1799495311E}" type="presOf" srcId="{0B9D3D79-AB2A-421E-A828-E11B4617BA00}" destId="{83F858C7-048B-4E7E-9BEC-EB655BB8DEB3}" srcOrd="1" destOrd="0" presId="urn:microsoft.com/office/officeart/2005/8/layout/gear1"/>
    <dgm:cxn modelId="{66426279-13AE-46E0-885E-34B5F1CE5FFD}" type="presOf" srcId="{F5B9481E-6A93-4209-9EAB-F8A29CEA01F5}" destId="{2568F0A0-2008-44E9-87A4-21540FFB399A}" srcOrd="0" destOrd="0" presId="urn:microsoft.com/office/officeart/2005/8/layout/gear1"/>
    <dgm:cxn modelId="{CB21BC7F-E0CD-489E-A5DF-28BD7679E140}" type="presOf" srcId="{F5B9481E-6A93-4209-9EAB-F8A29CEA01F5}" destId="{6ECC2320-75D6-4DCB-BB09-870914E1BB23}" srcOrd="1" destOrd="0" presId="urn:microsoft.com/office/officeart/2005/8/layout/gear1"/>
    <dgm:cxn modelId="{C09A117E-5D43-41CF-8B6A-C9DB29252B29}" srcId="{7451ED0A-98F5-4EE5-9320-1DD42C985CCA}" destId="{0B9D3D79-AB2A-421E-A828-E11B4617BA00}" srcOrd="1" destOrd="0" parTransId="{E6A2543A-65F0-4E90-A4B9-6110EB99A80F}" sibTransId="{D42D4E90-3F09-4507-8B26-82298495443E}"/>
    <dgm:cxn modelId="{77B62AFE-C249-474E-AF9E-9923903D8A30}" type="presOf" srcId="{F5B9481E-6A93-4209-9EAB-F8A29CEA01F5}" destId="{9E0B0431-CB79-4D22-BEEF-99B33077DB45}" srcOrd="3" destOrd="0" presId="urn:microsoft.com/office/officeart/2005/8/layout/gear1"/>
    <dgm:cxn modelId="{4B4A7DC0-C976-474A-9F69-84C8A5B7AEC8}" type="presOf" srcId="{D42D4E90-3F09-4507-8B26-82298495443E}" destId="{B0CAABFC-C8DE-46C3-8DE2-13E6CF16240B}" srcOrd="0" destOrd="0" presId="urn:microsoft.com/office/officeart/2005/8/layout/gear1"/>
    <dgm:cxn modelId="{BAD37D85-A329-42A7-B49D-5EB65FA3172A}" type="presOf" srcId="{EE6A7027-A99E-430D-AEE1-47358C0706DA}" destId="{A507FF00-E1E3-4FEA-867B-4732A88FCE27}" srcOrd="1" destOrd="0" presId="urn:microsoft.com/office/officeart/2005/8/layout/gear1"/>
    <dgm:cxn modelId="{5DCE8210-18E6-4ADF-BD85-95A80CF2D58D}" type="presParOf" srcId="{FC948E94-5ADA-46D6-B637-B0C48F7AB649}" destId="{248E65D6-5959-4F91-BB8C-1A339DACBC0E}" srcOrd="0" destOrd="0" presId="urn:microsoft.com/office/officeart/2005/8/layout/gear1"/>
    <dgm:cxn modelId="{E79C9507-4E2E-4D48-AE20-B005134FD093}" type="presParOf" srcId="{FC948E94-5ADA-46D6-B637-B0C48F7AB649}" destId="{A507FF00-E1E3-4FEA-867B-4732A88FCE27}" srcOrd="1" destOrd="0" presId="urn:microsoft.com/office/officeart/2005/8/layout/gear1"/>
    <dgm:cxn modelId="{7F2EC5A2-F3A2-41C4-8E93-B12183276ED9}" type="presParOf" srcId="{FC948E94-5ADA-46D6-B637-B0C48F7AB649}" destId="{400EC5BA-D658-4596-BBAB-76F9662832C0}" srcOrd="2" destOrd="0" presId="urn:microsoft.com/office/officeart/2005/8/layout/gear1"/>
    <dgm:cxn modelId="{EB72C131-C478-460C-837B-45980D581471}" type="presParOf" srcId="{FC948E94-5ADA-46D6-B637-B0C48F7AB649}" destId="{2BFB7FC5-2E6A-47DE-A87F-09DEC36A7C3A}" srcOrd="3" destOrd="0" presId="urn:microsoft.com/office/officeart/2005/8/layout/gear1"/>
    <dgm:cxn modelId="{FD291A5E-FD00-44CB-971F-411686AE9866}" type="presParOf" srcId="{FC948E94-5ADA-46D6-B637-B0C48F7AB649}" destId="{83F858C7-048B-4E7E-9BEC-EB655BB8DEB3}" srcOrd="4" destOrd="0" presId="urn:microsoft.com/office/officeart/2005/8/layout/gear1"/>
    <dgm:cxn modelId="{F0E7C885-8246-4253-8FEC-850B7078C4E1}" type="presParOf" srcId="{FC948E94-5ADA-46D6-B637-B0C48F7AB649}" destId="{78A6CD01-3505-4624-8886-73DA48CDB810}" srcOrd="5" destOrd="0" presId="urn:microsoft.com/office/officeart/2005/8/layout/gear1"/>
    <dgm:cxn modelId="{403110C2-B333-43EA-B806-BF14B56D2572}" type="presParOf" srcId="{FC948E94-5ADA-46D6-B637-B0C48F7AB649}" destId="{2568F0A0-2008-44E9-87A4-21540FFB399A}" srcOrd="6" destOrd="0" presId="urn:microsoft.com/office/officeart/2005/8/layout/gear1"/>
    <dgm:cxn modelId="{A50DE6CF-2333-4A56-96ED-B27750C4C5F1}" type="presParOf" srcId="{FC948E94-5ADA-46D6-B637-B0C48F7AB649}" destId="{6ECC2320-75D6-4DCB-BB09-870914E1BB23}" srcOrd="7" destOrd="0" presId="urn:microsoft.com/office/officeart/2005/8/layout/gear1"/>
    <dgm:cxn modelId="{8294B3EF-DB9C-4BBC-B7A3-90F463BA6CD0}" type="presParOf" srcId="{FC948E94-5ADA-46D6-B637-B0C48F7AB649}" destId="{692323C8-270D-43C4-AAF2-ED46E62880E9}" srcOrd="8" destOrd="0" presId="urn:microsoft.com/office/officeart/2005/8/layout/gear1"/>
    <dgm:cxn modelId="{DC9EEF84-1D3A-4696-AEE3-8802D85BF7CF}" type="presParOf" srcId="{FC948E94-5ADA-46D6-B637-B0C48F7AB649}" destId="{9E0B0431-CB79-4D22-BEEF-99B33077DB45}" srcOrd="9" destOrd="0" presId="urn:microsoft.com/office/officeart/2005/8/layout/gear1"/>
    <dgm:cxn modelId="{3AA7E09E-BCD6-4FD4-9BCA-950B4581FA7B}" type="presParOf" srcId="{FC948E94-5ADA-46D6-B637-B0C48F7AB649}" destId="{333B0839-59AD-4D60-BAED-33CEAADE58EE}" srcOrd="10" destOrd="0" presId="urn:microsoft.com/office/officeart/2005/8/layout/gear1"/>
    <dgm:cxn modelId="{7EFF6E71-CE64-4A30-99AB-F3354D5AC6E4}" type="presParOf" srcId="{FC948E94-5ADA-46D6-B637-B0C48F7AB649}" destId="{B0CAABFC-C8DE-46C3-8DE2-13E6CF16240B}" srcOrd="11" destOrd="0" presId="urn:microsoft.com/office/officeart/2005/8/layout/gear1"/>
    <dgm:cxn modelId="{C9FEFFE2-A583-4E6C-A67B-000DE05BB4E4}" type="presParOf" srcId="{FC948E94-5ADA-46D6-B637-B0C48F7AB649}" destId="{B65EA862-6ED4-4467-BF0C-B4A090D5D809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CA61C-9946-45E6-9385-07966C1645CA}" type="doc">
      <dgm:prSet loTypeId="urn:microsoft.com/office/officeart/2005/8/layout/arrow2" loCatId="process" qsTypeId="urn:microsoft.com/office/officeart/2005/8/quickstyle/3d2" qsCatId="3D" csTypeId="urn:microsoft.com/office/officeart/2005/8/colors/accent5_4" csCatId="accent5" phldr="1"/>
      <dgm:spPr/>
    </dgm:pt>
    <dgm:pt modelId="{A02EE9DF-71EE-49E8-9F39-3C24B33BE879}">
      <dgm:prSet phldrT="[Texto]" custT="1"/>
      <dgm:spPr/>
      <dgm:t>
        <a:bodyPr/>
        <a:lstStyle/>
        <a:p>
          <a:r>
            <a:rPr lang="es-MX" sz="3200" dirty="0" smtClean="0"/>
            <a:t>G1</a:t>
          </a:r>
          <a:endParaRPr lang="es-ES" sz="3200" dirty="0"/>
        </a:p>
      </dgm:t>
    </dgm:pt>
    <dgm:pt modelId="{2C7EE553-B57A-45D1-946F-E11AF36EBB9E}" type="parTrans" cxnId="{9A83F818-409C-4803-8BEF-28F4BA9DC141}">
      <dgm:prSet/>
      <dgm:spPr/>
      <dgm:t>
        <a:bodyPr/>
        <a:lstStyle/>
        <a:p>
          <a:endParaRPr lang="es-ES"/>
        </a:p>
      </dgm:t>
    </dgm:pt>
    <dgm:pt modelId="{27F1A784-06E0-4082-B70D-3837ABA41A30}" type="sibTrans" cxnId="{9A83F818-409C-4803-8BEF-28F4BA9DC141}">
      <dgm:prSet/>
      <dgm:spPr/>
      <dgm:t>
        <a:bodyPr/>
        <a:lstStyle/>
        <a:p>
          <a:endParaRPr lang="es-ES"/>
        </a:p>
      </dgm:t>
    </dgm:pt>
    <dgm:pt modelId="{515FAE69-CDFD-42A3-852D-FBCB538644F2}">
      <dgm:prSet phldrT="[Texto]" custT="1"/>
      <dgm:spPr/>
      <dgm:t>
        <a:bodyPr/>
        <a:lstStyle/>
        <a:p>
          <a:r>
            <a:rPr lang="es-MX" sz="4400" dirty="0" smtClean="0"/>
            <a:t>G2</a:t>
          </a:r>
          <a:endParaRPr lang="es-ES" sz="4400" dirty="0"/>
        </a:p>
      </dgm:t>
    </dgm:pt>
    <dgm:pt modelId="{6F6F6E3A-9C73-41DB-B949-84DBE8AF47AB}" type="parTrans" cxnId="{FB2DDCBE-0EEF-4FCE-87F9-9A6FC5789CAA}">
      <dgm:prSet/>
      <dgm:spPr/>
      <dgm:t>
        <a:bodyPr/>
        <a:lstStyle/>
        <a:p>
          <a:endParaRPr lang="es-ES"/>
        </a:p>
      </dgm:t>
    </dgm:pt>
    <dgm:pt modelId="{3711CD97-3BDF-4769-A069-43F9AAED77F5}" type="sibTrans" cxnId="{FB2DDCBE-0EEF-4FCE-87F9-9A6FC5789CAA}">
      <dgm:prSet/>
      <dgm:spPr/>
      <dgm:t>
        <a:bodyPr/>
        <a:lstStyle/>
        <a:p>
          <a:endParaRPr lang="es-ES"/>
        </a:p>
      </dgm:t>
    </dgm:pt>
    <dgm:pt modelId="{A7E41CC8-DA3A-431D-84F2-5A1B2B5EE527}">
      <dgm:prSet phldrT="[Texto]"/>
      <dgm:spPr/>
      <dgm:t>
        <a:bodyPr/>
        <a:lstStyle/>
        <a:p>
          <a:r>
            <a:rPr lang="es-MX" dirty="0" smtClean="0"/>
            <a:t>G3</a:t>
          </a:r>
          <a:endParaRPr lang="es-ES" dirty="0"/>
        </a:p>
      </dgm:t>
    </dgm:pt>
    <dgm:pt modelId="{6B4BC5DD-44BF-459F-968A-A5585F9A15A0}" type="parTrans" cxnId="{6CAA0C8B-FAE5-4F85-95BA-BC67BC71DE11}">
      <dgm:prSet/>
      <dgm:spPr/>
      <dgm:t>
        <a:bodyPr/>
        <a:lstStyle/>
        <a:p>
          <a:endParaRPr lang="es-ES"/>
        </a:p>
      </dgm:t>
    </dgm:pt>
    <dgm:pt modelId="{03E62996-7644-4010-AAD1-CD75D3EDEF30}" type="sibTrans" cxnId="{6CAA0C8B-FAE5-4F85-95BA-BC67BC71DE11}">
      <dgm:prSet/>
      <dgm:spPr/>
      <dgm:t>
        <a:bodyPr/>
        <a:lstStyle/>
        <a:p>
          <a:endParaRPr lang="es-ES"/>
        </a:p>
      </dgm:t>
    </dgm:pt>
    <dgm:pt modelId="{1E43EB43-7ECE-4571-B184-66C8715B70AB}" type="pres">
      <dgm:prSet presAssocID="{5BECA61C-9946-45E6-9385-07966C1645CA}" presName="arrowDiagram" presStyleCnt="0">
        <dgm:presLayoutVars>
          <dgm:chMax val="5"/>
          <dgm:dir/>
          <dgm:resizeHandles val="exact"/>
        </dgm:presLayoutVars>
      </dgm:prSet>
      <dgm:spPr/>
    </dgm:pt>
    <dgm:pt modelId="{B4E2E927-11D8-41B4-B0EA-1EAAB84D25AC}" type="pres">
      <dgm:prSet presAssocID="{5BECA61C-9946-45E6-9385-07966C1645CA}" presName="arrow" presStyleLbl="bgShp" presStyleIdx="0" presStyleCnt="1"/>
      <dgm:spPr/>
    </dgm:pt>
    <dgm:pt modelId="{A63ABD9D-EB40-4646-881E-35F64E9573DF}" type="pres">
      <dgm:prSet presAssocID="{5BECA61C-9946-45E6-9385-07966C1645CA}" presName="arrowDiagram3" presStyleCnt="0"/>
      <dgm:spPr/>
    </dgm:pt>
    <dgm:pt modelId="{BFD23C56-571E-4539-A3B2-A9E193054BD6}" type="pres">
      <dgm:prSet presAssocID="{A02EE9DF-71EE-49E8-9F39-3C24B33BE879}" presName="bullet3a" presStyleLbl="node1" presStyleIdx="0" presStyleCnt="3"/>
      <dgm:spPr/>
    </dgm:pt>
    <dgm:pt modelId="{86820D27-0A62-4987-9B48-FA8D4A2DD100}" type="pres">
      <dgm:prSet presAssocID="{A02EE9DF-71EE-49E8-9F39-3C24B33BE87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9D59F-2E5A-465E-A694-88E77C68D2E0}" type="pres">
      <dgm:prSet presAssocID="{515FAE69-CDFD-42A3-852D-FBCB538644F2}" presName="bullet3b" presStyleLbl="node1" presStyleIdx="1" presStyleCnt="3"/>
      <dgm:spPr/>
    </dgm:pt>
    <dgm:pt modelId="{F1161FE6-9F41-4E89-BB8E-841EC20B7275}" type="pres">
      <dgm:prSet presAssocID="{515FAE69-CDFD-42A3-852D-FBCB538644F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D3D06-3772-418B-98B8-48F7A2F29504}" type="pres">
      <dgm:prSet presAssocID="{A7E41CC8-DA3A-431D-84F2-5A1B2B5EE527}" presName="bullet3c" presStyleLbl="node1" presStyleIdx="2" presStyleCnt="3"/>
      <dgm:spPr/>
    </dgm:pt>
    <dgm:pt modelId="{7D286FB4-CFCA-4E62-A9C3-4363E0358E52}" type="pres">
      <dgm:prSet presAssocID="{A7E41CC8-DA3A-431D-84F2-5A1B2B5EE52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809D99-67E1-4041-81E9-9E893D6524D1}" type="presOf" srcId="{A02EE9DF-71EE-49E8-9F39-3C24B33BE879}" destId="{86820D27-0A62-4987-9B48-FA8D4A2DD100}" srcOrd="0" destOrd="0" presId="urn:microsoft.com/office/officeart/2005/8/layout/arrow2"/>
    <dgm:cxn modelId="{C1D21FC1-701E-4F0C-AAD5-B95F13BF12E1}" type="presOf" srcId="{515FAE69-CDFD-42A3-852D-FBCB538644F2}" destId="{F1161FE6-9F41-4E89-BB8E-841EC20B7275}" srcOrd="0" destOrd="0" presId="urn:microsoft.com/office/officeart/2005/8/layout/arrow2"/>
    <dgm:cxn modelId="{FB2DDCBE-0EEF-4FCE-87F9-9A6FC5789CAA}" srcId="{5BECA61C-9946-45E6-9385-07966C1645CA}" destId="{515FAE69-CDFD-42A3-852D-FBCB538644F2}" srcOrd="1" destOrd="0" parTransId="{6F6F6E3A-9C73-41DB-B949-84DBE8AF47AB}" sibTransId="{3711CD97-3BDF-4769-A069-43F9AAED77F5}"/>
    <dgm:cxn modelId="{9A83F818-409C-4803-8BEF-28F4BA9DC141}" srcId="{5BECA61C-9946-45E6-9385-07966C1645CA}" destId="{A02EE9DF-71EE-49E8-9F39-3C24B33BE879}" srcOrd="0" destOrd="0" parTransId="{2C7EE553-B57A-45D1-946F-E11AF36EBB9E}" sibTransId="{27F1A784-06E0-4082-B70D-3837ABA41A30}"/>
    <dgm:cxn modelId="{989B4971-A98C-4DB7-9743-F2116C859E51}" type="presOf" srcId="{A7E41CC8-DA3A-431D-84F2-5A1B2B5EE527}" destId="{7D286FB4-CFCA-4E62-A9C3-4363E0358E52}" srcOrd="0" destOrd="0" presId="urn:microsoft.com/office/officeart/2005/8/layout/arrow2"/>
    <dgm:cxn modelId="{9DE7ECBD-42AE-47C0-8416-DBD79CE48F2F}" type="presOf" srcId="{5BECA61C-9946-45E6-9385-07966C1645CA}" destId="{1E43EB43-7ECE-4571-B184-66C8715B70AB}" srcOrd="0" destOrd="0" presId="urn:microsoft.com/office/officeart/2005/8/layout/arrow2"/>
    <dgm:cxn modelId="{6CAA0C8B-FAE5-4F85-95BA-BC67BC71DE11}" srcId="{5BECA61C-9946-45E6-9385-07966C1645CA}" destId="{A7E41CC8-DA3A-431D-84F2-5A1B2B5EE527}" srcOrd="2" destOrd="0" parTransId="{6B4BC5DD-44BF-459F-968A-A5585F9A15A0}" sibTransId="{03E62996-7644-4010-AAD1-CD75D3EDEF30}"/>
    <dgm:cxn modelId="{0B015DF9-06D8-4B9C-9F11-34A4641531F3}" type="presParOf" srcId="{1E43EB43-7ECE-4571-B184-66C8715B70AB}" destId="{B4E2E927-11D8-41B4-B0EA-1EAAB84D25AC}" srcOrd="0" destOrd="0" presId="urn:microsoft.com/office/officeart/2005/8/layout/arrow2"/>
    <dgm:cxn modelId="{91BF7C8B-A4B3-4DCD-95A3-2F3E545DBC99}" type="presParOf" srcId="{1E43EB43-7ECE-4571-B184-66C8715B70AB}" destId="{A63ABD9D-EB40-4646-881E-35F64E9573DF}" srcOrd="1" destOrd="0" presId="urn:microsoft.com/office/officeart/2005/8/layout/arrow2"/>
    <dgm:cxn modelId="{7A82084E-008A-4660-AB8C-57205384F9A9}" type="presParOf" srcId="{A63ABD9D-EB40-4646-881E-35F64E9573DF}" destId="{BFD23C56-571E-4539-A3B2-A9E193054BD6}" srcOrd="0" destOrd="0" presId="urn:microsoft.com/office/officeart/2005/8/layout/arrow2"/>
    <dgm:cxn modelId="{99C980B6-24D9-4A54-AAAA-54E01E4A1260}" type="presParOf" srcId="{A63ABD9D-EB40-4646-881E-35F64E9573DF}" destId="{86820D27-0A62-4987-9B48-FA8D4A2DD100}" srcOrd="1" destOrd="0" presId="urn:microsoft.com/office/officeart/2005/8/layout/arrow2"/>
    <dgm:cxn modelId="{2D5AA031-109E-4231-AFB8-31EB129228F7}" type="presParOf" srcId="{A63ABD9D-EB40-4646-881E-35F64E9573DF}" destId="{8339D59F-2E5A-465E-A694-88E77C68D2E0}" srcOrd="2" destOrd="0" presId="urn:microsoft.com/office/officeart/2005/8/layout/arrow2"/>
    <dgm:cxn modelId="{37AFC2CD-7396-4DE4-9079-C9996C23AFC8}" type="presParOf" srcId="{A63ABD9D-EB40-4646-881E-35F64E9573DF}" destId="{F1161FE6-9F41-4E89-BB8E-841EC20B7275}" srcOrd="3" destOrd="0" presId="urn:microsoft.com/office/officeart/2005/8/layout/arrow2"/>
    <dgm:cxn modelId="{81D5AFC3-D36E-4238-B7D9-FBB7420E91F7}" type="presParOf" srcId="{A63ABD9D-EB40-4646-881E-35F64E9573DF}" destId="{3FAD3D06-3772-418B-98B8-48F7A2F29504}" srcOrd="4" destOrd="0" presId="urn:microsoft.com/office/officeart/2005/8/layout/arrow2"/>
    <dgm:cxn modelId="{C310DB95-8C19-4BD2-8B64-465442809C4F}" type="presParOf" srcId="{A63ABD9D-EB40-4646-881E-35F64E9573DF}" destId="{7D286FB4-CFCA-4E62-A9C3-4363E0358E52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5C45A-6817-4C9E-8BCB-5501EC5FA984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3EB286-E64A-43B5-8997-11BFDE86FA6E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Taller </a:t>
          </a:r>
          <a:r>
            <a:rPr lang="es-MX" sz="1800" b="1" dirty="0" err="1" smtClean="0">
              <a:latin typeface="Arial" pitchFamily="34" charset="0"/>
              <a:cs typeface="Arial" pitchFamily="34" charset="0"/>
            </a:rPr>
            <a:t>Intersemestral</a:t>
          </a:r>
          <a:r>
            <a:rPr lang="es-MX" sz="1800" b="1" dirty="0" smtClean="0">
              <a:latin typeface="Arial" pitchFamily="34" charset="0"/>
              <a:cs typeface="Arial" pitchFamily="34" charset="0"/>
            </a:rPr>
            <a:t> :</a:t>
          </a:r>
        </a:p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 Proyecto Aula</a:t>
          </a:r>
        </a:p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(Diciembre 2010)</a:t>
          </a:r>
        </a:p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Realización de Diseño </a:t>
          </a:r>
          <a:r>
            <a:rPr lang="es-MX" sz="1800" b="1" dirty="0" err="1" smtClean="0">
              <a:latin typeface="Arial" pitchFamily="34" charset="0"/>
              <a:cs typeface="Arial" pitchFamily="34" charset="0"/>
            </a:rPr>
            <a:t>Instruccional</a:t>
          </a:r>
          <a:r>
            <a:rPr lang="es-MX" sz="1800" b="1" dirty="0" smtClean="0">
              <a:latin typeface="Arial" pitchFamily="34" charset="0"/>
              <a:cs typeface="Arial" pitchFamily="34" charset="0"/>
            </a:rPr>
            <a:t> (DI) 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9684D1EA-74D8-4D45-8D17-FC3462D8386E}" type="parTrans" cxnId="{8BA26EA9-1A20-4F35-A7DF-B5588D5AE8A2}">
      <dgm:prSet/>
      <dgm:spPr/>
      <dgm:t>
        <a:bodyPr/>
        <a:lstStyle/>
        <a:p>
          <a:endParaRPr lang="es-ES"/>
        </a:p>
      </dgm:t>
    </dgm:pt>
    <dgm:pt modelId="{6CECF689-066D-4282-B298-8029A8BEE6FD}" type="sibTrans" cxnId="{8BA26EA9-1A20-4F35-A7DF-B5588D5AE8A2}">
      <dgm:prSet/>
      <dgm:spPr/>
      <dgm:t>
        <a:bodyPr/>
        <a:lstStyle/>
        <a:p>
          <a:endParaRPr lang="es-ES"/>
        </a:p>
      </dgm:t>
    </dgm:pt>
    <dgm:pt modelId="{CA40BB38-1E5B-4070-81B6-67893B34DFA1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Corrección-Aplicación-Seguimiento Semestral  del DI</a:t>
          </a:r>
        </a:p>
        <a:p>
          <a:pPr algn="ctr"/>
          <a:r>
            <a:rPr lang="es-MX" sz="2000" b="1" dirty="0" smtClean="0">
              <a:latin typeface="Arial" pitchFamily="34" charset="0"/>
              <a:cs typeface="Arial" pitchFamily="34" charset="0"/>
            </a:rPr>
            <a:t>(Enero-Junio 2011)</a:t>
          </a:r>
          <a:endParaRPr lang="es-ES" sz="2000" b="1" dirty="0">
            <a:latin typeface="Arial" pitchFamily="34" charset="0"/>
            <a:cs typeface="Arial" pitchFamily="34" charset="0"/>
          </a:endParaRPr>
        </a:p>
      </dgm:t>
    </dgm:pt>
    <dgm:pt modelId="{999F3F03-950C-45A6-AAF7-E35300F45A27}" type="parTrans" cxnId="{800A0CBE-9C1B-48BC-B3AC-BC1DC4D314F4}">
      <dgm:prSet/>
      <dgm:spPr/>
      <dgm:t>
        <a:bodyPr/>
        <a:lstStyle/>
        <a:p>
          <a:endParaRPr lang="es-ES"/>
        </a:p>
      </dgm:t>
    </dgm:pt>
    <dgm:pt modelId="{3922B0E7-04D4-4F4E-89E9-3B057683B3B0}" type="sibTrans" cxnId="{800A0CBE-9C1B-48BC-B3AC-BC1DC4D314F4}">
      <dgm:prSet/>
      <dgm:spPr/>
      <dgm:t>
        <a:bodyPr/>
        <a:lstStyle/>
        <a:p>
          <a:endParaRPr lang="es-ES"/>
        </a:p>
      </dgm:t>
    </dgm:pt>
    <dgm:pt modelId="{41691C92-AFBA-46C2-90B0-02380938913F}">
      <dgm:prSet phldrT="[Texto]" custT="1"/>
      <dgm:spPr/>
      <dgm:t>
        <a:bodyPr/>
        <a:lstStyle/>
        <a:p>
          <a:pPr algn="ctr"/>
          <a:endParaRPr lang="es-MX" sz="18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MX" sz="1600" b="1" dirty="0" smtClean="0">
              <a:latin typeface="Arial" pitchFamily="34" charset="0"/>
              <a:cs typeface="Arial" pitchFamily="34" charset="0"/>
            </a:rPr>
            <a:t>Taller </a:t>
          </a:r>
          <a:r>
            <a:rPr lang="es-MX" sz="1600" b="1" dirty="0" err="1" smtClean="0">
              <a:latin typeface="Arial" pitchFamily="34" charset="0"/>
              <a:cs typeface="Arial" pitchFamily="34" charset="0"/>
            </a:rPr>
            <a:t>intersemestral</a:t>
          </a:r>
          <a:r>
            <a:rPr lang="es-MX" sz="1600" b="1" dirty="0" smtClean="0">
              <a:latin typeface="Arial" pitchFamily="34" charset="0"/>
              <a:cs typeface="Arial" pitchFamily="34" charset="0"/>
            </a:rPr>
            <a:t>: </a:t>
          </a:r>
        </a:p>
        <a:p>
          <a:pPr algn="ctr"/>
          <a:r>
            <a:rPr lang="es-MX" sz="1600" b="1" dirty="0" smtClean="0">
              <a:latin typeface="Arial" pitchFamily="34" charset="0"/>
              <a:cs typeface="Arial" pitchFamily="34" charset="0"/>
            </a:rPr>
            <a:t>Evaluación de Resultados</a:t>
          </a:r>
        </a:p>
        <a:p>
          <a:pPr algn="ctr"/>
          <a:r>
            <a:rPr lang="es-MX" sz="1600" b="1" dirty="0" smtClean="0">
              <a:latin typeface="Arial" pitchFamily="34" charset="0"/>
              <a:cs typeface="Arial" pitchFamily="34" charset="0"/>
            </a:rPr>
            <a:t>(Junio 2011)</a:t>
          </a:r>
        </a:p>
        <a:p>
          <a:pPr algn="ctr"/>
          <a:r>
            <a:rPr lang="es-MX" sz="1600" b="1" dirty="0" smtClean="0">
              <a:latin typeface="Arial" pitchFamily="34" charset="0"/>
              <a:cs typeface="Arial" pitchFamily="34" charset="0"/>
            </a:rPr>
            <a:t>Reporte de Aplicación de DI</a:t>
          </a:r>
        </a:p>
        <a:p>
          <a:pPr algn="l"/>
          <a:endParaRPr lang="es-ES" sz="1700" dirty="0"/>
        </a:p>
      </dgm:t>
    </dgm:pt>
    <dgm:pt modelId="{968B97E5-8894-4920-AE1B-4C15A2F61105}" type="parTrans" cxnId="{7B13D8A7-FCA1-4D77-91BD-A8D4072DE2CC}">
      <dgm:prSet/>
      <dgm:spPr/>
      <dgm:t>
        <a:bodyPr/>
        <a:lstStyle/>
        <a:p>
          <a:endParaRPr lang="es-ES"/>
        </a:p>
      </dgm:t>
    </dgm:pt>
    <dgm:pt modelId="{B975B60D-4D48-4190-8544-9C04A812A1CF}" type="sibTrans" cxnId="{7B13D8A7-FCA1-4D77-91BD-A8D4072DE2CC}">
      <dgm:prSet/>
      <dgm:spPr/>
      <dgm:t>
        <a:bodyPr/>
        <a:lstStyle/>
        <a:p>
          <a:endParaRPr lang="es-ES"/>
        </a:p>
      </dgm:t>
    </dgm:pt>
    <dgm:pt modelId="{F88A2625-7E5A-417E-B1B3-D7CDC246754B}" type="pres">
      <dgm:prSet presAssocID="{6355C45A-6817-4C9E-8BCB-5501EC5FA9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2AE279-643F-455C-890C-39E34995CCB6}" type="pres">
      <dgm:prSet presAssocID="{6355C45A-6817-4C9E-8BCB-5501EC5FA984}" presName="dummyMaxCanvas" presStyleCnt="0">
        <dgm:presLayoutVars/>
      </dgm:prSet>
      <dgm:spPr/>
    </dgm:pt>
    <dgm:pt modelId="{86D8DAEF-2698-4EE8-B63B-A3C11A8B4107}" type="pres">
      <dgm:prSet presAssocID="{6355C45A-6817-4C9E-8BCB-5501EC5FA9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941F5-7251-49E5-A2E5-E8D9F237FC16}" type="pres">
      <dgm:prSet presAssocID="{6355C45A-6817-4C9E-8BCB-5501EC5FA9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4B7AE-AB7B-4005-B2FE-9FC0AC84114A}" type="pres">
      <dgm:prSet presAssocID="{6355C45A-6817-4C9E-8BCB-5501EC5FA9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66A538-B38A-4CF8-B294-BD38ECE6493D}" type="pres">
      <dgm:prSet presAssocID="{6355C45A-6817-4C9E-8BCB-5501EC5FA9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86FFC-BCFE-4C9B-8D30-2873FB65E9C8}" type="pres">
      <dgm:prSet presAssocID="{6355C45A-6817-4C9E-8BCB-5501EC5FA9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511C9-58D2-44E3-B079-3AE07BA3F80C}" type="pres">
      <dgm:prSet presAssocID="{6355C45A-6817-4C9E-8BCB-5501EC5FA9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5540D3-4788-4D5F-88DD-6F003204BB2B}" type="pres">
      <dgm:prSet presAssocID="{6355C45A-6817-4C9E-8BCB-5501EC5FA9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74F8A-41D8-40C5-8DC6-96EF4B9EC034}" type="pres">
      <dgm:prSet presAssocID="{6355C45A-6817-4C9E-8BCB-5501EC5FA9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8EDB3E-1480-4FFA-8287-F4E864DC1D34}" type="presOf" srcId="{CA40BB38-1E5B-4070-81B6-67893B34DFA1}" destId="{295540D3-4788-4D5F-88DD-6F003204BB2B}" srcOrd="1" destOrd="0" presId="urn:microsoft.com/office/officeart/2005/8/layout/vProcess5"/>
    <dgm:cxn modelId="{1A7D8D8E-5EAB-4E81-A6C7-F9A8490C3F75}" type="presOf" srcId="{6CECF689-066D-4282-B298-8029A8BEE6FD}" destId="{CC66A538-B38A-4CF8-B294-BD38ECE6493D}" srcOrd="0" destOrd="0" presId="urn:microsoft.com/office/officeart/2005/8/layout/vProcess5"/>
    <dgm:cxn modelId="{800A0CBE-9C1B-48BC-B3AC-BC1DC4D314F4}" srcId="{6355C45A-6817-4C9E-8BCB-5501EC5FA984}" destId="{CA40BB38-1E5B-4070-81B6-67893B34DFA1}" srcOrd="1" destOrd="0" parTransId="{999F3F03-950C-45A6-AAF7-E35300F45A27}" sibTransId="{3922B0E7-04D4-4F4E-89E9-3B057683B3B0}"/>
    <dgm:cxn modelId="{186446B2-8FFE-49DA-AEF3-52E7A35C3F3D}" type="presOf" srcId="{6355C45A-6817-4C9E-8BCB-5501EC5FA984}" destId="{F88A2625-7E5A-417E-B1B3-D7CDC246754B}" srcOrd="0" destOrd="0" presId="urn:microsoft.com/office/officeart/2005/8/layout/vProcess5"/>
    <dgm:cxn modelId="{8BA26EA9-1A20-4F35-A7DF-B5588D5AE8A2}" srcId="{6355C45A-6817-4C9E-8BCB-5501EC5FA984}" destId="{BF3EB286-E64A-43B5-8997-11BFDE86FA6E}" srcOrd="0" destOrd="0" parTransId="{9684D1EA-74D8-4D45-8D17-FC3462D8386E}" sibTransId="{6CECF689-066D-4282-B298-8029A8BEE6FD}"/>
    <dgm:cxn modelId="{7B13D8A7-FCA1-4D77-91BD-A8D4072DE2CC}" srcId="{6355C45A-6817-4C9E-8BCB-5501EC5FA984}" destId="{41691C92-AFBA-46C2-90B0-02380938913F}" srcOrd="2" destOrd="0" parTransId="{968B97E5-8894-4920-AE1B-4C15A2F61105}" sibTransId="{B975B60D-4D48-4190-8544-9C04A812A1CF}"/>
    <dgm:cxn modelId="{C506E235-8FE7-43E0-B9B4-7E1A0B742768}" type="presOf" srcId="{41691C92-AFBA-46C2-90B0-02380938913F}" destId="{8734B7AE-AB7B-4005-B2FE-9FC0AC84114A}" srcOrd="0" destOrd="0" presId="urn:microsoft.com/office/officeart/2005/8/layout/vProcess5"/>
    <dgm:cxn modelId="{B28C46DE-9997-4318-9AED-1AEBD5D152E7}" type="presOf" srcId="{3922B0E7-04D4-4F4E-89E9-3B057683B3B0}" destId="{AB886FFC-BCFE-4C9B-8D30-2873FB65E9C8}" srcOrd="0" destOrd="0" presId="urn:microsoft.com/office/officeart/2005/8/layout/vProcess5"/>
    <dgm:cxn modelId="{4D451386-1FCB-4B5F-8EC6-32B66A86C5BF}" type="presOf" srcId="{BF3EB286-E64A-43B5-8997-11BFDE86FA6E}" destId="{3E3511C9-58D2-44E3-B079-3AE07BA3F80C}" srcOrd="1" destOrd="0" presId="urn:microsoft.com/office/officeart/2005/8/layout/vProcess5"/>
    <dgm:cxn modelId="{4E29F926-F697-4C7E-9ADA-A8A668F13ABF}" type="presOf" srcId="{BF3EB286-E64A-43B5-8997-11BFDE86FA6E}" destId="{86D8DAEF-2698-4EE8-B63B-A3C11A8B4107}" srcOrd="0" destOrd="0" presId="urn:microsoft.com/office/officeart/2005/8/layout/vProcess5"/>
    <dgm:cxn modelId="{5094BF8E-4A4E-4852-BE5F-6DDE795B93C3}" type="presOf" srcId="{CA40BB38-1E5B-4070-81B6-67893B34DFA1}" destId="{E2A941F5-7251-49E5-A2E5-E8D9F237FC16}" srcOrd="0" destOrd="0" presId="urn:microsoft.com/office/officeart/2005/8/layout/vProcess5"/>
    <dgm:cxn modelId="{0214484D-6CDF-4E0F-9856-D8EC15B49A98}" type="presOf" srcId="{41691C92-AFBA-46C2-90B0-02380938913F}" destId="{8E974F8A-41D8-40C5-8DC6-96EF4B9EC034}" srcOrd="1" destOrd="0" presId="urn:microsoft.com/office/officeart/2005/8/layout/vProcess5"/>
    <dgm:cxn modelId="{78D2D975-114B-4EE9-822A-82049C0B92A7}" type="presParOf" srcId="{F88A2625-7E5A-417E-B1B3-D7CDC246754B}" destId="{3B2AE279-643F-455C-890C-39E34995CCB6}" srcOrd="0" destOrd="0" presId="urn:microsoft.com/office/officeart/2005/8/layout/vProcess5"/>
    <dgm:cxn modelId="{10E241DC-CF1F-4345-AD10-5BDE610FD964}" type="presParOf" srcId="{F88A2625-7E5A-417E-B1B3-D7CDC246754B}" destId="{86D8DAEF-2698-4EE8-B63B-A3C11A8B4107}" srcOrd="1" destOrd="0" presId="urn:microsoft.com/office/officeart/2005/8/layout/vProcess5"/>
    <dgm:cxn modelId="{85DBA45F-3332-45F4-879E-51D761434FDC}" type="presParOf" srcId="{F88A2625-7E5A-417E-B1B3-D7CDC246754B}" destId="{E2A941F5-7251-49E5-A2E5-E8D9F237FC16}" srcOrd="2" destOrd="0" presId="urn:microsoft.com/office/officeart/2005/8/layout/vProcess5"/>
    <dgm:cxn modelId="{94EA2C83-FE0F-4131-8817-8BF552B5D092}" type="presParOf" srcId="{F88A2625-7E5A-417E-B1B3-D7CDC246754B}" destId="{8734B7AE-AB7B-4005-B2FE-9FC0AC84114A}" srcOrd="3" destOrd="0" presId="urn:microsoft.com/office/officeart/2005/8/layout/vProcess5"/>
    <dgm:cxn modelId="{0447F568-2F5D-4FF0-9D57-E92CF75D1C86}" type="presParOf" srcId="{F88A2625-7E5A-417E-B1B3-D7CDC246754B}" destId="{CC66A538-B38A-4CF8-B294-BD38ECE6493D}" srcOrd="4" destOrd="0" presId="urn:microsoft.com/office/officeart/2005/8/layout/vProcess5"/>
    <dgm:cxn modelId="{542084F9-3B6E-49EA-B433-CC75247E0553}" type="presParOf" srcId="{F88A2625-7E5A-417E-B1B3-D7CDC246754B}" destId="{AB886FFC-BCFE-4C9B-8D30-2873FB65E9C8}" srcOrd="5" destOrd="0" presId="urn:microsoft.com/office/officeart/2005/8/layout/vProcess5"/>
    <dgm:cxn modelId="{2B5D4074-9BF6-48AF-A5AB-E27E168CD369}" type="presParOf" srcId="{F88A2625-7E5A-417E-B1B3-D7CDC246754B}" destId="{3E3511C9-58D2-44E3-B079-3AE07BA3F80C}" srcOrd="6" destOrd="0" presId="urn:microsoft.com/office/officeart/2005/8/layout/vProcess5"/>
    <dgm:cxn modelId="{547B5C34-B993-488A-800E-FDE52058A39A}" type="presParOf" srcId="{F88A2625-7E5A-417E-B1B3-D7CDC246754B}" destId="{295540D3-4788-4D5F-88DD-6F003204BB2B}" srcOrd="7" destOrd="0" presId="urn:microsoft.com/office/officeart/2005/8/layout/vProcess5"/>
    <dgm:cxn modelId="{ED1EB468-2E03-4AAD-8210-B7F4F73D5AA6}" type="presParOf" srcId="{F88A2625-7E5A-417E-B1B3-D7CDC246754B}" destId="{8E974F8A-41D8-40C5-8DC6-96EF4B9EC034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96DE6-6875-4084-8ED5-4B70E00685DB}" type="doc">
      <dgm:prSet loTypeId="urn:microsoft.com/office/officeart/2005/8/layout/vList5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1E6C7D1-C91F-42E5-B4B4-E110F7A39548}">
      <dgm:prSet phldrT="[Texto]"/>
      <dgm:spPr/>
      <dgm:t>
        <a:bodyPr/>
        <a:lstStyle/>
        <a:p>
          <a:r>
            <a:rPr lang="es-MX" dirty="0" smtClean="0"/>
            <a:t>Análisis de Bibliografía</a:t>
          </a:r>
          <a:endParaRPr lang="es-ES" dirty="0"/>
        </a:p>
      </dgm:t>
    </dgm:pt>
    <dgm:pt modelId="{010DD618-0368-4DB7-A45B-3CB000F7947D}" type="parTrans" cxnId="{9C592D0B-A4E5-4002-A468-FE406B044BDF}">
      <dgm:prSet/>
      <dgm:spPr/>
      <dgm:t>
        <a:bodyPr/>
        <a:lstStyle/>
        <a:p>
          <a:endParaRPr lang="es-ES"/>
        </a:p>
      </dgm:t>
    </dgm:pt>
    <dgm:pt modelId="{BBD4A623-3E0F-47E8-BE3B-3F6D4657E7ED}" type="sibTrans" cxnId="{9C592D0B-A4E5-4002-A468-FE406B044BDF}">
      <dgm:prSet/>
      <dgm:spPr/>
      <dgm:t>
        <a:bodyPr/>
        <a:lstStyle/>
        <a:p>
          <a:endParaRPr lang="es-ES"/>
        </a:p>
      </dgm:t>
    </dgm:pt>
    <dgm:pt modelId="{0CD46462-6DDC-4D58-9310-5AF7A5263235}">
      <dgm:prSet phldrT="[Texto]"/>
      <dgm:spPr/>
      <dgm:t>
        <a:bodyPr/>
        <a:lstStyle/>
        <a:p>
          <a:r>
            <a:rPr lang="es-MX" dirty="0" smtClean="0"/>
            <a:t>Carpeta ACET</a:t>
          </a:r>
          <a:endParaRPr lang="es-ES" dirty="0"/>
        </a:p>
      </dgm:t>
    </dgm:pt>
    <dgm:pt modelId="{D519CCC7-62EC-4725-97BF-01020DD973E2}" type="parTrans" cxnId="{3ABA7C8E-06D5-4BCE-BC7C-9013305F5820}">
      <dgm:prSet/>
      <dgm:spPr/>
      <dgm:t>
        <a:bodyPr/>
        <a:lstStyle/>
        <a:p>
          <a:endParaRPr lang="es-ES"/>
        </a:p>
      </dgm:t>
    </dgm:pt>
    <dgm:pt modelId="{FFE2C798-26B2-4401-B236-9772B17726BB}" type="sibTrans" cxnId="{3ABA7C8E-06D5-4BCE-BC7C-9013305F5820}">
      <dgm:prSet/>
      <dgm:spPr/>
      <dgm:t>
        <a:bodyPr/>
        <a:lstStyle/>
        <a:p>
          <a:endParaRPr lang="es-ES"/>
        </a:p>
      </dgm:t>
    </dgm:pt>
    <dgm:pt modelId="{95BF4A07-42C1-4033-AF7F-5A502BBC74BD}">
      <dgm:prSet phldrT="[Texto]"/>
      <dgm:spPr/>
      <dgm:t>
        <a:bodyPr/>
        <a:lstStyle/>
        <a:p>
          <a:r>
            <a:rPr lang="es-MX" dirty="0" smtClean="0"/>
            <a:t>Otras</a:t>
          </a:r>
          <a:endParaRPr lang="es-ES" dirty="0"/>
        </a:p>
      </dgm:t>
    </dgm:pt>
    <dgm:pt modelId="{494891B0-EE39-4EFB-814C-C61DCD426A63}" type="parTrans" cxnId="{DBE7E814-B57B-4DE9-86C0-883D9E1CEF8E}">
      <dgm:prSet/>
      <dgm:spPr/>
      <dgm:t>
        <a:bodyPr/>
        <a:lstStyle/>
        <a:p>
          <a:endParaRPr lang="es-ES"/>
        </a:p>
      </dgm:t>
    </dgm:pt>
    <dgm:pt modelId="{8EA4BC5A-8EA7-48E5-91A7-ABD64B59562A}" type="sibTrans" cxnId="{DBE7E814-B57B-4DE9-86C0-883D9E1CEF8E}">
      <dgm:prSet/>
      <dgm:spPr/>
      <dgm:t>
        <a:bodyPr/>
        <a:lstStyle/>
        <a:p>
          <a:endParaRPr lang="es-ES"/>
        </a:p>
      </dgm:t>
    </dgm:pt>
    <dgm:pt modelId="{0139F4D4-0434-4498-9C62-32BAA2A7681E}">
      <dgm:prSet phldrT="[Texto]"/>
      <dgm:spPr/>
      <dgm:t>
        <a:bodyPr/>
        <a:lstStyle/>
        <a:p>
          <a:r>
            <a:rPr lang="es-MX" dirty="0" smtClean="0"/>
            <a:t>Trabajo Colaborativo</a:t>
          </a:r>
          <a:endParaRPr lang="es-ES" dirty="0"/>
        </a:p>
      </dgm:t>
    </dgm:pt>
    <dgm:pt modelId="{C7EDDBA7-FAEF-477E-A229-B9A176ADD017}" type="parTrans" cxnId="{59ED845A-5DAE-4AB2-AA99-AABAA7F57801}">
      <dgm:prSet/>
      <dgm:spPr/>
      <dgm:t>
        <a:bodyPr/>
        <a:lstStyle/>
        <a:p>
          <a:endParaRPr lang="es-ES"/>
        </a:p>
      </dgm:t>
    </dgm:pt>
    <dgm:pt modelId="{B15BD379-1A76-4DE5-B897-E65C8CD86258}" type="sibTrans" cxnId="{59ED845A-5DAE-4AB2-AA99-AABAA7F57801}">
      <dgm:prSet/>
      <dgm:spPr/>
      <dgm:t>
        <a:bodyPr/>
        <a:lstStyle/>
        <a:p>
          <a:endParaRPr lang="es-ES"/>
        </a:p>
      </dgm:t>
    </dgm:pt>
    <dgm:pt modelId="{DF94AA7E-7E04-4387-9B97-828CFC2BD178}">
      <dgm:prSet phldrT="[Texto]"/>
      <dgm:spPr/>
      <dgm:t>
        <a:bodyPr/>
        <a:lstStyle/>
        <a:p>
          <a:r>
            <a:rPr lang="es-MX" dirty="0" smtClean="0"/>
            <a:t>Estrategia para aplicación del DI en su clase</a:t>
          </a:r>
          <a:endParaRPr lang="es-ES" dirty="0"/>
        </a:p>
      </dgm:t>
    </dgm:pt>
    <dgm:pt modelId="{F097E48C-7945-4E93-8901-0856744DCAF6}" type="parTrans" cxnId="{CE64DE80-ED62-4BD5-BA9C-E740B06ABC1B}">
      <dgm:prSet/>
      <dgm:spPr/>
      <dgm:t>
        <a:bodyPr/>
        <a:lstStyle/>
        <a:p>
          <a:endParaRPr lang="es-ES"/>
        </a:p>
      </dgm:t>
    </dgm:pt>
    <dgm:pt modelId="{10773D5A-E5B5-46C0-9BC5-C7DB4511A8D0}" type="sibTrans" cxnId="{CE64DE80-ED62-4BD5-BA9C-E740B06ABC1B}">
      <dgm:prSet/>
      <dgm:spPr/>
      <dgm:t>
        <a:bodyPr/>
        <a:lstStyle/>
        <a:p>
          <a:endParaRPr lang="es-ES"/>
        </a:p>
      </dgm:t>
    </dgm:pt>
    <dgm:pt modelId="{AF940425-FAF9-44E6-B119-070120DE917E}">
      <dgm:prSet phldrT="[Texto]"/>
      <dgm:spPr/>
      <dgm:t>
        <a:bodyPr/>
        <a:lstStyle/>
        <a:p>
          <a:r>
            <a:rPr lang="es-MX" dirty="0" smtClean="0"/>
            <a:t>Producto</a:t>
          </a:r>
          <a:endParaRPr lang="es-ES" dirty="0"/>
        </a:p>
      </dgm:t>
    </dgm:pt>
    <dgm:pt modelId="{EB7A4993-1BCF-4D2A-8115-017004DC3E61}" type="parTrans" cxnId="{D499FCFF-E542-47BF-9235-59976687F369}">
      <dgm:prSet/>
      <dgm:spPr/>
      <dgm:t>
        <a:bodyPr/>
        <a:lstStyle/>
        <a:p>
          <a:endParaRPr lang="es-ES"/>
        </a:p>
      </dgm:t>
    </dgm:pt>
    <dgm:pt modelId="{93DE17BA-6955-455D-8442-60999C6EF46B}" type="sibTrans" cxnId="{D499FCFF-E542-47BF-9235-59976687F369}">
      <dgm:prSet/>
      <dgm:spPr/>
      <dgm:t>
        <a:bodyPr/>
        <a:lstStyle/>
        <a:p>
          <a:endParaRPr lang="es-ES"/>
        </a:p>
      </dgm:t>
    </dgm:pt>
    <dgm:pt modelId="{9B696707-2A9A-4104-912F-1D550B35916F}">
      <dgm:prSet phldrT="[Texto]"/>
      <dgm:spPr/>
      <dgm:t>
        <a:bodyPr/>
        <a:lstStyle/>
        <a:p>
          <a:r>
            <a:rPr lang="es-MX" dirty="0" smtClean="0"/>
            <a:t>Aprendizaje Significativo</a:t>
          </a:r>
          <a:endParaRPr lang="es-ES" dirty="0"/>
        </a:p>
      </dgm:t>
    </dgm:pt>
    <dgm:pt modelId="{22257390-33E0-4EC1-AFEC-64C6033EF686}" type="parTrans" cxnId="{C8C69705-AC73-46E2-95A9-BCBC86BA69B6}">
      <dgm:prSet/>
      <dgm:spPr/>
      <dgm:t>
        <a:bodyPr/>
        <a:lstStyle/>
        <a:p>
          <a:endParaRPr lang="es-ES"/>
        </a:p>
      </dgm:t>
    </dgm:pt>
    <dgm:pt modelId="{670F3803-5FD3-4245-B1FB-2AD91C82F46C}" type="sibTrans" cxnId="{C8C69705-AC73-46E2-95A9-BCBC86BA69B6}">
      <dgm:prSet/>
      <dgm:spPr/>
      <dgm:t>
        <a:bodyPr/>
        <a:lstStyle/>
        <a:p>
          <a:endParaRPr lang="es-ES"/>
        </a:p>
      </dgm:t>
    </dgm:pt>
    <dgm:pt modelId="{5AFF0EB4-5D1F-49F7-8DFC-EC3C9BC5A1D6}">
      <dgm:prSet phldrT="[Texto]"/>
      <dgm:spPr/>
      <dgm:t>
        <a:bodyPr/>
        <a:lstStyle/>
        <a:p>
          <a:r>
            <a:rPr lang="es-MX" dirty="0" smtClean="0">
              <a:solidFill>
                <a:srgbClr val="FF0000"/>
              </a:solidFill>
            </a:rPr>
            <a:t>Diseño </a:t>
          </a:r>
          <a:r>
            <a:rPr lang="es-MX" dirty="0" err="1" smtClean="0">
              <a:solidFill>
                <a:srgbClr val="FF0000"/>
              </a:solidFill>
            </a:rPr>
            <a:t>Instruccional</a:t>
          </a:r>
          <a:endParaRPr lang="es-ES" dirty="0">
            <a:solidFill>
              <a:srgbClr val="FF0000"/>
            </a:solidFill>
          </a:endParaRPr>
        </a:p>
      </dgm:t>
    </dgm:pt>
    <dgm:pt modelId="{D927F59F-1B6B-4F41-B86F-C8A822D69D2A}" type="parTrans" cxnId="{B645DD37-8D22-4B7B-8961-13939CBDF7E4}">
      <dgm:prSet/>
      <dgm:spPr/>
      <dgm:t>
        <a:bodyPr/>
        <a:lstStyle/>
        <a:p>
          <a:endParaRPr lang="es-MX"/>
        </a:p>
      </dgm:t>
    </dgm:pt>
    <dgm:pt modelId="{2FE187C9-DBEC-4E81-B479-22354F6651D5}" type="sibTrans" cxnId="{B645DD37-8D22-4B7B-8961-13939CBDF7E4}">
      <dgm:prSet/>
      <dgm:spPr/>
      <dgm:t>
        <a:bodyPr/>
        <a:lstStyle/>
        <a:p>
          <a:endParaRPr lang="es-MX"/>
        </a:p>
      </dgm:t>
    </dgm:pt>
    <dgm:pt modelId="{2058E69E-15E3-4736-A7F8-0BDC82310CC1}" type="pres">
      <dgm:prSet presAssocID="{18596DE6-6875-4084-8ED5-4B70E00685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F8F380-61AC-44E6-869D-C74FFE5D9A15}" type="pres">
      <dgm:prSet presAssocID="{F1E6C7D1-C91F-42E5-B4B4-E110F7A39548}" presName="linNode" presStyleCnt="0"/>
      <dgm:spPr/>
      <dgm:t>
        <a:bodyPr/>
        <a:lstStyle/>
        <a:p>
          <a:endParaRPr lang="es-MX"/>
        </a:p>
      </dgm:t>
    </dgm:pt>
    <dgm:pt modelId="{D5A0F98A-60D3-4624-AD90-6D833ECFF8C4}" type="pres">
      <dgm:prSet presAssocID="{F1E6C7D1-C91F-42E5-B4B4-E110F7A395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6F09F-3BEF-4BB1-B3E1-7FA474B7CB90}" type="pres">
      <dgm:prSet presAssocID="{F1E6C7D1-C91F-42E5-B4B4-E110F7A3954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046FB0-5204-462F-8506-2FBC2634E2FB}" type="pres">
      <dgm:prSet presAssocID="{BBD4A623-3E0F-47E8-BE3B-3F6D4657E7ED}" presName="sp" presStyleCnt="0"/>
      <dgm:spPr/>
      <dgm:t>
        <a:bodyPr/>
        <a:lstStyle/>
        <a:p>
          <a:endParaRPr lang="es-MX"/>
        </a:p>
      </dgm:t>
    </dgm:pt>
    <dgm:pt modelId="{DE399145-7EDF-4124-9708-EEC63726C109}" type="pres">
      <dgm:prSet presAssocID="{0139F4D4-0434-4498-9C62-32BAA2A7681E}" presName="linNode" presStyleCnt="0"/>
      <dgm:spPr/>
      <dgm:t>
        <a:bodyPr/>
        <a:lstStyle/>
        <a:p>
          <a:endParaRPr lang="es-MX"/>
        </a:p>
      </dgm:t>
    </dgm:pt>
    <dgm:pt modelId="{55813A93-CA21-441A-A6CF-1BC3EB2C4F19}" type="pres">
      <dgm:prSet presAssocID="{0139F4D4-0434-4498-9C62-32BAA2A768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04BB4-3F9C-4101-99BD-E0A7CE613D28}" type="pres">
      <dgm:prSet presAssocID="{0139F4D4-0434-4498-9C62-32BAA2A768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2D1B9B-D526-48AB-9F88-2B2D85E0030B}" type="pres">
      <dgm:prSet presAssocID="{B15BD379-1A76-4DE5-B897-E65C8CD86258}" presName="sp" presStyleCnt="0"/>
      <dgm:spPr/>
      <dgm:t>
        <a:bodyPr/>
        <a:lstStyle/>
        <a:p>
          <a:endParaRPr lang="es-MX"/>
        </a:p>
      </dgm:t>
    </dgm:pt>
    <dgm:pt modelId="{5E390F73-B483-4A55-91E6-72308D2952FC}" type="pres">
      <dgm:prSet presAssocID="{AF940425-FAF9-44E6-B119-070120DE917E}" presName="linNode" presStyleCnt="0"/>
      <dgm:spPr/>
      <dgm:t>
        <a:bodyPr/>
        <a:lstStyle/>
        <a:p>
          <a:endParaRPr lang="es-MX"/>
        </a:p>
      </dgm:t>
    </dgm:pt>
    <dgm:pt modelId="{09F1C61B-8FE1-47B8-8F15-D6422EE82DB1}" type="pres">
      <dgm:prSet presAssocID="{AF940425-FAF9-44E6-B119-070120DE91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FCE0E6-D780-47A0-A4B4-D54E65F1E2F4}" type="pres">
      <dgm:prSet presAssocID="{AF940425-FAF9-44E6-B119-070120DE91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BA7C8E-06D5-4BCE-BC7C-9013305F5820}" srcId="{F1E6C7D1-C91F-42E5-B4B4-E110F7A39548}" destId="{0CD46462-6DDC-4D58-9310-5AF7A5263235}" srcOrd="0" destOrd="0" parTransId="{D519CCC7-62EC-4725-97BF-01020DD973E2}" sibTransId="{FFE2C798-26B2-4401-B236-9772B17726BB}"/>
    <dgm:cxn modelId="{7C2B8EAC-21EE-40D8-A3B2-6C37B4BBA2F2}" type="presOf" srcId="{18596DE6-6875-4084-8ED5-4B70E00685DB}" destId="{2058E69E-15E3-4736-A7F8-0BDC82310CC1}" srcOrd="0" destOrd="0" presId="urn:microsoft.com/office/officeart/2005/8/layout/vList5"/>
    <dgm:cxn modelId="{F22F2C0E-1B60-48F9-B377-C8B5F336CEF5}" type="presOf" srcId="{F1E6C7D1-C91F-42E5-B4B4-E110F7A39548}" destId="{D5A0F98A-60D3-4624-AD90-6D833ECFF8C4}" srcOrd="0" destOrd="0" presId="urn:microsoft.com/office/officeart/2005/8/layout/vList5"/>
    <dgm:cxn modelId="{59ED845A-5DAE-4AB2-AA99-AABAA7F57801}" srcId="{18596DE6-6875-4084-8ED5-4B70E00685DB}" destId="{0139F4D4-0434-4498-9C62-32BAA2A7681E}" srcOrd="1" destOrd="0" parTransId="{C7EDDBA7-FAEF-477E-A229-B9A176ADD017}" sibTransId="{B15BD379-1A76-4DE5-B897-E65C8CD86258}"/>
    <dgm:cxn modelId="{9C592D0B-A4E5-4002-A468-FE406B044BDF}" srcId="{18596DE6-6875-4084-8ED5-4B70E00685DB}" destId="{F1E6C7D1-C91F-42E5-B4B4-E110F7A39548}" srcOrd="0" destOrd="0" parTransId="{010DD618-0368-4DB7-A45B-3CB000F7947D}" sibTransId="{BBD4A623-3E0F-47E8-BE3B-3F6D4657E7ED}"/>
    <dgm:cxn modelId="{F98D35D5-D844-41ED-A506-6947250424A7}" type="presOf" srcId="{95BF4A07-42C1-4033-AF7F-5A502BBC74BD}" destId="{BFF6F09F-3BEF-4BB1-B3E1-7FA474B7CB90}" srcOrd="0" destOrd="1" presId="urn:microsoft.com/office/officeart/2005/8/layout/vList5"/>
    <dgm:cxn modelId="{FCF9AFCE-1F4C-48E6-9AA9-8E727E656F8A}" type="presOf" srcId="{0CD46462-6DDC-4D58-9310-5AF7A5263235}" destId="{BFF6F09F-3BEF-4BB1-B3E1-7FA474B7CB90}" srcOrd="0" destOrd="0" presId="urn:microsoft.com/office/officeart/2005/8/layout/vList5"/>
    <dgm:cxn modelId="{DC5F314E-67F1-4340-85EB-36EF80164A11}" type="presOf" srcId="{9B696707-2A9A-4104-912F-1D550B35916F}" destId="{53FCE0E6-D780-47A0-A4B4-D54E65F1E2F4}" srcOrd="0" destOrd="0" presId="urn:microsoft.com/office/officeart/2005/8/layout/vList5"/>
    <dgm:cxn modelId="{E0BE125E-8C27-468E-A386-F337C7AF7786}" type="presOf" srcId="{DF94AA7E-7E04-4387-9B97-828CFC2BD178}" destId="{C6204BB4-3F9C-4101-99BD-E0A7CE613D28}" srcOrd="0" destOrd="0" presId="urn:microsoft.com/office/officeart/2005/8/layout/vList5"/>
    <dgm:cxn modelId="{CE64DE80-ED62-4BD5-BA9C-E740B06ABC1B}" srcId="{0139F4D4-0434-4498-9C62-32BAA2A7681E}" destId="{DF94AA7E-7E04-4387-9B97-828CFC2BD178}" srcOrd="0" destOrd="0" parTransId="{F097E48C-7945-4E93-8901-0856744DCAF6}" sibTransId="{10773D5A-E5B5-46C0-9BC5-C7DB4511A8D0}"/>
    <dgm:cxn modelId="{B645DD37-8D22-4B7B-8961-13939CBDF7E4}" srcId="{AF940425-FAF9-44E6-B119-070120DE917E}" destId="{5AFF0EB4-5D1F-49F7-8DFC-EC3C9BC5A1D6}" srcOrd="1" destOrd="0" parTransId="{D927F59F-1B6B-4F41-B86F-C8A822D69D2A}" sibTransId="{2FE187C9-DBEC-4E81-B479-22354F6651D5}"/>
    <dgm:cxn modelId="{D499FCFF-E542-47BF-9235-59976687F369}" srcId="{18596DE6-6875-4084-8ED5-4B70E00685DB}" destId="{AF940425-FAF9-44E6-B119-070120DE917E}" srcOrd="2" destOrd="0" parTransId="{EB7A4993-1BCF-4D2A-8115-017004DC3E61}" sibTransId="{93DE17BA-6955-455D-8442-60999C6EF46B}"/>
    <dgm:cxn modelId="{12A4C591-E692-4901-9A6D-D121CC0E9531}" type="presOf" srcId="{AF940425-FAF9-44E6-B119-070120DE917E}" destId="{09F1C61B-8FE1-47B8-8F15-D6422EE82DB1}" srcOrd="0" destOrd="0" presId="urn:microsoft.com/office/officeart/2005/8/layout/vList5"/>
    <dgm:cxn modelId="{5083B87C-319D-4858-BABB-2B603FDA5FDD}" type="presOf" srcId="{0139F4D4-0434-4498-9C62-32BAA2A7681E}" destId="{55813A93-CA21-441A-A6CF-1BC3EB2C4F19}" srcOrd="0" destOrd="0" presId="urn:microsoft.com/office/officeart/2005/8/layout/vList5"/>
    <dgm:cxn modelId="{77D64AD6-FA93-4BCA-81A5-972F47B844C5}" type="presOf" srcId="{5AFF0EB4-5D1F-49F7-8DFC-EC3C9BC5A1D6}" destId="{53FCE0E6-D780-47A0-A4B4-D54E65F1E2F4}" srcOrd="0" destOrd="1" presId="urn:microsoft.com/office/officeart/2005/8/layout/vList5"/>
    <dgm:cxn modelId="{C8C69705-AC73-46E2-95A9-BCBC86BA69B6}" srcId="{AF940425-FAF9-44E6-B119-070120DE917E}" destId="{9B696707-2A9A-4104-912F-1D550B35916F}" srcOrd="0" destOrd="0" parTransId="{22257390-33E0-4EC1-AFEC-64C6033EF686}" sibTransId="{670F3803-5FD3-4245-B1FB-2AD91C82F46C}"/>
    <dgm:cxn modelId="{DBE7E814-B57B-4DE9-86C0-883D9E1CEF8E}" srcId="{F1E6C7D1-C91F-42E5-B4B4-E110F7A39548}" destId="{95BF4A07-42C1-4033-AF7F-5A502BBC74BD}" srcOrd="1" destOrd="0" parTransId="{494891B0-EE39-4EFB-814C-C61DCD426A63}" sibTransId="{8EA4BC5A-8EA7-48E5-91A7-ABD64B59562A}"/>
    <dgm:cxn modelId="{0E4B9D2C-8240-491B-99C6-D4ADDCFDB7C2}" type="presParOf" srcId="{2058E69E-15E3-4736-A7F8-0BDC82310CC1}" destId="{BDF8F380-61AC-44E6-869D-C74FFE5D9A15}" srcOrd="0" destOrd="0" presId="urn:microsoft.com/office/officeart/2005/8/layout/vList5"/>
    <dgm:cxn modelId="{C9BAA8CC-6266-47B0-9E30-70F083CDFCAA}" type="presParOf" srcId="{BDF8F380-61AC-44E6-869D-C74FFE5D9A15}" destId="{D5A0F98A-60D3-4624-AD90-6D833ECFF8C4}" srcOrd="0" destOrd="0" presId="urn:microsoft.com/office/officeart/2005/8/layout/vList5"/>
    <dgm:cxn modelId="{DE3E96E7-8C48-4BAC-9F20-23002AD9180D}" type="presParOf" srcId="{BDF8F380-61AC-44E6-869D-C74FFE5D9A15}" destId="{BFF6F09F-3BEF-4BB1-B3E1-7FA474B7CB90}" srcOrd="1" destOrd="0" presId="urn:microsoft.com/office/officeart/2005/8/layout/vList5"/>
    <dgm:cxn modelId="{3643E980-7823-45C8-A1E6-9FA2C80FFE20}" type="presParOf" srcId="{2058E69E-15E3-4736-A7F8-0BDC82310CC1}" destId="{CF046FB0-5204-462F-8506-2FBC2634E2FB}" srcOrd="1" destOrd="0" presId="urn:microsoft.com/office/officeart/2005/8/layout/vList5"/>
    <dgm:cxn modelId="{5836B610-5866-4232-AFE6-8B42FC01AB1E}" type="presParOf" srcId="{2058E69E-15E3-4736-A7F8-0BDC82310CC1}" destId="{DE399145-7EDF-4124-9708-EEC63726C109}" srcOrd="2" destOrd="0" presId="urn:microsoft.com/office/officeart/2005/8/layout/vList5"/>
    <dgm:cxn modelId="{1F41C2C7-ABF2-404E-A9B5-A3000F600FBE}" type="presParOf" srcId="{DE399145-7EDF-4124-9708-EEC63726C109}" destId="{55813A93-CA21-441A-A6CF-1BC3EB2C4F19}" srcOrd="0" destOrd="0" presId="urn:microsoft.com/office/officeart/2005/8/layout/vList5"/>
    <dgm:cxn modelId="{EEC3E172-2DCB-4B19-988C-8CB552774FC3}" type="presParOf" srcId="{DE399145-7EDF-4124-9708-EEC63726C109}" destId="{C6204BB4-3F9C-4101-99BD-E0A7CE613D28}" srcOrd="1" destOrd="0" presId="urn:microsoft.com/office/officeart/2005/8/layout/vList5"/>
    <dgm:cxn modelId="{3FE69662-4F12-4B1A-94DB-78A11879641A}" type="presParOf" srcId="{2058E69E-15E3-4736-A7F8-0BDC82310CC1}" destId="{512D1B9B-D526-48AB-9F88-2B2D85E0030B}" srcOrd="3" destOrd="0" presId="urn:microsoft.com/office/officeart/2005/8/layout/vList5"/>
    <dgm:cxn modelId="{336BD3F7-AE7E-463A-BE57-96C5EEEE681A}" type="presParOf" srcId="{2058E69E-15E3-4736-A7F8-0BDC82310CC1}" destId="{5E390F73-B483-4A55-91E6-72308D2952FC}" srcOrd="4" destOrd="0" presId="urn:microsoft.com/office/officeart/2005/8/layout/vList5"/>
    <dgm:cxn modelId="{7CAABF9C-C42C-4D53-91ED-8232FA313B27}" type="presParOf" srcId="{5E390F73-B483-4A55-91E6-72308D2952FC}" destId="{09F1C61B-8FE1-47B8-8F15-D6422EE82DB1}" srcOrd="0" destOrd="0" presId="urn:microsoft.com/office/officeart/2005/8/layout/vList5"/>
    <dgm:cxn modelId="{66538130-9AAE-40BF-A9F4-73B81064CB62}" type="presParOf" srcId="{5E390F73-B483-4A55-91E6-72308D2952FC}" destId="{53FCE0E6-D780-47A0-A4B4-D54E65F1E2F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28EFDC-4AB3-4BBA-B617-B2DBF86753B6}" type="doc">
      <dgm:prSet loTypeId="urn:microsoft.com/office/officeart/2005/8/layout/hierarchy4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8DE360D-F263-4D35-B611-6757B187E702}">
      <dgm:prSet phldrT="[Texto]" custT="1"/>
      <dgm:spPr/>
      <dgm:t>
        <a:bodyPr/>
        <a:lstStyle/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22 </a:t>
          </a:r>
        </a:p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Profesores </a:t>
          </a:r>
        </a:p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Diseñaron-Aplicación y Reporte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61318ECA-CD58-4A45-9C0A-A260B50C278D}" type="parTrans" cxnId="{6647E29F-3CBE-4659-A199-D413D5BF86A4}">
      <dgm:prSet/>
      <dgm:spPr/>
      <dgm:t>
        <a:bodyPr/>
        <a:lstStyle/>
        <a:p>
          <a:endParaRPr lang="es-MX"/>
        </a:p>
      </dgm:t>
    </dgm:pt>
    <dgm:pt modelId="{229E95E8-9163-4721-91C8-F8D5AAAB9D19}" type="sibTrans" cxnId="{6647E29F-3CBE-4659-A199-D413D5BF86A4}">
      <dgm:prSet/>
      <dgm:spPr/>
      <dgm:t>
        <a:bodyPr/>
        <a:lstStyle/>
        <a:p>
          <a:endParaRPr lang="es-MX"/>
        </a:p>
      </dgm:t>
    </dgm:pt>
    <dgm:pt modelId="{44516885-D145-4B2E-9028-87F1492B47EF}">
      <dgm:prSet phldrT="[Texto]" custT="1"/>
      <dgm:spPr/>
      <dgm:t>
        <a:bodyPr/>
        <a:lstStyle/>
        <a:p>
          <a:r>
            <a:rPr lang="es-MX" sz="2000" dirty="0" smtClean="0"/>
            <a:t>Primera </a:t>
          </a:r>
          <a:r>
            <a:rPr lang="es-MX" sz="2000" dirty="0" smtClean="0"/>
            <a:t>Aplicación</a:t>
          </a:r>
        </a:p>
        <a:p>
          <a:r>
            <a:rPr lang="es-MX" sz="2000" dirty="0" smtClean="0"/>
            <a:t>16</a:t>
          </a:r>
          <a:endParaRPr lang="es-MX" sz="2000" dirty="0" smtClean="0"/>
        </a:p>
        <a:p>
          <a:endParaRPr lang="es-MX" sz="2000" dirty="0"/>
        </a:p>
      </dgm:t>
    </dgm:pt>
    <dgm:pt modelId="{F49483DA-8D67-4D0F-8FAD-B7F150381DC1}" type="parTrans" cxnId="{597050A4-8E2C-495C-8337-13FFB7E72A63}">
      <dgm:prSet/>
      <dgm:spPr/>
      <dgm:t>
        <a:bodyPr/>
        <a:lstStyle/>
        <a:p>
          <a:endParaRPr lang="es-MX"/>
        </a:p>
      </dgm:t>
    </dgm:pt>
    <dgm:pt modelId="{9B2FA1CE-F6C8-4086-98B6-8FB68F6731A7}" type="sibTrans" cxnId="{597050A4-8E2C-495C-8337-13FFB7E72A63}">
      <dgm:prSet/>
      <dgm:spPr/>
      <dgm:t>
        <a:bodyPr/>
        <a:lstStyle/>
        <a:p>
          <a:endParaRPr lang="es-MX"/>
        </a:p>
      </dgm:t>
    </dgm:pt>
    <dgm:pt modelId="{D820A2B8-8E83-4917-BBAD-F9A1C30AB276}">
      <dgm:prSet phldrT="[Texto]" custT="1"/>
      <dgm:spPr/>
      <dgm:t>
        <a:bodyPr/>
        <a:lstStyle/>
        <a:p>
          <a:r>
            <a:rPr lang="es-MX" sz="2000" dirty="0" smtClean="0"/>
            <a:t>17/23</a:t>
          </a:r>
          <a:endParaRPr lang="es-MX" sz="2000" dirty="0" smtClean="0"/>
        </a:p>
        <a:p>
          <a:r>
            <a:rPr lang="es-MX" sz="2000" dirty="0" smtClean="0"/>
            <a:t>Disciplinar</a:t>
          </a:r>
          <a:endParaRPr lang="es-MX" sz="2000" dirty="0"/>
        </a:p>
      </dgm:t>
    </dgm:pt>
    <dgm:pt modelId="{EE2665F8-BEB8-45FB-A346-142D40FC6D6C}" type="parTrans" cxnId="{90317773-54A6-4F41-8D00-9B0ABC4E0719}">
      <dgm:prSet/>
      <dgm:spPr/>
      <dgm:t>
        <a:bodyPr/>
        <a:lstStyle/>
        <a:p>
          <a:endParaRPr lang="es-MX"/>
        </a:p>
      </dgm:t>
    </dgm:pt>
    <dgm:pt modelId="{2B65D4F3-E80E-4B4D-8663-B99C2588C0BD}" type="sibTrans" cxnId="{90317773-54A6-4F41-8D00-9B0ABC4E0719}">
      <dgm:prSet/>
      <dgm:spPr/>
      <dgm:t>
        <a:bodyPr/>
        <a:lstStyle/>
        <a:p>
          <a:endParaRPr lang="es-MX"/>
        </a:p>
      </dgm:t>
    </dgm:pt>
    <dgm:pt modelId="{E2E4D518-D65C-4281-BB3D-A8D13C3C28AA}">
      <dgm:prSet phldrT="[Texto]" custT="1"/>
      <dgm:spPr/>
      <dgm:t>
        <a:bodyPr/>
        <a:lstStyle/>
        <a:p>
          <a:r>
            <a:rPr lang="es-MX" sz="2000" dirty="0" err="1" smtClean="0"/>
            <a:t>Reaplicación</a:t>
          </a:r>
          <a:endParaRPr lang="es-MX" sz="2000" dirty="0" smtClean="0"/>
        </a:p>
        <a:p>
          <a:r>
            <a:rPr lang="es-MX" sz="2000" dirty="0" smtClean="0"/>
            <a:t>6</a:t>
          </a:r>
          <a:endParaRPr lang="es-MX" sz="2000" dirty="0"/>
        </a:p>
      </dgm:t>
    </dgm:pt>
    <dgm:pt modelId="{E5F89DBB-4476-4075-A52A-8F532E6F48A0}" type="parTrans" cxnId="{71FB5757-9831-4D3E-B040-6BD5872FC68B}">
      <dgm:prSet/>
      <dgm:spPr/>
      <dgm:t>
        <a:bodyPr/>
        <a:lstStyle/>
        <a:p>
          <a:endParaRPr lang="es-MX"/>
        </a:p>
      </dgm:t>
    </dgm:pt>
    <dgm:pt modelId="{3E2A30D9-384E-472E-ABFA-8B48BB192B0A}" type="sibTrans" cxnId="{71FB5757-9831-4D3E-B040-6BD5872FC68B}">
      <dgm:prSet/>
      <dgm:spPr/>
      <dgm:t>
        <a:bodyPr/>
        <a:lstStyle/>
        <a:p>
          <a:endParaRPr lang="es-MX"/>
        </a:p>
      </dgm:t>
    </dgm:pt>
    <dgm:pt modelId="{8437406A-C9BB-49CB-92F6-0EEC62FA4848}">
      <dgm:prSet phldrT="[Texto]" custT="1"/>
      <dgm:spPr/>
      <dgm:t>
        <a:bodyPr/>
        <a:lstStyle/>
        <a:p>
          <a:r>
            <a:rPr lang="es-MX" sz="2000" dirty="0" smtClean="0"/>
            <a:t>2/2</a:t>
          </a:r>
          <a:endParaRPr lang="es-MX" sz="2000" dirty="0" smtClean="0"/>
        </a:p>
        <a:p>
          <a:r>
            <a:rPr lang="es-MX" sz="2000" dirty="0" smtClean="0"/>
            <a:t>Formación Terminal</a:t>
          </a:r>
          <a:endParaRPr lang="es-MX" sz="2000" dirty="0"/>
        </a:p>
      </dgm:t>
    </dgm:pt>
    <dgm:pt modelId="{743AC593-7A80-42B4-AD4E-41BC6DDBF2BE}" type="parTrans" cxnId="{5E3A7DD0-245A-4D6E-A4AC-03D2709A42C8}">
      <dgm:prSet/>
      <dgm:spPr/>
      <dgm:t>
        <a:bodyPr/>
        <a:lstStyle/>
        <a:p>
          <a:endParaRPr lang="es-MX"/>
        </a:p>
      </dgm:t>
    </dgm:pt>
    <dgm:pt modelId="{5EF2C325-B634-4846-A1DC-AE4D4D35EC50}" type="sibTrans" cxnId="{5E3A7DD0-245A-4D6E-A4AC-03D2709A42C8}">
      <dgm:prSet/>
      <dgm:spPr/>
      <dgm:t>
        <a:bodyPr/>
        <a:lstStyle/>
        <a:p>
          <a:endParaRPr lang="es-MX"/>
        </a:p>
      </dgm:t>
    </dgm:pt>
    <dgm:pt modelId="{98675F14-695E-4360-9ADE-3C9E9AF7937F}" type="pres">
      <dgm:prSet presAssocID="{8C28EFDC-4AB3-4BBA-B617-B2DBF86753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75A8767-8B40-43A3-ABF1-4E36325814B2}" type="pres">
      <dgm:prSet presAssocID="{78DE360D-F263-4D35-B611-6757B187E702}" presName="vertOne" presStyleCnt="0"/>
      <dgm:spPr/>
    </dgm:pt>
    <dgm:pt modelId="{B99F80D3-1F3C-4D34-9A08-045498F83108}" type="pres">
      <dgm:prSet presAssocID="{78DE360D-F263-4D35-B611-6757B187E7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E870DCE-BF1B-4E8D-9AC6-1CB64EC70B32}" type="pres">
      <dgm:prSet presAssocID="{78DE360D-F263-4D35-B611-6757B187E702}" presName="parTransOne" presStyleCnt="0"/>
      <dgm:spPr/>
    </dgm:pt>
    <dgm:pt modelId="{03CBA303-D884-4840-884F-645E7608CEA2}" type="pres">
      <dgm:prSet presAssocID="{78DE360D-F263-4D35-B611-6757B187E702}" presName="horzOne" presStyleCnt="0"/>
      <dgm:spPr/>
    </dgm:pt>
    <dgm:pt modelId="{278F23C4-D77C-4F01-A983-B1DF3E25BE01}" type="pres">
      <dgm:prSet presAssocID="{44516885-D145-4B2E-9028-87F1492B47EF}" presName="vertTwo" presStyleCnt="0"/>
      <dgm:spPr/>
    </dgm:pt>
    <dgm:pt modelId="{06690E1E-15DE-4D9C-A3AB-7C1971EBE84A}" type="pres">
      <dgm:prSet presAssocID="{44516885-D145-4B2E-9028-87F1492B47E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4A7CB45-A9E3-4AE5-8129-61104EA3B26E}" type="pres">
      <dgm:prSet presAssocID="{44516885-D145-4B2E-9028-87F1492B47EF}" presName="parTransTwo" presStyleCnt="0"/>
      <dgm:spPr/>
    </dgm:pt>
    <dgm:pt modelId="{D1FBA0F4-7AE4-400B-980E-41CF06B74A15}" type="pres">
      <dgm:prSet presAssocID="{44516885-D145-4B2E-9028-87F1492B47EF}" presName="horzTwo" presStyleCnt="0"/>
      <dgm:spPr/>
    </dgm:pt>
    <dgm:pt modelId="{50165EF1-9756-4ADB-B0A1-1A4CC6981009}" type="pres">
      <dgm:prSet presAssocID="{D820A2B8-8E83-4917-BBAD-F9A1C30AB276}" presName="vertThree" presStyleCnt="0"/>
      <dgm:spPr/>
    </dgm:pt>
    <dgm:pt modelId="{5E432305-52A1-41AD-AD80-56FFEF8BA0C4}" type="pres">
      <dgm:prSet presAssocID="{D820A2B8-8E83-4917-BBAD-F9A1C30AB27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15816A-107A-4AF9-A24D-A95BC14C2187}" type="pres">
      <dgm:prSet presAssocID="{D820A2B8-8E83-4917-BBAD-F9A1C30AB276}" presName="horzThree" presStyleCnt="0"/>
      <dgm:spPr/>
    </dgm:pt>
    <dgm:pt modelId="{A8AC2094-9D3C-4082-A7F3-DFBFFD10B925}" type="pres">
      <dgm:prSet presAssocID="{9B2FA1CE-F6C8-4086-98B6-8FB68F6731A7}" presName="sibSpaceTwo" presStyleCnt="0"/>
      <dgm:spPr/>
    </dgm:pt>
    <dgm:pt modelId="{60C8E09E-CAD9-4F86-942B-8BC86A4C035F}" type="pres">
      <dgm:prSet presAssocID="{E2E4D518-D65C-4281-BB3D-A8D13C3C28AA}" presName="vertTwo" presStyleCnt="0"/>
      <dgm:spPr/>
    </dgm:pt>
    <dgm:pt modelId="{B74F3D75-D341-43F1-8078-24DA4DF5CE7A}" type="pres">
      <dgm:prSet presAssocID="{E2E4D518-D65C-4281-BB3D-A8D13C3C28A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4455404-6C9C-4587-9B14-2AFF8F57789C}" type="pres">
      <dgm:prSet presAssocID="{E2E4D518-D65C-4281-BB3D-A8D13C3C28AA}" presName="parTransTwo" presStyleCnt="0"/>
      <dgm:spPr/>
    </dgm:pt>
    <dgm:pt modelId="{B4670096-EE3F-4C86-BABA-AB9582313DB3}" type="pres">
      <dgm:prSet presAssocID="{E2E4D518-D65C-4281-BB3D-A8D13C3C28AA}" presName="horzTwo" presStyleCnt="0"/>
      <dgm:spPr/>
    </dgm:pt>
    <dgm:pt modelId="{EC4C9106-3A5E-4D59-AEF7-D7AB0A4C3896}" type="pres">
      <dgm:prSet presAssocID="{8437406A-C9BB-49CB-92F6-0EEC62FA4848}" presName="vertThree" presStyleCnt="0"/>
      <dgm:spPr/>
    </dgm:pt>
    <dgm:pt modelId="{9010C4EC-5075-4116-9363-DED6D164DC3A}" type="pres">
      <dgm:prSet presAssocID="{8437406A-C9BB-49CB-92F6-0EEC62FA484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EB7592-2395-4315-A6A4-4EA1C460D722}" type="pres">
      <dgm:prSet presAssocID="{8437406A-C9BB-49CB-92F6-0EEC62FA4848}" presName="horzThree" presStyleCnt="0"/>
      <dgm:spPr/>
    </dgm:pt>
  </dgm:ptLst>
  <dgm:cxnLst>
    <dgm:cxn modelId="{F8E0448E-CFF3-4BA3-A4A0-A8AC2E10F89C}" type="presOf" srcId="{D820A2B8-8E83-4917-BBAD-F9A1C30AB276}" destId="{5E432305-52A1-41AD-AD80-56FFEF8BA0C4}" srcOrd="0" destOrd="0" presId="urn:microsoft.com/office/officeart/2005/8/layout/hierarchy4"/>
    <dgm:cxn modelId="{8BFB3D4F-BD7C-46F8-ADD0-50FC38453509}" type="presOf" srcId="{8437406A-C9BB-49CB-92F6-0EEC62FA4848}" destId="{9010C4EC-5075-4116-9363-DED6D164DC3A}" srcOrd="0" destOrd="0" presId="urn:microsoft.com/office/officeart/2005/8/layout/hierarchy4"/>
    <dgm:cxn modelId="{698CE340-EB97-4B91-99CB-20CDECC974F6}" type="presOf" srcId="{E2E4D518-D65C-4281-BB3D-A8D13C3C28AA}" destId="{B74F3D75-D341-43F1-8078-24DA4DF5CE7A}" srcOrd="0" destOrd="0" presId="urn:microsoft.com/office/officeart/2005/8/layout/hierarchy4"/>
    <dgm:cxn modelId="{597050A4-8E2C-495C-8337-13FFB7E72A63}" srcId="{78DE360D-F263-4D35-B611-6757B187E702}" destId="{44516885-D145-4B2E-9028-87F1492B47EF}" srcOrd="0" destOrd="0" parTransId="{F49483DA-8D67-4D0F-8FAD-B7F150381DC1}" sibTransId="{9B2FA1CE-F6C8-4086-98B6-8FB68F6731A7}"/>
    <dgm:cxn modelId="{F62A4013-84B4-4CC3-A5A4-D2C81B413896}" type="presOf" srcId="{44516885-D145-4B2E-9028-87F1492B47EF}" destId="{06690E1E-15DE-4D9C-A3AB-7C1971EBE84A}" srcOrd="0" destOrd="0" presId="urn:microsoft.com/office/officeart/2005/8/layout/hierarchy4"/>
    <dgm:cxn modelId="{90317773-54A6-4F41-8D00-9B0ABC4E0719}" srcId="{44516885-D145-4B2E-9028-87F1492B47EF}" destId="{D820A2B8-8E83-4917-BBAD-F9A1C30AB276}" srcOrd="0" destOrd="0" parTransId="{EE2665F8-BEB8-45FB-A346-142D40FC6D6C}" sibTransId="{2B65D4F3-E80E-4B4D-8663-B99C2588C0BD}"/>
    <dgm:cxn modelId="{71FB5757-9831-4D3E-B040-6BD5872FC68B}" srcId="{78DE360D-F263-4D35-B611-6757B187E702}" destId="{E2E4D518-D65C-4281-BB3D-A8D13C3C28AA}" srcOrd="1" destOrd="0" parTransId="{E5F89DBB-4476-4075-A52A-8F532E6F48A0}" sibTransId="{3E2A30D9-384E-472E-ABFA-8B48BB192B0A}"/>
    <dgm:cxn modelId="{EB2830C1-D89F-4318-A842-D554CAE163D4}" type="presOf" srcId="{78DE360D-F263-4D35-B611-6757B187E702}" destId="{B99F80D3-1F3C-4D34-9A08-045498F83108}" srcOrd="0" destOrd="0" presId="urn:microsoft.com/office/officeart/2005/8/layout/hierarchy4"/>
    <dgm:cxn modelId="{5E3A7DD0-245A-4D6E-A4AC-03D2709A42C8}" srcId="{E2E4D518-D65C-4281-BB3D-A8D13C3C28AA}" destId="{8437406A-C9BB-49CB-92F6-0EEC62FA4848}" srcOrd="0" destOrd="0" parTransId="{743AC593-7A80-42B4-AD4E-41BC6DDBF2BE}" sibTransId="{5EF2C325-B634-4846-A1DC-AE4D4D35EC50}"/>
    <dgm:cxn modelId="{A0C967A4-F7C6-4ADB-90E4-DF86ADF79FA0}" type="presOf" srcId="{8C28EFDC-4AB3-4BBA-B617-B2DBF86753B6}" destId="{98675F14-695E-4360-9ADE-3C9E9AF7937F}" srcOrd="0" destOrd="0" presId="urn:microsoft.com/office/officeart/2005/8/layout/hierarchy4"/>
    <dgm:cxn modelId="{6647E29F-3CBE-4659-A199-D413D5BF86A4}" srcId="{8C28EFDC-4AB3-4BBA-B617-B2DBF86753B6}" destId="{78DE360D-F263-4D35-B611-6757B187E702}" srcOrd="0" destOrd="0" parTransId="{61318ECA-CD58-4A45-9C0A-A260B50C278D}" sibTransId="{229E95E8-9163-4721-91C8-F8D5AAAB9D19}"/>
    <dgm:cxn modelId="{63DA1241-FC05-4CCF-ADAA-1C63F94C8CFA}" type="presParOf" srcId="{98675F14-695E-4360-9ADE-3C9E9AF7937F}" destId="{A75A8767-8B40-43A3-ABF1-4E36325814B2}" srcOrd="0" destOrd="0" presId="urn:microsoft.com/office/officeart/2005/8/layout/hierarchy4"/>
    <dgm:cxn modelId="{A138E92C-BCAC-4945-8442-8BF3D37CE4FB}" type="presParOf" srcId="{A75A8767-8B40-43A3-ABF1-4E36325814B2}" destId="{B99F80D3-1F3C-4D34-9A08-045498F83108}" srcOrd="0" destOrd="0" presId="urn:microsoft.com/office/officeart/2005/8/layout/hierarchy4"/>
    <dgm:cxn modelId="{4952BAA2-73E7-4EF4-87E3-B63577AC9B1C}" type="presParOf" srcId="{A75A8767-8B40-43A3-ABF1-4E36325814B2}" destId="{FE870DCE-BF1B-4E8D-9AC6-1CB64EC70B32}" srcOrd="1" destOrd="0" presId="urn:microsoft.com/office/officeart/2005/8/layout/hierarchy4"/>
    <dgm:cxn modelId="{AF336BAC-DB75-4737-AB48-85E44D06F595}" type="presParOf" srcId="{A75A8767-8B40-43A3-ABF1-4E36325814B2}" destId="{03CBA303-D884-4840-884F-645E7608CEA2}" srcOrd="2" destOrd="0" presId="urn:microsoft.com/office/officeart/2005/8/layout/hierarchy4"/>
    <dgm:cxn modelId="{08E69CF9-122F-45B3-A39B-CD3F22320022}" type="presParOf" srcId="{03CBA303-D884-4840-884F-645E7608CEA2}" destId="{278F23C4-D77C-4F01-A983-B1DF3E25BE01}" srcOrd="0" destOrd="0" presId="urn:microsoft.com/office/officeart/2005/8/layout/hierarchy4"/>
    <dgm:cxn modelId="{51185423-49AD-4CCF-91C7-56B8064205DD}" type="presParOf" srcId="{278F23C4-D77C-4F01-A983-B1DF3E25BE01}" destId="{06690E1E-15DE-4D9C-A3AB-7C1971EBE84A}" srcOrd="0" destOrd="0" presId="urn:microsoft.com/office/officeart/2005/8/layout/hierarchy4"/>
    <dgm:cxn modelId="{8D102421-B8B9-4A29-9EDB-8BBE77563B1C}" type="presParOf" srcId="{278F23C4-D77C-4F01-A983-B1DF3E25BE01}" destId="{A4A7CB45-A9E3-4AE5-8129-61104EA3B26E}" srcOrd="1" destOrd="0" presId="urn:microsoft.com/office/officeart/2005/8/layout/hierarchy4"/>
    <dgm:cxn modelId="{0E9E1592-665D-4FAF-A9AD-DA56D06595AB}" type="presParOf" srcId="{278F23C4-D77C-4F01-A983-B1DF3E25BE01}" destId="{D1FBA0F4-7AE4-400B-980E-41CF06B74A15}" srcOrd="2" destOrd="0" presId="urn:microsoft.com/office/officeart/2005/8/layout/hierarchy4"/>
    <dgm:cxn modelId="{F52EDB6A-E944-48AB-A3A5-F802926A8E77}" type="presParOf" srcId="{D1FBA0F4-7AE4-400B-980E-41CF06B74A15}" destId="{50165EF1-9756-4ADB-B0A1-1A4CC6981009}" srcOrd="0" destOrd="0" presId="urn:microsoft.com/office/officeart/2005/8/layout/hierarchy4"/>
    <dgm:cxn modelId="{D242D15B-B73E-42B1-BC00-6EFC5575CC96}" type="presParOf" srcId="{50165EF1-9756-4ADB-B0A1-1A4CC6981009}" destId="{5E432305-52A1-41AD-AD80-56FFEF8BA0C4}" srcOrd="0" destOrd="0" presId="urn:microsoft.com/office/officeart/2005/8/layout/hierarchy4"/>
    <dgm:cxn modelId="{769E53DC-B09C-455F-94CA-631353520103}" type="presParOf" srcId="{50165EF1-9756-4ADB-B0A1-1A4CC6981009}" destId="{2515816A-107A-4AF9-A24D-A95BC14C2187}" srcOrd="1" destOrd="0" presId="urn:microsoft.com/office/officeart/2005/8/layout/hierarchy4"/>
    <dgm:cxn modelId="{3E918285-7252-42C1-8589-DB8930759636}" type="presParOf" srcId="{03CBA303-D884-4840-884F-645E7608CEA2}" destId="{A8AC2094-9D3C-4082-A7F3-DFBFFD10B925}" srcOrd="1" destOrd="0" presId="urn:microsoft.com/office/officeart/2005/8/layout/hierarchy4"/>
    <dgm:cxn modelId="{035464E8-AC32-4367-9CF0-DD4B97C904F5}" type="presParOf" srcId="{03CBA303-D884-4840-884F-645E7608CEA2}" destId="{60C8E09E-CAD9-4F86-942B-8BC86A4C035F}" srcOrd="2" destOrd="0" presId="urn:microsoft.com/office/officeart/2005/8/layout/hierarchy4"/>
    <dgm:cxn modelId="{46590985-15FF-4287-A2CB-42A33990EAA1}" type="presParOf" srcId="{60C8E09E-CAD9-4F86-942B-8BC86A4C035F}" destId="{B74F3D75-D341-43F1-8078-24DA4DF5CE7A}" srcOrd="0" destOrd="0" presId="urn:microsoft.com/office/officeart/2005/8/layout/hierarchy4"/>
    <dgm:cxn modelId="{94FB5083-CDE7-46E5-8FEA-9BD1DEF9A84F}" type="presParOf" srcId="{60C8E09E-CAD9-4F86-942B-8BC86A4C035F}" destId="{A4455404-6C9C-4587-9B14-2AFF8F57789C}" srcOrd="1" destOrd="0" presId="urn:microsoft.com/office/officeart/2005/8/layout/hierarchy4"/>
    <dgm:cxn modelId="{E20A2B4A-9F5A-4877-888E-162C21FBC59E}" type="presParOf" srcId="{60C8E09E-CAD9-4F86-942B-8BC86A4C035F}" destId="{B4670096-EE3F-4C86-BABA-AB9582313DB3}" srcOrd="2" destOrd="0" presId="urn:microsoft.com/office/officeart/2005/8/layout/hierarchy4"/>
    <dgm:cxn modelId="{D2CA79A6-3A46-48F1-B2B0-8D3DD0F4F6D6}" type="presParOf" srcId="{B4670096-EE3F-4C86-BABA-AB9582313DB3}" destId="{EC4C9106-3A5E-4D59-AEF7-D7AB0A4C3896}" srcOrd="0" destOrd="0" presId="urn:microsoft.com/office/officeart/2005/8/layout/hierarchy4"/>
    <dgm:cxn modelId="{9BBB8E84-F52B-4E40-B546-64A83E065E89}" type="presParOf" srcId="{EC4C9106-3A5E-4D59-AEF7-D7AB0A4C3896}" destId="{9010C4EC-5075-4116-9363-DED6D164DC3A}" srcOrd="0" destOrd="0" presId="urn:microsoft.com/office/officeart/2005/8/layout/hierarchy4"/>
    <dgm:cxn modelId="{BC86559E-3188-4F11-9DE3-4819817AAF78}" type="presParOf" srcId="{EC4C9106-3A5E-4D59-AEF7-D7AB0A4C3896}" destId="{E1EB7592-2395-4315-A6A4-4EA1C460D722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2406A4-65A3-4562-87B8-DE08714149C0}" type="doc">
      <dgm:prSet loTypeId="urn:microsoft.com/office/officeart/2005/8/layout/l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95D8CA0-0B55-43B8-9663-E9594AFB2970}">
      <dgm:prSet phldrT="[Texto]" custT="1"/>
      <dgm:spPr/>
      <dgm:t>
        <a:bodyPr/>
        <a:lstStyle/>
        <a:p>
          <a:r>
            <a:rPr lang="es-MX" sz="2000" b="1" smtClean="0">
              <a:latin typeface="Arial" pitchFamily="34" charset="0"/>
              <a:cs typeface="Arial" pitchFamily="34" charset="0"/>
            </a:rPr>
            <a:t>Proyectos integradores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4810B6ED-9804-40E1-B93A-ADC557477937}" type="parTrans" cxnId="{A2B8DA24-7EFB-4DF7-B80E-BE2832480466}">
      <dgm:prSet/>
      <dgm:spPr/>
      <dgm:t>
        <a:bodyPr/>
        <a:lstStyle/>
        <a:p>
          <a:endParaRPr lang="es-MX"/>
        </a:p>
      </dgm:t>
    </dgm:pt>
    <dgm:pt modelId="{C6B60EE3-670D-4607-9DBE-510DDAFC706F}" type="sibTrans" cxnId="{A2B8DA24-7EFB-4DF7-B80E-BE2832480466}">
      <dgm:prSet/>
      <dgm:spPr/>
      <dgm:t>
        <a:bodyPr/>
        <a:lstStyle/>
        <a:p>
          <a:endParaRPr lang="es-MX"/>
        </a:p>
      </dgm:t>
    </dgm:pt>
    <dgm:pt modelId="{2588E151-7391-43C4-92A4-05ED4439CB35}">
      <dgm:prSet phldrT="[Texto]" custT="1"/>
      <dgm:spPr/>
      <dgm:t>
        <a:bodyPr/>
        <a:lstStyle/>
        <a:p>
          <a:r>
            <a:rPr lang="es-MX" sz="2000" dirty="0" smtClean="0"/>
            <a:t>Una Tarea</a:t>
          </a:r>
          <a:endParaRPr lang="es-MX" sz="2000" dirty="0"/>
        </a:p>
      </dgm:t>
    </dgm:pt>
    <dgm:pt modelId="{9571FDBA-F0C9-4851-A8E0-0DD62C280D26}" type="parTrans" cxnId="{7ECF414A-4373-418C-95BF-90BF0A590C83}">
      <dgm:prSet/>
      <dgm:spPr/>
      <dgm:t>
        <a:bodyPr/>
        <a:lstStyle/>
        <a:p>
          <a:endParaRPr lang="es-MX"/>
        </a:p>
      </dgm:t>
    </dgm:pt>
    <dgm:pt modelId="{24C591D3-F60B-40E5-B33C-AD546BF45FE1}" type="sibTrans" cxnId="{7ECF414A-4373-418C-95BF-90BF0A590C83}">
      <dgm:prSet/>
      <dgm:spPr/>
      <dgm:t>
        <a:bodyPr/>
        <a:lstStyle/>
        <a:p>
          <a:endParaRPr lang="es-MX"/>
        </a:p>
      </dgm:t>
    </dgm:pt>
    <dgm:pt modelId="{546A8117-F8D5-4F33-9F68-88C9C39327A8}">
      <dgm:prSet phldrT="[Texto]" custT="1"/>
      <dgm:spPr/>
      <dgm:t>
        <a:bodyPr/>
        <a:lstStyle/>
        <a:p>
          <a:r>
            <a:rPr lang="es-MX" sz="2000" dirty="0" smtClean="0"/>
            <a:t>Varias Objetivos</a:t>
          </a:r>
          <a:endParaRPr lang="es-MX" sz="2000" dirty="0"/>
        </a:p>
      </dgm:t>
    </dgm:pt>
    <dgm:pt modelId="{4EF12712-0905-43AC-8C89-D9EE26114FE0}" type="parTrans" cxnId="{76530919-A1A1-47D7-95A6-7BF9A96CB558}">
      <dgm:prSet/>
      <dgm:spPr/>
      <dgm:t>
        <a:bodyPr/>
        <a:lstStyle/>
        <a:p>
          <a:endParaRPr lang="es-MX"/>
        </a:p>
      </dgm:t>
    </dgm:pt>
    <dgm:pt modelId="{19307911-5AA0-409F-930D-BBA972F4A1BB}" type="sibTrans" cxnId="{76530919-A1A1-47D7-95A6-7BF9A96CB558}">
      <dgm:prSet/>
      <dgm:spPr/>
      <dgm:t>
        <a:bodyPr/>
        <a:lstStyle/>
        <a:p>
          <a:endParaRPr lang="es-MX"/>
        </a:p>
      </dgm:t>
    </dgm:pt>
    <dgm:pt modelId="{3631C18E-7B82-4055-AE21-147E1ACB0DEF}">
      <dgm:prSet phldrT="[Texto]" custT="1"/>
      <dgm:spPr/>
      <dgm:t>
        <a:bodyPr/>
        <a:lstStyle/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Proyectos integradores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37B89E94-8F81-4DA3-B3B4-00071FA3ED65}" type="parTrans" cxnId="{D4A42608-C21F-4C76-A849-893431343076}">
      <dgm:prSet/>
      <dgm:spPr/>
      <dgm:t>
        <a:bodyPr/>
        <a:lstStyle/>
        <a:p>
          <a:endParaRPr lang="es-MX"/>
        </a:p>
      </dgm:t>
    </dgm:pt>
    <dgm:pt modelId="{61C893BC-8E2F-4FDB-8F58-4FA1221D0CCD}" type="sibTrans" cxnId="{D4A42608-C21F-4C76-A849-893431343076}">
      <dgm:prSet/>
      <dgm:spPr/>
      <dgm:t>
        <a:bodyPr/>
        <a:lstStyle/>
        <a:p>
          <a:endParaRPr lang="es-MX"/>
        </a:p>
      </dgm:t>
    </dgm:pt>
    <dgm:pt modelId="{4F489347-4537-41A8-A413-E9F2C2E47B02}">
      <dgm:prSet phldrT="[Texto]" custT="1"/>
      <dgm:spPr/>
      <dgm:t>
        <a:bodyPr/>
        <a:lstStyle/>
        <a:p>
          <a:r>
            <a:rPr lang="es-MX" sz="2000" dirty="0" smtClean="0"/>
            <a:t>Varias Tareas</a:t>
          </a:r>
          <a:endParaRPr lang="es-MX" sz="2000" dirty="0"/>
        </a:p>
      </dgm:t>
    </dgm:pt>
    <dgm:pt modelId="{928E2856-85AF-46AC-AE91-3C0F6E2BA348}" type="parTrans" cxnId="{342397BA-E212-4CB5-ABA7-8DFA941EB706}">
      <dgm:prSet/>
      <dgm:spPr/>
      <dgm:t>
        <a:bodyPr/>
        <a:lstStyle/>
        <a:p>
          <a:endParaRPr lang="es-MX"/>
        </a:p>
      </dgm:t>
    </dgm:pt>
    <dgm:pt modelId="{876F29BB-6355-4EBC-BF78-053078A39A4D}" type="sibTrans" cxnId="{342397BA-E212-4CB5-ABA7-8DFA941EB706}">
      <dgm:prSet/>
      <dgm:spPr/>
      <dgm:t>
        <a:bodyPr/>
        <a:lstStyle/>
        <a:p>
          <a:endParaRPr lang="es-MX"/>
        </a:p>
      </dgm:t>
    </dgm:pt>
    <dgm:pt modelId="{C815EE96-ABFB-46FC-993A-F2710044EEEF}">
      <dgm:prSet phldrT="[Texto]" custT="1"/>
      <dgm:spPr/>
      <dgm:t>
        <a:bodyPr/>
        <a:lstStyle/>
        <a:p>
          <a:r>
            <a:rPr lang="es-MX" sz="2000" dirty="0" smtClean="0"/>
            <a:t>Un Objetivo</a:t>
          </a:r>
          <a:endParaRPr lang="es-MX" sz="2000" dirty="0"/>
        </a:p>
      </dgm:t>
    </dgm:pt>
    <dgm:pt modelId="{A8122639-A363-437C-8F18-EA7ACB48DA3B}" type="parTrans" cxnId="{FC721EAC-3096-4DA1-A4C3-36A15CA34B82}">
      <dgm:prSet/>
      <dgm:spPr/>
      <dgm:t>
        <a:bodyPr/>
        <a:lstStyle/>
        <a:p>
          <a:endParaRPr lang="es-MX"/>
        </a:p>
      </dgm:t>
    </dgm:pt>
    <dgm:pt modelId="{A9E79E61-B8F8-4A41-B8F7-4FD8450C2C19}" type="sibTrans" cxnId="{FC721EAC-3096-4DA1-A4C3-36A15CA34B82}">
      <dgm:prSet/>
      <dgm:spPr/>
      <dgm:t>
        <a:bodyPr/>
        <a:lstStyle/>
        <a:p>
          <a:endParaRPr lang="es-MX"/>
        </a:p>
      </dgm:t>
    </dgm:pt>
    <dgm:pt modelId="{7E0E3C4D-FC8C-419C-8CD2-A24F103C7534}" type="pres">
      <dgm:prSet presAssocID="{6F2406A4-65A3-4562-87B8-DE0871414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B282EA-6166-4B05-BA91-BF7B0A89AA71}" type="pres">
      <dgm:prSet presAssocID="{795D8CA0-0B55-43B8-9663-E9594AFB2970}" presName="vertFlow" presStyleCnt="0"/>
      <dgm:spPr/>
    </dgm:pt>
    <dgm:pt modelId="{A05D489B-934B-4842-8EF0-5080AA910A4A}" type="pres">
      <dgm:prSet presAssocID="{795D8CA0-0B55-43B8-9663-E9594AFB2970}" presName="header" presStyleLbl="node1" presStyleIdx="0" presStyleCnt="2"/>
      <dgm:spPr/>
      <dgm:t>
        <a:bodyPr/>
        <a:lstStyle/>
        <a:p>
          <a:endParaRPr lang="es-MX"/>
        </a:p>
      </dgm:t>
    </dgm:pt>
    <dgm:pt modelId="{97ADADC2-8473-49C9-8545-09C7A6DB1B69}" type="pres">
      <dgm:prSet presAssocID="{9571FDBA-F0C9-4851-A8E0-0DD62C280D26}" presName="parTrans" presStyleLbl="sibTrans2D1" presStyleIdx="0" presStyleCnt="4"/>
      <dgm:spPr/>
      <dgm:t>
        <a:bodyPr/>
        <a:lstStyle/>
        <a:p>
          <a:endParaRPr lang="es-MX"/>
        </a:p>
      </dgm:t>
    </dgm:pt>
    <dgm:pt modelId="{98A5871C-26FE-4872-A141-9D42893D56E2}" type="pres">
      <dgm:prSet presAssocID="{2588E151-7391-43C4-92A4-05ED4439CB3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7D916B-6FA3-4497-9CC3-B81707825FA2}" type="pres">
      <dgm:prSet presAssocID="{24C591D3-F60B-40E5-B33C-AD546BF45FE1}" presName="sibTrans" presStyleLbl="sibTrans2D1" presStyleIdx="1" presStyleCnt="4"/>
      <dgm:spPr/>
      <dgm:t>
        <a:bodyPr/>
        <a:lstStyle/>
        <a:p>
          <a:endParaRPr lang="es-MX"/>
        </a:p>
      </dgm:t>
    </dgm:pt>
    <dgm:pt modelId="{46C2390E-D76F-4E73-BFF4-4546BCE6E70A}" type="pres">
      <dgm:prSet presAssocID="{546A8117-F8D5-4F33-9F68-88C9C39327A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58AA69-E55D-4013-9202-27181B0C4E35}" type="pres">
      <dgm:prSet presAssocID="{795D8CA0-0B55-43B8-9663-E9594AFB2970}" presName="hSp" presStyleCnt="0"/>
      <dgm:spPr/>
    </dgm:pt>
    <dgm:pt modelId="{5A2B6ECD-5472-40CA-90A5-DE8EA5F53C27}" type="pres">
      <dgm:prSet presAssocID="{3631C18E-7B82-4055-AE21-147E1ACB0DEF}" presName="vertFlow" presStyleCnt="0"/>
      <dgm:spPr/>
    </dgm:pt>
    <dgm:pt modelId="{189BF52E-E590-4F4C-AD50-8F2C13BB4A32}" type="pres">
      <dgm:prSet presAssocID="{3631C18E-7B82-4055-AE21-147E1ACB0DEF}" presName="header" presStyleLbl="node1" presStyleIdx="1" presStyleCnt="2"/>
      <dgm:spPr/>
      <dgm:t>
        <a:bodyPr/>
        <a:lstStyle/>
        <a:p>
          <a:endParaRPr lang="es-MX"/>
        </a:p>
      </dgm:t>
    </dgm:pt>
    <dgm:pt modelId="{ABE4F3F2-DCDF-4B92-9194-1AB3CB813963}" type="pres">
      <dgm:prSet presAssocID="{928E2856-85AF-46AC-AE91-3C0F6E2BA348}" presName="parTrans" presStyleLbl="sibTrans2D1" presStyleIdx="2" presStyleCnt="4"/>
      <dgm:spPr/>
      <dgm:t>
        <a:bodyPr/>
        <a:lstStyle/>
        <a:p>
          <a:endParaRPr lang="es-MX"/>
        </a:p>
      </dgm:t>
    </dgm:pt>
    <dgm:pt modelId="{01A2219B-DEDF-4B72-B678-4F2E7B347539}" type="pres">
      <dgm:prSet presAssocID="{4F489347-4537-41A8-A413-E9F2C2E47B02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805D26-CFC7-4D7D-951E-A76E8C13ECE1}" type="pres">
      <dgm:prSet presAssocID="{876F29BB-6355-4EBC-BF78-053078A39A4D}" presName="sibTrans" presStyleLbl="sibTrans2D1" presStyleIdx="3" presStyleCnt="4"/>
      <dgm:spPr/>
      <dgm:t>
        <a:bodyPr/>
        <a:lstStyle/>
        <a:p>
          <a:endParaRPr lang="es-MX"/>
        </a:p>
      </dgm:t>
    </dgm:pt>
    <dgm:pt modelId="{A46DDD2C-60AC-4236-B26F-F8492DC91606}" type="pres">
      <dgm:prSet presAssocID="{C815EE96-ABFB-46FC-993A-F2710044EEEF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797400-16CC-4A68-8AD4-19E447C40B67}" type="presOf" srcId="{2588E151-7391-43C4-92A4-05ED4439CB35}" destId="{98A5871C-26FE-4872-A141-9D42893D56E2}" srcOrd="0" destOrd="0" presId="urn:microsoft.com/office/officeart/2005/8/layout/lProcess1"/>
    <dgm:cxn modelId="{342397BA-E212-4CB5-ABA7-8DFA941EB706}" srcId="{3631C18E-7B82-4055-AE21-147E1ACB0DEF}" destId="{4F489347-4537-41A8-A413-E9F2C2E47B02}" srcOrd="0" destOrd="0" parTransId="{928E2856-85AF-46AC-AE91-3C0F6E2BA348}" sibTransId="{876F29BB-6355-4EBC-BF78-053078A39A4D}"/>
    <dgm:cxn modelId="{A2B8DA24-7EFB-4DF7-B80E-BE2832480466}" srcId="{6F2406A4-65A3-4562-87B8-DE08714149C0}" destId="{795D8CA0-0B55-43B8-9663-E9594AFB2970}" srcOrd="0" destOrd="0" parTransId="{4810B6ED-9804-40E1-B93A-ADC557477937}" sibTransId="{C6B60EE3-670D-4607-9DBE-510DDAFC706F}"/>
    <dgm:cxn modelId="{C1DDA3A3-CC94-48A5-978E-F0C6987F7AB6}" type="presOf" srcId="{9571FDBA-F0C9-4851-A8E0-0DD62C280D26}" destId="{97ADADC2-8473-49C9-8545-09C7A6DB1B69}" srcOrd="0" destOrd="0" presId="urn:microsoft.com/office/officeart/2005/8/layout/lProcess1"/>
    <dgm:cxn modelId="{994C2555-551B-47FF-969A-B2D65FB626E1}" type="presOf" srcId="{C815EE96-ABFB-46FC-993A-F2710044EEEF}" destId="{A46DDD2C-60AC-4236-B26F-F8492DC91606}" srcOrd="0" destOrd="0" presId="urn:microsoft.com/office/officeart/2005/8/layout/lProcess1"/>
    <dgm:cxn modelId="{D4A42608-C21F-4C76-A849-893431343076}" srcId="{6F2406A4-65A3-4562-87B8-DE08714149C0}" destId="{3631C18E-7B82-4055-AE21-147E1ACB0DEF}" srcOrd="1" destOrd="0" parTransId="{37B89E94-8F81-4DA3-B3B4-00071FA3ED65}" sibTransId="{61C893BC-8E2F-4FDB-8F58-4FA1221D0CCD}"/>
    <dgm:cxn modelId="{29EF83DB-DE73-4987-8CB4-6B4D2AE72D9F}" type="presOf" srcId="{546A8117-F8D5-4F33-9F68-88C9C39327A8}" destId="{46C2390E-D76F-4E73-BFF4-4546BCE6E70A}" srcOrd="0" destOrd="0" presId="urn:microsoft.com/office/officeart/2005/8/layout/lProcess1"/>
    <dgm:cxn modelId="{76530919-A1A1-47D7-95A6-7BF9A96CB558}" srcId="{795D8CA0-0B55-43B8-9663-E9594AFB2970}" destId="{546A8117-F8D5-4F33-9F68-88C9C39327A8}" srcOrd="1" destOrd="0" parTransId="{4EF12712-0905-43AC-8C89-D9EE26114FE0}" sibTransId="{19307911-5AA0-409F-930D-BBA972F4A1BB}"/>
    <dgm:cxn modelId="{2478CCC5-D8C9-4EC7-A25F-43233737EE35}" type="presOf" srcId="{3631C18E-7B82-4055-AE21-147E1ACB0DEF}" destId="{189BF52E-E590-4F4C-AD50-8F2C13BB4A32}" srcOrd="0" destOrd="0" presId="urn:microsoft.com/office/officeart/2005/8/layout/lProcess1"/>
    <dgm:cxn modelId="{D34387BE-29E1-4999-AD52-867084356457}" type="presOf" srcId="{4F489347-4537-41A8-A413-E9F2C2E47B02}" destId="{01A2219B-DEDF-4B72-B678-4F2E7B347539}" srcOrd="0" destOrd="0" presId="urn:microsoft.com/office/officeart/2005/8/layout/lProcess1"/>
    <dgm:cxn modelId="{F3E24EBB-80D4-420D-A205-BA9D820FD337}" type="presOf" srcId="{24C591D3-F60B-40E5-B33C-AD546BF45FE1}" destId="{A77D916B-6FA3-4497-9CC3-B81707825FA2}" srcOrd="0" destOrd="0" presId="urn:microsoft.com/office/officeart/2005/8/layout/lProcess1"/>
    <dgm:cxn modelId="{2289AD7C-A723-49B9-962E-FAFE7B400E63}" type="presOf" srcId="{6F2406A4-65A3-4562-87B8-DE08714149C0}" destId="{7E0E3C4D-FC8C-419C-8CD2-A24F103C7534}" srcOrd="0" destOrd="0" presId="urn:microsoft.com/office/officeart/2005/8/layout/lProcess1"/>
    <dgm:cxn modelId="{7ECF414A-4373-418C-95BF-90BF0A590C83}" srcId="{795D8CA0-0B55-43B8-9663-E9594AFB2970}" destId="{2588E151-7391-43C4-92A4-05ED4439CB35}" srcOrd="0" destOrd="0" parTransId="{9571FDBA-F0C9-4851-A8E0-0DD62C280D26}" sibTransId="{24C591D3-F60B-40E5-B33C-AD546BF45FE1}"/>
    <dgm:cxn modelId="{AE4FF7A4-076D-41E8-A420-CF3E329F137E}" type="presOf" srcId="{795D8CA0-0B55-43B8-9663-E9594AFB2970}" destId="{A05D489B-934B-4842-8EF0-5080AA910A4A}" srcOrd="0" destOrd="0" presId="urn:microsoft.com/office/officeart/2005/8/layout/lProcess1"/>
    <dgm:cxn modelId="{4B729815-B27F-41C9-8D3A-CF87A53CEDEC}" type="presOf" srcId="{928E2856-85AF-46AC-AE91-3C0F6E2BA348}" destId="{ABE4F3F2-DCDF-4B92-9194-1AB3CB813963}" srcOrd="0" destOrd="0" presId="urn:microsoft.com/office/officeart/2005/8/layout/lProcess1"/>
    <dgm:cxn modelId="{FC721EAC-3096-4DA1-A4C3-36A15CA34B82}" srcId="{3631C18E-7B82-4055-AE21-147E1ACB0DEF}" destId="{C815EE96-ABFB-46FC-993A-F2710044EEEF}" srcOrd="1" destOrd="0" parTransId="{A8122639-A363-437C-8F18-EA7ACB48DA3B}" sibTransId="{A9E79E61-B8F8-4A41-B8F7-4FD8450C2C19}"/>
    <dgm:cxn modelId="{E7A5365B-5BF2-4A85-B7E8-18AECDEFD734}" type="presOf" srcId="{876F29BB-6355-4EBC-BF78-053078A39A4D}" destId="{8F805D26-CFC7-4D7D-951E-A76E8C13ECE1}" srcOrd="0" destOrd="0" presId="urn:microsoft.com/office/officeart/2005/8/layout/lProcess1"/>
    <dgm:cxn modelId="{D9714D21-1E80-407F-988E-4489D825EC5C}" type="presParOf" srcId="{7E0E3C4D-FC8C-419C-8CD2-A24F103C7534}" destId="{88B282EA-6166-4B05-BA91-BF7B0A89AA71}" srcOrd="0" destOrd="0" presId="urn:microsoft.com/office/officeart/2005/8/layout/lProcess1"/>
    <dgm:cxn modelId="{D4D1ADBC-63CF-44C9-9636-AC04FD5B2E8B}" type="presParOf" srcId="{88B282EA-6166-4B05-BA91-BF7B0A89AA71}" destId="{A05D489B-934B-4842-8EF0-5080AA910A4A}" srcOrd="0" destOrd="0" presId="urn:microsoft.com/office/officeart/2005/8/layout/lProcess1"/>
    <dgm:cxn modelId="{9A17231A-B2B6-4CC8-9647-CA1AC27485DC}" type="presParOf" srcId="{88B282EA-6166-4B05-BA91-BF7B0A89AA71}" destId="{97ADADC2-8473-49C9-8545-09C7A6DB1B69}" srcOrd="1" destOrd="0" presId="urn:microsoft.com/office/officeart/2005/8/layout/lProcess1"/>
    <dgm:cxn modelId="{FAC9B1BD-247F-46A9-BF2B-F4FDFCC0A6B5}" type="presParOf" srcId="{88B282EA-6166-4B05-BA91-BF7B0A89AA71}" destId="{98A5871C-26FE-4872-A141-9D42893D56E2}" srcOrd="2" destOrd="0" presId="urn:microsoft.com/office/officeart/2005/8/layout/lProcess1"/>
    <dgm:cxn modelId="{E56FC8DB-3BB7-4142-90C7-7B4C746C0FBB}" type="presParOf" srcId="{88B282EA-6166-4B05-BA91-BF7B0A89AA71}" destId="{A77D916B-6FA3-4497-9CC3-B81707825FA2}" srcOrd="3" destOrd="0" presId="urn:microsoft.com/office/officeart/2005/8/layout/lProcess1"/>
    <dgm:cxn modelId="{F10A79D9-3CD6-424F-A0EA-5838DE3900B4}" type="presParOf" srcId="{88B282EA-6166-4B05-BA91-BF7B0A89AA71}" destId="{46C2390E-D76F-4E73-BFF4-4546BCE6E70A}" srcOrd="4" destOrd="0" presId="urn:microsoft.com/office/officeart/2005/8/layout/lProcess1"/>
    <dgm:cxn modelId="{F7AD5652-A1D5-49D6-AC2D-9F28C05AB4FB}" type="presParOf" srcId="{7E0E3C4D-FC8C-419C-8CD2-A24F103C7534}" destId="{1C58AA69-E55D-4013-9202-27181B0C4E35}" srcOrd="1" destOrd="0" presId="urn:microsoft.com/office/officeart/2005/8/layout/lProcess1"/>
    <dgm:cxn modelId="{6851B23C-1A6A-40B9-9995-5400407647E7}" type="presParOf" srcId="{7E0E3C4D-FC8C-419C-8CD2-A24F103C7534}" destId="{5A2B6ECD-5472-40CA-90A5-DE8EA5F53C27}" srcOrd="2" destOrd="0" presId="urn:microsoft.com/office/officeart/2005/8/layout/lProcess1"/>
    <dgm:cxn modelId="{A8875736-F74B-4E32-96AF-0FDC6A298BEF}" type="presParOf" srcId="{5A2B6ECD-5472-40CA-90A5-DE8EA5F53C27}" destId="{189BF52E-E590-4F4C-AD50-8F2C13BB4A32}" srcOrd="0" destOrd="0" presId="urn:microsoft.com/office/officeart/2005/8/layout/lProcess1"/>
    <dgm:cxn modelId="{D05941BC-AC19-4B9C-9BE3-8649AF7B3DEC}" type="presParOf" srcId="{5A2B6ECD-5472-40CA-90A5-DE8EA5F53C27}" destId="{ABE4F3F2-DCDF-4B92-9194-1AB3CB813963}" srcOrd="1" destOrd="0" presId="urn:microsoft.com/office/officeart/2005/8/layout/lProcess1"/>
    <dgm:cxn modelId="{133B49A9-B39B-46FB-9374-10E9F84DE091}" type="presParOf" srcId="{5A2B6ECD-5472-40CA-90A5-DE8EA5F53C27}" destId="{01A2219B-DEDF-4B72-B678-4F2E7B347539}" srcOrd="2" destOrd="0" presId="urn:microsoft.com/office/officeart/2005/8/layout/lProcess1"/>
    <dgm:cxn modelId="{8699DC40-3884-4D9E-97C1-5AFAB3CEEC7C}" type="presParOf" srcId="{5A2B6ECD-5472-40CA-90A5-DE8EA5F53C27}" destId="{8F805D26-CFC7-4D7D-951E-A76E8C13ECE1}" srcOrd="3" destOrd="0" presId="urn:microsoft.com/office/officeart/2005/8/layout/lProcess1"/>
    <dgm:cxn modelId="{069F5D46-1084-4AEC-B496-7BDAA5CC75C1}" type="presParOf" srcId="{5A2B6ECD-5472-40CA-90A5-DE8EA5F53C27}" destId="{A46DDD2C-60AC-4236-B26F-F8492DC91606}" srcOrd="4" destOrd="0" presId="urn:microsoft.com/office/officeart/2005/8/layout/lProcess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E65D6-5959-4F91-BB8C-1A339DACBC0E}">
      <dsp:nvSpPr>
        <dsp:cNvPr id="0" name=""/>
        <dsp:cNvSpPr/>
      </dsp:nvSpPr>
      <dsp:spPr>
        <a:xfrm>
          <a:off x="3496535" y="2277472"/>
          <a:ext cx="2783576" cy="278357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Universidad Veracruzana</a:t>
          </a:r>
          <a:endParaRPr lang="es-ES" sz="2000" b="1" kern="1200" dirty="0"/>
        </a:p>
      </dsp:txBody>
      <dsp:txXfrm>
        <a:off x="3496535" y="2277472"/>
        <a:ext cx="2783576" cy="2783576"/>
      </dsp:txXfrm>
    </dsp:sp>
    <dsp:sp modelId="{2BFB7FC5-2E6A-47DE-A87F-09DEC36A7C3A}">
      <dsp:nvSpPr>
        <dsp:cNvPr id="0" name=""/>
        <dsp:cNvSpPr/>
      </dsp:nvSpPr>
      <dsp:spPr>
        <a:xfrm>
          <a:off x="1810548" y="1619535"/>
          <a:ext cx="2157322" cy="20244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Proyecto Aula</a:t>
          </a:r>
          <a:endParaRPr lang="es-ES" sz="1800" b="1" kern="1200" dirty="0"/>
        </a:p>
      </dsp:txBody>
      <dsp:txXfrm>
        <a:off x="1810548" y="1619535"/>
        <a:ext cx="2157322" cy="2024419"/>
      </dsp:txXfrm>
    </dsp:sp>
    <dsp:sp modelId="{2568F0A0-2008-44E9-87A4-21540FFB399A}">
      <dsp:nvSpPr>
        <dsp:cNvPr id="0" name=""/>
        <dsp:cNvSpPr/>
      </dsp:nvSpPr>
      <dsp:spPr>
        <a:xfrm rot="20700000">
          <a:off x="3010881" y="222892"/>
          <a:ext cx="1983518" cy="19835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Planes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de Estudio</a:t>
          </a:r>
          <a:endParaRPr lang="es-ES" sz="2200" b="1" kern="1200" dirty="0"/>
        </a:p>
      </dsp:txBody>
      <dsp:txXfrm>
        <a:off x="3445925" y="657936"/>
        <a:ext cx="1113430" cy="1113430"/>
      </dsp:txXfrm>
    </dsp:sp>
    <dsp:sp modelId="{333B0839-59AD-4D60-BAED-33CEAADE58EE}">
      <dsp:nvSpPr>
        <dsp:cNvPr id="0" name=""/>
        <dsp:cNvSpPr/>
      </dsp:nvSpPr>
      <dsp:spPr>
        <a:xfrm>
          <a:off x="3292129" y="1851935"/>
          <a:ext cx="3562978" cy="3562978"/>
        </a:xfrm>
        <a:prstGeom prst="circularArrow">
          <a:avLst>
            <a:gd name="adj1" fmla="val 4687"/>
            <a:gd name="adj2" fmla="val 299029"/>
            <a:gd name="adj3" fmla="val 2533590"/>
            <a:gd name="adj4" fmla="val 158242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CAABFC-C8DE-46C3-8DE2-13E6CF16240B}">
      <dsp:nvSpPr>
        <dsp:cNvPr id="0" name=""/>
        <dsp:cNvSpPr/>
      </dsp:nvSpPr>
      <dsp:spPr>
        <a:xfrm>
          <a:off x="1518479" y="1167888"/>
          <a:ext cx="2588726" cy="25887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EA862-6ED4-4467-BF0C-B4A090D5D809}">
      <dsp:nvSpPr>
        <dsp:cNvPr id="0" name=""/>
        <dsp:cNvSpPr/>
      </dsp:nvSpPr>
      <dsp:spPr>
        <a:xfrm>
          <a:off x="2552073" y="-215291"/>
          <a:ext cx="2791168" cy="27911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E2E927-11D8-41B4-B0EA-1EAAB84D25AC}">
      <dsp:nvSpPr>
        <dsp:cNvPr id="0" name=""/>
        <dsp:cNvSpPr/>
      </dsp:nvSpPr>
      <dsp:spPr>
        <a:xfrm>
          <a:off x="0" y="103187"/>
          <a:ext cx="7467600" cy="466724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D23C56-571E-4539-A3B2-A9E193054BD6}">
      <dsp:nvSpPr>
        <dsp:cNvPr id="0" name=""/>
        <dsp:cNvSpPr/>
      </dsp:nvSpPr>
      <dsp:spPr>
        <a:xfrm>
          <a:off x="948385" y="3324523"/>
          <a:ext cx="194157" cy="194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20D27-0A62-4987-9B48-FA8D4A2DD100}">
      <dsp:nvSpPr>
        <dsp:cNvPr id="0" name=""/>
        <dsp:cNvSpPr/>
      </dsp:nvSpPr>
      <dsp:spPr>
        <a:xfrm>
          <a:off x="1045464" y="3421602"/>
          <a:ext cx="1739950" cy="134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G1</a:t>
          </a:r>
          <a:endParaRPr lang="es-ES" sz="6500" kern="1200" dirty="0"/>
        </a:p>
      </dsp:txBody>
      <dsp:txXfrm>
        <a:off x="1045464" y="3421602"/>
        <a:ext cx="1739950" cy="1348835"/>
      </dsp:txXfrm>
    </dsp:sp>
    <dsp:sp modelId="{8339D59F-2E5A-465E-A694-88E77C68D2E0}">
      <dsp:nvSpPr>
        <dsp:cNvPr id="0" name=""/>
        <dsp:cNvSpPr/>
      </dsp:nvSpPr>
      <dsp:spPr>
        <a:xfrm>
          <a:off x="2662199" y="2055964"/>
          <a:ext cx="350977" cy="350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61FE6-9F41-4E89-BB8E-841EC20B7275}">
      <dsp:nvSpPr>
        <dsp:cNvPr id="0" name=""/>
        <dsp:cNvSpPr/>
      </dsp:nvSpPr>
      <dsp:spPr>
        <a:xfrm>
          <a:off x="2837688" y="2231453"/>
          <a:ext cx="1792224" cy="25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97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G2</a:t>
          </a:r>
          <a:endParaRPr lang="es-ES" sz="6500" kern="1200" dirty="0"/>
        </a:p>
      </dsp:txBody>
      <dsp:txXfrm>
        <a:off x="2837688" y="2231453"/>
        <a:ext cx="1792224" cy="2538984"/>
      </dsp:txXfrm>
    </dsp:sp>
    <dsp:sp modelId="{3FAD3D06-3772-418B-98B8-48F7A2F29504}">
      <dsp:nvSpPr>
        <dsp:cNvPr id="0" name=""/>
        <dsp:cNvSpPr/>
      </dsp:nvSpPr>
      <dsp:spPr>
        <a:xfrm>
          <a:off x="4723257" y="1284001"/>
          <a:ext cx="485394" cy="4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86FB4-CFCA-4E62-A9C3-4363E0358E52}">
      <dsp:nvSpPr>
        <dsp:cNvPr id="0" name=""/>
        <dsp:cNvSpPr/>
      </dsp:nvSpPr>
      <dsp:spPr>
        <a:xfrm>
          <a:off x="4965954" y="1526698"/>
          <a:ext cx="1792224" cy="324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G3</a:t>
          </a:r>
          <a:endParaRPr lang="es-ES" sz="6500" kern="1200" dirty="0"/>
        </a:p>
      </dsp:txBody>
      <dsp:txXfrm>
        <a:off x="4965954" y="1526698"/>
        <a:ext cx="1792224" cy="32437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D8DAEF-2698-4EE8-B63B-A3C11A8B4107}">
      <dsp:nvSpPr>
        <dsp:cNvPr id="0" name=""/>
        <dsp:cNvSpPr/>
      </dsp:nvSpPr>
      <dsp:spPr>
        <a:xfrm>
          <a:off x="0" y="0"/>
          <a:ext cx="6347460" cy="146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Taller </a:t>
          </a:r>
          <a:r>
            <a:rPr lang="es-MX" sz="2000" b="1" kern="1200" dirty="0" err="1" smtClean="0">
              <a:latin typeface="Arial" pitchFamily="34" charset="0"/>
              <a:cs typeface="Arial" pitchFamily="34" charset="0"/>
            </a:rPr>
            <a:t>Intersemestral</a:t>
          </a: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 : Proyecto Aula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(Diciembre 2010)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Realización de Diseño </a:t>
          </a:r>
          <a:r>
            <a:rPr lang="es-MX" sz="2000" b="1" kern="1200" dirty="0" err="1" smtClean="0">
              <a:latin typeface="Arial" pitchFamily="34" charset="0"/>
              <a:cs typeface="Arial" pitchFamily="34" charset="0"/>
            </a:rPr>
            <a:t>Instruccional</a:t>
          </a: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 (DI) </a:t>
          </a:r>
          <a:endParaRPr lang="es-ES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855399" cy="1462087"/>
      </dsp:txXfrm>
    </dsp:sp>
    <dsp:sp modelId="{E2A941F5-7251-49E5-A2E5-E8D9F237FC16}">
      <dsp:nvSpPr>
        <dsp:cNvPr id="0" name=""/>
        <dsp:cNvSpPr/>
      </dsp:nvSpPr>
      <dsp:spPr>
        <a:xfrm>
          <a:off x="560069" y="1705768"/>
          <a:ext cx="6347460" cy="146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Corrección-Aplicación-Seguimiento Semestral  de DI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(Enero-Junio 2011)</a:t>
          </a:r>
          <a:endParaRPr lang="es-ES" sz="2000" b="1" kern="1200" dirty="0"/>
        </a:p>
      </dsp:txBody>
      <dsp:txXfrm>
        <a:off x="560069" y="1705768"/>
        <a:ext cx="4837033" cy="1462087"/>
      </dsp:txXfrm>
    </dsp:sp>
    <dsp:sp modelId="{8734B7AE-AB7B-4005-B2FE-9FC0AC84114A}">
      <dsp:nvSpPr>
        <dsp:cNvPr id="0" name=""/>
        <dsp:cNvSpPr/>
      </dsp:nvSpPr>
      <dsp:spPr>
        <a:xfrm>
          <a:off x="1120139" y="3411537"/>
          <a:ext cx="6347460" cy="146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Taller </a:t>
          </a:r>
          <a:r>
            <a:rPr lang="es-MX" sz="1800" b="1" kern="1200" dirty="0" err="1" smtClean="0">
              <a:latin typeface="Arial" pitchFamily="34" charset="0"/>
              <a:cs typeface="Arial" pitchFamily="34" charset="0"/>
            </a:rPr>
            <a:t>intersemestral</a:t>
          </a: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: Evaluación de Resultados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(Junio 2011)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Reporte de Aplicación de DI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1120139" y="3411537"/>
        <a:ext cx="4837033" cy="1462087"/>
      </dsp:txXfrm>
    </dsp:sp>
    <dsp:sp modelId="{CC66A538-B38A-4CF8-B294-BD38ECE6493D}">
      <dsp:nvSpPr>
        <dsp:cNvPr id="0" name=""/>
        <dsp:cNvSpPr/>
      </dsp:nvSpPr>
      <dsp:spPr>
        <a:xfrm>
          <a:off x="5397103" y="1108749"/>
          <a:ext cx="950356" cy="950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397103" y="1108749"/>
        <a:ext cx="950356" cy="950356"/>
      </dsp:txXfrm>
    </dsp:sp>
    <dsp:sp modelId="{AB886FFC-BCFE-4C9B-8D30-2873FB65E9C8}">
      <dsp:nvSpPr>
        <dsp:cNvPr id="0" name=""/>
        <dsp:cNvSpPr/>
      </dsp:nvSpPr>
      <dsp:spPr>
        <a:xfrm>
          <a:off x="5957173" y="2804771"/>
          <a:ext cx="950356" cy="950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957173" y="2804771"/>
        <a:ext cx="950356" cy="9503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F6F09F-3BEF-4BB1-B3E1-7FA474B7CB90}">
      <dsp:nvSpPr>
        <dsp:cNvPr id="0" name=""/>
        <dsp:cNvSpPr/>
      </dsp:nvSpPr>
      <dsp:spPr>
        <a:xfrm rot="5400000">
          <a:off x="4449727" y="-1601951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Carpeta ACET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Otras</a:t>
          </a:r>
          <a:endParaRPr lang="es-ES" sz="2800" kern="1200" dirty="0"/>
        </a:p>
      </dsp:txBody>
      <dsp:txXfrm rot="5400000">
        <a:off x="4449727" y="-1601951"/>
        <a:ext cx="1256481" cy="4779264"/>
      </dsp:txXfrm>
    </dsp:sp>
    <dsp:sp modelId="{D5A0F98A-60D3-4624-AD90-6D833ECFF8C4}">
      <dsp:nvSpPr>
        <dsp:cNvPr id="0" name=""/>
        <dsp:cNvSpPr/>
      </dsp:nvSpPr>
      <dsp:spPr>
        <a:xfrm>
          <a:off x="0" y="2379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Análisis de Bibliografía</a:t>
          </a:r>
          <a:endParaRPr lang="es-ES" sz="3000" kern="1200" dirty="0"/>
        </a:p>
      </dsp:txBody>
      <dsp:txXfrm>
        <a:off x="0" y="2379"/>
        <a:ext cx="2688336" cy="1570601"/>
      </dsp:txXfrm>
    </dsp:sp>
    <dsp:sp modelId="{C6204BB4-3F9C-4101-99BD-E0A7CE613D28}">
      <dsp:nvSpPr>
        <dsp:cNvPr id="0" name=""/>
        <dsp:cNvSpPr/>
      </dsp:nvSpPr>
      <dsp:spPr>
        <a:xfrm rot="5400000">
          <a:off x="4449727" y="47180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Estrategia para aplicación del DI en su clase</a:t>
          </a:r>
          <a:endParaRPr lang="es-ES" sz="2800" kern="1200" dirty="0"/>
        </a:p>
      </dsp:txBody>
      <dsp:txXfrm rot="5400000">
        <a:off x="4449727" y="47180"/>
        <a:ext cx="1256481" cy="4779264"/>
      </dsp:txXfrm>
    </dsp:sp>
    <dsp:sp modelId="{55813A93-CA21-441A-A6CF-1BC3EB2C4F19}">
      <dsp:nvSpPr>
        <dsp:cNvPr id="0" name=""/>
        <dsp:cNvSpPr/>
      </dsp:nvSpPr>
      <dsp:spPr>
        <a:xfrm>
          <a:off x="0" y="1651511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Trabajo Colaborativo</a:t>
          </a:r>
          <a:endParaRPr lang="es-ES" sz="3000" kern="1200" dirty="0"/>
        </a:p>
      </dsp:txBody>
      <dsp:txXfrm>
        <a:off x="0" y="1651511"/>
        <a:ext cx="2688336" cy="1570601"/>
      </dsp:txXfrm>
    </dsp:sp>
    <dsp:sp modelId="{53FCE0E6-D780-47A0-A4B4-D54E65F1E2F4}">
      <dsp:nvSpPr>
        <dsp:cNvPr id="0" name=""/>
        <dsp:cNvSpPr/>
      </dsp:nvSpPr>
      <dsp:spPr>
        <a:xfrm rot="5400000">
          <a:off x="4449727" y="1696312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Aprendizaje Significativo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Diseño </a:t>
          </a:r>
          <a:r>
            <a:rPr lang="es-MX" sz="2800" kern="1200" dirty="0" err="1" smtClean="0"/>
            <a:t>Instruccional</a:t>
          </a:r>
          <a:endParaRPr lang="es-ES" sz="2800" kern="1200" dirty="0"/>
        </a:p>
      </dsp:txBody>
      <dsp:txXfrm rot="5400000">
        <a:off x="4449727" y="1696312"/>
        <a:ext cx="1256481" cy="4779264"/>
      </dsp:txXfrm>
    </dsp:sp>
    <dsp:sp modelId="{09F1C61B-8FE1-47B8-8F15-D6422EE82DB1}">
      <dsp:nvSpPr>
        <dsp:cNvPr id="0" name=""/>
        <dsp:cNvSpPr/>
      </dsp:nvSpPr>
      <dsp:spPr>
        <a:xfrm>
          <a:off x="0" y="3300643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Producto</a:t>
          </a:r>
          <a:endParaRPr lang="es-ES" sz="3000" kern="1200" dirty="0"/>
        </a:p>
      </dsp:txBody>
      <dsp:txXfrm>
        <a:off x="0" y="3300643"/>
        <a:ext cx="2688336" cy="157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772C-4421-4019-BF7F-01D7D993F2A1}" type="datetimeFigureOut">
              <a:rPr lang="es-MX" smtClean="0"/>
              <a:pPr/>
              <a:t>27/11/2011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B0F3-9533-4A4B-96FD-AD7DC3D9B84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B0F3-9533-4A4B-96FD-AD7DC3D9B849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B0F3-9533-4A4B-96FD-AD7DC3D9B849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6491B1-9262-447A-86BA-134C5F1AC2C3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12515F-41CE-41F0-BB9B-346E1B266D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Nueva%20carpeta/Maestros%20participantes%20del%20proyecto%20AULA.docx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6172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UNIVERSIDAD VERACRUZANA</a:t>
            </a:r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FACULTAD DE BIOANALISIS</a:t>
            </a:r>
            <a:br>
              <a:rPr lang="es-MX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REPORTE </a:t>
            </a:r>
            <a:b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PROYECTO AULA</a:t>
            </a:r>
            <a:b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G3</a:t>
            </a:r>
            <a:br>
              <a:rPr lang="es-MX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936104" cy="12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TALLER:</a:t>
            </a:r>
            <a:br>
              <a:rPr lang="es-MX" sz="2200" b="1" dirty="0" smtClean="0">
                <a:latin typeface="Arial" pitchFamily="34" charset="0"/>
                <a:cs typeface="Arial" pitchFamily="34" charset="0"/>
              </a:rPr>
            </a:b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REPORTE DE RESULTADOS</a:t>
            </a:r>
            <a:r>
              <a:rPr lang="es-MX" sz="2200" dirty="0" smtClean="0"/>
              <a:t/>
            </a:r>
            <a:br>
              <a:rPr lang="es-MX" sz="2200" dirty="0" smtClean="0"/>
            </a:br>
            <a:endParaRPr lang="es-ES" sz="2200" dirty="0"/>
          </a:p>
        </p:txBody>
      </p:sp>
      <p:pic>
        <p:nvPicPr>
          <p:cNvPr id="4" name="3 Marcador de contenido" descr="P10008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0008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0177" y="859631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tha\Pictures\figura 11.jpg"/>
          <p:cNvPicPr>
            <a:picLocks noChangeAspect="1" noChangeArrowheads="1"/>
          </p:cNvPicPr>
          <p:nvPr/>
        </p:nvPicPr>
        <p:blipFill>
          <a:blip r:embed="rId2" cstate="print"/>
          <a:srcRect l="5571"/>
          <a:stretch>
            <a:fillRect/>
          </a:stretch>
        </p:blipFill>
        <p:spPr bwMode="auto">
          <a:xfrm>
            <a:off x="1428728" y="620688"/>
            <a:ext cx="6527647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ha\Pictures\figura 12.jpg"/>
          <p:cNvPicPr>
            <a:picLocks noChangeAspect="1" noChangeArrowheads="1"/>
          </p:cNvPicPr>
          <p:nvPr/>
        </p:nvPicPr>
        <p:blipFill>
          <a:blip r:embed="rId2" cstate="print"/>
          <a:srcRect l="2174" t="1195" r="2160" b="792"/>
          <a:stretch>
            <a:fillRect/>
          </a:stretch>
        </p:blipFill>
        <p:spPr bwMode="auto">
          <a:xfrm>
            <a:off x="642910" y="285728"/>
            <a:ext cx="7358114" cy="5586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2357422" y="6000768"/>
            <a:ext cx="45290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Revisión  del  reporte de Proyecto Aula</a:t>
            </a:r>
            <a:endParaRPr lang="es-MX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tha\Pictures\figura 15.jpg"/>
          <p:cNvPicPr>
            <a:picLocks noChangeAspect="1" noChangeArrowheads="1"/>
          </p:cNvPicPr>
          <p:nvPr/>
        </p:nvPicPr>
        <p:blipFill>
          <a:blip r:embed="rId2" cstate="print"/>
          <a:srcRect t="6853"/>
          <a:stretch>
            <a:fillRect/>
          </a:stretch>
        </p:blipFill>
        <p:spPr bwMode="auto">
          <a:xfrm>
            <a:off x="899592" y="928670"/>
            <a:ext cx="6840759" cy="516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4429124" y="3429000"/>
            <a:ext cx="3000396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   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Subiendo evidencias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 Portafolio Aula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REPORTE DE RESULTADOS</a:t>
            </a:r>
            <a:r>
              <a:rPr lang="es-MX" dirty="0" smtClean="0"/>
              <a:t/>
            </a:r>
            <a:br>
              <a:rPr lang="es-MX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39552" y="1124744"/>
          <a:ext cx="7467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FACILITADOR</a:t>
                      </a:r>
                      <a:r>
                        <a:rPr lang="es-MX" baseline="0" dirty="0" smtClean="0"/>
                        <a:t> G3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SITUACION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Carolina</a:t>
                      </a:r>
                      <a:r>
                        <a:rPr lang="es-MX" baseline="0" dirty="0" smtClean="0"/>
                        <a:t> Barrientos 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Guadalupe Sánchez 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Ma. Luisa Huerta H.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José  Hernández 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Martha Cruz 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Sashenka</a:t>
                      </a:r>
                      <a:r>
                        <a:rPr lang="es-MX" baseline="0" dirty="0" smtClean="0"/>
                        <a:t> Bonilla 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Patricia Pérez</a:t>
                      </a:r>
                      <a:r>
                        <a:rPr lang="es-MX" baseline="0" dirty="0" smtClean="0"/>
                        <a:t> P.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Dora Portilla C.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reportó**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Sara </a:t>
                      </a:r>
                      <a:r>
                        <a:rPr lang="es-MX" dirty="0" err="1" smtClean="0"/>
                        <a:t>Ortigoza</a:t>
                      </a:r>
                      <a:r>
                        <a:rPr lang="es-MX" dirty="0" smtClean="0"/>
                        <a:t> G.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reportó**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Amelia </a:t>
                      </a:r>
                      <a:r>
                        <a:rPr lang="es-MX" dirty="0" err="1" smtClean="0"/>
                        <a:t>Deschamps</a:t>
                      </a:r>
                      <a:r>
                        <a:rPr lang="es-MX" dirty="0" smtClean="0"/>
                        <a:t> L.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reportó**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Ida</a:t>
                      </a:r>
                      <a:r>
                        <a:rPr lang="es-MX" baseline="0" dirty="0" smtClean="0"/>
                        <a:t> Soto 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reportó**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Mercedes</a:t>
                      </a:r>
                      <a:r>
                        <a:rPr lang="es-MX" baseline="0" dirty="0" smtClean="0"/>
                        <a:t> Castañeda 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Guadalupe Alvarado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</a:t>
                      </a:r>
                      <a:r>
                        <a:rPr lang="es-MX" baseline="0" dirty="0" smtClean="0"/>
                        <a:t> y reportó**</a:t>
                      </a:r>
                      <a:endParaRPr lang="es-ES" dirty="0"/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r>
                        <a:rPr lang="es-MX" dirty="0" smtClean="0"/>
                        <a:t>Alfonso</a:t>
                      </a:r>
                      <a:r>
                        <a:rPr lang="es-MX" baseline="0" dirty="0" smtClean="0"/>
                        <a:t> Alexander 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reporto**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1560" y="764704"/>
          <a:ext cx="7467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FACILITADOR</a:t>
                      </a:r>
                      <a:r>
                        <a:rPr lang="es-MX" baseline="0" dirty="0" smtClean="0"/>
                        <a:t>  G3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SITUACION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María</a:t>
                      </a:r>
                      <a:r>
                        <a:rPr lang="es-MX" baseline="0" dirty="0" smtClean="0"/>
                        <a:t> Contreras J.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Aplicó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María E. </a:t>
                      </a:r>
                      <a:r>
                        <a:rPr lang="es-MX" dirty="0" err="1" smtClean="0"/>
                        <a:t>Deschamps</a:t>
                      </a:r>
                      <a:r>
                        <a:rPr lang="es-MX" dirty="0" smtClean="0"/>
                        <a:t> 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Aplicó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Beatriz</a:t>
                      </a:r>
                      <a:r>
                        <a:rPr lang="es-MX" baseline="0" dirty="0" smtClean="0"/>
                        <a:t> Torres F.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 (</a:t>
                      </a:r>
                      <a:r>
                        <a:rPr lang="es-MX" dirty="0" err="1" smtClean="0"/>
                        <a:t>Fac</a:t>
                      </a:r>
                      <a:r>
                        <a:rPr lang="es-MX" dirty="0" smtClean="0"/>
                        <a:t>.</a:t>
                      </a:r>
                      <a:r>
                        <a:rPr lang="es-MX" baseline="0" dirty="0" smtClean="0"/>
                        <a:t> Nutrición)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Antonia Barranca 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r>
                        <a:rPr lang="es-MX" baseline="0" dirty="0" smtClean="0"/>
                        <a:t> (CESS)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Maricela</a:t>
                      </a:r>
                      <a:r>
                        <a:rPr lang="es-MX" baseline="0" dirty="0" smtClean="0"/>
                        <a:t> López D.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Aplico y reportó ** (</a:t>
                      </a:r>
                      <a:r>
                        <a:rPr lang="es-MX" dirty="0" err="1" smtClean="0"/>
                        <a:t>Fac</a:t>
                      </a:r>
                      <a:r>
                        <a:rPr lang="es-MX" dirty="0" smtClean="0"/>
                        <a:t>. </a:t>
                      </a:r>
                      <a:r>
                        <a:rPr lang="es-MX" dirty="0" err="1" smtClean="0"/>
                        <a:t>Odont</a:t>
                      </a:r>
                      <a:r>
                        <a:rPr lang="es-MX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Clara</a:t>
                      </a:r>
                      <a:r>
                        <a:rPr lang="es-MX" baseline="0" dirty="0" smtClean="0"/>
                        <a:t> Loyo W.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Aplicó y reportó</a:t>
                      </a:r>
                      <a:r>
                        <a:rPr lang="es-MX" baseline="0" dirty="0" smtClean="0"/>
                        <a:t>  (</a:t>
                      </a:r>
                      <a:r>
                        <a:rPr lang="es-MX" baseline="0" dirty="0" err="1" smtClean="0"/>
                        <a:t>Fac</a:t>
                      </a:r>
                      <a:r>
                        <a:rPr lang="es-MX" baseline="0" dirty="0" smtClean="0"/>
                        <a:t>. </a:t>
                      </a:r>
                      <a:r>
                        <a:rPr lang="es-MX" baseline="0" dirty="0" err="1" smtClean="0"/>
                        <a:t>Odont</a:t>
                      </a:r>
                      <a:r>
                        <a:rPr lang="es-MX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Bertha Quijano Zorrilla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Realizó DI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Francisco</a:t>
                      </a:r>
                      <a:r>
                        <a:rPr lang="es-MX" baseline="0" dirty="0" smtClean="0"/>
                        <a:t> Leal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Realizó DI     Aplicación </a:t>
                      </a:r>
                      <a:r>
                        <a:rPr lang="es-MX" dirty="0" err="1" smtClean="0"/>
                        <a:t>intersemestral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22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Maestros participantes del proyecto AULA                                                    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b="1" dirty="0" smtClean="0"/>
              <a:t>Facultad de Bioanálisis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b="1" dirty="0" smtClean="0"/>
              <a:t>Región Veracruz</a:t>
            </a:r>
            <a:br>
              <a:rPr lang="es-MX" sz="2200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>
                <a:hlinkClick r:id="rId2" action="ppaction://hlinkfile"/>
              </a:rPr>
              <a:t>Nueva carpeta\Maestros participantes del proyecto AULA.docx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Impacto sobre la Plan de Estudios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428728" y="3571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abajo"/>
          <p:cNvSpPr/>
          <p:nvPr/>
        </p:nvSpPr>
        <p:spPr>
          <a:xfrm>
            <a:off x="2643174" y="378619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5857884" y="378619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214414" y="4500570"/>
            <a:ext cx="66437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Actividades /andamiaje/evidencias/evaluación</a:t>
            </a:r>
            <a:endParaRPr lang="es-MX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9176" y="4286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</a:rPr>
              <a:t>TRANSFORMACION </a:t>
            </a:r>
            <a:br>
              <a:rPr lang="es-MX" sz="1800" b="1" dirty="0" smtClean="0">
                <a:solidFill>
                  <a:schemeClr val="tx1"/>
                </a:solidFill>
              </a:rPr>
            </a:br>
            <a:r>
              <a:rPr lang="es-MX" sz="1800" b="1" dirty="0" smtClean="0">
                <a:solidFill>
                  <a:schemeClr val="tx1"/>
                </a:solidFill>
              </a:rPr>
              <a:t>DE LOS PROCESOS DE APRENDIZAJE</a:t>
            </a:r>
            <a:br>
              <a:rPr lang="es-MX" sz="1800" b="1" dirty="0" smtClean="0">
                <a:solidFill>
                  <a:schemeClr val="tx1"/>
                </a:solidFill>
              </a:rPr>
            </a:br>
            <a:r>
              <a:rPr lang="es-MX" sz="1800" b="1" dirty="0" smtClean="0">
                <a:solidFill>
                  <a:schemeClr val="tx1"/>
                </a:solidFill>
              </a:rPr>
              <a:t/>
            </a:r>
            <a:br>
              <a:rPr lang="es-MX" sz="1800" b="1" dirty="0" smtClean="0">
                <a:solidFill>
                  <a:schemeClr val="tx1"/>
                </a:solidFill>
              </a:rPr>
            </a:br>
            <a:endParaRPr lang="es-E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412776"/>
          <a:ext cx="7499176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85786" y="428604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Reflexiones</a:t>
            </a:r>
          </a:p>
          <a:p>
            <a:endParaRPr lang="es-MX" dirty="0" smtClean="0"/>
          </a:p>
          <a:p>
            <a:r>
              <a:rPr lang="es-MX" dirty="0" smtClean="0"/>
              <a:t>Mayor seguimiento a nivel regional: estrategia operativa claramente definida.</a:t>
            </a:r>
          </a:p>
          <a:p>
            <a:endParaRPr lang="es-MX" dirty="0" smtClean="0"/>
          </a:p>
          <a:p>
            <a:r>
              <a:rPr lang="es-MX" dirty="0" smtClean="0"/>
              <a:t>Impactar sobre la comunidad docente en el uso de </a:t>
            </a:r>
            <a:r>
              <a:rPr lang="es-MX" dirty="0" err="1" smtClean="0"/>
              <a:t>Eminus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Preparar al profesorado a la transición profesor que sabe y puede hacer investigación </a:t>
            </a:r>
          </a:p>
          <a:p>
            <a:endParaRPr lang="es-MX" dirty="0" smtClean="0"/>
          </a:p>
          <a:p>
            <a:r>
              <a:rPr lang="es-MX" dirty="0" smtClean="0"/>
              <a:t>Preparar al profesorado sobre dinámicas en el aula para la construcción de competencias</a:t>
            </a:r>
          </a:p>
          <a:p>
            <a:endParaRPr lang="es-MX" dirty="0" smtClean="0"/>
          </a:p>
          <a:p>
            <a:r>
              <a:rPr lang="es-MX" dirty="0" smtClean="0"/>
              <a:t>Evaluación permanente del impacto de proyecto aula</a:t>
            </a:r>
          </a:p>
          <a:p>
            <a:endParaRPr lang="es-MX" dirty="0" smtClean="0"/>
          </a:p>
          <a:p>
            <a:r>
              <a:rPr lang="es-MX" smtClean="0"/>
              <a:t>otors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808" y="28573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 smtClean="0"/>
              <a:t>ESTRATEGIA OPERATIVA</a:t>
            </a:r>
            <a:br>
              <a:rPr lang="es-MX" sz="2000" b="1" dirty="0" smtClean="0"/>
            </a:br>
            <a:endParaRPr lang="es-ES" sz="2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857356" y="1857365"/>
          <a:ext cx="514353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410224" y="508518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G:</a:t>
            </a:r>
          </a:p>
          <a:p>
            <a:pPr algn="ctr"/>
            <a:r>
              <a:rPr lang="es-MX" b="1" dirty="0" smtClean="0"/>
              <a:t>Grupo de Facilitadores</a:t>
            </a:r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ACTIVIDADES PROYECTO AULA: G3</a:t>
            </a:r>
            <a:br>
              <a:rPr lang="es-MX" sz="1800" b="1" dirty="0" smtClean="0">
                <a:latin typeface="Arial" pitchFamily="34" charset="0"/>
                <a:cs typeface="Arial" pitchFamily="34" charset="0"/>
              </a:rPr>
            </a:b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FACULTAD DE BIOANALISIS</a:t>
            </a:r>
            <a:br>
              <a:rPr lang="es-MX" sz="1800" b="1" dirty="0" smtClean="0">
                <a:latin typeface="Arial" pitchFamily="34" charset="0"/>
                <a:cs typeface="Arial" pitchFamily="34" charset="0"/>
              </a:rPr>
            </a:b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79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Taller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intersemestral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s-MX" sz="2800" b="1" dirty="0" smtClean="0">
                <a:latin typeface="Arial" pitchFamily="34" charset="0"/>
                <a:cs typeface="Arial" pitchFamily="34" charset="0"/>
              </a:rPr>
            </a:b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proyecto aula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064840" y="1600201"/>
          <a:ext cx="6864746" cy="39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construcción de competencias 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sobre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proyecto aula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GARCIA\Escritorio\FOTOS AULA\P10004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TRABAJO COLABORATIVO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 smtClean="0">
                <a:latin typeface="Arial" pitchFamily="34" charset="0"/>
                <a:cs typeface="Arial" pitchFamily="34" charset="0"/>
              </a:rPr>
            </a:b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GARCIA\Escritorio\FOTOS AULA\P10004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ha\Pictures\figur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7854"/>
            <a:ext cx="7395983" cy="594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ortar rectángulo de esquina del mismo lado"/>
          <p:cNvSpPr/>
          <p:nvPr/>
        </p:nvSpPr>
        <p:spPr>
          <a:xfrm>
            <a:off x="2071670" y="6072206"/>
            <a:ext cx="5214974" cy="642942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Revisión conceptual sobre proyecto Aula</a:t>
            </a:r>
            <a:endParaRPr lang="es-MX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SEGUIMIENTO EN LA APLICACIÓN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DEL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DISEÑO INSTRUCCIONAL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GARCIA\Escritorio\FOTOS AULA\P10004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429264"/>
            <a:ext cx="714380" cy="9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394</Words>
  <Application>Microsoft Office PowerPoint</Application>
  <PresentationFormat>Presentación en pantalla (4:3)</PresentationFormat>
  <Paragraphs>128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Mirador</vt:lpstr>
      <vt:lpstr> UNIVERSIDAD VERACRUZANA FACULTAD DE BIOANALISIS       REPORTE  PROYECTO AULA G3  </vt:lpstr>
      <vt:lpstr>TRANSFORMACION  DE LOS PROCESOS DE APRENDIZAJE  </vt:lpstr>
      <vt:lpstr>ESTRATEGIA OPERATIVA </vt:lpstr>
      <vt:lpstr>ACTIVIDADES PROYECTO AULA: G3 FACULTAD DE BIOANALISIS  </vt:lpstr>
      <vt:lpstr>Taller intersemestral:  proyecto aula</vt:lpstr>
      <vt:lpstr>construcción de competencias  sobre  proyecto aula</vt:lpstr>
      <vt:lpstr>TRABAJO COLABORATIVO </vt:lpstr>
      <vt:lpstr>Diapositiva 8</vt:lpstr>
      <vt:lpstr>SEGUIMIENTO EN LA APLICACIÓN  DEL  DISEÑO INSTRUCCIONAL</vt:lpstr>
      <vt:lpstr>       TALLER:  REPORTE DE RESULTADOS </vt:lpstr>
      <vt:lpstr>Diapositiva 11</vt:lpstr>
      <vt:lpstr>Diapositiva 12</vt:lpstr>
      <vt:lpstr>Diapositiva 13</vt:lpstr>
      <vt:lpstr>Diapositiva 14</vt:lpstr>
      <vt:lpstr>REPORTE DE RESULTADOS </vt:lpstr>
      <vt:lpstr>Diapositiva 16</vt:lpstr>
      <vt:lpstr>Maestros participantes del proyecto AULA                                                      Facultad de Bioanálisis Región Veracruz    Nueva carpeta\Maestros participantes del proyecto AULA.docx   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SYNNEX DE MEXICO</dc:creator>
  <cp:lastModifiedBy>Doc Alexander</cp:lastModifiedBy>
  <cp:revision>22</cp:revision>
  <dcterms:created xsi:type="dcterms:W3CDTF">2011-06-10T12:17:26Z</dcterms:created>
  <dcterms:modified xsi:type="dcterms:W3CDTF">2011-11-28T03:53:11Z</dcterms:modified>
</cp:coreProperties>
</file>