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63" r:id="rId2"/>
  </p:sldMasterIdLst>
  <p:sldIdLst>
    <p:sldId id="257" r:id="rId3"/>
    <p:sldId id="256" r:id="rId4"/>
    <p:sldId id="258" r:id="rId5"/>
    <p:sldId id="278" r:id="rId6"/>
    <p:sldId id="263" r:id="rId7"/>
    <p:sldId id="259" r:id="rId8"/>
    <p:sldId id="267" r:id="rId9"/>
    <p:sldId id="264" r:id="rId10"/>
    <p:sldId id="265" r:id="rId11"/>
    <p:sldId id="282" r:id="rId12"/>
    <p:sldId id="268" r:id="rId13"/>
    <p:sldId id="273" r:id="rId14"/>
    <p:sldId id="274" r:id="rId15"/>
    <p:sldId id="275" r:id="rId16"/>
    <p:sldId id="277" r:id="rId17"/>
    <p:sldId id="276" r:id="rId18"/>
  </p:sldIdLst>
  <p:sldSz cx="9144000" cy="6858000" type="screen4x3"/>
  <p:notesSz cx="7010400" cy="9236075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1pPr>
    <a:lvl2pPr marL="457200" algn="ctr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2pPr>
    <a:lvl3pPr marL="914400" algn="ctr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3pPr>
    <a:lvl4pPr marL="1371600" algn="ctr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4pPr>
    <a:lvl5pPr marL="1828800" algn="ctr" rtl="0" fontAlgn="base">
      <a:spcBef>
        <a:spcPct val="0"/>
      </a:spcBef>
      <a:spcAft>
        <a:spcPct val="0"/>
      </a:spcAft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5pPr>
    <a:lvl6pPr marL="2286000" algn="l" defTabSz="914400" rtl="0" eaLnBrk="1" latinLnBrk="0" hangingPunct="1"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6pPr>
    <a:lvl7pPr marL="2743200" algn="l" defTabSz="914400" rtl="0" eaLnBrk="1" latinLnBrk="0" hangingPunct="1"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7pPr>
    <a:lvl8pPr marL="3200400" algn="l" defTabSz="914400" rtl="0" eaLnBrk="1" latinLnBrk="0" hangingPunct="1"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8pPr>
    <a:lvl9pPr marL="3657600" algn="l" defTabSz="914400" rtl="0" eaLnBrk="1" latinLnBrk="0" hangingPunct="1">
      <a:defRPr sz="2600" b="1" kern="1200">
        <a:solidFill>
          <a:schemeClr val="tx1"/>
        </a:solidFill>
        <a:latin typeface="Arial Narrow" panose="020B0606020202030204" pitchFamily="34" charset="0"/>
        <a:ea typeface="Arial Unicode MS" panose="020B0604020202020204" pitchFamily="34" charset="-128"/>
        <a:cs typeface="Arial Unicode MS" panose="020B0604020202020204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3300"/>
    <a:srgbClr val="0000CC"/>
    <a:srgbClr val="FF66CC"/>
    <a:srgbClr val="777777"/>
    <a:srgbClr val="B2B2B2"/>
    <a:srgbClr val="009900"/>
    <a:srgbClr val="4174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449" autoAdjust="0"/>
    <p:restoredTop sz="94618" autoAdjust="0"/>
  </p:normalViewPr>
  <p:slideViewPr>
    <p:cSldViewPr snapToGrid="0">
      <p:cViewPr varScale="1">
        <p:scale>
          <a:sx n="67" d="100"/>
          <a:sy n="67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46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81AD5-B41D-4395-B8E2-879D9B0927D6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2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268343-63C4-4D51-AF82-21C3F3E38806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41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B5450-8BDB-4072-B475-3DA12E25A32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6297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9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1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2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3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4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5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6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7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8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9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40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0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4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5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6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7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1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1783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MX"/>
              <a:t>Haga clic para cambiar el estilo de título	</a:t>
            </a:r>
          </a:p>
        </p:txBody>
      </p:sp>
      <p:sp>
        <p:nvSpPr>
          <p:cNvPr id="31784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MX"/>
              <a:t>Haga clic para modificar el estilo de subtítulo del patrón</a:t>
            </a:r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2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3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F0EB78-2A93-4482-ACEA-6692929650E0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67464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1ACB3F-6D75-4785-8E54-6B650DBEAF2C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863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E79305-F5CE-4061-96EF-D40F0D7612EB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0509046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ECBFA-A350-4373-AA3D-632447ECBCA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9386525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AD92EE-1BD5-4708-BE4C-8364EDA557C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920437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B6ECA-3DEF-429D-8732-43C46D6B25C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709481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70D9-9D83-42BC-8F26-7F9382656777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821450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E851C-6E2E-4A24-B8B7-F56189BCEDE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228416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BD336-3C6F-49DC-AB2D-63CA99EAEE2D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23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09895-549E-45A7-AB66-85695505C3DD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063744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78807-5CF3-44E1-BBCF-AD1431144368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313632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D95AD6-ED75-4FFD-B980-68CF551C983F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16891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BE10-0358-4A95-9871-86CE6B841D36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5126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9DE599-A5D1-452F-99BD-0A8597EA27C5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290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CDC560-6514-4700-9907-EE0CEE013F4D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44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D4D9B-315E-4753-8F3D-32FFD2225CC3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89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2103A4-B3A0-44D1-BE31-7419EE97C5FA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19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AB9FF5-1F42-4708-961F-F1F7D53B6C3C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640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597AC-793A-4119-8C9A-85A09FC3EA71}" type="slidenum">
              <a:rPr lang="es-MX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252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74BF"/>
            </a:gs>
            <a:gs pos="50000">
              <a:schemeClr val="tx1"/>
            </a:gs>
            <a:gs pos="100000">
              <a:srgbClr val="4174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8435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36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37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38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39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0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1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44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44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5809C16A-FCBC-4E31-A27E-036D03590A92}" type="slidenum">
              <a:rPr lang="es-MX"/>
              <a:pPr/>
              <a:t>‹Nº›</a:t>
            </a:fld>
            <a:endParaRPr lang="es-MX"/>
          </a:p>
        </p:txBody>
      </p:sp>
      <p:sp>
        <p:nvSpPr>
          <p:cNvPr id="18446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18447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5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174BF"/>
            </a:gs>
            <a:gs pos="50000">
              <a:schemeClr val="tx1"/>
            </a:gs>
            <a:gs pos="100000">
              <a:srgbClr val="4174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25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059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30727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28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29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0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1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2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3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4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5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6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7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8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39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740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1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2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3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4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5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6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7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071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30752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53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54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55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30756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E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0757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758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759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cambiar el estilo de título	</a:t>
            </a:r>
          </a:p>
        </p:txBody>
      </p:sp>
      <p:sp>
        <p:nvSpPr>
          <p:cNvPr id="30760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0761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0762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defRPr>
            </a:lvl1pPr>
          </a:lstStyle>
          <a:p>
            <a:fld id="{2CFF67DB-9CE8-41DB-AA50-465543B6FD7F}" type="slidenum">
              <a:rPr lang="es-MX"/>
              <a:pPr/>
              <a:t>‹Nº›</a:t>
            </a:fld>
            <a:endParaRPr lang="es-MX"/>
          </a:p>
        </p:txBody>
      </p:sp>
      <p:sp>
        <p:nvSpPr>
          <p:cNvPr id="3076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smtClean="0"/>
              <a:t>Haga clic para modificar el estilo de texto del patrón</a:t>
            </a:r>
          </a:p>
          <a:p>
            <a:pPr lvl="1"/>
            <a:r>
              <a:rPr lang="es-MX" smtClean="0"/>
              <a:t>Segundo nivel</a:t>
            </a:r>
          </a:p>
          <a:p>
            <a:pPr lvl="2"/>
            <a:r>
              <a:rPr lang="es-MX" smtClean="0"/>
              <a:t>Tercer nivel</a:t>
            </a:r>
          </a:p>
          <a:p>
            <a:pPr lvl="3"/>
            <a:r>
              <a:rPr lang="es-MX" smtClean="0"/>
              <a:t>Cuarto nivel</a:t>
            </a:r>
          </a:p>
          <a:p>
            <a:pPr lvl="4"/>
            <a:r>
              <a:rPr lang="es-MX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36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9" grpId="0"/>
      <p:bldP spid="307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7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7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ORMATOS%20EN%20BLANCO/ACUERDO%20DE%20COLABORACI&#211;N.doc" TargetMode="External"/><Relationship Id="rId3" Type="http://schemas.openxmlformats.org/officeDocument/2006/relationships/hyperlink" Target="FORMATOS%20EN%20BLANCO/CARTA%20DE%20PRESENTACI&#211;N.doc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hyperlink" Target="FORMATOS%20EN%20BLANCO/PROGRAMA%20DE%20TRABAJO.doc" TargetMode="External"/><Relationship Id="rId4" Type="http://schemas.openxmlformats.org/officeDocument/2006/relationships/hyperlink" Target="FORMATOS%20EN%20BLANCO/SOLICITUD%20DE%20REGISTR.doc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ORMATOS%20EN%20BLANCO/INFORME%20BIMESTRAL.doc" TargetMode="External"/><Relationship Id="rId7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3.png"/><Relationship Id="rId5" Type="http://schemas.openxmlformats.org/officeDocument/2006/relationships/hyperlink" Target="FORMATOS%20EN%20BLANCO/INFORME%20FINAL.doc" TargetMode="External"/><Relationship Id="rId4" Type="http://schemas.openxmlformats.org/officeDocument/2006/relationships/hyperlink" Target="FORMATOS%20EN%20BLANCO/EVALUACI&#211;N%20DEL%20PRESTADOR%20DE%20SERVICIO%20SOCIAL.do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RELACION%20DE%20ACUERDOS%20DE%20COOLABORACION%20ENERO%202010.docx" TargetMode="External"/><Relationship Id="rId2" Type="http://schemas.openxmlformats.org/officeDocument/2006/relationships/hyperlink" Target="DIRECTORIO_DE_SERVICIO_SOCIAL_FCAYS.docx" TargetMode="Externa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RELACION%20CARPETA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4174BF"/>
            </a:gs>
            <a:gs pos="50000">
              <a:schemeClr val="tx1"/>
            </a:gs>
            <a:gs pos="100000">
              <a:srgbClr val="4174B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4"/>
          <p:cNvGrpSpPr>
            <a:grpSpLocks/>
          </p:cNvGrpSpPr>
          <p:nvPr/>
        </p:nvGrpSpPr>
        <p:grpSpPr bwMode="auto">
          <a:xfrm>
            <a:off x="395288" y="549275"/>
            <a:ext cx="2268537" cy="1939925"/>
            <a:chOff x="4105" y="0"/>
            <a:chExt cx="1655" cy="1466"/>
          </a:xfrm>
        </p:grpSpPr>
        <p:pic>
          <p:nvPicPr>
            <p:cNvPr id="5124" name="Picture 5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2382838"/>
            <a:ext cx="7772400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14606097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Proceso a seguir en la Experiencia Educativa </a:t>
            </a:r>
            <a:b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es-ES" sz="4500" dirty="0"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Servicio Social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831850" y="17811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endParaRPr lang="es-ES" sz="3000" i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323850" y="549275"/>
            <a:ext cx="3529013" cy="1223963"/>
            <a:chOff x="161" y="899"/>
            <a:chExt cx="1747" cy="576"/>
          </a:xfrm>
        </p:grpSpPr>
        <p:pic>
          <p:nvPicPr>
            <p:cNvPr id="15369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926" name="Text Box 14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45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Contacto</a:t>
              </a:r>
            </a:p>
          </p:txBody>
        </p:sp>
      </p:grpSp>
      <p:grpSp>
        <p:nvGrpSpPr>
          <p:cNvPr id="15364" name="Group 15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5367" name="Picture 16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8" name="Text Box 17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4749800" y="3286125"/>
            <a:ext cx="43942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1"/>
              <a:defRPr/>
            </a:pPr>
            <a:endParaRPr lang="es-ES" sz="24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815975" y="32750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ES" sz="30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Correo electrónico: </a:t>
            </a:r>
            <a:br>
              <a:rPr lang="es-ES" sz="30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es-ES" sz="3000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ssfca.uv.xalapa@hotmail.com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5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31" grpId="0" build="p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3"/>
          <p:cNvSpPr txBox="1">
            <a:spLocks noChangeArrowheads="1"/>
          </p:cNvSpPr>
          <p:nvPr/>
        </p:nvSpPr>
        <p:spPr bwMode="auto">
          <a:xfrm>
            <a:off x="2679700" y="14097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MX" sz="1400" b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00113" y="3116263"/>
            <a:ext cx="36734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tabLst>
                <a:tab pos="812800" algn="l"/>
                <a:tab pos="901700" algn="l"/>
              </a:tabLst>
              <a:defRPr/>
            </a:pPr>
            <a:r>
              <a:rPr lang="es-ES" sz="32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ÚNICO PERIODO:</a:t>
            </a:r>
          </a:p>
          <a:p>
            <a:pPr eaLnBrk="0" hangingPunct="0">
              <a:tabLst>
                <a:tab pos="812800" algn="l"/>
                <a:tab pos="901700" algn="l"/>
              </a:tabLst>
              <a:defRPr/>
            </a:pPr>
            <a:endParaRPr lang="es-ES" sz="3200" b="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eaLnBrk="0" hangingPunct="0">
              <a:buClr>
                <a:srgbClr val="009900"/>
              </a:buClr>
              <a:buSzPct val="65000"/>
              <a:buFont typeface="Wingdings" pitchFamily="2" charset="2"/>
              <a:buChar char="v"/>
              <a:tabLst>
                <a:tab pos="812800" algn="l"/>
                <a:tab pos="901700" algn="l"/>
              </a:tabLst>
              <a:defRPr/>
            </a:pPr>
            <a:r>
              <a:rPr lang="es-MX" sz="32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   6 MESES</a:t>
            </a:r>
            <a:endParaRPr lang="es-E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eaLnBrk="0" hangingPunct="0">
              <a:buFont typeface="Wingdings" pitchFamily="2" charset="2"/>
              <a:buNone/>
              <a:tabLst>
                <a:tab pos="812800" algn="l"/>
                <a:tab pos="901700" algn="l"/>
              </a:tabLst>
              <a:defRPr/>
            </a:pPr>
            <a:endParaRPr lang="es-ES" sz="32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</p:txBody>
      </p:sp>
      <p:pic>
        <p:nvPicPr>
          <p:cNvPr id="40970" name="Picture 10" descr="MCj0432664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138" y="2708275"/>
            <a:ext cx="2881312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-323850" y="909638"/>
            <a:ext cx="6408738" cy="1223962"/>
            <a:chOff x="161" y="899"/>
            <a:chExt cx="1747" cy="576"/>
          </a:xfrm>
        </p:grpSpPr>
        <p:pic>
          <p:nvPicPr>
            <p:cNvPr id="16393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¿Cuándo empezará y terminará mi SS?</a:t>
              </a:r>
            </a:p>
          </p:txBody>
        </p:sp>
      </p:grpSp>
      <p:grpSp>
        <p:nvGrpSpPr>
          <p:cNvPr id="16390" name="Group 16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6391" name="Picture 17" descr="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92" name="Text Box 18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0" name="Text Box 10"/>
          <p:cNvSpPr txBox="1">
            <a:spLocks noChangeArrowheads="1"/>
          </p:cNvSpPr>
          <p:nvPr/>
        </p:nvSpPr>
        <p:spPr bwMode="auto">
          <a:xfrm>
            <a:off x="395288" y="2565400"/>
            <a:ext cx="8459787" cy="262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endParaRPr lang="es-ES" sz="1800" dirty="0">
              <a:solidFill>
                <a:srgbClr val="000099"/>
              </a:solidFill>
              <a:latin typeface="Tahoma" pitchFamily="34" charset="0"/>
            </a:endParaRPr>
          </a:p>
          <a:p>
            <a:pPr algn="l">
              <a:defRPr/>
            </a:pPr>
            <a:endParaRPr lang="es-ES" sz="1800" dirty="0">
              <a:solidFill>
                <a:srgbClr val="000099"/>
              </a:solidFill>
              <a:latin typeface="Tahoma" pitchFamily="34" charset="0"/>
            </a:endParaRPr>
          </a:p>
          <a:p>
            <a:pPr algn="l">
              <a:buClr>
                <a:srgbClr val="009900"/>
              </a:buClr>
              <a:buSzPct val="65000"/>
              <a:buFont typeface="Wingdings" pitchFamily="2" charset="2"/>
              <a:buChar char="v"/>
              <a:defRPr/>
            </a:pPr>
            <a:r>
              <a:rPr lang="es-E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EVALUACIÓN DE LA COORDINACIÓN DE LA EE</a:t>
            </a:r>
            <a:r>
              <a:rPr lang="es-ES" i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SS</a:t>
            </a:r>
            <a:r>
              <a:rPr lang="es-E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 50%.</a:t>
            </a:r>
          </a:p>
          <a:p>
            <a:pPr algn="l">
              <a:buClr>
                <a:srgbClr val="009900"/>
              </a:buClr>
              <a:buSzPct val="65000"/>
              <a:buFont typeface="Wingdings" pitchFamily="2" charset="2"/>
              <a:buChar char="v"/>
              <a:defRPr/>
            </a:pPr>
            <a:endParaRPr lang="es-MX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l">
              <a:buClr>
                <a:srgbClr val="009900"/>
              </a:buClr>
              <a:buSzPct val="65000"/>
              <a:buFont typeface="Wingdings" pitchFamily="2" charset="2"/>
              <a:buChar char="v"/>
              <a:defRPr/>
            </a:pPr>
            <a:endParaRPr lang="es-MX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l">
              <a:buClr>
                <a:srgbClr val="009900"/>
              </a:buClr>
              <a:buSzPct val="65000"/>
              <a:buFont typeface="Wingdings" pitchFamily="2" charset="2"/>
              <a:buChar char="v"/>
              <a:defRPr/>
            </a:pPr>
            <a:endParaRPr lang="es-E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l">
              <a:buClr>
                <a:srgbClr val="009900"/>
              </a:buClr>
              <a:buSzPct val="65000"/>
              <a:buFont typeface="Wingdings" pitchFamily="2" charset="2"/>
              <a:buChar char="v"/>
              <a:defRPr/>
            </a:pPr>
            <a:r>
              <a:rPr lang="es-E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EVALUACIÓN DEL JEFE INMEDIATO: 50%.</a:t>
            </a:r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468313" y="909638"/>
            <a:ext cx="4464050" cy="1223962"/>
            <a:chOff x="161" y="899"/>
            <a:chExt cx="1747" cy="576"/>
          </a:xfrm>
        </p:grpSpPr>
        <p:pic>
          <p:nvPicPr>
            <p:cNvPr id="17415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45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Calificación de la EESS</a:t>
              </a:r>
            </a:p>
          </p:txBody>
        </p:sp>
      </p:grpSp>
      <p:grpSp>
        <p:nvGrpSpPr>
          <p:cNvPr id="17412" name="Group 14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7413" name="Picture 15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4" name="Text Box 1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611188" y="2182813"/>
            <a:ext cx="7772400" cy="35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ASISTENCIA  A SESIÓN DE INDUCCIÓN          	                    2%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endParaRPr lang="es-ES" sz="1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ENTREGA PUNTUAL Y CORRECTA DE DOCUMENTOS	13%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Carta de aceptación.		1%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Solicitud de registro.		2%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Programa de trabajo.		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Acuerdo de colaboración.   	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endParaRPr lang="es-ES" sz="1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ENTREGA PUNTUAL Y CORRECTA DE INFORMES             35%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Informe 1.			10%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Informe 2.			10%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Informe 3.			10%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Informe Final.    		  5%</a:t>
            </a:r>
          </a:p>
        </p:txBody>
      </p:sp>
      <p:pic>
        <p:nvPicPr>
          <p:cNvPr id="47112" name="Picture 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2927350"/>
            <a:ext cx="1819275" cy="251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6" name="Group 12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8440" name="Picture 13" descr="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41" name="Text Box 14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grpSp>
        <p:nvGrpSpPr>
          <p:cNvPr id="3" name="10 CuadroTexto"/>
          <p:cNvGrpSpPr>
            <a:grpSpLocks/>
          </p:cNvGrpSpPr>
          <p:nvPr/>
        </p:nvGrpSpPr>
        <p:grpSpPr bwMode="auto">
          <a:xfrm>
            <a:off x="-322263" y="692150"/>
            <a:ext cx="7199313" cy="1223963"/>
            <a:chOff x="161" y="899"/>
            <a:chExt cx="1747" cy="576"/>
          </a:xfrm>
        </p:grpSpPr>
        <p:pic>
          <p:nvPicPr>
            <p:cNvPr id="18438" name="10 CuadroTexto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Evaluación de la Coordinación de la EESS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471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471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471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4710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4710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4710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4710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3" dur="500"/>
                                        <p:tgtEl>
                                          <p:spTgt spid="4710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7" dur="500"/>
                                        <p:tgtEl>
                                          <p:spTgt spid="4710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0" dur="20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539750" y="1916113"/>
            <a:ext cx="7772400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COMPETENCIA LABORAL DEMOSTRADA 		22.5%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Conocimientos. 		          7.5%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Habilidades. 		          7.5%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Actitudes. 			          7.5%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endParaRPr lang="es-ES" sz="2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DESEMPEÑO ALCANZADO			22.5%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Cumplimiento de los objetivos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None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del Programa.		          7.5%			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Realización de las actividades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None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señaladas en el Programa.	          7.5%</a:t>
            </a:r>
            <a:endParaRPr lang="es-ES" sz="1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Cumplimiento de los tiempos </a:t>
            </a:r>
          </a:p>
          <a:p>
            <a:pPr marL="742950" lvl="1" indent="-28575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None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señalados en el Programa.</a:t>
            </a:r>
            <a:r>
              <a:rPr lang="es-ES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          </a:t>
            </a: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7.5%</a:t>
            </a:r>
            <a:endParaRPr lang="es-ES" sz="1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SzPct val="65000"/>
              <a:buFont typeface="Wingdings" pitchFamily="2" charset="2"/>
              <a:buChar char="Ø"/>
              <a:defRPr/>
            </a:pPr>
            <a:endParaRPr lang="es-ES" sz="2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r>
              <a:rPr lang="es-ES" sz="2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EXPECTATIVA CUMPLIDA 			 5%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buFont typeface="Wingdings" pitchFamily="2" charset="2"/>
              <a:buChar char="v"/>
              <a:defRPr/>
            </a:pPr>
            <a:endParaRPr lang="es-ES" sz="2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009900"/>
              </a:buClr>
              <a:defRPr/>
            </a:pPr>
            <a:endParaRPr lang="es-ES" sz="2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-107950" y="692150"/>
            <a:ext cx="5759450" cy="1223963"/>
            <a:chOff x="161" y="899"/>
            <a:chExt cx="1747" cy="576"/>
          </a:xfrm>
        </p:grpSpPr>
        <p:pic>
          <p:nvPicPr>
            <p:cNvPr id="19464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Evaluación del Jefe Inmediato</a:t>
              </a:r>
            </a:p>
          </p:txBody>
        </p:sp>
      </p:grpSp>
      <p:grpSp>
        <p:nvGrpSpPr>
          <p:cNvPr id="19460" name="Group 12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9462" name="Picture 13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3" name="Text Box 14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pic>
        <p:nvPicPr>
          <p:cNvPr id="19461" name="Picture 17" descr="MCBD07022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2924175"/>
            <a:ext cx="1654175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1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481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81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81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81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sz="2800" b="0" dirty="0" smtClean="0">
                <a:solidFill>
                  <a:srgbClr val="0000CC"/>
                </a:solidFill>
              </a:rPr>
              <a:t>Requisito de entrega de documentos:</a:t>
            </a:r>
            <a:endParaRPr lang="es-ES" sz="2800" b="0" dirty="0">
              <a:solidFill>
                <a:srgbClr val="0000CC"/>
              </a:solidFill>
            </a:endParaRPr>
          </a:p>
        </p:txBody>
      </p:sp>
      <p:sp>
        <p:nvSpPr>
          <p:cNvPr id="20483" name="2 CuadroTexto"/>
          <p:cNvSpPr txBox="1">
            <a:spLocks noChangeArrowheads="1"/>
          </p:cNvSpPr>
          <p:nvPr/>
        </p:nvSpPr>
        <p:spPr bwMode="auto">
          <a:xfrm>
            <a:off x="754063" y="1909763"/>
            <a:ext cx="8097837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MX" sz="2600">
                <a:solidFill>
                  <a:srgbClr val="0000CC"/>
                </a:solidFill>
                <a:latin typeface="Arial Narrow" panose="020B0606020202030204" pitchFamily="34" charset="0"/>
              </a:rPr>
              <a:t>Folder  color Azul Cielo </a:t>
            </a:r>
            <a:r>
              <a:rPr lang="es-ES" altLang="es-MX" sz="2600">
                <a:solidFill>
                  <a:srgbClr val="0000CC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 Lic. Administración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es-ES" altLang="es-MX" sz="2600">
              <a:solidFill>
                <a:srgbClr val="0000CC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MX" sz="2600">
                <a:solidFill>
                  <a:srgbClr val="0000CC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 Folder color Rosa  Lic. Contaduría</a:t>
            </a: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s-ES" altLang="es-MX" sz="2600">
              <a:solidFill>
                <a:srgbClr val="0000CC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MX" sz="2600">
                <a:solidFill>
                  <a:srgbClr val="0000CC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Folder  color  Verde  Lic. Sistemas Computacionales  Administrativos.</a:t>
            </a: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s-ES" altLang="es-MX" sz="2600">
              <a:solidFill>
                <a:srgbClr val="0000CC"/>
              </a:solidFill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es-ES" altLang="es-MX" sz="2600">
                <a:solidFill>
                  <a:srgbClr val="0000CC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Folder color Amarillo  Lic. Gestión y Dirección de Negocios</a:t>
            </a:r>
          </a:p>
          <a:p>
            <a:pPr algn="just" eaLnBrk="1" hangingPunct="1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endParaRPr lang="es-ES" altLang="es-MX" sz="2600">
              <a:latin typeface="Arial Narrow" panose="020B0606020202030204" pitchFamily="34" charset="0"/>
              <a:sym typeface="Wingdings" panose="05000000000000000000" pitchFamily="2" charset="2"/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s-ES" altLang="es-MX" sz="2000">
                <a:solidFill>
                  <a:srgbClr val="002060"/>
                </a:solidFill>
                <a:latin typeface="Arial Narrow" panose="020B0606020202030204" pitchFamily="34" charset="0"/>
                <a:sym typeface="Wingdings" panose="05000000000000000000" pitchFamily="2" charset="2"/>
              </a:rPr>
              <a:t>Nota: En la pestaña del folder poner el nombre completo, empezando por apellidos  y sección en donde cargaron el Servicio Social.</a:t>
            </a:r>
            <a:endParaRPr lang="es-ES" altLang="es-MX" sz="2000">
              <a:solidFill>
                <a:srgbClr val="002060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95288" y="549275"/>
            <a:ext cx="2160587" cy="1939925"/>
            <a:chOff x="4105" y="0"/>
            <a:chExt cx="1655" cy="1466"/>
          </a:xfrm>
        </p:grpSpPr>
        <p:pic>
          <p:nvPicPr>
            <p:cNvPr id="21508" name="Picture 3" descr="b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9" name="Text Box 4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628755" name="Rectangle 19"/>
          <p:cNvSpPr>
            <a:spLocks noChangeArrowheads="1"/>
          </p:cNvSpPr>
          <p:nvPr/>
        </p:nvSpPr>
        <p:spPr bwMode="auto">
          <a:xfrm>
            <a:off x="1042988" y="3068638"/>
            <a:ext cx="77724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0161" dir="11906097" algn="ctr" rotWithShape="0">
              <a:srgbClr val="009900">
                <a:alpha val="25000"/>
              </a:srgbClr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es-ES" sz="45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Por tu apreciable atención…</a:t>
            </a:r>
            <a:br>
              <a:rPr lang="es-ES" sz="45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es-ES" sz="45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/>
            </a:r>
            <a:br>
              <a:rPr lang="es-ES" sz="45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</a:br>
            <a:r>
              <a:rPr lang="es-ES" sz="4500" b="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ndara" pitchFamily="34" charset="0"/>
              </a:rPr>
              <a:t>¡GRACIAS!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8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323850" y="1052513"/>
            <a:ext cx="3776663" cy="1223962"/>
            <a:chOff x="177" y="899"/>
            <a:chExt cx="2016" cy="576"/>
          </a:xfrm>
        </p:grpSpPr>
        <p:pic>
          <p:nvPicPr>
            <p:cNvPr id="6153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" y="899"/>
              <a:ext cx="201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05" y="945"/>
              <a:ext cx="1755" cy="245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Objetivo general</a:t>
              </a:r>
              <a:r>
                <a:rPr lang="es-MX" sz="2800" dirty="0">
                  <a:solidFill>
                    <a:srgbClr val="22228B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</a:p>
          </p:txBody>
        </p:sp>
      </p:grpSp>
      <p:grpSp>
        <p:nvGrpSpPr>
          <p:cNvPr id="6147" name="Group 19"/>
          <p:cNvGrpSpPr>
            <a:grpSpLocks/>
          </p:cNvGrpSpPr>
          <p:nvPr/>
        </p:nvGrpSpPr>
        <p:grpSpPr bwMode="auto">
          <a:xfrm>
            <a:off x="1331913" y="3284538"/>
            <a:ext cx="6786562" cy="1643062"/>
            <a:chOff x="839" y="2069"/>
            <a:chExt cx="4275" cy="1035"/>
          </a:xfrm>
        </p:grpSpPr>
        <p:sp>
          <p:nvSpPr>
            <p:cNvPr id="11" name="10 Rectángulo redondeado"/>
            <p:cNvSpPr/>
            <p:nvPr/>
          </p:nvSpPr>
          <p:spPr bwMode="auto">
            <a:xfrm>
              <a:off x="839" y="2069"/>
              <a:ext cx="4275" cy="103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MX" sz="1400" b="0" dirty="0"/>
            </a:p>
          </p:txBody>
        </p:sp>
        <p:sp>
          <p:nvSpPr>
            <p:cNvPr id="6152" name="Rectangle 1"/>
            <p:cNvSpPr>
              <a:spLocks noChangeArrowheads="1"/>
            </p:cNvSpPr>
            <p:nvPr/>
          </p:nvSpPr>
          <p:spPr bwMode="auto">
            <a:xfrm>
              <a:off x="872" y="2205"/>
              <a:ext cx="4140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2400">
                  <a:solidFill>
                    <a:srgbClr val="22228B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Los estudiantes inscritos a la Experiencia Educativa </a:t>
              </a:r>
              <a:r>
                <a:rPr lang="es-MX" altLang="es-MX" sz="2400" i="1">
                  <a:solidFill>
                    <a:srgbClr val="22228B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Servicio Social,</a:t>
              </a:r>
              <a:r>
                <a:rPr lang="es-MX" altLang="es-MX" sz="2400">
                  <a:solidFill>
                    <a:srgbClr val="22228B"/>
                  </a:solidFill>
                  <a:latin typeface="Calibri" panose="020F0502020204030204" pitchFamily="34" charset="0"/>
                  <a:cs typeface="Tahoma" panose="020B0604030504040204" pitchFamily="34" charset="0"/>
                </a:rPr>
                <a:t> conocerán y aplicarán el proceso que deben seguir al cursar ésta.</a:t>
              </a:r>
            </a:p>
          </p:txBody>
        </p:sp>
      </p:grpSp>
      <p:grpSp>
        <p:nvGrpSpPr>
          <p:cNvPr id="6148" name="Group 16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6149" name="Picture 17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0" name="Text Box 18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684213" y="1052513"/>
            <a:ext cx="3278187" cy="1223962"/>
            <a:chOff x="161" y="899"/>
            <a:chExt cx="1747" cy="576"/>
          </a:xfrm>
        </p:grpSpPr>
        <p:pic>
          <p:nvPicPr>
            <p:cNvPr id="7177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405" y="945"/>
              <a:ext cx="1486" cy="245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Planteamiento</a:t>
              </a:r>
            </a:p>
          </p:txBody>
        </p:sp>
      </p:grpSp>
      <p:grpSp>
        <p:nvGrpSpPr>
          <p:cNvPr id="7171" name="Group 19"/>
          <p:cNvGrpSpPr>
            <a:grpSpLocks/>
          </p:cNvGrpSpPr>
          <p:nvPr/>
        </p:nvGrpSpPr>
        <p:grpSpPr bwMode="auto">
          <a:xfrm>
            <a:off x="1385888" y="3284538"/>
            <a:ext cx="6786562" cy="1643062"/>
            <a:chOff x="873" y="2069"/>
            <a:chExt cx="4275" cy="1035"/>
          </a:xfrm>
        </p:grpSpPr>
        <p:sp>
          <p:nvSpPr>
            <p:cNvPr id="17" name="16 Rectángulo redondeado"/>
            <p:cNvSpPr/>
            <p:nvPr/>
          </p:nvSpPr>
          <p:spPr bwMode="auto">
            <a:xfrm>
              <a:off x="873" y="2069"/>
              <a:ext cx="4275" cy="1035"/>
            </a:xfrm>
            <a:prstGeom prst="round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MX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"/>
            <p:cNvSpPr>
              <a:spLocks noChangeArrowheads="1"/>
            </p:cNvSpPr>
            <p:nvPr/>
          </p:nvSpPr>
          <p:spPr bwMode="auto">
            <a:xfrm>
              <a:off x="963" y="2183"/>
              <a:ext cx="4140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eaLnBrk="0" hangingPunct="0">
                <a:defRPr/>
              </a:pPr>
              <a:r>
                <a:rPr lang="es-MX" sz="2400" dirty="0">
                  <a:solidFill>
                    <a:srgbClr val="22228B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  <a:cs typeface="Tahoma" pitchFamily="34" charset="0"/>
                </a:rPr>
                <a:t>Dadas mi inscripción académica y la necesidad de cubrir 480 horas de Servicio Social como requisito de egreso, ¿qué proceso debo seguir?. </a:t>
              </a:r>
            </a:p>
          </p:txBody>
        </p:sp>
      </p:grpSp>
      <p:grpSp>
        <p:nvGrpSpPr>
          <p:cNvPr id="7172" name="Group 16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7173" name="Picture 17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Text Box 18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38200" y="1905000"/>
            <a:ext cx="4943475" cy="4191000"/>
          </a:xfrm>
        </p:spPr>
        <p:txBody>
          <a:bodyPr/>
          <a:lstStyle/>
          <a:p>
            <a:pPr>
              <a:defRPr/>
            </a:pPr>
            <a:r>
              <a:rPr lang="es-MX" dirty="0" smtClean="0"/>
              <a:t>CONTADURÍA</a:t>
            </a:r>
          </a:p>
          <a:p>
            <a:pPr>
              <a:defRPr/>
            </a:pPr>
            <a:r>
              <a:rPr lang="es-MX" dirty="0" smtClean="0"/>
              <a:t>ADMINISTRACIÓN</a:t>
            </a:r>
          </a:p>
          <a:p>
            <a:pPr>
              <a:defRPr/>
            </a:pPr>
            <a:r>
              <a:rPr lang="es-MX" dirty="0" smtClean="0"/>
              <a:t>SISTEMAS COMPUTACIONALES ADMINISTRATIVOS</a:t>
            </a:r>
          </a:p>
          <a:p>
            <a:pPr>
              <a:defRPr/>
            </a:pPr>
            <a:r>
              <a:rPr lang="es-MX" dirty="0" smtClean="0"/>
              <a:t>GESTIÓN Y DIRECCIÓN DE NEGOCIOS</a:t>
            </a:r>
            <a:endParaRPr lang="es-MX" dirty="0"/>
          </a:p>
        </p:txBody>
      </p:sp>
      <p:sp>
        <p:nvSpPr>
          <p:cNvPr id="4" name="2 Marcador de contenido"/>
          <p:cNvSpPr txBox="1">
            <a:spLocks/>
          </p:cNvSpPr>
          <p:nvPr/>
        </p:nvSpPr>
        <p:spPr bwMode="auto">
          <a:xfrm>
            <a:off x="5840413" y="1968500"/>
            <a:ext cx="3303587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s-MX" sz="3200" b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227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s-MX" sz="3200" b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223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s-MX" sz="3200" b="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s-MX" sz="3200" b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229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s-MX" sz="3200" b="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s-MX" sz="3200" b="0" kern="0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cs typeface="+mn-cs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s-MX" sz="3200" b="0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rPr>
              <a:t>215</a:t>
            </a: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MX" dirty="0"/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427038" y="339725"/>
            <a:ext cx="4103687" cy="1223963"/>
            <a:chOff x="161" y="899"/>
            <a:chExt cx="1747" cy="576"/>
          </a:xfrm>
        </p:grpSpPr>
        <p:pic>
          <p:nvPicPr>
            <p:cNvPr id="8198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19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44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70% créditos cursados y aprobados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43"/>
          <p:cNvGrpSpPr>
            <a:grpSpLocks/>
          </p:cNvGrpSpPr>
          <p:nvPr/>
        </p:nvGrpSpPr>
        <p:grpSpPr bwMode="auto">
          <a:xfrm>
            <a:off x="528638" y="5273675"/>
            <a:ext cx="6696075" cy="649288"/>
            <a:chOff x="1178" y="2023"/>
            <a:chExt cx="3633" cy="300"/>
          </a:xfrm>
        </p:grpSpPr>
        <p:sp>
          <p:nvSpPr>
            <p:cNvPr id="9502" name="Rectangle 102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pic>
          <p:nvPicPr>
            <p:cNvPr id="9503" name="Picture 1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" y="2045"/>
              <a:ext cx="360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504" name="Rectangle 104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05" name="Rectangle 105"/>
            <p:cNvSpPr>
              <a:spLocks noChangeArrowheads="1"/>
            </p:cNvSpPr>
            <p:nvPr/>
          </p:nvSpPr>
          <p:spPr bwMode="auto">
            <a:xfrm>
              <a:off x="1178" y="2023"/>
              <a:ext cx="360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06" name="Rectangle 106"/>
            <p:cNvSpPr>
              <a:spLocks noChangeArrowheads="1"/>
            </p:cNvSpPr>
            <p:nvPr/>
          </p:nvSpPr>
          <p:spPr bwMode="auto">
            <a:xfrm>
              <a:off x="1178" y="2048"/>
              <a:ext cx="3608" cy="13"/>
            </a:xfrm>
            <a:prstGeom prst="rect">
              <a:avLst/>
            </a:prstGeom>
            <a:solidFill>
              <a:srgbClr val="FD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07" name="Rectangle 107"/>
            <p:cNvSpPr>
              <a:spLocks noChangeArrowheads="1"/>
            </p:cNvSpPr>
            <p:nvPr/>
          </p:nvSpPr>
          <p:spPr bwMode="auto">
            <a:xfrm>
              <a:off x="1178" y="2061"/>
              <a:ext cx="3608" cy="13"/>
            </a:xfrm>
            <a:prstGeom prst="rect">
              <a:avLst/>
            </a:prstGeom>
            <a:solidFill>
              <a:srgbClr val="FC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08" name="Rectangle 108"/>
            <p:cNvSpPr>
              <a:spLocks noChangeArrowheads="1"/>
            </p:cNvSpPr>
            <p:nvPr/>
          </p:nvSpPr>
          <p:spPr bwMode="auto">
            <a:xfrm>
              <a:off x="1178" y="2074"/>
              <a:ext cx="3608" cy="9"/>
            </a:xfrm>
            <a:prstGeom prst="rect">
              <a:avLst/>
            </a:pr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09" name="Rectangle 109"/>
            <p:cNvSpPr>
              <a:spLocks noChangeArrowheads="1"/>
            </p:cNvSpPr>
            <p:nvPr/>
          </p:nvSpPr>
          <p:spPr bwMode="auto">
            <a:xfrm>
              <a:off x="1178" y="2083"/>
              <a:ext cx="3608" cy="9"/>
            </a:xfrm>
            <a:prstGeom prst="rect">
              <a:avLst/>
            </a:prstGeom>
            <a:solidFill>
              <a:srgbClr val="F8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0" name="Rectangle 110"/>
            <p:cNvSpPr>
              <a:spLocks noChangeArrowheads="1"/>
            </p:cNvSpPr>
            <p:nvPr/>
          </p:nvSpPr>
          <p:spPr bwMode="auto">
            <a:xfrm>
              <a:off x="1178" y="2092"/>
              <a:ext cx="3608" cy="9"/>
            </a:xfrm>
            <a:prstGeom prst="rect">
              <a:avLst/>
            </a:prstGeom>
            <a:solidFill>
              <a:srgbClr val="F6F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1" name="Rectangle 111"/>
            <p:cNvSpPr>
              <a:spLocks noChangeArrowheads="1"/>
            </p:cNvSpPr>
            <p:nvPr/>
          </p:nvSpPr>
          <p:spPr bwMode="auto">
            <a:xfrm>
              <a:off x="1178" y="2101"/>
              <a:ext cx="3608" cy="8"/>
            </a:xfrm>
            <a:prstGeom prst="rect">
              <a:avLst/>
            </a:prstGeom>
            <a:solidFill>
              <a:srgbClr val="F4F7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2" name="Rectangle 112"/>
            <p:cNvSpPr>
              <a:spLocks noChangeArrowheads="1"/>
            </p:cNvSpPr>
            <p:nvPr/>
          </p:nvSpPr>
          <p:spPr bwMode="auto">
            <a:xfrm>
              <a:off x="1178" y="2109"/>
              <a:ext cx="3608" cy="8"/>
            </a:xfrm>
            <a:prstGeom prst="rect">
              <a:avLst/>
            </a:prstGeom>
            <a:solidFill>
              <a:srgbClr val="F2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3" name="Rectangle 113"/>
            <p:cNvSpPr>
              <a:spLocks noChangeArrowheads="1"/>
            </p:cNvSpPr>
            <p:nvPr/>
          </p:nvSpPr>
          <p:spPr bwMode="auto">
            <a:xfrm>
              <a:off x="1178" y="2117"/>
              <a:ext cx="3608" cy="5"/>
            </a:xfrm>
            <a:prstGeom prst="rect">
              <a:avLst/>
            </a:prstGeom>
            <a:solidFill>
              <a:srgbClr val="F0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4" name="Rectangle 114"/>
            <p:cNvSpPr>
              <a:spLocks noChangeArrowheads="1"/>
            </p:cNvSpPr>
            <p:nvPr/>
          </p:nvSpPr>
          <p:spPr bwMode="auto">
            <a:xfrm>
              <a:off x="1178" y="2122"/>
              <a:ext cx="3608" cy="5"/>
            </a:xfrm>
            <a:prstGeom prst="rect">
              <a:avLst/>
            </a:prstGeom>
            <a:solidFill>
              <a:srgbClr val="EEF2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5" name="Rectangle 115"/>
            <p:cNvSpPr>
              <a:spLocks noChangeArrowheads="1"/>
            </p:cNvSpPr>
            <p:nvPr/>
          </p:nvSpPr>
          <p:spPr bwMode="auto">
            <a:xfrm>
              <a:off x="1178" y="2127"/>
              <a:ext cx="3608" cy="7"/>
            </a:xfrm>
            <a:prstGeom prst="rect">
              <a:avLst/>
            </a:prstGeom>
            <a:solidFill>
              <a:srgbClr val="EC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6" name="Rectangle 116"/>
            <p:cNvSpPr>
              <a:spLocks noChangeArrowheads="1"/>
            </p:cNvSpPr>
            <p:nvPr/>
          </p:nvSpPr>
          <p:spPr bwMode="auto">
            <a:xfrm>
              <a:off x="1178" y="2134"/>
              <a:ext cx="3608" cy="5"/>
            </a:xfrm>
            <a:prstGeom prst="rect">
              <a:avLst/>
            </a:prstGeom>
            <a:solidFill>
              <a:srgbClr val="EAEF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7" name="Rectangle 117"/>
            <p:cNvSpPr>
              <a:spLocks noChangeArrowheads="1"/>
            </p:cNvSpPr>
            <p:nvPr/>
          </p:nvSpPr>
          <p:spPr bwMode="auto">
            <a:xfrm>
              <a:off x="1178" y="2139"/>
              <a:ext cx="3608" cy="5"/>
            </a:xfrm>
            <a:prstGeom prst="rect">
              <a:avLst/>
            </a:prstGeom>
            <a:solidFill>
              <a:srgbClr val="E8EE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8" name="Rectangle 118"/>
            <p:cNvSpPr>
              <a:spLocks noChangeArrowheads="1"/>
            </p:cNvSpPr>
            <p:nvPr/>
          </p:nvSpPr>
          <p:spPr bwMode="auto">
            <a:xfrm>
              <a:off x="1178" y="2144"/>
              <a:ext cx="3608" cy="5"/>
            </a:xfrm>
            <a:prstGeom prst="rect">
              <a:avLst/>
            </a:prstGeom>
            <a:solidFill>
              <a:srgbClr val="E6E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19" name="Rectangle 119"/>
            <p:cNvSpPr>
              <a:spLocks noChangeArrowheads="1"/>
            </p:cNvSpPr>
            <p:nvPr/>
          </p:nvSpPr>
          <p:spPr bwMode="auto">
            <a:xfrm>
              <a:off x="1178" y="2149"/>
              <a:ext cx="3608" cy="4"/>
            </a:xfrm>
            <a:prstGeom prst="rect">
              <a:avLst/>
            </a:pr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0" name="Rectangle 120"/>
            <p:cNvSpPr>
              <a:spLocks noChangeArrowheads="1"/>
            </p:cNvSpPr>
            <p:nvPr/>
          </p:nvSpPr>
          <p:spPr bwMode="auto">
            <a:xfrm>
              <a:off x="1178" y="2153"/>
              <a:ext cx="3608" cy="6"/>
            </a:xfrm>
            <a:prstGeom prst="rect">
              <a:avLst/>
            </a:prstGeom>
            <a:solidFill>
              <a:srgbClr val="E2EA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1" name="Rectangle 121"/>
            <p:cNvSpPr>
              <a:spLocks noChangeArrowheads="1"/>
            </p:cNvSpPr>
            <p:nvPr/>
          </p:nvSpPr>
          <p:spPr bwMode="auto">
            <a:xfrm>
              <a:off x="1178" y="2159"/>
              <a:ext cx="3608" cy="5"/>
            </a:xfrm>
            <a:prstGeom prst="rect">
              <a:avLst/>
            </a:prstGeom>
            <a:solidFill>
              <a:srgbClr val="E0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2" name="Rectangle 122"/>
            <p:cNvSpPr>
              <a:spLocks noChangeArrowheads="1"/>
            </p:cNvSpPr>
            <p:nvPr/>
          </p:nvSpPr>
          <p:spPr bwMode="auto">
            <a:xfrm>
              <a:off x="1178" y="2164"/>
              <a:ext cx="3608" cy="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3" name="Rectangle 123"/>
            <p:cNvSpPr>
              <a:spLocks noChangeArrowheads="1"/>
            </p:cNvSpPr>
            <p:nvPr/>
          </p:nvSpPr>
          <p:spPr bwMode="auto">
            <a:xfrm>
              <a:off x="1178" y="2168"/>
              <a:ext cx="3608" cy="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4" name="Rectangle 124"/>
            <p:cNvSpPr>
              <a:spLocks noChangeArrowheads="1"/>
            </p:cNvSpPr>
            <p:nvPr/>
          </p:nvSpPr>
          <p:spPr bwMode="auto">
            <a:xfrm>
              <a:off x="1178" y="2173"/>
              <a:ext cx="3608" cy="5"/>
            </a:xfrm>
            <a:prstGeom prst="rect">
              <a:avLst/>
            </a:prstGeom>
            <a:solidFill>
              <a:srgbClr val="DAE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5" name="Rectangle 125"/>
            <p:cNvSpPr>
              <a:spLocks noChangeArrowheads="1"/>
            </p:cNvSpPr>
            <p:nvPr/>
          </p:nvSpPr>
          <p:spPr bwMode="auto">
            <a:xfrm>
              <a:off x="1178" y="2178"/>
              <a:ext cx="3608" cy="6"/>
            </a:xfrm>
            <a:prstGeom prst="rect">
              <a:avLst/>
            </a:prstGeom>
            <a:solidFill>
              <a:srgbClr val="D8E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6" name="Rectangle 126"/>
            <p:cNvSpPr>
              <a:spLocks noChangeArrowheads="1"/>
            </p:cNvSpPr>
            <p:nvPr/>
          </p:nvSpPr>
          <p:spPr bwMode="auto">
            <a:xfrm>
              <a:off x="1178" y="2184"/>
              <a:ext cx="3608" cy="4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7" name="Rectangle 127"/>
            <p:cNvSpPr>
              <a:spLocks noChangeArrowheads="1"/>
            </p:cNvSpPr>
            <p:nvPr/>
          </p:nvSpPr>
          <p:spPr bwMode="auto">
            <a:xfrm>
              <a:off x="1178" y="2188"/>
              <a:ext cx="3608" cy="4"/>
            </a:xfrm>
            <a:prstGeom prst="rect">
              <a:avLst/>
            </a:prstGeom>
            <a:solidFill>
              <a:srgbClr val="D4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8" name="Rectangle 128"/>
            <p:cNvSpPr>
              <a:spLocks noChangeArrowheads="1"/>
            </p:cNvSpPr>
            <p:nvPr/>
          </p:nvSpPr>
          <p:spPr bwMode="auto">
            <a:xfrm>
              <a:off x="1178" y="2192"/>
              <a:ext cx="3608" cy="5"/>
            </a:xfrm>
            <a:prstGeom prst="rect">
              <a:avLst/>
            </a:prstGeom>
            <a:solidFill>
              <a:srgbClr val="D2D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29" name="Rectangle 129"/>
            <p:cNvSpPr>
              <a:spLocks noChangeArrowheads="1"/>
            </p:cNvSpPr>
            <p:nvPr/>
          </p:nvSpPr>
          <p:spPr bwMode="auto">
            <a:xfrm>
              <a:off x="1178" y="2197"/>
              <a:ext cx="3608" cy="6"/>
            </a:xfrm>
            <a:prstGeom prst="rect">
              <a:avLst/>
            </a:prstGeom>
            <a:solidFill>
              <a:srgbClr val="D0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0" name="Rectangle 130"/>
            <p:cNvSpPr>
              <a:spLocks noChangeArrowheads="1"/>
            </p:cNvSpPr>
            <p:nvPr/>
          </p:nvSpPr>
          <p:spPr bwMode="auto">
            <a:xfrm>
              <a:off x="1178" y="2203"/>
              <a:ext cx="3608" cy="5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1" name="Rectangle 131"/>
            <p:cNvSpPr>
              <a:spLocks noChangeArrowheads="1"/>
            </p:cNvSpPr>
            <p:nvPr/>
          </p:nvSpPr>
          <p:spPr bwMode="auto">
            <a:xfrm>
              <a:off x="1178" y="2208"/>
              <a:ext cx="3608" cy="5"/>
            </a:xfrm>
            <a:prstGeom prst="rect">
              <a:avLst/>
            </a:prstGeom>
            <a:solidFill>
              <a:srgbClr val="CCD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2" name="Rectangle 132"/>
            <p:cNvSpPr>
              <a:spLocks noChangeArrowheads="1"/>
            </p:cNvSpPr>
            <p:nvPr/>
          </p:nvSpPr>
          <p:spPr bwMode="auto">
            <a:xfrm>
              <a:off x="1178" y="2213"/>
              <a:ext cx="3608" cy="5"/>
            </a:xfrm>
            <a:prstGeom prst="rect">
              <a:avLst/>
            </a:prstGeom>
            <a:solidFill>
              <a:srgbClr val="CAD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3" name="Rectangle 133"/>
            <p:cNvSpPr>
              <a:spLocks noChangeArrowheads="1"/>
            </p:cNvSpPr>
            <p:nvPr/>
          </p:nvSpPr>
          <p:spPr bwMode="auto">
            <a:xfrm>
              <a:off x="1178" y="2218"/>
              <a:ext cx="3608" cy="8"/>
            </a:xfrm>
            <a:prstGeom prst="rect">
              <a:avLst/>
            </a:prstGeom>
            <a:solidFill>
              <a:srgbClr val="C8D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4" name="Rectangle 134"/>
            <p:cNvSpPr>
              <a:spLocks noChangeArrowheads="1"/>
            </p:cNvSpPr>
            <p:nvPr/>
          </p:nvSpPr>
          <p:spPr bwMode="auto">
            <a:xfrm>
              <a:off x="1178" y="2226"/>
              <a:ext cx="3608" cy="5"/>
            </a:xfrm>
            <a:prstGeom prst="rect">
              <a:avLst/>
            </a:prstGeom>
            <a:solidFill>
              <a:srgbClr val="C6D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5" name="Rectangle 135"/>
            <p:cNvSpPr>
              <a:spLocks noChangeArrowheads="1"/>
            </p:cNvSpPr>
            <p:nvPr/>
          </p:nvSpPr>
          <p:spPr bwMode="auto">
            <a:xfrm>
              <a:off x="1178" y="2231"/>
              <a:ext cx="3608" cy="8"/>
            </a:xfrm>
            <a:prstGeom prst="rect">
              <a:avLst/>
            </a:prstGeom>
            <a:solidFill>
              <a:srgbClr val="C4D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6" name="Rectangle 136"/>
            <p:cNvSpPr>
              <a:spLocks noChangeArrowheads="1"/>
            </p:cNvSpPr>
            <p:nvPr/>
          </p:nvSpPr>
          <p:spPr bwMode="auto">
            <a:xfrm>
              <a:off x="1178" y="2239"/>
              <a:ext cx="3608" cy="5"/>
            </a:xfrm>
            <a:prstGeom prst="rect">
              <a:avLst/>
            </a:prstGeom>
            <a:solidFill>
              <a:srgbClr val="C2D3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7" name="Rectangle 137"/>
            <p:cNvSpPr>
              <a:spLocks noChangeArrowheads="1"/>
            </p:cNvSpPr>
            <p:nvPr/>
          </p:nvSpPr>
          <p:spPr bwMode="auto">
            <a:xfrm>
              <a:off x="1178" y="2244"/>
              <a:ext cx="3608" cy="8"/>
            </a:xfrm>
            <a:prstGeom prst="rect">
              <a:avLst/>
            </a:prstGeom>
            <a:solidFill>
              <a:srgbClr val="C0D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8" name="Rectangle 138"/>
            <p:cNvSpPr>
              <a:spLocks noChangeArrowheads="1"/>
            </p:cNvSpPr>
            <p:nvPr/>
          </p:nvSpPr>
          <p:spPr bwMode="auto">
            <a:xfrm>
              <a:off x="1178" y="2252"/>
              <a:ext cx="3608" cy="14"/>
            </a:xfrm>
            <a:prstGeom prst="rect">
              <a:avLst/>
            </a:prstGeom>
            <a:solidFill>
              <a:srgbClr val="BED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39" name="Rectangle 139"/>
            <p:cNvSpPr>
              <a:spLocks noChangeArrowheads="1"/>
            </p:cNvSpPr>
            <p:nvPr/>
          </p:nvSpPr>
          <p:spPr bwMode="auto">
            <a:xfrm>
              <a:off x="1178" y="2266"/>
              <a:ext cx="3608" cy="12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40" name="Rectangle 140"/>
            <p:cNvSpPr>
              <a:spLocks noChangeArrowheads="1"/>
            </p:cNvSpPr>
            <p:nvPr/>
          </p:nvSpPr>
          <p:spPr bwMode="auto">
            <a:xfrm>
              <a:off x="1178" y="2278"/>
              <a:ext cx="3608" cy="18"/>
            </a:xfrm>
            <a:prstGeom prst="rect">
              <a:avLst/>
            </a:prstGeom>
            <a:solidFill>
              <a:srgbClr val="BA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41" name="Rectangle 141"/>
            <p:cNvSpPr>
              <a:spLocks noChangeArrowheads="1"/>
            </p:cNvSpPr>
            <p:nvPr/>
          </p:nvSpPr>
          <p:spPr bwMode="auto">
            <a:xfrm>
              <a:off x="1178" y="2296"/>
              <a:ext cx="3608" cy="6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542" name="Rectangle 142"/>
            <p:cNvSpPr>
              <a:spLocks noChangeArrowheads="1"/>
            </p:cNvSpPr>
            <p:nvPr/>
          </p:nvSpPr>
          <p:spPr bwMode="auto">
            <a:xfrm>
              <a:off x="1179" y="2024"/>
              <a:ext cx="3607" cy="278"/>
            </a:xfrm>
            <a:prstGeom prst="rect">
              <a:avLst/>
            </a:prstGeom>
            <a:noFill/>
            <a:ln w="13" cap="rnd">
              <a:solidFill>
                <a:srgbClr val="95B3D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</p:grpSp>
      <p:sp>
        <p:nvSpPr>
          <p:cNvPr id="34405" name="AutoShape 5"/>
          <p:cNvSpPr>
            <a:spLocks noChangeAspect="1" noChangeArrowheads="1" noTextEdit="1"/>
          </p:cNvSpPr>
          <p:nvPr/>
        </p:nvSpPr>
        <p:spPr bwMode="auto">
          <a:xfrm>
            <a:off x="1763713" y="2205038"/>
            <a:ext cx="5786437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220" name="281 Grupo"/>
          <p:cNvGrpSpPr>
            <a:grpSpLocks/>
          </p:cNvGrpSpPr>
          <p:nvPr/>
        </p:nvGrpSpPr>
        <p:grpSpPr bwMode="auto">
          <a:xfrm>
            <a:off x="323850" y="1244600"/>
            <a:ext cx="6900863" cy="4425950"/>
            <a:chOff x="323850" y="1628775"/>
            <a:chExt cx="6900863" cy="4425950"/>
          </a:xfrm>
        </p:grpSpPr>
        <p:grpSp>
          <p:nvGrpSpPr>
            <p:cNvPr id="9272" name="Group 143"/>
            <p:cNvGrpSpPr>
              <a:grpSpLocks/>
            </p:cNvGrpSpPr>
            <p:nvPr/>
          </p:nvGrpSpPr>
          <p:grpSpPr bwMode="auto">
            <a:xfrm>
              <a:off x="528638" y="4795838"/>
              <a:ext cx="6696075" cy="649287"/>
              <a:chOff x="1178" y="2023"/>
              <a:chExt cx="3633" cy="300"/>
            </a:xfrm>
          </p:grpSpPr>
          <p:sp>
            <p:nvSpPr>
              <p:cNvPr id="9461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9462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63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4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5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6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7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8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9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0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1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2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3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4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5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6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7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8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79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0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1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2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3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4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5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6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7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8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89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0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1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2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3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4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5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6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7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8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99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500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501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9273" name="Group 143"/>
            <p:cNvGrpSpPr>
              <a:grpSpLocks/>
            </p:cNvGrpSpPr>
            <p:nvPr/>
          </p:nvGrpSpPr>
          <p:grpSpPr bwMode="auto">
            <a:xfrm>
              <a:off x="528638" y="4003675"/>
              <a:ext cx="6696075" cy="649288"/>
              <a:chOff x="1178" y="2023"/>
              <a:chExt cx="3633" cy="300"/>
            </a:xfrm>
          </p:grpSpPr>
          <p:sp>
            <p:nvSpPr>
              <p:cNvPr id="9420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9421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422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3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4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5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6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7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8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29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0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1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2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3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4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5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6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7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8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39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0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1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2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3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4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5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6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7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8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49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0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1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2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3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4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5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6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7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8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59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60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9274" name="Group 143"/>
            <p:cNvGrpSpPr>
              <a:grpSpLocks/>
            </p:cNvGrpSpPr>
            <p:nvPr/>
          </p:nvGrpSpPr>
          <p:grpSpPr bwMode="auto">
            <a:xfrm>
              <a:off x="528638" y="3213100"/>
              <a:ext cx="6696075" cy="649288"/>
              <a:chOff x="1178" y="2023"/>
              <a:chExt cx="3633" cy="300"/>
            </a:xfrm>
          </p:grpSpPr>
          <p:sp>
            <p:nvSpPr>
              <p:cNvPr id="9379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9380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81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2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3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4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5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6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7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8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89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0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1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2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3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4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5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6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7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8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99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0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1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2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3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4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5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6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7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8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09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0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1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2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3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4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5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6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7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8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419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9275" name="Group 143"/>
            <p:cNvGrpSpPr>
              <a:grpSpLocks/>
            </p:cNvGrpSpPr>
            <p:nvPr/>
          </p:nvGrpSpPr>
          <p:grpSpPr bwMode="auto">
            <a:xfrm>
              <a:off x="528638" y="2420938"/>
              <a:ext cx="6696075" cy="649287"/>
              <a:chOff x="1178" y="2023"/>
              <a:chExt cx="3633" cy="300"/>
            </a:xfrm>
          </p:grpSpPr>
          <p:sp>
            <p:nvSpPr>
              <p:cNvPr id="9338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9339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340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1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2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3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4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5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6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7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8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49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0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1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2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3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4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5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6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7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8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59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0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1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2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3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4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5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6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7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8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69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0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1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2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3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4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5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6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7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78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9276" name="Group 143"/>
            <p:cNvGrpSpPr>
              <a:grpSpLocks/>
            </p:cNvGrpSpPr>
            <p:nvPr/>
          </p:nvGrpSpPr>
          <p:grpSpPr bwMode="auto">
            <a:xfrm>
              <a:off x="528638" y="1628775"/>
              <a:ext cx="6696075" cy="649288"/>
              <a:chOff x="1178" y="2023"/>
              <a:chExt cx="3633" cy="300"/>
            </a:xfrm>
          </p:grpSpPr>
          <p:sp>
            <p:nvSpPr>
              <p:cNvPr id="9297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9298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9299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0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1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2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3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4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5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6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7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8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09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0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1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2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3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4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5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6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7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8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19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0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1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2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3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4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5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6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7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8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29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0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1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2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3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4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5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6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9337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9277" name="Text Box 566"/>
            <p:cNvSpPr txBox="1">
              <a:spLocks noChangeArrowheads="1"/>
            </p:cNvSpPr>
            <p:nvPr/>
          </p:nvSpPr>
          <p:spPr bwMode="auto">
            <a:xfrm>
              <a:off x="1319213" y="2565400"/>
              <a:ext cx="50419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es-ES" altLang="es-MX" sz="1800" b="0">
                <a:latin typeface="Tahoma" panose="020B0604030504040204" pitchFamily="34" charset="0"/>
              </a:endParaRPr>
            </a:p>
          </p:txBody>
        </p:sp>
        <p:sp>
          <p:nvSpPr>
            <p:cNvPr id="9278" name="Text Box 13"/>
            <p:cNvSpPr txBox="1">
              <a:spLocks noChangeArrowheads="1"/>
            </p:cNvSpPr>
            <p:nvPr/>
          </p:nvSpPr>
          <p:spPr bwMode="auto">
            <a:xfrm>
              <a:off x="2192338" y="1628775"/>
              <a:ext cx="1841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79" name="Rectangle 7"/>
            <p:cNvSpPr>
              <a:spLocks noChangeArrowheads="1"/>
            </p:cNvSpPr>
            <p:nvPr/>
          </p:nvSpPr>
          <p:spPr bwMode="auto">
            <a:xfrm>
              <a:off x="1335088" y="1933575"/>
              <a:ext cx="396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0" name="Rectangle 52"/>
            <p:cNvSpPr>
              <a:spLocks noChangeArrowheads="1"/>
            </p:cNvSpPr>
            <p:nvPr/>
          </p:nvSpPr>
          <p:spPr bwMode="auto">
            <a:xfrm>
              <a:off x="2073275" y="1776413"/>
              <a:ext cx="3878263" cy="334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2200">
                  <a:solidFill>
                    <a:srgbClr val="333399"/>
                  </a:solidFill>
                  <a:latin typeface="Calibri" panose="020F0502020204030204" pitchFamily="34" charset="0"/>
                </a:rPr>
                <a:t>Realizar la inscripción académica.</a:t>
              </a:r>
            </a:p>
          </p:txBody>
        </p:sp>
        <p:sp>
          <p:nvSpPr>
            <p:cNvPr id="9281" name="Rectangle 53"/>
            <p:cNvSpPr>
              <a:spLocks noChangeArrowheads="1"/>
            </p:cNvSpPr>
            <p:nvPr/>
          </p:nvSpPr>
          <p:spPr bwMode="auto">
            <a:xfrm>
              <a:off x="5570538" y="2006600"/>
              <a:ext cx="71437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Tahoma" panose="020B060403050404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2" name="Rectangle 98"/>
            <p:cNvSpPr>
              <a:spLocks noChangeArrowheads="1"/>
            </p:cNvSpPr>
            <p:nvPr/>
          </p:nvSpPr>
          <p:spPr bwMode="auto">
            <a:xfrm>
              <a:off x="1895475" y="2773363"/>
              <a:ext cx="63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3" name="Rectangle 99">
              <a:hlinkHover r:id="" action="ppaction://noaction" highlightClick="1"/>
            </p:cNvPr>
            <p:cNvSpPr>
              <a:spLocks noChangeArrowheads="1"/>
            </p:cNvSpPr>
            <p:nvPr/>
          </p:nvSpPr>
          <p:spPr bwMode="auto">
            <a:xfrm>
              <a:off x="1887538" y="2565400"/>
              <a:ext cx="4257675" cy="334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2200">
                  <a:solidFill>
                    <a:srgbClr val="000099"/>
                  </a:solidFill>
                  <a:latin typeface="Calibri" panose="020F0502020204030204" pitchFamily="34" charset="0"/>
                </a:rPr>
                <a:t>Contactar a la Empresa o Institución.</a:t>
              </a:r>
            </a:p>
          </p:txBody>
        </p:sp>
        <p:sp>
          <p:nvSpPr>
            <p:cNvPr id="9284" name="Rectangle 100"/>
            <p:cNvSpPr>
              <a:spLocks noChangeArrowheads="1"/>
            </p:cNvSpPr>
            <p:nvPr/>
          </p:nvSpPr>
          <p:spPr bwMode="auto">
            <a:xfrm>
              <a:off x="6478588" y="2808288"/>
              <a:ext cx="396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5" name="Rectangle 145"/>
            <p:cNvSpPr>
              <a:spLocks noChangeArrowheads="1"/>
            </p:cNvSpPr>
            <p:nvPr/>
          </p:nvSpPr>
          <p:spPr bwMode="auto">
            <a:xfrm>
              <a:off x="2820988" y="3522663"/>
              <a:ext cx="63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34539" name="Rectangle 146"/>
            <p:cNvSpPr>
              <a:spLocks noChangeArrowheads="1"/>
            </p:cNvSpPr>
            <p:nvPr/>
          </p:nvSpPr>
          <p:spPr bwMode="auto">
            <a:xfrm>
              <a:off x="619125" y="3240088"/>
              <a:ext cx="646112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s-MX" sz="1900" dirty="0">
                  <a:solidFill>
                    <a:srgbClr val="333399"/>
                  </a:solidFill>
                  <a:latin typeface="Calibri" pitchFamily="34" charset="0"/>
                </a:rPr>
                <a:t>Elaborar y entregar en la Empresa o Institución la </a:t>
              </a:r>
              <a:r>
                <a:rPr lang="es-MX" sz="1900" dirty="0">
                  <a:solidFill>
                    <a:schemeClr val="accent3"/>
                  </a:solidFill>
                  <a:latin typeface="Calibri" pitchFamily="34" charset="0"/>
                  <a:hlinkClick r:id="rId3" action="ppaction://hlinkfile"/>
                </a:rPr>
                <a:t>Carta de Presentación</a:t>
              </a:r>
              <a:r>
                <a:rPr lang="es-MX" sz="1900" dirty="0">
                  <a:solidFill>
                    <a:srgbClr val="333399"/>
                  </a:solidFill>
                  <a:latin typeface="Calibri" pitchFamily="34" charset="0"/>
                </a:rPr>
                <a:t>.</a:t>
              </a:r>
              <a:endParaRPr lang="es-MX" sz="19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  <p:sp>
          <p:nvSpPr>
            <p:cNvPr id="9287" name="Rectangle 147"/>
            <p:cNvSpPr>
              <a:spLocks noChangeArrowheads="1"/>
            </p:cNvSpPr>
            <p:nvPr/>
          </p:nvSpPr>
          <p:spPr bwMode="auto">
            <a:xfrm>
              <a:off x="5532438" y="3557588"/>
              <a:ext cx="396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8" name="Rectangle 192"/>
            <p:cNvSpPr>
              <a:spLocks noChangeArrowheads="1"/>
            </p:cNvSpPr>
            <p:nvPr/>
          </p:nvSpPr>
          <p:spPr bwMode="auto">
            <a:xfrm>
              <a:off x="2373313" y="4256088"/>
              <a:ext cx="63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89" name="Rectangle 193"/>
            <p:cNvSpPr>
              <a:spLocks noChangeArrowheads="1"/>
            </p:cNvSpPr>
            <p:nvPr/>
          </p:nvSpPr>
          <p:spPr bwMode="auto">
            <a:xfrm>
              <a:off x="919163" y="4149725"/>
              <a:ext cx="6018212" cy="288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900">
                  <a:solidFill>
                    <a:srgbClr val="333399"/>
                  </a:solidFill>
                  <a:latin typeface="Calibri" panose="020F0502020204030204" pitchFamily="34" charset="0"/>
                </a:rPr>
                <a:t>Solicitar a la Empresa o Institución una Carta de Aceptación.</a:t>
              </a:r>
            </a:p>
          </p:txBody>
        </p:sp>
        <p:sp>
          <p:nvSpPr>
            <p:cNvPr id="9290" name="Rectangle 194"/>
            <p:cNvSpPr>
              <a:spLocks noChangeArrowheads="1"/>
            </p:cNvSpPr>
            <p:nvPr/>
          </p:nvSpPr>
          <p:spPr bwMode="auto">
            <a:xfrm>
              <a:off x="6003925" y="4291013"/>
              <a:ext cx="39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91" name="Rectangle 239"/>
            <p:cNvSpPr>
              <a:spLocks noChangeArrowheads="1"/>
            </p:cNvSpPr>
            <p:nvPr/>
          </p:nvSpPr>
          <p:spPr bwMode="auto">
            <a:xfrm>
              <a:off x="2774950" y="5011738"/>
              <a:ext cx="63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34628" name="Rectangle 240"/>
            <p:cNvSpPr>
              <a:spLocks noChangeArrowheads="1"/>
            </p:cNvSpPr>
            <p:nvPr/>
          </p:nvSpPr>
          <p:spPr bwMode="auto">
            <a:xfrm>
              <a:off x="704850" y="4824413"/>
              <a:ext cx="644842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</a:rPr>
                <a:t>Llenar el formato </a:t>
              </a: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  <a:hlinkClick r:id="rId4" action="ppaction://hlinkfile"/>
                </a:rPr>
                <a:t>Solicitud de Registro</a:t>
              </a:r>
              <a:r>
                <a:rPr lang="es-MX" sz="180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 </a:t>
              </a: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</a:rPr>
                <a:t>y entregarlo en la </a:t>
              </a:r>
            </a:p>
            <a:p>
              <a:pPr>
                <a:defRPr/>
              </a:pP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</a:rPr>
                <a:t>Coordinación junto con la Carta de Presentación y  Aceptación. </a:t>
              </a:r>
            </a:p>
          </p:txBody>
        </p:sp>
        <p:sp>
          <p:nvSpPr>
            <p:cNvPr id="9293" name="Rectangle 241"/>
            <p:cNvSpPr>
              <a:spLocks noChangeArrowheads="1"/>
            </p:cNvSpPr>
            <p:nvPr/>
          </p:nvSpPr>
          <p:spPr bwMode="auto">
            <a:xfrm>
              <a:off x="5594350" y="5046663"/>
              <a:ext cx="39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94" name="Rectangle 286"/>
            <p:cNvSpPr>
              <a:spLocks noChangeArrowheads="1"/>
            </p:cNvSpPr>
            <p:nvPr/>
          </p:nvSpPr>
          <p:spPr bwMode="auto">
            <a:xfrm>
              <a:off x="2074863" y="5761038"/>
              <a:ext cx="635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 b="0">
                  <a:solidFill>
                    <a:srgbClr val="000000"/>
                  </a:solidFill>
                  <a:latin typeface="Arial" panose="020B060402020202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95" name="Rectangle 287"/>
            <p:cNvSpPr>
              <a:spLocks noChangeArrowheads="1"/>
            </p:cNvSpPr>
            <p:nvPr/>
          </p:nvSpPr>
          <p:spPr bwMode="auto">
            <a:xfrm>
              <a:off x="323850" y="5762625"/>
              <a:ext cx="6684963" cy="292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700">
                  <a:solidFill>
                    <a:srgbClr val="333399"/>
                  </a:solidFill>
                  <a:latin typeface="Arial Narrow" panose="020B0606020202030204" pitchFamily="34" charset="0"/>
                </a:rPr>
                <a:t>        </a:t>
              </a:r>
              <a:r>
                <a:rPr lang="es-MX" altLang="es-MX" sz="1900">
                  <a:solidFill>
                    <a:srgbClr val="333399"/>
                  </a:solidFill>
                  <a:latin typeface="Calibri" panose="020F0502020204030204" pitchFamily="34" charset="0"/>
                </a:rPr>
                <a:t>Elaborar </a:t>
              </a:r>
              <a:r>
                <a:rPr lang="es-MX" altLang="es-MX" sz="1900">
                  <a:solidFill>
                    <a:srgbClr val="333399"/>
                  </a:solidFill>
                  <a:latin typeface="Calibri" panose="020F0502020204030204" pitchFamily="34" charset="0"/>
                  <a:hlinkClick r:id="rId5" action="ppaction://hlinkfile"/>
                </a:rPr>
                <a:t>Programa de Trabajo</a:t>
              </a:r>
              <a:r>
                <a:rPr lang="es-MX" altLang="es-MX" sz="1900">
                  <a:solidFill>
                    <a:srgbClr val="333399"/>
                  </a:solidFill>
                  <a:latin typeface="Calibri" panose="020F0502020204030204" pitchFamily="34" charset="0"/>
                </a:rPr>
                <a:t> y entregarlo en la Coordinación.</a:t>
              </a:r>
            </a:p>
          </p:txBody>
        </p:sp>
        <p:sp>
          <p:nvSpPr>
            <p:cNvPr id="9296" name="Rectangle 288"/>
            <p:cNvSpPr>
              <a:spLocks noChangeArrowheads="1"/>
            </p:cNvSpPr>
            <p:nvPr/>
          </p:nvSpPr>
          <p:spPr bwMode="auto">
            <a:xfrm>
              <a:off x="6242050" y="5795963"/>
              <a:ext cx="396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400" b="0">
                  <a:solidFill>
                    <a:srgbClr val="000000"/>
                  </a:solidFill>
                  <a:latin typeface="Calibri" panose="020F0502020204030204" pitchFamily="34" charset="0"/>
                </a:rPr>
                <a:t> </a:t>
              </a:r>
              <a:endParaRPr lang="es-MX" altLang="es-MX" sz="1400" b="0">
                <a:latin typeface="Arial Narrow" panose="020B0606020202030204" pitchFamily="34" charset="0"/>
              </a:endParaRPr>
            </a:p>
          </p:txBody>
        </p:sp>
      </p:grpSp>
      <p:sp>
        <p:nvSpPr>
          <p:cNvPr id="34638" name="AutoShape 5"/>
          <p:cNvSpPr>
            <a:spLocks noChangeAspect="1" noChangeArrowheads="1" noTextEdit="1"/>
          </p:cNvSpPr>
          <p:nvPr/>
        </p:nvSpPr>
        <p:spPr bwMode="auto">
          <a:xfrm>
            <a:off x="750888" y="1917700"/>
            <a:ext cx="66436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9" name="10 CuadroTexto"/>
          <p:cNvGrpSpPr>
            <a:grpSpLocks/>
          </p:cNvGrpSpPr>
          <p:nvPr/>
        </p:nvGrpSpPr>
        <p:grpSpPr bwMode="auto">
          <a:xfrm>
            <a:off x="-293688" y="228600"/>
            <a:ext cx="4392613" cy="1223963"/>
            <a:chOff x="161" y="899"/>
            <a:chExt cx="1747" cy="576"/>
          </a:xfrm>
        </p:grpSpPr>
        <p:pic>
          <p:nvPicPr>
            <p:cNvPr id="9270" name="10 CuadroTexto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406" name="Text Box 1062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Proceso de Servicio Social</a:t>
              </a:r>
            </a:p>
          </p:txBody>
        </p:sp>
      </p:grpSp>
      <p:grpSp>
        <p:nvGrpSpPr>
          <p:cNvPr id="9223" name="Group 1063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9268" name="Picture 1064" descr="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69" name="Text Box 1065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grpSp>
        <p:nvGrpSpPr>
          <p:cNvPr id="9224" name="Group 143"/>
          <p:cNvGrpSpPr>
            <a:grpSpLocks/>
          </p:cNvGrpSpPr>
          <p:nvPr/>
        </p:nvGrpSpPr>
        <p:grpSpPr bwMode="auto">
          <a:xfrm>
            <a:off x="546100" y="6029325"/>
            <a:ext cx="6696075" cy="649288"/>
            <a:chOff x="1178" y="2023"/>
            <a:chExt cx="3633" cy="300"/>
          </a:xfrm>
        </p:grpSpPr>
        <p:sp>
          <p:nvSpPr>
            <p:cNvPr id="9227" name="Rectangle 102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pic>
          <p:nvPicPr>
            <p:cNvPr id="9228" name="Picture 1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" y="2045"/>
              <a:ext cx="360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9" name="Rectangle 104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0" name="Rectangle 105"/>
            <p:cNvSpPr>
              <a:spLocks noChangeArrowheads="1"/>
            </p:cNvSpPr>
            <p:nvPr/>
          </p:nvSpPr>
          <p:spPr bwMode="auto">
            <a:xfrm>
              <a:off x="1178" y="2023"/>
              <a:ext cx="360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1" name="Rectangle 106"/>
            <p:cNvSpPr>
              <a:spLocks noChangeArrowheads="1"/>
            </p:cNvSpPr>
            <p:nvPr/>
          </p:nvSpPr>
          <p:spPr bwMode="auto">
            <a:xfrm>
              <a:off x="1178" y="2048"/>
              <a:ext cx="3608" cy="13"/>
            </a:xfrm>
            <a:prstGeom prst="rect">
              <a:avLst/>
            </a:prstGeom>
            <a:solidFill>
              <a:srgbClr val="FD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2" name="Rectangle 107"/>
            <p:cNvSpPr>
              <a:spLocks noChangeArrowheads="1"/>
            </p:cNvSpPr>
            <p:nvPr/>
          </p:nvSpPr>
          <p:spPr bwMode="auto">
            <a:xfrm>
              <a:off x="1178" y="2061"/>
              <a:ext cx="3608" cy="13"/>
            </a:xfrm>
            <a:prstGeom prst="rect">
              <a:avLst/>
            </a:prstGeom>
            <a:solidFill>
              <a:srgbClr val="FC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3" name="Rectangle 108"/>
            <p:cNvSpPr>
              <a:spLocks noChangeArrowheads="1"/>
            </p:cNvSpPr>
            <p:nvPr/>
          </p:nvSpPr>
          <p:spPr bwMode="auto">
            <a:xfrm>
              <a:off x="1178" y="2074"/>
              <a:ext cx="3608" cy="9"/>
            </a:xfrm>
            <a:prstGeom prst="rect">
              <a:avLst/>
            </a:pr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4" name="Rectangle 109"/>
            <p:cNvSpPr>
              <a:spLocks noChangeArrowheads="1"/>
            </p:cNvSpPr>
            <p:nvPr/>
          </p:nvSpPr>
          <p:spPr bwMode="auto">
            <a:xfrm>
              <a:off x="1178" y="2083"/>
              <a:ext cx="3608" cy="9"/>
            </a:xfrm>
            <a:prstGeom prst="rect">
              <a:avLst/>
            </a:prstGeom>
            <a:solidFill>
              <a:srgbClr val="F8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5" name="Rectangle 110"/>
            <p:cNvSpPr>
              <a:spLocks noChangeArrowheads="1"/>
            </p:cNvSpPr>
            <p:nvPr/>
          </p:nvSpPr>
          <p:spPr bwMode="auto">
            <a:xfrm>
              <a:off x="1178" y="2092"/>
              <a:ext cx="3608" cy="9"/>
            </a:xfrm>
            <a:prstGeom prst="rect">
              <a:avLst/>
            </a:prstGeom>
            <a:solidFill>
              <a:srgbClr val="F6F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6" name="Rectangle 111"/>
            <p:cNvSpPr>
              <a:spLocks noChangeArrowheads="1"/>
            </p:cNvSpPr>
            <p:nvPr/>
          </p:nvSpPr>
          <p:spPr bwMode="auto">
            <a:xfrm>
              <a:off x="1178" y="2101"/>
              <a:ext cx="3608" cy="8"/>
            </a:xfrm>
            <a:prstGeom prst="rect">
              <a:avLst/>
            </a:prstGeom>
            <a:solidFill>
              <a:srgbClr val="F4F7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7" name="Rectangle 112"/>
            <p:cNvSpPr>
              <a:spLocks noChangeArrowheads="1"/>
            </p:cNvSpPr>
            <p:nvPr/>
          </p:nvSpPr>
          <p:spPr bwMode="auto">
            <a:xfrm>
              <a:off x="1178" y="2109"/>
              <a:ext cx="3608" cy="8"/>
            </a:xfrm>
            <a:prstGeom prst="rect">
              <a:avLst/>
            </a:prstGeom>
            <a:solidFill>
              <a:srgbClr val="F2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8" name="Rectangle 113"/>
            <p:cNvSpPr>
              <a:spLocks noChangeArrowheads="1"/>
            </p:cNvSpPr>
            <p:nvPr/>
          </p:nvSpPr>
          <p:spPr bwMode="auto">
            <a:xfrm>
              <a:off x="1178" y="2117"/>
              <a:ext cx="3608" cy="5"/>
            </a:xfrm>
            <a:prstGeom prst="rect">
              <a:avLst/>
            </a:prstGeom>
            <a:solidFill>
              <a:srgbClr val="F0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39" name="Rectangle 114"/>
            <p:cNvSpPr>
              <a:spLocks noChangeArrowheads="1"/>
            </p:cNvSpPr>
            <p:nvPr/>
          </p:nvSpPr>
          <p:spPr bwMode="auto">
            <a:xfrm>
              <a:off x="1178" y="2122"/>
              <a:ext cx="3608" cy="5"/>
            </a:xfrm>
            <a:prstGeom prst="rect">
              <a:avLst/>
            </a:prstGeom>
            <a:solidFill>
              <a:srgbClr val="EEF2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0" name="Rectangle 115"/>
            <p:cNvSpPr>
              <a:spLocks noChangeArrowheads="1"/>
            </p:cNvSpPr>
            <p:nvPr/>
          </p:nvSpPr>
          <p:spPr bwMode="auto">
            <a:xfrm>
              <a:off x="1178" y="2127"/>
              <a:ext cx="3608" cy="7"/>
            </a:xfrm>
            <a:prstGeom prst="rect">
              <a:avLst/>
            </a:prstGeom>
            <a:solidFill>
              <a:srgbClr val="EC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1" name="Rectangle 116"/>
            <p:cNvSpPr>
              <a:spLocks noChangeArrowheads="1"/>
            </p:cNvSpPr>
            <p:nvPr/>
          </p:nvSpPr>
          <p:spPr bwMode="auto">
            <a:xfrm>
              <a:off x="1178" y="2134"/>
              <a:ext cx="3608" cy="5"/>
            </a:xfrm>
            <a:prstGeom prst="rect">
              <a:avLst/>
            </a:prstGeom>
            <a:solidFill>
              <a:srgbClr val="EAEF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2" name="Rectangle 117"/>
            <p:cNvSpPr>
              <a:spLocks noChangeArrowheads="1"/>
            </p:cNvSpPr>
            <p:nvPr/>
          </p:nvSpPr>
          <p:spPr bwMode="auto">
            <a:xfrm>
              <a:off x="1178" y="2139"/>
              <a:ext cx="3608" cy="5"/>
            </a:xfrm>
            <a:prstGeom prst="rect">
              <a:avLst/>
            </a:prstGeom>
            <a:solidFill>
              <a:srgbClr val="E8EE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3" name="Rectangle 118"/>
            <p:cNvSpPr>
              <a:spLocks noChangeArrowheads="1"/>
            </p:cNvSpPr>
            <p:nvPr/>
          </p:nvSpPr>
          <p:spPr bwMode="auto">
            <a:xfrm>
              <a:off x="1178" y="2144"/>
              <a:ext cx="3608" cy="5"/>
            </a:xfrm>
            <a:prstGeom prst="rect">
              <a:avLst/>
            </a:prstGeom>
            <a:solidFill>
              <a:srgbClr val="E6E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4" name="Rectangle 119"/>
            <p:cNvSpPr>
              <a:spLocks noChangeArrowheads="1"/>
            </p:cNvSpPr>
            <p:nvPr/>
          </p:nvSpPr>
          <p:spPr bwMode="auto">
            <a:xfrm>
              <a:off x="1178" y="2149"/>
              <a:ext cx="3608" cy="4"/>
            </a:xfrm>
            <a:prstGeom prst="rect">
              <a:avLst/>
            </a:pr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5" name="Rectangle 120"/>
            <p:cNvSpPr>
              <a:spLocks noChangeArrowheads="1"/>
            </p:cNvSpPr>
            <p:nvPr/>
          </p:nvSpPr>
          <p:spPr bwMode="auto">
            <a:xfrm>
              <a:off x="1178" y="2153"/>
              <a:ext cx="3608" cy="6"/>
            </a:xfrm>
            <a:prstGeom prst="rect">
              <a:avLst/>
            </a:prstGeom>
            <a:solidFill>
              <a:srgbClr val="E2EA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6" name="Rectangle 121"/>
            <p:cNvSpPr>
              <a:spLocks noChangeArrowheads="1"/>
            </p:cNvSpPr>
            <p:nvPr/>
          </p:nvSpPr>
          <p:spPr bwMode="auto">
            <a:xfrm>
              <a:off x="1178" y="2159"/>
              <a:ext cx="3608" cy="5"/>
            </a:xfrm>
            <a:prstGeom prst="rect">
              <a:avLst/>
            </a:prstGeom>
            <a:solidFill>
              <a:srgbClr val="E0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7" name="Rectangle 122"/>
            <p:cNvSpPr>
              <a:spLocks noChangeArrowheads="1"/>
            </p:cNvSpPr>
            <p:nvPr/>
          </p:nvSpPr>
          <p:spPr bwMode="auto">
            <a:xfrm>
              <a:off x="1178" y="2164"/>
              <a:ext cx="3608" cy="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8" name="Rectangle 123"/>
            <p:cNvSpPr>
              <a:spLocks noChangeArrowheads="1"/>
            </p:cNvSpPr>
            <p:nvPr/>
          </p:nvSpPr>
          <p:spPr bwMode="auto">
            <a:xfrm>
              <a:off x="1178" y="2168"/>
              <a:ext cx="3608" cy="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49" name="Rectangle 124"/>
            <p:cNvSpPr>
              <a:spLocks noChangeArrowheads="1"/>
            </p:cNvSpPr>
            <p:nvPr/>
          </p:nvSpPr>
          <p:spPr bwMode="auto">
            <a:xfrm>
              <a:off x="1178" y="2173"/>
              <a:ext cx="3608" cy="5"/>
            </a:xfrm>
            <a:prstGeom prst="rect">
              <a:avLst/>
            </a:prstGeom>
            <a:solidFill>
              <a:srgbClr val="DAE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0" name="Rectangle 125"/>
            <p:cNvSpPr>
              <a:spLocks noChangeArrowheads="1"/>
            </p:cNvSpPr>
            <p:nvPr/>
          </p:nvSpPr>
          <p:spPr bwMode="auto">
            <a:xfrm>
              <a:off x="1178" y="2178"/>
              <a:ext cx="3608" cy="6"/>
            </a:xfrm>
            <a:prstGeom prst="rect">
              <a:avLst/>
            </a:prstGeom>
            <a:solidFill>
              <a:srgbClr val="D8E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1" name="Rectangle 126"/>
            <p:cNvSpPr>
              <a:spLocks noChangeArrowheads="1"/>
            </p:cNvSpPr>
            <p:nvPr/>
          </p:nvSpPr>
          <p:spPr bwMode="auto">
            <a:xfrm>
              <a:off x="1178" y="2184"/>
              <a:ext cx="3608" cy="4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2" name="Rectangle 127"/>
            <p:cNvSpPr>
              <a:spLocks noChangeArrowheads="1"/>
            </p:cNvSpPr>
            <p:nvPr/>
          </p:nvSpPr>
          <p:spPr bwMode="auto">
            <a:xfrm>
              <a:off x="1178" y="2188"/>
              <a:ext cx="3608" cy="4"/>
            </a:xfrm>
            <a:prstGeom prst="rect">
              <a:avLst/>
            </a:prstGeom>
            <a:solidFill>
              <a:srgbClr val="D4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3" name="Rectangle 128"/>
            <p:cNvSpPr>
              <a:spLocks noChangeArrowheads="1"/>
            </p:cNvSpPr>
            <p:nvPr/>
          </p:nvSpPr>
          <p:spPr bwMode="auto">
            <a:xfrm>
              <a:off x="1178" y="2192"/>
              <a:ext cx="3608" cy="5"/>
            </a:xfrm>
            <a:prstGeom prst="rect">
              <a:avLst/>
            </a:prstGeom>
            <a:solidFill>
              <a:srgbClr val="D2D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4" name="Rectangle 129"/>
            <p:cNvSpPr>
              <a:spLocks noChangeArrowheads="1"/>
            </p:cNvSpPr>
            <p:nvPr/>
          </p:nvSpPr>
          <p:spPr bwMode="auto">
            <a:xfrm>
              <a:off x="1178" y="2197"/>
              <a:ext cx="3608" cy="6"/>
            </a:xfrm>
            <a:prstGeom prst="rect">
              <a:avLst/>
            </a:prstGeom>
            <a:solidFill>
              <a:srgbClr val="D0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5" name="Rectangle 130"/>
            <p:cNvSpPr>
              <a:spLocks noChangeArrowheads="1"/>
            </p:cNvSpPr>
            <p:nvPr/>
          </p:nvSpPr>
          <p:spPr bwMode="auto">
            <a:xfrm>
              <a:off x="1178" y="2203"/>
              <a:ext cx="3608" cy="5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6" name="Rectangle 131"/>
            <p:cNvSpPr>
              <a:spLocks noChangeArrowheads="1"/>
            </p:cNvSpPr>
            <p:nvPr/>
          </p:nvSpPr>
          <p:spPr bwMode="auto">
            <a:xfrm>
              <a:off x="1178" y="2208"/>
              <a:ext cx="3608" cy="5"/>
            </a:xfrm>
            <a:prstGeom prst="rect">
              <a:avLst/>
            </a:prstGeom>
            <a:solidFill>
              <a:srgbClr val="CCD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7" name="Rectangle 132"/>
            <p:cNvSpPr>
              <a:spLocks noChangeArrowheads="1"/>
            </p:cNvSpPr>
            <p:nvPr/>
          </p:nvSpPr>
          <p:spPr bwMode="auto">
            <a:xfrm>
              <a:off x="1178" y="2213"/>
              <a:ext cx="3608" cy="5"/>
            </a:xfrm>
            <a:prstGeom prst="rect">
              <a:avLst/>
            </a:prstGeom>
            <a:solidFill>
              <a:srgbClr val="CAD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8" name="Rectangle 133"/>
            <p:cNvSpPr>
              <a:spLocks noChangeArrowheads="1"/>
            </p:cNvSpPr>
            <p:nvPr/>
          </p:nvSpPr>
          <p:spPr bwMode="auto">
            <a:xfrm>
              <a:off x="1178" y="2218"/>
              <a:ext cx="3608" cy="8"/>
            </a:xfrm>
            <a:prstGeom prst="rect">
              <a:avLst/>
            </a:prstGeom>
            <a:solidFill>
              <a:srgbClr val="C8D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59" name="Rectangle 134"/>
            <p:cNvSpPr>
              <a:spLocks noChangeArrowheads="1"/>
            </p:cNvSpPr>
            <p:nvPr/>
          </p:nvSpPr>
          <p:spPr bwMode="auto">
            <a:xfrm>
              <a:off x="1178" y="2226"/>
              <a:ext cx="3608" cy="5"/>
            </a:xfrm>
            <a:prstGeom prst="rect">
              <a:avLst/>
            </a:prstGeom>
            <a:solidFill>
              <a:srgbClr val="C6D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0" name="Rectangle 135"/>
            <p:cNvSpPr>
              <a:spLocks noChangeArrowheads="1"/>
            </p:cNvSpPr>
            <p:nvPr/>
          </p:nvSpPr>
          <p:spPr bwMode="auto">
            <a:xfrm>
              <a:off x="1178" y="2231"/>
              <a:ext cx="3608" cy="8"/>
            </a:xfrm>
            <a:prstGeom prst="rect">
              <a:avLst/>
            </a:prstGeom>
            <a:solidFill>
              <a:srgbClr val="C4D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1" name="Rectangle 136"/>
            <p:cNvSpPr>
              <a:spLocks noChangeArrowheads="1"/>
            </p:cNvSpPr>
            <p:nvPr/>
          </p:nvSpPr>
          <p:spPr bwMode="auto">
            <a:xfrm>
              <a:off x="1178" y="2239"/>
              <a:ext cx="3608" cy="5"/>
            </a:xfrm>
            <a:prstGeom prst="rect">
              <a:avLst/>
            </a:prstGeom>
            <a:solidFill>
              <a:srgbClr val="C2D3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2" name="Rectangle 137"/>
            <p:cNvSpPr>
              <a:spLocks noChangeArrowheads="1"/>
            </p:cNvSpPr>
            <p:nvPr/>
          </p:nvSpPr>
          <p:spPr bwMode="auto">
            <a:xfrm>
              <a:off x="1178" y="2244"/>
              <a:ext cx="3608" cy="8"/>
            </a:xfrm>
            <a:prstGeom prst="rect">
              <a:avLst/>
            </a:prstGeom>
            <a:solidFill>
              <a:srgbClr val="C0D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3" name="Rectangle 138"/>
            <p:cNvSpPr>
              <a:spLocks noChangeArrowheads="1"/>
            </p:cNvSpPr>
            <p:nvPr/>
          </p:nvSpPr>
          <p:spPr bwMode="auto">
            <a:xfrm>
              <a:off x="1178" y="2252"/>
              <a:ext cx="3608" cy="14"/>
            </a:xfrm>
            <a:prstGeom prst="rect">
              <a:avLst/>
            </a:prstGeom>
            <a:solidFill>
              <a:srgbClr val="BED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4" name="Rectangle 139"/>
            <p:cNvSpPr>
              <a:spLocks noChangeArrowheads="1"/>
            </p:cNvSpPr>
            <p:nvPr/>
          </p:nvSpPr>
          <p:spPr bwMode="auto">
            <a:xfrm>
              <a:off x="1178" y="2266"/>
              <a:ext cx="3608" cy="12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5" name="Rectangle 140"/>
            <p:cNvSpPr>
              <a:spLocks noChangeArrowheads="1"/>
            </p:cNvSpPr>
            <p:nvPr/>
          </p:nvSpPr>
          <p:spPr bwMode="auto">
            <a:xfrm>
              <a:off x="1178" y="2278"/>
              <a:ext cx="3608" cy="18"/>
            </a:xfrm>
            <a:prstGeom prst="rect">
              <a:avLst/>
            </a:prstGeom>
            <a:solidFill>
              <a:srgbClr val="BA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6" name="Rectangle 141"/>
            <p:cNvSpPr>
              <a:spLocks noChangeArrowheads="1"/>
            </p:cNvSpPr>
            <p:nvPr/>
          </p:nvSpPr>
          <p:spPr bwMode="auto">
            <a:xfrm>
              <a:off x="1178" y="2296"/>
              <a:ext cx="3608" cy="6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9267" name="Rectangle 142"/>
            <p:cNvSpPr>
              <a:spLocks noChangeArrowheads="1"/>
            </p:cNvSpPr>
            <p:nvPr/>
          </p:nvSpPr>
          <p:spPr bwMode="auto">
            <a:xfrm>
              <a:off x="1179" y="2024"/>
              <a:ext cx="3607" cy="278"/>
            </a:xfrm>
            <a:prstGeom prst="rect">
              <a:avLst/>
            </a:prstGeom>
            <a:noFill/>
            <a:ln w="13" cap="rnd">
              <a:solidFill>
                <a:srgbClr val="95B3D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</p:grpSp>
      <p:sp>
        <p:nvSpPr>
          <p:cNvPr id="9225" name="Rectangle 52"/>
          <p:cNvSpPr>
            <a:spLocks noChangeArrowheads="1"/>
          </p:cNvSpPr>
          <p:nvPr/>
        </p:nvSpPr>
        <p:spPr bwMode="auto">
          <a:xfrm>
            <a:off x="989013" y="6056313"/>
            <a:ext cx="5761037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Solicitar firma de </a:t>
            </a: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  <a:hlinkClick r:id="rId8" action="ppaction://hlinkfile"/>
              </a:rPr>
              <a:t>Acuerdo de Colaboración</a:t>
            </a: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 y presentarlo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en la Coordinación.</a:t>
            </a:r>
          </a:p>
        </p:txBody>
      </p:sp>
      <p:sp>
        <p:nvSpPr>
          <p:cNvPr id="412" name="Text Box 19"/>
          <p:cNvSpPr txBox="1">
            <a:spLocks noChangeArrowheads="1"/>
          </p:cNvSpPr>
          <p:nvPr/>
        </p:nvSpPr>
        <p:spPr bwMode="auto">
          <a:xfrm>
            <a:off x="4414838" y="663575"/>
            <a:ext cx="2611437" cy="52070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Registro del 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43"/>
          <p:cNvGrpSpPr>
            <a:grpSpLocks/>
          </p:cNvGrpSpPr>
          <p:nvPr/>
        </p:nvGrpSpPr>
        <p:grpSpPr bwMode="auto">
          <a:xfrm>
            <a:off x="684213" y="5391150"/>
            <a:ext cx="6696075" cy="649288"/>
            <a:chOff x="1178" y="2023"/>
            <a:chExt cx="3633" cy="300"/>
          </a:xfrm>
        </p:grpSpPr>
        <p:sp>
          <p:nvSpPr>
            <p:cNvPr id="10399" name="Rectangle 102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pic>
          <p:nvPicPr>
            <p:cNvPr id="10400" name="Picture 1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" y="2045"/>
              <a:ext cx="360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01" name="Rectangle 104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2" name="Rectangle 105"/>
            <p:cNvSpPr>
              <a:spLocks noChangeArrowheads="1"/>
            </p:cNvSpPr>
            <p:nvPr/>
          </p:nvSpPr>
          <p:spPr bwMode="auto">
            <a:xfrm>
              <a:off x="1178" y="2023"/>
              <a:ext cx="360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3" name="Rectangle 106"/>
            <p:cNvSpPr>
              <a:spLocks noChangeArrowheads="1"/>
            </p:cNvSpPr>
            <p:nvPr/>
          </p:nvSpPr>
          <p:spPr bwMode="auto">
            <a:xfrm>
              <a:off x="1178" y="2048"/>
              <a:ext cx="3608" cy="13"/>
            </a:xfrm>
            <a:prstGeom prst="rect">
              <a:avLst/>
            </a:prstGeom>
            <a:solidFill>
              <a:srgbClr val="FD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4" name="Rectangle 107"/>
            <p:cNvSpPr>
              <a:spLocks noChangeArrowheads="1"/>
            </p:cNvSpPr>
            <p:nvPr/>
          </p:nvSpPr>
          <p:spPr bwMode="auto">
            <a:xfrm>
              <a:off x="1178" y="2061"/>
              <a:ext cx="3608" cy="13"/>
            </a:xfrm>
            <a:prstGeom prst="rect">
              <a:avLst/>
            </a:prstGeom>
            <a:solidFill>
              <a:srgbClr val="FC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5" name="Rectangle 108"/>
            <p:cNvSpPr>
              <a:spLocks noChangeArrowheads="1"/>
            </p:cNvSpPr>
            <p:nvPr/>
          </p:nvSpPr>
          <p:spPr bwMode="auto">
            <a:xfrm>
              <a:off x="1178" y="2074"/>
              <a:ext cx="3608" cy="9"/>
            </a:xfrm>
            <a:prstGeom prst="rect">
              <a:avLst/>
            </a:pr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6" name="Rectangle 109"/>
            <p:cNvSpPr>
              <a:spLocks noChangeArrowheads="1"/>
            </p:cNvSpPr>
            <p:nvPr/>
          </p:nvSpPr>
          <p:spPr bwMode="auto">
            <a:xfrm>
              <a:off x="1178" y="2083"/>
              <a:ext cx="3608" cy="9"/>
            </a:xfrm>
            <a:prstGeom prst="rect">
              <a:avLst/>
            </a:prstGeom>
            <a:solidFill>
              <a:srgbClr val="F8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7" name="Rectangle 110"/>
            <p:cNvSpPr>
              <a:spLocks noChangeArrowheads="1"/>
            </p:cNvSpPr>
            <p:nvPr/>
          </p:nvSpPr>
          <p:spPr bwMode="auto">
            <a:xfrm>
              <a:off x="1178" y="2092"/>
              <a:ext cx="3608" cy="9"/>
            </a:xfrm>
            <a:prstGeom prst="rect">
              <a:avLst/>
            </a:prstGeom>
            <a:solidFill>
              <a:srgbClr val="F6F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8" name="Rectangle 111"/>
            <p:cNvSpPr>
              <a:spLocks noChangeArrowheads="1"/>
            </p:cNvSpPr>
            <p:nvPr/>
          </p:nvSpPr>
          <p:spPr bwMode="auto">
            <a:xfrm>
              <a:off x="1178" y="2101"/>
              <a:ext cx="3608" cy="8"/>
            </a:xfrm>
            <a:prstGeom prst="rect">
              <a:avLst/>
            </a:prstGeom>
            <a:solidFill>
              <a:srgbClr val="F4F7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09" name="Rectangle 112"/>
            <p:cNvSpPr>
              <a:spLocks noChangeArrowheads="1"/>
            </p:cNvSpPr>
            <p:nvPr/>
          </p:nvSpPr>
          <p:spPr bwMode="auto">
            <a:xfrm>
              <a:off x="1178" y="2109"/>
              <a:ext cx="3608" cy="8"/>
            </a:xfrm>
            <a:prstGeom prst="rect">
              <a:avLst/>
            </a:prstGeom>
            <a:solidFill>
              <a:srgbClr val="F2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0" name="Rectangle 113"/>
            <p:cNvSpPr>
              <a:spLocks noChangeArrowheads="1"/>
            </p:cNvSpPr>
            <p:nvPr/>
          </p:nvSpPr>
          <p:spPr bwMode="auto">
            <a:xfrm>
              <a:off x="1178" y="2117"/>
              <a:ext cx="3608" cy="5"/>
            </a:xfrm>
            <a:prstGeom prst="rect">
              <a:avLst/>
            </a:prstGeom>
            <a:solidFill>
              <a:srgbClr val="F0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1" name="Rectangle 114"/>
            <p:cNvSpPr>
              <a:spLocks noChangeArrowheads="1"/>
            </p:cNvSpPr>
            <p:nvPr/>
          </p:nvSpPr>
          <p:spPr bwMode="auto">
            <a:xfrm>
              <a:off x="1178" y="2122"/>
              <a:ext cx="3608" cy="5"/>
            </a:xfrm>
            <a:prstGeom prst="rect">
              <a:avLst/>
            </a:prstGeom>
            <a:solidFill>
              <a:srgbClr val="EEF2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2" name="Rectangle 115"/>
            <p:cNvSpPr>
              <a:spLocks noChangeArrowheads="1"/>
            </p:cNvSpPr>
            <p:nvPr/>
          </p:nvSpPr>
          <p:spPr bwMode="auto">
            <a:xfrm>
              <a:off x="1178" y="2127"/>
              <a:ext cx="3608" cy="7"/>
            </a:xfrm>
            <a:prstGeom prst="rect">
              <a:avLst/>
            </a:prstGeom>
            <a:solidFill>
              <a:srgbClr val="EC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3" name="Rectangle 116"/>
            <p:cNvSpPr>
              <a:spLocks noChangeArrowheads="1"/>
            </p:cNvSpPr>
            <p:nvPr/>
          </p:nvSpPr>
          <p:spPr bwMode="auto">
            <a:xfrm>
              <a:off x="1178" y="2134"/>
              <a:ext cx="3608" cy="5"/>
            </a:xfrm>
            <a:prstGeom prst="rect">
              <a:avLst/>
            </a:prstGeom>
            <a:solidFill>
              <a:srgbClr val="EAEF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4" name="Rectangle 117"/>
            <p:cNvSpPr>
              <a:spLocks noChangeArrowheads="1"/>
            </p:cNvSpPr>
            <p:nvPr/>
          </p:nvSpPr>
          <p:spPr bwMode="auto">
            <a:xfrm>
              <a:off x="1178" y="2139"/>
              <a:ext cx="3608" cy="5"/>
            </a:xfrm>
            <a:prstGeom prst="rect">
              <a:avLst/>
            </a:prstGeom>
            <a:solidFill>
              <a:srgbClr val="E8EE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5" name="Rectangle 118"/>
            <p:cNvSpPr>
              <a:spLocks noChangeArrowheads="1"/>
            </p:cNvSpPr>
            <p:nvPr/>
          </p:nvSpPr>
          <p:spPr bwMode="auto">
            <a:xfrm>
              <a:off x="1178" y="2144"/>
              <a:ext cx="3608" cy="5"/>
            </a:xfrm>
            <a:prstGeom prst="rect">
              <a:avLst/>
            </a:prstGeom>
            <a:solidFill>
              <a:srgbClr val="E6E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6" name="Rectangle 119"/>
            <p:cNvSpPr>
              <a:spLocks noChangeArrowheads="1"/>
            </p:cNvSpPr>
            <p:nvPr/>
          </p:nvSpPr>
          <p:spPr bwMode="auto">
            <a:xfrm>
              <a:off x="1178" y="2149"/>
              <a:ext cx="3608" cy="4"/>
            </a:xfrm>
            <a:prstGeom prst="rect">
              <a:avLst/>
            </a:pr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7" name="Rectangle 120"/>
            <p:cNvSpPr>
              <a:spLocks noChangeArrowheads="1"/>
            </p:cNvSpPr>
            <p:nvPr/>
          </p:nvSpPr>
          <p:spPr bwMode="auto">
            <a:xfrm>
              <a:off x="1178" y="2153"/>
              <a:ext cx="3608" cy="6"/>
            </a:xfrm>
            <a:prstGeom prst="rect">
              <a:avLst/>
            </a:prstGeom>
            <a:solidFill>
              <a:srgbClr val="E2EA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8" name="Rectangle 121"/>
            <p:cNvSpPr>
              <a:spLocks noChangeArrowheads="1"/>
            </p:cNvSpPr>
            <p:nvPr/>
          </p:nvSpPr>
          <p:spPr bwMode="auto">
            <a:xfrm>
              <a:off x="1178" y="2159"/>
              <a:ext cx="3608" cy="5"/>
            </a:xfrm>
            <a:prstGeom prst="rect">
              <a:avLst/>
            </a:prstGeom>
            <a:solidFill>
              <a:srgbClr val="E0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19" name="Rectangle 122"/>
            <p:cNvSpPr>
              <a:spLocks noChangeArrowheads="1"/>
            </p:cNvSpPr>
            <p:nvPr/>
          </p:nvSpPr>
          <p:spPr bwMode="auto">
            <a:xfrm>
              <a:off x="1178" y="2164"/>
              <a:ext cx="3608" cy="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0" name="Rectangle 123"/>
            <p:cNvSpPr>
              <a:spLocks noChangeArrowheads="1"/>
            </p:cNvSpPr>
            <p:nvPr/>
          </p:nvSpPr>
          <p:spPr bwMode="auto">
            <a:xfrm>
              <a:off x="1178" y="2168"/>
              <a:ext cx="3608" cy="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1" name="Rectangle 124"/>
            <p:cNvSpPr>
              <a:spLocks noChangeArrowheads="1"/>
            </p:cNvSpPr>
            <p:nvPr/>
          </p:nvSpPr>
          <p:spPr bwMode="auto">
            <a:xfrm>
              <a:off x="1178" y="2173"/>
              <a:ext cx="3608" cy="5"/>
            </a:xfrm>
            <a:prstGeom prst="rect">
              <a:avLst/>
            </a:prstGeom>
            <a:solidFill>
              <a:srgbClr val="DAE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2" name="Rectangle 125"/>
            <p:cNvSpPr>
              <a:spLocks noChangeArrowheads="1"/>
            </p:cNvSpPr>
            <p:nvPr/>
          </p:nvSpPr>
          <p:spPr bwMode="auto">
            <a:xfrm>
              <a:off x="1178" y="2178"/>
              <a:ext cx="3608" cy="6"/>
            </a:xfrm>
            <a:prstGeom prst="rect">
              <a:avLst/>
            </a:prstGeom>
            <a:solidFill>
              <a:srgbClr val="D8E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3" name="Rectangle 126"/>
            <p:cNvSpPr>
              <a:spLocks noChangeArrowheads="1"/>
            </p:cNvSpPr>
            <p:nvPr/>
          </p:nvSpPr>
          <p:spPr bwMode="auto">
            <a:xfrm>
              <a:off x="1178" y="2184"/>
              <a:ext cx="3608" cy="4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4" name="Rectangle 127"/>
            <p:cNvSpPr>
              <a:spLocks noChangeArrowheads="1"/>
            </p:cNvSpPr>
            <p:nvPr/>
          </p:nvSpPr>
          <p:spPr bwMode="auto">
            <a:xfrm>
              <a:off x="1178" y="2188"/>
              <a:ext cx="3608" cy="4"/>
            </a:xfrm>
            <a:prstGeom prst="rect">
              <a:avLst/>
            </a:prstGeom>
            <a:solidFill>
              <a:srgbClr val="D4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5" name="Rectangle 128"/>
            <p:cNvSpPr>
              <a:spLocks noChangeArrowheads="1"/>
            </p:cNvSpPr>
            <p:nvPr/>
          </p:nvSpPr>
          <p:spPr bwMode="auto">
            <a:xfrm>
              <a:off x="1178" y="2192"/>
              <a:ext cx="3608" cy="5"/>
            </a:xfrm>
            <a:prstGeom prst="rect">
              <a:avLst/>
            </a:prstGeom>
            <a:solidFill>
              <a:srgbClr val="D2D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6" name="Rectangle 129"/>
            <p:cNvSpPr>
              <a:spLocks noChangeArrowheads="1"/>
            </p:cNvSpPr>
            <p:nvPr/>
          </p:nvSpPr>
          <p:spPr bwMode="auto">
            <a:xfrm>
              <a:off x="1178" y="2197"/>
              <a:ext cx="3608" cy="6"/>
            </a:xfrm>
            <a:prstGeom prst="rect">
              <a:avLst/>
            </a:prstGeom>
            <a:solidFill>
              <a:srgbClr val="D0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7" name="Rectangle 130"/>
            <p:cNvSpPr>
              <a:spLocks noChangeArrowheads="1"/>
            </p:cNvSpPr>
            <p:nvPr/>
          </p:nvSpPr>
          <p:spPr bwMode="auto">
            <a:xfrm>
              <a:off x="1178" y="2203"/>
              <a:ext cx="3608" cy="5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8" name="Rectangle 131"/>
            <p:cNvSpPr>
              <a:spLocks noChangeArrowheads="1"/>
            </p:cNvSpPr>
            <p:nvPr/>
          </p:nvSpPr>
          <p:spPr bwMode="auto">
            <a:xfrm>
              <a:off x="1178" y="2208"/>
              <a:ext cx="3608" cy="5"/>
            </a:xfrm>
            <a:prstGeom prst="rect">
              <a:avLst/>
            </a:prstGeom>
            <a:solidFill>
              <a:srgbClr val="CCD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29" name="Rectangle 132"/>
            <p:cNvSpPr>
              <a:spLocks noChangeArrowheads="1"/>
            </p:cNvSpPr>
            <p:nvPr/>
          </p:nvSpPr>
          <p:spPr bwMode="auto">
            <a:xfrm>
              <a:off x="1178" y="2213"/>
              <a:ext cx="3608" cy="5"/>
            </a:xfrm>
            <a:prstGeom prst="rect">
              <a:avLst/>
            </a:prstGeom>
            <a:solidFill>
              <a:srgbClr val="CAD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0" name="Rectangle 133"/>
            <p:cNvSpPr>
              <a:spLocks noChangeArrowheads="1"/>
            </p:cNvSpPr>
            <p:nvPr/>
          </p:nvSpPr>
          <p:spPr bwMode="auto">
            <a:xfrm>
              <a:off x="1178" y="2218"/>
              <a:ext cx="3608" cy="8"/>
            </a:xfrm>
            <a:prstGeom prst="rect">
              <a:avLst/>
            </a:prstGeom>
            <a:solidFill>
              <a:srgbClr val="C8D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1" name="Rectangle 134"/>
            <p:cNvSpPr>
              <a:spLocks noChangeArrowheads="1"/>
            </p:cNvSpPr>
            <p:nvPr/>
          </p:nvSpPr>
          <p:spPr bwMode="auto">
            <a:xfrm>
              <a:off x="1178" y="2226"/>
              <a:ext cx="3608" cy="5"/>
            </a:xfrm>
            <a:prstGeom prst="rect">
              <a:avLst/>
            </a:prstGeom>
            <a:solidFill>
              <a:srgbClr val="C6D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2" name="Rectangle 135"/>
            <p:cNvSpPr>
              <a:spLocks noChangeArrowheads="1"/>
            </p:cNvSpPr>
            <p:nvPr/>
          </p:nvSpPr>
          <p:spPr bwMode="auto">
            <a:xfrm>
              <a:off x="1178" y="2231"/>
              <a:ext cx="3608" cy="8"/>
            </a:xfrm>
            <a:prstGeom prst="rect">
              <a:avLst/>
            </a:prstGeom>
            <a:solidFill>
              <a:srgbClr val="C4D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3" name="Rectangle 136"/>
            <p:cNvSpPr>
              <a:spLocks noChangeArrowheads="1"/>
            </p:cNvSpPr>
            <p:nvPr/>
          </p:nvSpPr>
          <p:spPr bwMode="auto">
            <a:xfrm>
              <a:off x="1178" y="2239"/>
              <a:ext cx="3608" cy="5"/>
            </a:xfrm>
            <a:prstGeom prst="rect">
              <a:avLst/>
            </a:prstGeom>
            <a:solidFill>
              <a:srgbClr val="C2D3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4" name="Rectangle 137"/>
            <p:cNvSpPr>
              <a:spLocks noChangeArrowheads="1"/>
            </p:cNvSpPr>
            <p:nvPr/>
          </p:nvSpPr>
          <p:spPr bwMode="auto">
            <a:xfrm>
              <a:off x="1178" y="2244"/>
              <a:ext cx="3608" cy="8"/>
            </a:xfrm>
            <a:prstGeom prst="rect">
              <a:avLst/>
            </a:prstGeom>
            <a:solidFill>
              <a:srgbClr val="C0D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5" name="Rectangle 138"/>
            <p:cNvSpPr>
              <a:spLocks noChangeArrowheads="1"/>
            </p:cNvSpPr>
            <p:nvPr/>
          </p:nvSpPr>
          <p:spPr bwMode="auto">
            <a:xfrm>
              <a:off x="1178" y="2252"/>
              <a:ext cx="3608" cy="14"/>
            </a:xfrm>
            <a:prstGeom prst="rect">
              <a:avLst/>
            </a:prstGeom>
            <a:solidFill>
              <a:srgbClr val="BED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6" name="Rectangle 139"/>
            <p:cNvSpPr>
              <a:spLocks noChangeArrowheads="1"/>
            </p:cNvSpPr>
            <p:nvPr/>
          </p:nvSpPr>
          <p:spPr bwMode="auto">
            <a:xfrm>
              <a:off x="1178" y="2266"/>
              <a:ext cx="3608" cy="12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7" name="Rectangle 140"/>
            <p:cNvSpPr>
              <a:spLocks noChangeArrowheads="1"/>
            </p:cNvSpPr>
            <p:nvPr/>
          </p:nvSpPr>
          <p:spPr bwMode="auto">
            <a:xfrm>
              <a:off x="1178" y="2278"/>
              <a:ext cx="3608" cy="18"/>
            </a:xfrm>
            <a:prstGeom prst="rect">
              <a:avLst/>
            </a:prstGeom>
            <a:solidFill>
              <a:srgbClr val="BA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8" name="Rectangle 141"/>
            <p:cNvSpPr>
              <a:spLocks noChangeArrowheads="1"/>
            </p:cNvSpPr>
            <p:nvPr/>
          </p:nvSpPr>
          <p:spPr bwMode="auto">
            <a:xfrm>
              <a:off x="1178" y="2296"/>
              <a:ext cx="3608" cy="6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439" name="Rectangle 142"/>
            <p:cNvSpPr>
              <a:spLocks noChangeArrowheads="1"/>
            </p:cNvSpPr>
            <p:nvPr/>
          </p:nvSpPr>
          <p:spPr bwMode="auto">
            <a:xfrm>
              <a:off x="1179" y="2024"/>
              <a:ext cx="3607" cy="278"/>
            </a:xfrm>
            <a:prstGeom prst="rect">
              <a:avLst/>
            </a:prstGeom>
            <a:noFill/>
            <a:ln w="13" cap="rnd">
              <a:solidFill>
                <a:srgbClr val="95B3D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</p:grpSp>
      <p:grpSp>
        <p:nvGrpSpPr>
          <p:cNvPr id="10243" name="Group 143"/>
          <p:cNvGrpSpPr>
            <a:grpSpLocks/>
          </p:cNvGrpSpPr>
          <p:nvPr/>
        </p:nvGrpSpPr>
        <p:grpSpPr bwMode="auto">
          <a:xfrm>
            <a:off x="684213" y="4303713"/>
            <a:ext cx="6696075" cy="936625"/>
            <a:chOff x="1178" y="2023"/>
            <a:chExt cx="3633" cy="300"/>
          </a:xfrm>
        </p:grpSpPr>
        <p:sp>
          <p:nvSpPr>
            <p:cNvPr id="10358" name="Rectangle 102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pic>
          <p:nvPicPr>
            <p:cNvPr id="10359" name="Picture 10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4" y="2045"/>
              <a:ext cx="3607" cy="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60" name="Rectangle 104"/>
            <p:cNvSpPr>
              <a:spLocks noChangeArrowheads="1"/>
            </p:cNvSpPr>
            <p:nvPr/>
          </p:nvSpPr>
          <p:spPr bwMode="auto">
            <a:xfrm>
              <a:off x="1203" y="2044"/>
              <a:ext cx="3608" cy="279"/>
            </a:xfrm>
            <a:prstGeom prst="rect">
              <a:avLst/>
            </a:prstGeom>
            <a:solidFill>
              <a:srgbClr val="243F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1" name="Rectangle 105"/>
            <p:cNvSpPr>
              <a:spLocks noChangeArrowheads="1"/>
            </p:cNvSpPr>
            <p:nvPr/>
          </p:nvSpPr>
          <p:spPr bwMode="auto">
            <a:xfrm>
              <a:off x="1178" y="2023"/>
              <a:ext cx="3608" cy="2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2" name="Rectangle 106"/>
            <p:cNvSpPr>
              <a:spLocks noChangeArrowheads="1"/>
            </p:cNvSpPr>
            <p:nvPr/>
          </p:nvSpPr>
          <p:spPr bwMode="auto">
            <a:xfrm>
              <a:off x="1178" y="2048"/>
              <a:ext cx="3608" cy="13"/>
            </a:xfrm>
            <a:prstGeom prst="rect">
              <a:avLst/>
            </a:prstGeom>
            <a:solidFill>
              <a:srgbClr val="FD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3" name="Rectangle 107"/>
            <p:cNvSpPr>
              <a:spLocks noChangeArrowheads="1"/>
            </p:cNvSpPr>
            <p:nvPr/>
          </p:nvSpPr>
          <p:spPr bwMode="auto">
            <a:xfrm>
              <a:off x="1178" y="2061"/>
              <a:ext cx="3608" cy="13"/>
            </a:xfrm>
            <a:prstGeom prst="rect">
              <a:avLst/>
            </a:prstGeom>
            <a:solidFill>
              <a:srgbClr val="FCFC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4" name="Rectangle 108"/>
            <p:cNvSpPr>
              <a:spLocks noChangeArrowheads="1"/>
            </p:cNvSpPr>
            <p:nvPr/>
          </p:nvSpPr>
          <p:spPr bwMode="auto">
            <a:xfrm>
              <a:off x="1178" y="2074"/>
              <a:ext cx="3608" cy="9"/>
            </a:xfrm>
            <a:prstGeom prst="rect">
              <a:avLst/>
            </a:prstGeom>
            <a:solidFill>
              <a:srgbClr val="FAFBF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5" name="Rectangle 109"/>
            <p:cNvSpPr>
              <a:spLocks noChangeArrowheads="1"/>
            </p:cNvSpPr>
            <p:nvPr/>
          </p:nvSpPr>
          <p:spPr bwMode="auto">
            <a:xfrm>
              <a:off x="1178" y="2083"/>
              <a:ext cx="3608" cy="9"/>
            </a:xfrm>
            <a:prstGeom prst="rect">
              <a:avLst/>
            </a:prstGeom>
            <a:solidFill>
              <a:srgbClr val="F8FA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6" name="Rectangle 110"/>
            <p:cNvSpPr>
              <a:spLocks noChangeArrowheads="1"/>
            </p:cNvSpPr>
            <p:nvPr/>
          </p:nvSpPr>
          <p:spPr bwMode="auto">
            <a:xfrm>
              <a:off x="1178" y="2092"/>
              <a:ext cx="3608" cy="9"/>
            </a:xfrm>
            <a:prstGeom prst="rect">
              <a:avLst/>
            </a:prstGeom>
            <a:solidFill>
              <a:srgbClr val="F6F8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7" name="Rectangle 111"/>
            <p:cNvSpPr>
              <a:spLocks noChangeArrowheads="1"/>
            </p:cNvSpPr>
            <p:nvPr/>
          </p:nvSpPr>
          <p:spPr bwMode="auto">
            <a:xfrm>
              <a:off x="1178" y="2101"/>
              <a:ext cx="3608" cy="8"/>
            </a:xfrm>
            <a:prstGeom prst="rect">
              <a:avLst/>
            </a:prstGeom>
            <a:solidFill>
              <a:srgbClr val="F4F7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8" name="Rectangle 112"/>
            <p:cNvSpPr>
              <a:spLocks noChangeArrowheads="1"/>
            </p:cNvSpPr>
            <p:nvPr/>
          </p:nvSpPr>
          <p:spPr bwMode="auto">
            <a:xfrm>
              <a:off x="1178" y="2109"/>
              <a:ext cx="3608" cy="8"/>
            </a:xfrm>
            <a:prstGeom prst="rect">
              <a:avLst/>
            </a:prstGeom>
            <a:solidFill>
              <a:srgbClr val="F2F5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69" name="Rectangle 113"/>
            <p:cNvSpPr>
              <a:spLocks noChangeArrowheads="1"/>
            </p:cNvSpPr>
            <p:nvPr/>
          </p:nvSpPr>
          <p:spPr bwMode="auto">
            <a:xfrm>
              <a:off x="1178" y="2117"/>
              <a:ext cx="3608" cy="5"/>
            </a:xfrm>
            <a:prstGeom prst="rect">
              <a:avLst/>
            </a:prstGeom>
            <a:solidFill>
              <a:srgbClr val="F0F4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0" name="Rectangle 114"/>
            <p:cNvSpPr>
              <a:spLocks noChangeArrowheads="1"/>
            </p:cNvSpPr>
            <p:nvPr/>
          </p:nvSpPr>
          <p:spPr bwMode="auto">
            <a:xfrm>
              <a:off x="1178" y="2122"/>
              <a:ext cx="3608" cy="5"/>
            </a:xfrm>
            <a:prstGeom prst="rect">
              <a:avLst/>
            </a:prstGeom>
            <a:solidFill>
              <a:srgbClr val="EEF2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1" name="Rectangle 115"/>
            <p:cNvSpPr>
              <a:spLocks noChangeArrowheads="1"/>
            </p:cNvSpPr>
            <p:nvPr/>
          </p:nvSpPr>
          <p:spPr bwMode="auto">
            <a:xfrm>
              <a:off x="1178" y="2127"/>
              <a:ext cx="3608" cy="7"/>
            </a:xfrm>
            <a:prstGeom prst="rect">
              <a:avLst/>
            </a:prstGeom>
            <a:solidFill>
              <a:srgbClr val="ECF1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2" name="Rectangle 116"/>
            <p:cNvSpPr>
              <a:spLocks noChangeArrowheads="1"/>
            </p:cNvSpPr>
            <p:nvPr/>
          </p:nvSpPr>
          <p:spPr bwMode="auto">
            <a:xfrm>
              <a:off x="1178" y="2134"/>
              <a:ext cx="3608" cy="5"/>
            </a:xfrm>
            <a:prstGeom prst="rect">
              <a:avLst/>
            </a:prstGeom>
            <a:solidFill>
              <a:srgbClr val="EAEF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3" name="Rectangle 117"/>
            <p:cNvSpPr>
              <a:spLocks noChangeArrowheads="1"/>
            </p:cNvSpPr>
            <p:nvPr/>
          </p:nvSpPr>
          <p:spPr bwMode="auto">
            <a:xfrm>
              <a:off x="1178" y="2139"/>
              <a:ext cx="3608" cy="5"/>
            </a:xfrm>
            <a:prstGeom prst="rect">
              <a:avLst/>
            </a:prstGeom>
            <a:solidFill>
              <a:srgbClr val="E8EE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4" name="Rectangle 118"/>
            <p:cNvSpPr>
              <a:spLocks noChangeArrowheads="1"/>
            </p:cNvSpPr>
            <p:nvPr/>
          </p:nvSpPr>
          <p:spPr bwMode="auto">
            <a:xfrm>
              <a:off x="1178" y="2144"/>
              <a:ext cx="3608" cy="5"/>
            </a:xfrm>
            <a:prstGeom prst="rect">
              <a:avLst/>
            </a:prstGeom>
            <a:solidFill>
              <a:srgbClr val="E6EC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5" name="Rectangle 119"/>
            <p:cNvSpPr>
              <a:spLocks noChangeArrowheads="1"/>
            </p:cNvSpPr>
            <p:nvPr/>
          </p:nvSpPr>
          <p:spPr bwMode="auto">
            <a:xfrm>
              <a:off x="1178" y="2149"/>
              <a:ext cx="3608" cy="4"/>
            </a:xfrm>
            <a:prstGeom prst="rect">
              <a:avLst/>
            </a:prstGeom>
            <a:solidFill>
              <a:srgbClr val="E4EBF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6" name="Rectangle 120"/>
            <p:cNvSpPr>
              <a:spLocks noChangeArrowheads="1"/>
            </p:cNvSpPr>
            <p:nvPr/>
          </p:nvSpPr>
          <p:spPr bwMode="auto">
            <a:xfrm>
              <a:off x="1178" y="2153"/>
              <a:ext cx="3608" cy="6"/>
            </a:xfrm>
            <a:prstGeom prst="rect">
              <a:avLst/>
            </a:prstGeom>
            <a:solidFill>
              <a:srgbClr val="E2EA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7" name="Rectangle 121"/>
            <p:cNvSpPr>
              <a:spLocks noChangeArrowheads="1"/>
            </p:cNvSpPr>
            <p:nvPr/>
          </p:nvSpPr>
          <p:spPr bwMode="auto">
            <a:xfrm>
              <a:off x="1178" y="2159"/>
              <a:ext cx="3608" cy="5"/>
            </a:xfrm>
            <a:prstGeom prst="rect">
              <a:avLst/>
            </a:prstGeom>
            <a:solidFill>
              <a:srgbClr val="E0E8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8" name="Rectangle 122"/>
            <p:cNvSpPr>
              <a:spLocks noChangeArrowheads="1"/>
            </p:cNvSpPr>
            <p:nvPr/>
          </p:nvSpPr>
          <p:spPr bwMode="auto">
            <a:xfrm>
              <a:off x="1178" y="2164"/>
              <a:ext cx="3608" cy="4"/>
            </a:xfrm>
            <a:prstGeom prst="rect">
              <a:avLst/>
            </a:prstGeom>
            <a:solidFill>
              <a:srgbClr val="DEE7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79" name="Rectangle 123"/>
            <p:cNvSpPr>
              <a:spLocks noChangeArrowheads="1"/>
            </p:cNvSpPr>
            <p:nvPr/>
          </p:nvSpPr>
          <p:spPr bwMode="auto">
            <a:xfrm>
              <a:off x="1178" y="2168"/>
              <a:ext cx="3608" cy="5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0" name="Rectangle 124"/>
            <p:cNvSpPr>
              <a:spLocks noChangeArrowheads="1"/>
            </p:cNvSpPr>
            <p:nvPr/>
          </p:nvSpPr>
          <p:spPr bwMode="auto">
            <a:xfrm>
              <a:off x="1178" y="2173"/>
              <a:ext cx="3608" cy="5"/>
            </a:xfrm>
            <a:prstGeom prst="rect">
              <a:avLst/>
            </a:prstGeom>
            <a:solidFill>
              <a:srgbClr val="DAE4F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1" name="Rectangle 125"/>
            <p:cNvSpPr>
              <a:spLocks noChangeArrowheads="1"/>
            </p:cNvSpPr>
            <p:nvPr/>
          </p:nvSpPr>
          <p:spPr bwMode="auto">
            <a:xfrm>
              <a:off x="1178" y="2178"/>
              <a:ext cx="3608" cy="6"/>
            </a:xfrm>
            <a:prstGeom prst="rect">
              <a:avLst/>
            </a:prstGeom>
            <a:solidFill>
              <a:srgbClr val="D8E2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2" name="Rectangle 126"/>
            <p:cNvSpPr>
              <a:spLocks noChangeArrowheads="1"/>
            </p:cNvSpPr>
            <p:nvPr/>
          </p:nvSpPr>
          <p:spPr bwMode="auto">
            <a:xfrm>
              <a:off x="1178" y="2184"/>
              <a:ext cx="3608" cy="4"/>
            </a:xfrm>
            <a:prstGeom prst="rect">
              <a:avLst/>
            </a:prstGeom>
            <a:solidFill>
              <a:srgbClr val="D6E1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3" name="Rectangle 127"/>
            <p:cNvSpPr>
              <a:spLocks noChangeArrowheads="1"/>
            </p:cNvSpPr>
            <p:nvPr/>
          </p:nvSpPr>
          <p:spPr bwMode="auto">
            <a:xfrm>
              <a:off x="1178" y="2188"/>
              <a:ext cx="3608" cy="4"/>
            </a:xfrm>
            <a:prstGeom prst="rect">
              <a:avLst/>
            </a:prstGeom>
            <a:solidFill>
              <a:srgbClr val="D4DF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4" name="Rectangle 128"/>
            <p:cNvSpPr>
              <a:spLocks noChangeArrowheads="1"/>
            </p:cNvSpPr>
            <p:nvPr/>
          </p:nvSpPr>
          <p:spPr bwMode="auto">
            <a:xfrm>
              <a:off x="1178" y="2192"/>
              <a:ext cx="3608" cy="5"/>
            </a:xfrm>
            <a:prstGeom prst="rect">
              <a:avLst/>
            </a:prstGeom>
            <a:solidFill>
              <a:srgbClr val="D2DE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5" name="Rectangle 129"/>
            <p:cNvSpPr>
              <a:spLocks noChangeArrowheads="1"/>
            </p:cNvSpPr>
            <p:nvPr/>
          </p:nvSpPr>
          <p:spPr bwMode="auto">
            <a:xfrm>
              <a:off x="1178" y="2197"/>
              <a:ext cx="3608" cy="6"/>
            </a:xfrm>
            <a:prstGeom prst="rect">
              <a:avLst/>
            </a:prstGeom>
            <a:solidFill>
              <a:srgbClr val="D0D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6" name="Rectangle 130"/>
            <p:cNvSpPr>
              <a:spLocks noChangeArrowheads="1"/>
            </p:cNvSpPr>
            <p:nvPr/>
          </p:nvSpPr>
          <p:spPr bwMode="auto">
            <a:xfrm>
              <a:off x="1178" y="2203"/>
              <a:ext cx="3608" cy="5"/>
            </a:xfrm>
            <a:prstGeom prst="rect">
              <a:avLst/>
            </a:prstGeom>
            <a:solidFill>
              <a:srgbClr val="CEDB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7" name="Rectangle 131"/>
            <p:cNvSpPr>
              <a:spLocks noChangeArrowheads="1"/>
            </p:cNvSpPr>
            <p:nvPr/>
          </p:nvSpPr>
          <p:spPr bwMode="auto">
            <a:xfrm>
              <a:off x="1178" y="2208"/>
              <a:ext cx="3608" cy="5"/>
            </a:xfrm>
            <a:prstGeom prst="rect">
              <a:avLst/>
            </a:prstGeom>
            <a:solidFill>
              <a:srgbClr val="CCDA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8" name="Rectangle 132"/>
            <p:cNvSpPr>
              <a:spLocks noChangeArrowheads="1"/>
            </p:cNvSpPr>
            <p:nvPr/>
          </p:nvSpPr>
          <p:spPr bwMode="auto">
            <a:xfrm>
              <a:off x="1178" y="2213"/>
              <a:ext cx="3608" cy="5"/>
            </a:xfrm>
            <a:prstGeom prst="rect">
              <a:avLst/>
            </a:prstGeom>
            <a:solidFill>
              <a:srgbClr val="CAD8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89" name="Rectangle 133"/>
            <p:cNvSpPr>
              <a:spLocks noChangeArrowheads="1"/>
            </p:cNvSpPr>
            <p:nvPr/>
          </p:nvSpPr>
          <p:spPr bwMode="auto">
            <a:xfrm>
              <a:off x="1178" y="2218"/>
              <a:ext cx="3608" cy="8"/>
            </a:xfrm>
            <a:prstGeom prst="rect">
              <a:avLst/>
            </a:prstGeom>
            <a:solidFill>
              <a:srgbClr val="C8D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0" name="Rectangle 134"/>
            <p:cNvSpPr>
              <a:spLocks noChangeArrowheads="1"/>
            </p:cNvSpPr>
            <p:nvPr/>
          </p:nvSpPr>
          <p:spPr bwMode="auto">
            <a:xfrm>
              <a:off x="1178" y="2226"/>
              <a:ext cx="3608" cy="5"/>
            </a:xfrm>
            <a:prstGeom prst="rect">
              <a:avLst/>
            </a:prstGeom>
            <a:solidFill>
              <a:srgbClr val="C6D5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1" name="Rectangle 135"/>
            <p:cNvSpPr>
              <a:spLocks noChangeArrowheads="1"/>
            </p:cNvSpPr>
            <p:nvPr/>
          </p:nvSpPr>
          <p:spPr bwMode="auto">
            <a:xfrm>
              <a:off x="1178" y="2231"/>
              <a:ext cx="3608" cy="8"/>
            </a:xfrm>
            <a:prstGeom prst="rect">
              <a:avLst/>
            </a:prstGeom>
            <a:solidFill>
              <a:srgbClr val="C4D4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2" name="Rectangle 136"/>
            <p:cNvSpPr>
              <a:spLocks noChangeArrowheads="1"/>
            </p:cNvSpPr>
            <p:nvPr/>
          </p:nvSpPr>
          <p:spPr bwMode="auto">
            <a:xfrm>
              <a:off x="1178" y="2239"/>
              <a:ext cx="3608" cy="5"/>
            </a:xfrm>
            <a:prstGeom prst="rect">
              <a:avLst/>
            </a:prstGeom>
            <a:solidFill>
              <a:srgbClr val="C2D3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3" name="Rectangle 137"/>
            <p:cNvSpPr>
              <a:spLocks noChangeArrowheads="1"/>
            </p:cNvSpPr>
            <p:nvPr/>
          </p:nvSpPr>
          <p:spPr bwMode="auto">
            <a:xfrm>
              <a:off x="1178" y="2244"/>
              <a:ext cx="3608" cy="8"/>
            </a:xfrm>
            <a:prstGeom prst="rect">
              <a:avLst/>
            </a:prstGeom>
            <a:solidFill>
              <a:srgbClr val="C0D2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4" name="Rectangle 138"/>
            <p:cNvSpPr>
              <a:spLocks noChangeArrowheads="1"/>
            </p:cNvSpPr>
            <p:nvPr/>
          </p:nvSpPr>
          <p:spPr bwMode="auto">
            <a:xfrm>
              <a:off x="1178" y="2252"/>
              <a:ext cx="3608" cy="14"/>
            </a:xfrm>
            <a:prstGeom prst="rect">
              <a:avLst/>
            </a:prstGeom>
            <a:solidFill>
              <a:srgbClr val="BED0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5" name="Rectangle 139"/>
            <p:cNvSpPr>
              <a:spLocks noChangeArrowheads="1"/>
            </p:cNvSpPr>
            <p:nvPr/>
          </p:nvSpPr>
          <p:spPr bwMode="auto">
            <a:xfrm>
              <a:off x="1178" y="2266"/>
              <a:ext cx="3608" cy="12"/>
            </a:xfrm>
            <a:prstGeom prst="rect">
              <a:avLst/>
            </a:prstGeom>
            <a:solidFill>
              <a:srgbClr val="BCC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6" name="Rectangle 140"/>
            <p:cNvSpPr>
              <a:spLocks noChangeArrowheads="1"/>
            </p:cNvSpPr>
            <p:nvPr/>
          </p:nvSpPr>
          <p:spPr bwMode="auto">
            <a:xfrm>
              <a:off x="1178" y="2278"/>
              <a:ext cx="3608" cy="18"/>
            </a:xfrm>
            <a:prstGeom prst="rect">
              <a:avLst/>
            </a:prstGeom>
            <a:solidFill>
              <a:srgbClr val="BACD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7" name="Rectangle 141"/>
            <p:cNvSpPr>
              <a:spLocks noChangeArrowheads="1"/>
            </p:cNvSpPr>
            <p:nvPr/>
          </p:nvSpPr>
          <p:spPr bwMode="auto">
            <a:xfrm>
              <a:off x="1178" y="2296"/>
              <a:ext cx="3608" cy="6"/>
            </a:xfrm>
            <a:prstGeom prst="rect">
              <a:avLst/>
            </a:prstGeom>
            <a:solidFill>
              <a:srgbClr val="B8CC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  <p:sp>
          <p:nvSpPr>
            <p:cNvPr id="10398" name="Rectangle 142"/>
            <p:cNvSpPr>
              <a:spLocks noChangeArrowheads="1"/>
            </p:cNvSpPr>
            <p:nvPr/>
          </p:nvSpPr>
          <p:spPr bwMode="auto">
            <a:xfrm>
              <a:off x="1179" y="2024"/>
              <a:ext cx="3607" cy="278"/>
            </a:xfrm>
            <a:prstGeom prst="rect">
              <a:avLst/>
            </a:prstGeom>
            <a:noFill/>
            <a:ln w="13" cap="rnd">
              <a:solidFill>
                <a:srgbClr val="95B3D7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s-ES" altLang="es-MX" sz="1400" b="0">
                <a:latin typeface="Arial Narrow" panose="020B0606020202030204" pitchFamily="34" charset="0"/>
              </a:endParaRPr>
            </a:p>
          </p:txBody>
        </p:sp>
      </p:grpSp>
      <p:sp>
        <p:nvSpPr>
          <p:cNvPr id="10244" name="Text Box 281"/>
          <p:cNvSpPr txBox="1">
            <a:spLocks noChangeArrowheads="1"/>
          </p:cNvSpPr>
          <p:nvPr/>
        </p:nvSpPr>
        <p:spPr bwMode="auto">
          <a:xfrm>
            <a:off x="1474788" y="3003550"/>
            <a:ext cx="5041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s-ES" altLang="es-MX" sz="1800" b="0">
              <a:latin typeface="Tahoma" panose="020B0604030504040204" pitchFamily="34" charset="0"/>
            </a:endParaRP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2347913" y="20669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MX" sz="1400" b="0">
              <a:latin typeface="Arial Narrow" panose="020B0606020202030204" pitchFamily="34" charset="0"/>
            </a:endParaRPr>
          </a:p>
        </p:txBody>
      </p:sp>
      <p:sp>
        <p:nvSpPr>
          <p:cNvPr id="7451" name="AutoShape 5"/>
          <p:cNvSpPr>
            <a:spLocks noChangeAspect="1" noChangeArrowheads="1" noTextEdit="1"/>
          </p:cNvSpPr>
          <p:nvPr/>
        </p:nvSpPr>
        <p:spPr bwMode="auto">
          <a:xfrm>
            <a:off x="1979613" y="2066925"/>
            <a:ext cx="578643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1490663" y="2371725"/>
            <a:ext cx="396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grpSp>
        <p:nvGrpSpPr>
          <p:cNvPr id="10248" name="240 Grupo"/>
          <p:cNvGrpSpPr>
            <a:grpSpLocks/>
          </p:cNvGrpSpPr>
          <p:nvPr/>
        </p:nvGrpSpPr>
        <p:grpSpPr bwMode="auto">
          <a:xfrm>
            <a:off x="684213" y="3473450"/>
            <a:ext cx="6696075" cy="673100"/>
            <a:chOff x="684213" y="2066985"/>
            <a:chExt cx="6696075" cy="673094"/>
          </a:xfrm>
        </p:grpSpPr>
        <p:grpSp>
          <p:nvGrpSpPr>
            <p:cNvPr id="10315" name="Group 143"/>
            <p:cNvGrpSpPr>
              <a:grpSpLocks/>
            </p:cNvGrpSpPr>
            <p:nvPr/>
          </p:nvGrpSpPr>
          <p:grpSpPr bwMode="auto">
            <a:xfrm>
              <a:off x="684213" y="2066985"/>
              <a:ext cx="6696075" cy="673094"/>
              <a:chOff x="1178" y="2023"/>
              <a:chExt cx="3633" cy="311"/>
            </a:xfrm>
          </p:grpSpPr>
          <p:sp>
            <p:nvSpPr>
              <p:cNvPr id="10317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10318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19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0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1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2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3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4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5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6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7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8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29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0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1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2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3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4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5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6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7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8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39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0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1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2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3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4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5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6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7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8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49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0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1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2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3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4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5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6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57" name="Rectangle 142"/>
              <p:cNvSpPr>
                <a:spLocks noChangeArrowheads="1"/>
              </p:cNvSpPr>
              <p:nvPr/>
            </p:nvSpPr>
            <p:spPr bwMode="auto">
              <a:xfrm>
                <a:off x="1179" y="2056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10316" name="Rectangle 52"/>
            <p:cNvSpPr>
              <a:spLocks noChangeArrowheads="1"/>
            </p:cNvSpPr>
            <p:nvPr/>
          </p:nvSpPr>
          <p:spPr bwMode="auto">
            <a:xfrm>
              <a:off x="1127125" y="2251285"/>
              <a:ext cx="576103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s-MX" altLang="es-MX" sz="1800">
                  <a:solidFill>
                    <a:srgbClr val="333399"/>
                  </a:solidFill>
                  <a:latin typeface="Calibri" panose="020F0502020204030204" pitchFamily="34" charset="0"/>
                </a:rPr>
                <a:t>Solicitar al Jefe Inmediato </a:t>
              </a:r>
              <a:r>
                <a:rPr lang="es-MX" altLang="es-MX" sz="1800" u="sng">
                  <a:solidFill>
                    <a:srgbClr val="333399"/>
                  </a:solidFill>
                  <a:latin typeface="Calibri" panose="020F0502020204030204" pitchFamily="34" charset="0"/>
                </a:rPr>
                <a:t>Carta de liberación</a:t>
              </a:r>
              <a:endParaRPr lang="es-MX" altLang="es-MX" sz="1800">
                <a:solidFill>
                  <a:srgbClr val="333399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10249" name="Rectangle 53"/>
          <p:cNvSpPr>
            <a:spLocks noChangeArrowheads="1"/>
          </p:cNvSpPr>
          <p:nvPr/>
        </p:nvSpPr>
        <p:spPr bwMode="auto">
          <a:xfrm>
            <a:off x="5726113" y="2444750"/>
            <a:ext cx="714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Tahoma" panose="020B060403050404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0" name="Rectangle 98"/>
          <p:cNvSpPr>
            <a:spLocks noChangeArrowheads="1"/>
          </p:cNvSpPr>
          <p:nvPr/>
        </p:nvSpPr>
        <p:spPr bwMode="auto">
          <a:xfrm>
            <a:off x="2051050" y="321151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1" name="Rectangle 100"/>
          <p:cNvSpPr>
            <a:spLocks noChangeArrowheads="1"/>
          </p:cNvSpPr>
          <p:nvPr/>
        </p:nvSpPr>
        <p:spPr bwMode="auto">
          <a:xfrm>
            <a:off x="6634163" y="3246438"/>
            <a:ext cx="396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2" name="Rectangle 145"/>
          <p:cNvSpPr>
            <a:spLocks noChangeArrowheads="1"/>
          </p:cNvSpPr>
          <p:nvPr/>
        </p:nvSpPr>
        <p:spPr bwMode="auto">
          <a:xfrm>
            <a:off x="2976563" y="3960813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grpSp>
        <p:nvGrpSpPr>
          <p:cNvPr id="10253" name="239 Grupo"/>
          <p:cNvGrpSpPr>
            <a:grpSpLocks/>
          </p:cNvGrpSpPr>
          <p:nvPr/>
        </p:nvGrpSpPr>
        <p:grpSpPr bwMode="auto">
          <a:xfrm>
            <a:off x="684213" y="2195513"/>
            <a:ext cx="6696075" cy="649287"/>
            <a:chOff x="684213" y="3651311"/>
            <a:chExt cx="6696075" cy="649287"/>
          </a:xfrm>
        </p:grpSpPr>
        <p:grpSp>
          <p:nvGrpSpPr>
            <p:cNvPr id="10272" name="Group 143"/>
            <p:cNvGrpSpPr>
              <a:grpSpLocks/>
            </p:cNvGrpSpPr>
            <p:nvPr/>
          </p:nvGrpSpPr>
          <p:grpSpPr bwMode="auto">
            <a:xfrm>
              <a:off x="684213" y="3651311"/>
              <a:ext cx="6696075" cy="649287"/>
              <a:chOff x="1178" y="2023"/>
              <a:chExt cx="3633" cy="300"/>
            </a:xfrm>
          </p:grpSpPr>
          <p:sp>
            <p:nvSpPr>
              <p:cNvPr id="10274" name="Rectangle 102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pic>
            <p:nvPicPr>
              <p:cNvPr id="10275" name="Picture 10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04" y="2045"/>
                <a:ext cx="3607" cy="2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276" name="Rectangle 104"/>
              <p:cNvSpPr>
                <a:spLocks noChangeArrowheads="1"/>
              </p:cNvSpPr>
              <p:nvPr/>
            </p:nvSpPr>
            <p:spPr bwMode="auto">
              <a:xfrm>
                <a:off x="1203" y="2044"/>
                <a:ext cx="3608" cy="279"/>
              </a:xfrm>
              <a:prstGeom prst="rect">
                <a:avLst/>
              </a:prstGeom>
              <a:solidFill>
                <a:srgbClr val="243F6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77" name="Rectangle 105"/>
              <p:cNvSpPr>
                <a:spLocks noChangeArrowheads="1"/>
              </p:cNvSpPr>
              <p:nvPr/>
            </p:nvSpPr>
            <p:spPr bwMode="auto">
              <a:xfrm>
                <a:off x="1178" y="2023"/>
                <a:ext cx="3608" cy="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78" name="Rectangle 106"/>
              <p:cNvSpPr>
                <a:spLocks noChangeArrowheads="1"/>
              </p:cNvSpPr>
              <p:nvPr/>
            </p:nvSpPr>
            <p:spPr bwMode="auto">
              <a:xfrm>
                <a:off x="1178" y="2048"/>
                <a:ext cx="3608" cy="13"/>
              </a:xfrm>
              <a:prstGeom prst="rect">
                <a:avLst/>
              </a:prstGeom>
              <a:solidFill>
                <a:srgbClr val="FDFE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79" name="Rectangle 107"/>
              <p:cNvSpPr>
                <a:spLocks noChangeArrowheads="1"/>
              </p:cNvSpPr>
              <p:nvPr/>
            </p:nvSpPr>
            <p:spPr bwMode="auto">
              <a:xfrm>
                <a:off x="1178" y="2061"/>
                <a:ext cx="3608" cy="13"/>
              </a:xfrm>
              <a:prstGeom prst="rect">
                <a:avLst/>
              </a:prstGeom>
              <a:solidFill>
                <a:srgbClr val="FCFCF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0" name="Rectangle 108"/>
              <p:cNvSpPr>
                <a:spLocks noChangeArrowheads="1"/>
              </p:cNvSpPr>
              <p:nvPr/>
            </p:nvSpPr>
            <p:spPr bwMode="auto">
              <a:xfrm>
                <a:off x="1178" y="2074"/>
                <a:ext cx="3608" cy="9"/>
              </a:xfrm>
              <a:prstGeom prst="rect">
                <a:avLst/>
              </a:prstGeom>
              <a:solidFill>
                <a:srgbClr val="FAFBF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1" name="Rectangle 109"/>
              <p:cNvSpPr>
                <a:spLocks noChangeArrowheads="1"/>
              </p:cNvSpPr>
              <p:nvPr/>
            </p:nvSpPr>
            <p:spPr bwMode="auto">
              <a:xfrm>
                <a:off x="1178" y="2083"/>
                <a:ext cx="3608" cy="9"/>
              </a:xfrm>
              <a:prstGeom prst="rect">
                <a:avLst/>
              </a:prstGeom>
              <a:solidFill>
                <a:srgbClr val="F8FAF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2" name="Rectangle 110"/>
              <p:cNvSpPr>
                <a:spLocks noChangeArrowheads="1"/>
              </p:cNvSpPr>
              <p:nvPr/>
            </p:nvSpPr>
            <p:spPr bwMode="auto">
              <a:xfrm>
                <a:off x="1178" y="2092"/>
                <a:ext cx="3608" cy="9"/>
              </a:xfrm>
              <a:prstGeom prst="rect">
                <a:avLst/>
              </a:prstGeom>
              <a:solidFill>
                <a:srgbClr val="F6F8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3" name="Rectangle 111"/>
              <p:cNvSpPr>
                <a:spLocks noChangeArrowheads="1"/>
              </p:cNvSpPr>
              <p:nvPr/>
            </p:nvSpPr>
            <p:spPr bwMode="auto">
              <a:xfrm>
                <a:off x="1178" y="2101"/>
                <a:ext cx="3608" cy="8"/>
              </a:xfrm>
              <a:prstGeom prst="rect">
                <a:avLst/>
              </a:prstGeom>
              <a:solidFill>
                <a:srgbClr val="F4F7F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4" name="Rectangle 112"/>
              <p:cNvSpPr>
                <a:spLocks noChangeArrowheads="1"/>
              </p:cNvSpPr>
              <p:nvPr/>
            </p:nvSpPr>
            <p:spPr bwMode="auto">
              <a:xfrm>
                <a:off x="1178" y="2109"/>
                <a:ext cx="3608" cy="8"/>
              </a:xfrm>
              <a:prstGeom prst="rect">
                <a:avLst/>
              </a:prstGeom>
              <a:solidFill>
                <a:srgbClr val="F2F5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5" name="Rectangle 113"/>
              <p:cNvSpPr>
                <a:spLocks noChangeArrowheads="1"/>
              </p:cNvSpPr>
              <p:nvPr/>
            </p:nvSpPr>
            <p:spPr bwMode="auto">
              <a:xfrm>
                <a:off x="1178" y="2117"/>
                <a:ext cx="3608" cy="5"/>
              </a:xfrm>
              <a:prstGeom prst="rect">
                <a:avLst/>
              </a:prstGeom>
              <a:solidFill>
                <a:srgbClr val="F0F4F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6" name="Rectangle 114"/>
              <p:cNvSpPr>
                <a:spLocks noChangeArrowheads="1"/>
              </p:cNvSpPr>
              <p:nvPr/>
            </p:nvSpPr>
            <p:spPr bwMode="auto">
              <a:xfrm>
                <a:off x="1178" y="2122"/>
                <a:ext cx="3608" cy="5"/>
              </a:xfrm>
              <a:prstGeom prst="rect">
                <a:avLst/>
              </a:prstGeom>
              <a:solidFill>
                <a:srgbClr val="EEF2F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7" name="Rectangle 115"/>
              <p:cNvSpPr>
                <a:spLocks noChangeArrowheads="1"/>
              </p:cNvSpPr>
              <p:nvPr/>
            </p:nvSpPr>
            <p:spPr bwMode="auto">
              <a:xfrm>
                <a:off x="1178" y="2127"/>
                <a:ext cx="3608" cy="7"/>
              </a:xfrm>
              <a:prstGeom prst="rect">
                <a:avLst/>
              </a:prstGeom>
              <a:solidFill>
                <a:srgbClr val="ECF1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8" name="Rectangle 116"/>
              <p:cNvSpPr>
                <a:spLocks noChangeArrowheads="1"/>
              </p:cNvSpPr>
              <p:nvPr/>
            </p:nvSpPr>
            <p:spPr bwMode="auto">
              <a:xfrm>
                <a:off x="1178" y="2134"/>
                <a:ext cx="3608" cy="5"/>
              </a:xfrm>
              <a:prstGeom prst="rect">
                <a:avLst/>
              </a:prstGeom>
              <a:solidFill>
                <a:srgbClr val="EAEFF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89" name="Rectangle 117"/>
              <p:cNvSpPr>
                <a:spLocks noChangeArrowheads="1"/>
              </p:cNvSpPr>
              <p:nvPr/>
            </p:nvSpPr>
            <p:spPr bwMode="auto">
              <a:xfrm>
                <a:off x="1178" y="2139"/>
                <a:ext cx="3608" cy="5"/>
              </a:xfrm>
              <a:prstGeom prst="rect">
                <a:avLst/>
              </a:prstGeom>
              <a:solidFill>
                <a:srgbClr val="E8EE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0" name="Rectangle 118"/>
              <p:cNvSpPr>
                <a:spLocks noChangeArrowheads="1"/>
              </p:cNvSpPr>
              <p:nvPr/>
            </p:nvSpPr>
            <p:spPr bwMode="auto">
              <a:xfrm>
                <a:off x="1178" y="2144"/>
                <a:ext cx="3608" cy="5"/>
              </a:xfrm>
              <a:prstGeom prst="rect">
                <a:avLst/>
              </a:prstGeom>
              <a:solidFill>
                <a:srgbClr val="E6ECF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1" name="Rectangle 119"/>
              <p:cNvSpPr>
                <a:spLocks noChangeArrowheads="1"/>
              </p:cNvSpPr>
              <p:nvPr/>
            </p:nvSpPr>
            <p:spPr bwMode="auto">
              <a:xfrm>
                <a:off x="1178" y="2149"/>
                <a:ext cx="3608" cy="4"/>
              </a:xfrm>
              <a:prstGeom prst="rect">
                <a:avLst/>
              </a:prstGeom>
              <a:solidFill>
                <a:srgbClr val="E4EBF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2" name="Rectangle 120"/>
              <p:cNvSpPr>
                <a:spLocks noChangeArrowheads="1"/>
              </p:cNvSpPr>
              <p:nvPr/>
            </p:nvSpPr>
            <p:spPr bwMode="auto">
              <a:xfrm>
                <a:off x="1178" y="2153"/>
                <a:ext cx="3608" cy="6"/>
              </a:xfrm>
              <a:prstGeom prst="rect">
                <a:avLst/>
              </a:prstGeom>
              <a:solidFill>
                <a:srgbClr val="E2EA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3" name="Rectangle 121"/>
              <p:cNvSpPr>
                <a:spLocks noChangeArrowheads="1"/>
              </p:cNvSpPr>
              <p:nvPr/>
            </p:nvSpPr>
            <p:spPr bwMode="auto">
              <a:xfrm>
                <a:off x="1178" y="2159"/>
                <a:ext cx="3608" cy="5"/>
              </a:xfrm>
              <a:prstGeom prst="rect">
                <a:avLst/>
              </a:prstGeom>
              <a:solidFill>
                <a:srgbClr val="E0E8F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4" name="Rectangle 122"/>
              <p:cNvSpPr>
                <a:spLocks noChangeArrowheads="1"/>
              </p:cNvSpPr>
              <p:nvPr/>
            </p:nvSpPr>
            <p:spPr bwMode="auto">
              <a:xfrm>
                <a:off x="1178" y="2164"/>
                <a:ext cx="3608" cy="4"/>
              </a:xfrm>
              <a:prstGeom prst="rect">
                <a:avLst/>
              </a:prstGeom>
              <a:solidFill>
                <a:srgbClr val="DEE7F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5" name="Rectangle 123"/>
              <p:cNvSpPr>
                <a:spLocks noChangeArrowheads="1"/>
              </p:cNvSpPr>
              <p:nvPr/>
            </p:nvSpPr>
            <p:spPr bwMode="auto">
              <a:xfrm>
                <a:off x="1178" y="2168"/>
                <a:ext cx="3608" cy="5"/>
              </a:xfrm>
              <a:prstGeom prst="rect">
                <a:avLst/>
              </a:prstGeom>
              <a:solidFill>
                <a:srgbClr val="DCE6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6" name="Rectangle 124"/>
              <p:cNvSpPr>
                <a:spLocks noChangeArrowheads="1"/>
              </p:cNvSpPr>
              <p:nvPr/>
            </p:nvSpPr>
            <p:spPr bwMode="auto">
              <a:xfrm>
                <a:off x="1178" y="2173"/>
                <a:ext cx="3608" cy="5"/>
              </a:xfrm>
              <a:prstGeom prst="rect">
                <a:avLst/>
              </a:prstGeom>
              <a:solidFill>
                <a:srgbClr val="DAE4F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7" name="Rectangle 125"/>
              <p:cNvSpPr>
                <a:spLocks noChangeArrowheads="1"/>
              </p:cNvSpPr>
              <p:nvPr/>
            </p:nvSpPr>
            <p:spPr bwMode="auto">
              <a:xfrm>
                <a:off x="1178" y="2178"/>
                <a:ext cx="3608" cy="6"/>
              </a:xfrm>
              <a:prstGeom prst="rect">
                <a:avLst/>
              </a:prstGeom>
              <a:solidFill>
                <a:srgbClr val="D8E2E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8" name="Rectangle 126"/>
              <p:cNvSpPr>
                <a:spLocks noChangeArrowheads="1"/>
              </p:cNvSpPr>
              <p:nvPr/>
            </p:nvSpPr>
            <p:spPr bwMode="auto">
              <a:xfrm>
                <a:off x="1178" y="2184"/>
                <a:ext cx="3608" cy="4"/>
              </a:xfrm>
              <a:prstGeom prst="rect">
                <a:avLst/>
              </a:prstGeom>
              <a:solidFill>
                <a:srgbClr val="D6E1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299" name="Rectangle 127"/>
              <p:cNvSpPr>
                <a:spLocks noChangeArrowheads="1"/>
              </p:cNvSpPr>
              <p:nvPr/>
            </p:nvSpPr>
            <p:spPr bwMode="auto">
              <a:xfrm>
                <a:off x="1178" y="2188"/>
                <a:ext cx="3608" cy="4"/>
              </a:xfrm>
              <a:prstGeom prst="rect">
                <a:avLst/>
              </a:prstGeom>
              <a:solidFill>
                <a:srgbClr val="D4DFE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0" name="Rectangle 128"/>
              <p:cNvSpPr>
                <a:spLocks noChangeArrowheads="1"/>
              </p:cNvSpPr>
              <p:nvPr/>
            </p:nvSpPr>
            <p:spPr bwMode="auto">
              <a:xfrm>
                <a:off x="1178" y="2192"/>
                <a:ext cx="3608" cy="5"/>
              </a:xfrm>
              <a:prstGeom prst="rect">
                <a:avLst/>
              </a:prstGeom>
              <a:solidFill>
                <a:srgbClr val="D2DE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1" name="Rectangle 129"/>
              <p:cNvSpPr>
                <a:spLocks noChangeArrowheads="1"/>
              </p:cNvSpPr>
              <p:nvPr/>
            </p:nvSpPr>
            <p:spPr bwMode="auto">
              <a:xfrm>
                <a:off x="1178" y="2197"/>
                <a:ext cx="3608" cy="6"/>
              </a:xfrm>
              <a:prstGeom prst="rect">
                <a:avLst/>
              </a:prstGeom>
              <a:solidFill>
                <a:srgbClr val="D0DDE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2" name="Rectangle 130"/>
              <p:cNvSpPr>
                <a:spLocks noChangeArrowheads="1"/>
              </p:cNvSpPr>
              <p:nvPr/>
            </p:nvSpPr>
            <p:spPr bwMode="auto">
              <a:xfrm>
                <a:off x="1178" y="2203"/>
                <a:ext cx="3608" cy="5"/>
              </a:xfrm>
              <a:prstGeom prst="rect">
                <a:avLst/>
              </a:prstGeom>
              <a:solidFill>
                <a:srgbClr val="CEDBE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3" name="Rectangle 131"/>
              <p:cNvSpPr>
                <a:spLocks noChangeArrowheads="1"/>
              </p:cNvSpPr>
              <p:nvPr/>
            </p:nvSpPr>
            <p:spPr bwMode="auto">
              <a:xfrm>
                <a:off x="1178" y="2208"/>
                <a:ext cx="3608" cy="5"/>
              </a:xfrm>
              <a:prstGeom prst="rect">
                <a:avLst/>
              </a:prstGeom>
              <a:solidFill>
                <a:srgbClr val="CCD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4" name="Rectangle 132"/>
              <p:cNvSpPr>
                <a:spLocks noChangeArrowheads="1"/>
              </p:cNvSpPr>
              <p:nvPr/>
            </p:nvSpPr>
            <p:spPr bwMode="auto">
              <a:xfrm>
                <a:off x="1178" y="2213"/>
                <a:ext cx="3608" cy="5"/>
              </a:xfrm>
              <a:prstGeom prst="rect">
                <a:avLst/>
              </a:prstGeom>
              <a:solidFill>
                <a:srgbClr val="CAD8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5" name="Rectangle 133"/>
              <p:cNvSpPr>
                <a:spLocks noChangeArrowheads="1"/>
              </p:cNvSpPr>
              <p:nvPr/>
            </p:nvSpPr>
            <p:spPr bwMode="auto">
              <a:xfrm>
                <a:off x="1178" y="2218"/>
                <a:ext cx="3608" cy="8"/>
              </a:xfrm>
              <a:prstGeom prst="rect">
                <a:avLst/>
              </a:prstGeom>
              <a:solidFill>
                <a:srgbClr val="C8D7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6" name="Rectangle 134"/>
              <p:cNvSpPr>
                <a:spLocks noChangeArrowheads="1"/>
              </p:cNvSpPr>
              <p:nvPr/>
            </p:nvSpPr>
            <p:spPr bwMode="auto">
              <a:xfrm>
                <a:off x="1178" y="2226"/>
                <a:ext cx="3608" cy="5"/>
              </a:xfrm>
              <a:prstGeom prst="rect">
                <a:avLst/>
              </a:prstGeom>
              <a:solidFill>
                <a:srgbClr val="C6D5E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7" name="Rectangle 135"/>
              <p:cNvSpPr>
                <a:spLocks noChangeArrowheads="1"/>
              </p:cNvSpPr>
              <p:nvPr/>
            </p:nvSpPr>
            <p:spPr bwMode="auto">
              <a:xfrm>
                <a:off x="1178" y="2231"/>
                <a:ext cx="3608" cy="8"/>
              </a:xfrm>
              <a:prstGeom prst="rect">
                <a:avLst/>
              </a:prstGeom>
              <a:solidFill>
                <a:srgbClr val="C4D4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8" name="Rectangle 136"/>
              <p:cNvSpPr>
                <a:spLocks noChangeArrowheads="1"/>
              </p:cNvSpPr>
              <p:nvPr/>
            </p:nvSpPr>
            <p:spPr bwMode="auto">
              <a:xfrm>
                <a:off x="1178" y="2239"/>
                <a:ext cx="3608" cy="5"/>
              </a:xfrm>
              <a:prstGeom prst="rect">
                <a:avLst/>
              </a:prstGeom>
              <a:solidFill>
                <a:srgbClr val="C2D3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09" name="Rectangle 137"/>
              <p:cNvSpPr>
                <a:spLocks noChangeArrowheads="1"/>
              </p:cNvSpPr>
              <p:nvPr/>
            </p:nvSpPr>
            <p:spPr bwMode="auto">
              <a:xfrm>
                <a:off x="1178" y="2244"/>
                <a:ext cx="3608" cy="8"/>
              </a:xfrm>
              <a:prstGeom prst="rect">
                <a:avLst/>
              </a:prstGeom>
              <a:solidFill>
                <a:srgbClr val="C0D2E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10" name="Rectangle 138"/>
              <p:cNvSpPr>
                <a:spLocks noChangeArrowheads="1"/>
              </p:cNvSpPr>
              <p:nvPr/>
            </p:nvSpPr>
            <p:spPr bwMode="auto">
              <a:xfrm>
                <a:off x="1178" y="2252"/>
                <a:ext cx="3608" cy="14"/>
              </a:xfrm>
              <a:prstGeom prst="rect">
                <a:avLst/>
              </a:prstGeom>
              <a:solidFill>
                <a:srgbClr val="BED0E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11" name="Rectangle 139"/>
              <p:cNvSpPr>
                <a:spLocks noChangeArrowheads="1"/>
              </p:cNvSpPr>
              <p:nvPr/>
            </p:nvSpPr>
            <p:spPr bwMode="auto">
              <a:xfrm>
                <a:off x="1178" y="2266"/>
                <a:ext cx="3608" cy="12"/>
              </a:xfrm>
              <a:prstGeom prst="rect">
                <a:avLst/>
              </a:prstGeom>
              <a:solidFill>
                <a:srgbClr val="BCCF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12" name="Rectangle 140"/>
              <p:cNvSpPr>
                <a:spLocks noChangeArrowheads="1"/>
              </p:cNvSpPr>
              <p:nvPr/>
            </p:nvSpPr>
            <p:spPr bwMode="auto">
              <a:xfrm>
                <a:off x="1178" y="2278"/>
                <a:ext cx="3608" cy="18"/>
              </a:xfrm>
              <a:prstGeom prst="rect">
                <a:avLst/>
              </a:prstGeom>
              <a:solidFill>
                <a:srgbClr val="BACD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13" name="Rectangle 141"/>
              <p:cNvSpPr>
                <a:spLocks noChangeArrowheads="1"/>
              </p:cNvSpPr>
              <p:nvPr/>
            </p:nvSpPr>
            <p:spPr bwMode="auto">
              <a:xfrm>
                <a:off x="1178" y="2296"/>
                <a:ext cx="3608" cy="6"/>
              </a:xfrm>
              <a:prstGeom prst="rect">
                <a:avLst/>
              </a:prstGeom>
              <a:solidFill>
                <a:srgbClr val="B8CC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10314" name="Rectangle 142"/>
              <p:cNvSpPr>
                <a:spLocks noChangeArrowheads="1"/>
              </p:cNvSpPr>
              <p:nvPr/>
            </p:nvSpPr>
            <p:spPr bwMode="auto">
              <a:xfrm>
                <a:off x="1179" y="2024"/>
                <a:ext cx="3607" cy="278"/>
              </a:xfrm>
              <a:prstGeom prst="rect">
                <a:avLst/>
              </a:prstGeom>
              <a:noFill/>
              <a:ln w="13" cap="rnd">
                <a:solidFill>
                  <a:srgbClr val="95B3D7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algn="l" eaLnBrk="0" hangingPunct="0">
                  <a:spcBef>
                    <a:spcPct val="20000"/>
                  </a:spcBef>
                  <a:buClr>
                    <a:schemeClr val="hlink"/>
                  </a:buClr>
                  <a:buSzPct val="6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lr>
                    <a:schemeClr val="tx1"/>
                  </a:buClr>
                  <a:buChar char="•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lr>
                    <a:schemeClr val="accent2"/>
                  </a:buClr>
                  <a:buSzPct val="6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lr>
                    <a:schemeClr val="tx2"/>
                  </a:buClr>
                  <a:buChar char="•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6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s-ES" altLang="es-MX" sz="1400" b="0">
                  <a:latin typeface="Arial Narrow" panose="020B0606020202030204" pitchFamily="34" charset="0"/>
                </a:endParaRPr>
              </a:p>
            </p:txBody>
          </p:sp>
        </p:grpSp>
        <p:sp>
          <p:nvSpPr>
            <p:cNvPr id="7459" name="Rectangle 146"/>
            <p:cNvSpPr>
              <a:spLocks noChangeArrowheads="1"/>
            </p:cNvSpPr>
            <p:nvPr/>
          </p:nvSpPr>
          <p:spPr bwMode="auto">
            <a:xfrm>
              <a:off x="774700" y="3678298"/>
              <a:ext cx="6461125" cy="549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defRPr/>
              </a:pP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</a:rPr>
                <a:t>Presentar en la Coordinación </a:t>
              </a: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  <a:hlinkClick r:id="rId3" action="ppaction://hlinkfile"/>
                </a:rPr>
                <a:t>Informes Bimestrales</a:t>
              </a:r>
              <a:r>
                <a:rPr lang="es-MX" sz="1800" dirty="0">
                  <a:solidFill>
                    <a:srgbClr val="333399"/>
                  </a:solidFill>
                  <a:latin typeface="Calibri" pitchFamily="34" charset="0"/>
                </a:rPr>
                <a:t> durante los primeros cinco días hábiles del tercer mes.</a:t>
              </a:r>
              <a:endParaRPr lang="es-MX" sz="1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10254" name="Rectangle 147"/>
          <p:cNvSpPr>
            <a:spLocks noChangeArrowheads="1"/>
          </p:cNvSpPr>
          <p:nvPr/>
        </p:nvSpPr>
        <p:spPr bwMode="auto">
          <a:xfrm>
            <a:off x="5688013" y="3995738"/>
            <a:ext cx="3968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5" name="Rectangle 192"/>
          <p:cNvSpPr>
            <a:spLocks noChangeArrowheads="1"/>
          </p:cNvSpPr>
          <p:nvPr/>
        </p:nvSpPr>
        <p:spPr bwMode="auto">
          <a:xfrm>
            <a:off x="2528888" y="469423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6" name="Rectangle 193"/>
          <p:cNvSpPr>
            <a:spLocks noChangeArrowheads="1"/>
          </p:cNvSpPr>
          <p:nvPr/>
        </p:nvSpPr>
        <p:spPr bwMode="auto">
          <a:xfrm>
            <a:off x="1525588" y="4352925"/>
            <a:ext cx="50927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Solicitar al Jefe Inmediato el llenado del formato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  <a:hlinkClick r:id="rId4" action="ppaction://hlinkfile"/>
              </a:rPr>
              <a:t>Evaluación del Prestador de Servicio Social</a:t>
            </a: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(Se entregará en un sobre bolsa sellado y con acuse)</a:t>
            </a:r>
          </a:p>
        </p:txBody>
      </p:sp>
      <p:sp>
        <p:nvSpPr>
          <p:cNvPr id="10257" name="Rectangle 194"/>
          <p:cNvSpPr>
            <a:spLocks noChangeArrowheads="1"/>
          </p:cNvSpPr>
          <p:nvPr/>
        </p:nvSpPr>
        <p:spPr bwMode="auto">
          <a:xfrm>
            <a:off x="6159500" y="4729163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8" name="Rectangle 239"/>
          <p:cNvSpPr>
            <a:spLocks noChangeArrowheads="1"/>
          </p:cNvSpPr>
          <p:nvPr/>
        </p:nvSpPr>
        <p:spPr bwMode="auto">
          <a:xfrm>
            <a:off x="2930525" y="5449888"/>
            <a:ext cx="635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59" name="Rectangle 240"/>
          <p:cNvSpPr>
            <a:spLocks noChangeArrowheads="1"/>
          </p:cNvSpPr>
          <p:nvPr/>
        </p:nvSpPr>
        <p:spPr bwMode="auto">
          <a:xfrm>
            <a:off x="860425" y="5429250"/>
            <a:ext cx="64484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Presentar en la Coordinación el </a:t>
            </a: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  <a:hlinkClick r:id="rId5" action="ppaction://hlinkfile"/>
              </a:rPr>
              <a:t>Informe Final </a:t>
            </a:r>
            <a:r>
              <a:rPr lang="es-MX" altLang="es-MX" sz="1800">
                <a:solidFill>
                  <a:srgbClr val="333399"/>
                </a:solidFill>
                <a:latin typeface="Calibri" panose="020F0502020204030204" pitchFamily="34" charset="0"/>
              </a:rPr>
              <a:t>junto con la Carta de Liberación y la Evaluación del Prestador de Servicio Social.</a:t>
            </a:r>
          </a:p>
        </p:txBody>
      </p:sp>
      <p:sp>
        <p:nvSpPr>
          <p:cNvPr id="10260" name="Rectangle 241"/>
          <p:cNvSpPr>
            <a:spLocks noChangeArrowheads="1"/>
          </p:cNvSpPr>
          <p:nvPr/>
        </p:nvSpPr>
        <p:spPr bwMode="auto">
          <a:xfrm>
            <a:off x="5749925" y="5484813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61" name="Rectangle 286"/>
          <p:cNvSpPr>
            <a:spLocks noChangeArrowheads="1"/>
          </p:cNvSpPr>
          <p:nvPr/>
        </p:nvSpPr>
        <p:spPr bwMode="auto">
          <a:xfrm>
            <a:off x="2290763" y="5622925"/>
            <a:ext cx="635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800" b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10262" name="Rectangle 288"/>
          <p:cNvSpPr>
            <a:spLocks noChangeArrowheads="1"/>
          </p:cNvSpPr>
          <p:nvPr/>
        </p:nvSpPr>
        <p:spPr bwMode="auto">
          <a:xfrm>
            <a:off x="6457950" y="5657850"/>
            <a:ext cx="396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MX" altLang="es-MX" sz="1400" b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MX" altLang="es-MX" sz="1400" b="0">
              <a:latin typeface="Arial Narrow" panose="020B0606020202030204" pitchFamily="34" charset="0"/>
            </a:endParaRPr>
          </a:p>
        </p:txBody>
      </p:sp>
      <p:sp>
        <p:nvSpPr>
          <p:cNvPr id="7470" name="AutoShape 5"/>
          <p:cNvSpPr>
            <a:spLocks noChangeAspect="1" noChangeArrowheads="1" noTextEdit="1"/>
          </p:cNvSpPr>
          <p:nvPr/>
        </p:nvSpPr>
        <p:spPr bwMode="auto">
          <a:xfrm>
            <a:off x="966788" y="2133600"/>
            <a:ext cx="66436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8" name="10 CuadroTexto"/>
          <p:cNvGrpSpPr>
            <a:grpSpLocks/>
          </p:cNvGrpSpPr>
          <p:nvPr/>
        </p:nvGrpSpPr>
        <p:grpSpPr bwMode="auto">
          <a:xfrm>
            <a:off x="0" y="330200"/>
            <a:ext cx="4392613" cy="1223963"/>
            <a:chOff x="161" y="899"/>
            <a:chExt cx="1747" cy="576"/>
          </a:xfrm>
        </p:grpSpPr>
        <p:pic>
          <p:nvPicPr>
            <p:cNvPr id="10270" name="10 CuadroTexto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76" name="Text Box 308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Proceso de Servicio Social</a:t>
              </a:r>
            </a:p>
          </p:txBody>
        </p:sp>
      </p:grpSp>
      <p:grpSp>
        <p:nvGrpSpPr>
          <p:cNvPr id="10265" name="Group 312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0268" name="Picture 313" descr="b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69" name="Text Box 314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  <p:sp>
        <p:nvSpPr>
          <p:cNvPr id="242" name="Text Box 19"/>
          <p:cNvSpPr txBox="1">
            <a:spLocks noChangeArrowheads="1"/>
          </p:cNvSpPr>
          <p:nvPr/>
        </p:nvSpPr>
        <p:spPr bwMode="auto">
          <a:xfrm>
            <a:off x="4346575" y="1273175"/>
            <a:ext cx="2673350" cy="520700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Durante el SS</a:t>
            </a:r>
          </a:p>
        </p:txBody>
      </p:sp>
      <p:sp>
        <p:nvSpPr>
          <p:cNvPr id="243" name="Text Box 19"/>
          <p:cNvSpPr txBox="1">
            <a:spLocks noChangeArrowheads="1"/>
          </p:cNvSpPr>
          <p:nvPr/>
        </p:nvSpPr>
        <p:spPr bwMode="auto">
          <a:xfrm>
            <a:off x="4360863" y="2909888"/>
            <a:ext cx="2895600" cy="523875"/>
          </a:xfrm>
          <a:prstGeom prst="rect">
            <a:avLst/>
          </a:prstGeom>
          <a:gradFill rotWithShape="1">
            <a:gsLst>
              <a:gs pos="0">
                <a:srgbClr val="6699FF"/>
              </a:gs>
              <a:gs pos="50000">
                <a:schemeClr val="bg1"/>
              </a:gs>
              <a:gs pos="100000">
                <a:srgbClr val="6699FF"/>
              </a:gs>
            </a:gsLst>
            <a:lin ang="27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Liberación del SS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457200" y="2781300"/>
            <a:ext cx="82296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v"/>
              <a:defRPr/>
            </a:pPr>
            <a:r>
              <a:rPr lang="es-MX" sz="32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Ustedes editan el formato y se firmará en la Coordinación de Servicio Social en la fecha programada</a:t>
            </a:r>
            <a:r>
              <a:rPr lang="es-MX" sz="3200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.</a:t>
            </a:r>
          </a:p>
          <a:p>
            <a:pPr marL="342900" indent="-342900" algn="just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v"/>
              <a:defRPr/>
            </a:pPr>
            <a:endParaRPr lang="es-MX" sz="32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Tahoma" pitchFamily="34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009900"/>
              </a:buClr>
              <a:buSzPct val="60000"/>
              <a:buFont typeface="Wingdings" pitchFamily="2" charset="2"/>
              <a:buChar char="v"/>
              <a:defRPr/>
            </a:pPr>
            <a:r>
              <a:rPr lang="es-MX" sz="32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Tahoma" pitchFamily="34" charset="0"/>
              </a:rPr>
              <a:t>Imprimirla en 2 tantos.</a:t>
            </a:r>
            <a:r>
              <a:rPr lang="es-MX" sz="32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s-MX" sz="3200" dirty="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s-MX" sz="15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250825" y="909638"/>
            <a:ext cx="4103688" cy="1223962"/>
            <a:chOff x="161" y="899"/>
            <a:chExt cx="1747" cy="576"/>
          </a:xfrm>
        </p:grpSpPr>
        <p:pic>
          <p:nvPicPr>
            <p:cNvPr id="11271" name="10 CuadroTexto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45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sz="2800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Carta de Presentación</a:t>
              </a:r>
            </a:p>
          </p:txBody>
        </p:sp>
      </p:grpSp>
      <p:grpSp>
        <p:nvGrpSpPr>
          <p:cNvPr id="11268" name="Group 26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1269" name="Picture 27" descr="b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0" name="Text Box 28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3"/>
          <p:cNvSpPr txBox="1">
            <a:spLocks noChangeArrowheads="1"/>
          </p:cNvSpPr>
          <p:nvPr/>
        </p:nvSpPr>
        <p:spPr bwMode="auto">
          <a:xfrm>
            <a:off x="2679700" y="14097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MX" sz="1400" b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85813" y="2220913"/>
            <a:ext cx="7200900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r>
              <a:rPr lang="es-ES" sz="240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En la 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  <a:hlinkClick r:id="rId2" action="ppaction://hlinkfile"/>
              </a:rPr>
              <a:t>Facultad de Contaduría y Administración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.</a:t>
            </a: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endParaRPr lang="es-ES" dirty="0">
              <a:solidFill>
                <a:srgbClr val="2222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Otras dependencias de la propia Universidad Veracruzana.</a:t>
            </a: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endParaRPr lang="es-ES" dirty="0">
              <a:solidFill>
                <a:srgbClr val="22228B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En las empresas o instituciones 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  <a:hlinkClick r:id="rId3" action="ppaction://hlinkfile"/>
              </a:rPr>
              <a:t>con las que se tienen  </a:t>
            </a:r>
            <a:r>
              <a:rPr lang="es-E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  <a:hlinkClick r:id="rId3" action="ppaction://hlinkfile"/>
              </a:rPr>
              <a:t>Acuerdos de Colaboración.</a:t>
            </a:r>
            <a:endParaRPr lang="es-E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endParaRPr lang="es-ES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ea typeface="Times New Roman" pitchFamily="18" charset="0"/>
              <a:cs typeface="Tahoma" pitchFamily="34" charset="0"/>
            </a:endParaRPr>
          </a:p>
          <a:p>
            <a:pPr algn="just" eaLnBrk="0" hangingPunct="0">
              <a:buClr>
                <a:srgbClr val="009900"/>
              </a:buClr>
              <a:buSzPct val="75000"/>
              <a:buFont typeface="Wingdings" pitchFamily="2" charset="2"/>
              <a:buChar char="v"/>
              <a:defRPr/>
            </a:pP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En las empresas o instituciones que hallan 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  <a:hlinkClick r:id="rId4" action="ppaction://hlinkfile"/>
              </a:rPr>
              <a:t>solicitado por escrito prestadores de servicio social </a:t>
            </a: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a la Facultad.</a:t>
            </a:r>
          </a:p>
        </p:txBody>
      </p:sp>
      <p:grpSp>
        <p:nvGrpSpPr>
          <p:cNvPr id="2" name="10 CuadroTexto"/>
          <p:cNvGrpSpPr>
            <a:grpSpLocks/>
          </p:cNvGrpSpPr>
          <p:nvPr/>
        </p:nvGrpSpPr>
        <p:grpSpPr bwMode="auto">
          <a:xfrm>
            <a:off x="-323850" y="765175"/>
            <a:ext cx="6913563" cy="1223963"/>
            <a:chOff x="161" y="899"/>
            <a:chExt cx="1747" cy="576"/>
          </a:xfrm>
        </p:grpSpPr>
        <p:pic>
          <p:nvPicPr>
            <p:cNvPr id="12296" name="10 CuadroTexto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881" name="Text Box 17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¿Dónde puedo realizar mi Servicio Social?</a:t>
              </a:r>
            </a:p>
          </p:txBody>
        </p:sp>
      </p:grpSp>
      <p:grpSp>
        <p:nvGrpSpPr>
          <p:cNvPr id="12293" name="Group 24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2294" name="Picture 25" descr="b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95" name="Text Box 26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3"/>
          <p:cNvSpPr txBox="1">
            <a:spLocks noChangeArrowheads="1"/>
          </p:cNvSpPr>
          <p:nvPr/>
        </p:nvSpPr>
        <p:spPr bwMode="auto">
          <a:xfrm>
            <a:off x="2679700" y="1409700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" altLang="es-MX" sz="1400" b="0">
              <a:latin typeface="Arial Narrow" panose="020B060602020203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95288" y="2109788"/>
            <a:ext cx="79914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El estudiante deberá buscar una Empresa o Institución que le permita realizar su SS, considerando que el giro de la misma esté relacionado con su programa de estudios y sus intereses.</a:t>
            </a: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603250" y="3740150"/>
            <a:ext cx="4968875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La empresa o institución debe reunir los siguientes requisitos:</a:t>
            </a:r>
          </a:p>
          <a:p>
            <a:pPr algn="just" eaLnBrk="0" hangingPunct="0">
              <a:buClr>
                <a:srgbClr val="009900"/>
              </a:buClr>
              <a:buSzPct val="50000"/>
              <a:buFont typeface="Wingdings" pitchFamily="2" charset="2"/>
              <a:buChar char="v"/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Pública, privada o social.</a:t>
            </a:r>
          </a:p>
          <a:p>
            <a:pPr algn="just" eaLnBrk="0" hangingPunct="0">
              <a:buClr>
                <a:srgbClr val="009900"/>
              </a:buClr>
              <a:buSzPct val="50000"/>
              <a:buFont typeface="Wingdings" pitchFamily="2" charset="2"/>
              <a:buChar char="v"/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Estar legalmente constituida.</a:t>
            </a:r>
          </a:p>
          <a:p>
            <a:pPr algn="just" eaLnBrk="0" hangingPunct="0">
              <a:buClr>
                <a:srgbClr val="009900"/>
              </a:buClr>
              <a:buSzPct val="50000"/>
              <a:buFont typeface="Wingdings" pitchFamily="2" charset="2"/>
              <a:buChar char="v"/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Ya se tenga acuerdo de colaboración.</a:t>
            </a:r>
          </a:p>
          <a:p>
            <a:pPr algn="just" eaLnBrk="0" hangingPunct="0">
              <a:buClr>
                <a:srgbClr val="009900"/>
              </a:buClr>
              <a:buSzPct val="50000"/>
              <a:buFont typeface="Wingdings" pitchFamily="2" charset="2"/>
              <a:buChar char="v"/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Ya se tenga una solicitud de prestadores de S.S.</a:t>
            </a:r>
          </a:p>
          <a:p>
            <a:pPr algn="just" eaLnBrk="0" hangingPunct="0">
              <a:buClr>
                <a:srgbClr val="009900"/>
              </a:buClr>
              <a:buSzPct val="50000"/>
              <a:defRPr/>
            </a:pPr>
            <a:r>
              <a:rPr lang="es-ES" sz="2400" b="0" dirty="0">
                <a:solidFill>
                  <a:srgbClr val="22228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ea typeface="Times New Roman" pitchFamily="18" charset="0"/>
                <a:cs typeface="Tahoma" pitchFamily="34" charset="0"/>
              </a:rPr>
              <a:t> </a:t>
            </a:r>
          </a:p>
        </p:txBody>
      </p:sp>
      <p:pic>
        <p:nvPicPr>
          <p:cNvPr id="37898" name="Picture 10" descr="convenios%20empres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3644900"/>
            <a:ext cx="281305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10 CuadroTexto"/>
          <p:cNvGrpSpPr>
            <a:grpSpLocks/>
          </p:cNvGrpSpPr>
          <p:nvPr/>
        </p:nvGrpSpPr>
        <p:grpSpPr bwMode="auto">
          <a:xfrm>
            <a:off x="-323850" y="692150"/>
            <a:ext cx="6913563" cy="1223963"/>
            <a:chOff x="161" y="899"/>
            <a:chExt cx="1747" cy="576"/>
          </a:xfrm>
        </p:grpSpPr>
        <p:pic>
          <p:nvPicPr>
            <p:cNvPr id="13322" name="10 CuadroTexto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" y="899"/>
              <a:ext cx="1747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903" name="Text Box 15"/>
            <p:cNvSpPr txBox="1">
              <a:spLocks noChangeArrowheads="1"/>
            </p:cNvSpPr>
            <p:nvPr/>
          </p:nvSpPr>
          <p:spPr bwMode="auto">
            <a:xfrm>
              <a:off x="405" y="945"/>
              <a:ext cx="1485" cy="229"/>
            </a:xfrm>
            <a:prstGeom prst="rect">
              <a:avLst/>
            </a:prstGeom>
            <a:gradFill rotWithShape="1">
              <a:gsLst>
                <a:gs pos="0">
                  <a:srgbClr val="6699FF"/>
                </a:gs>
                <a:gs pos="50000">
                  <a:schemeClr val="bg1"/>
                </a:gs>
                <a:gs pos="100000">
                  <a:srgbClr val="6699FF"/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s-MX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Contactar a la Empresa o Institución.</a:t>
              </a:r>
            </a:p>
          </p:txBody>
        </p:sp>
      </p:grpSp>
      <p:grpSp>
        <p:nvGrpSpPr>
          <p:cNvPr id="13319" name="Group 19"/>
          <p:cNvGrpSpPr>
            <a:grpSpLocks/>
          </p:cNvGrpSpPr>
          <p:nvPr/>
        </p:nvGrpSpPr>
        <p:grpSpPr bwMode="auto">
          <a:xfrm>
            <a:off x="7019925" y="120650"/>
            <a:ext cx="2052638" cy="1939925"/>
            <a:chOff x="4105" y="0"/>
            <a:chExt cx="1655" cy="1466"/>
          </a:xfrm>
        </p:grpSpPr>
        <p:pic>
          <p:nvPicPr>
            <p:cNvPr id="13320" name="Picture 20" descr="b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0" y="0"/>
              <a:ext cx="1610" cy="890"/>
            </a:xfrm>
            <a:prstGeom prst="rect">
              <a:avLst/>
            </a:prstGeom>
            <a:noFill/>
            <a:ln>
              <a:noFill/>
            </a:ln>
            <a:effectLst>
              <a:outerShdw dist="107763" dir="13500000" algn="ctr" rotWithShape="0">
                <a:schemeClr val="tx1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21" name="Text Box 21"/>
            <p:cNvSpPr txBox="1">
              <a:spLocks noChangeArrowheads="1"/>
            </p:cNvSpPr>
            <p:nvPr/>
          </p:nvSpPr>
          <p:spPr bwMode="auto">
            <a:xfrm>
              <a:off x="4105" y="982"/>
              <a:ext cx="1655" cy="484"/>
            </a:xfrm>
            <a:prstGeom prst="rect">
              <a:avLst/>
            </a:prstGeom>
            <a:solidFill>
              <a:srgbClr val="009900">
                <a:alpha val="49019"/>
              </a:srgbClr>
            </a:solidFill>
            <a:ln w="9525">
              <a:miter lim="800000"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009900"/>
              </a:extrusionClr>
              <a:contourClr>
                <a:srgbClr val="009900"/>
              </a:contourClr>
            </a:sp3d>
          </p:spPr>
          <p:txBody>
            <a:bodyPr>
              <a:spAutoFit/>
              <a:flatTx/>
            </a:bodyPr>
            <a:lstStyle>
              <a:lvl1pPr algn="l" eaLnBrk="0" hangingPunct="0">
                <a:spcBef>
                  <a:spcPct val="20000"/>
                </a:spcBef>
                <a:buClr>
                  <a:schemeClr val="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chemeClr val="tx1"/>
                </a:buClr>
                <a:buChar char="•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chemeClr val="tx2"/>
                </a:buClr>
                <a:buChar char="•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s-MX" altLang="es-MX" sz="1800">
                  <a:latin typeface="Tahoma" panose="020B0604030504040204" pitchFamily="34" charset="0"/>
                </a:rPr>
                <a:t>UNIVERSIDAD VERACRUZANA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theme/theme1.xml><?xml version="1.0" encoding="utf-8"?>
<a:theme xmlns:a="http://schemas.openxmlformats.org/drawingml/2006/main" name="Capas de cristal">
  <a:themeElements>
    <a:clrScheme name="Personalizado 1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00B050"/>
      </a:hlink>
      <a:folHlink>
        <a:srgbClr val="00B0F0"/>
      </a:folHlink>
    </a:clrScheme>
    <a:fontScheme name="Capas de cristal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Capas de cristal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as de cristal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as de cristal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Globo">
  <a:themeElements>
    <a:clrScheme name="Personalizado 1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00B050"/>
      </a:hlink>
      <a:folHlink>
        <a:srgbClr val="00B0F0"/>
      </a:folHlink>
    </a:clrScheme>
    <a:fontScheme name="Glob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6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Narrow" pitchFamily="34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Globo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o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1489</TotalTime>
  <Words>595</Words>
  <Application>Microsoft Office PowerPoint</Application>
  <PresentationFormat>Presentación en pantalla (4:3)</PresentationFormat>
  <Paragraphs>149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16</vt:i4>
      </vt:variant>
    </vt:vector>
  </HeadingPairs>
  <TitlesOfParts>
    <vt:vector size="28" baseType="lpstr">
      <vt:lpstr>Arial Unicode MS</vt:lpstr>
      <vt:lpstr>Arial</vt:lpstr>
      <vt:lpstr>Arial Black</vt:lpstr>
      <vt:lpstr>Arial Narrow</vt:lpstr>
      <vt:lpstr>Calibri</vt:lpstr>
      <vt:lpstr>Candara</vt:lpstr>
      <vt:lpstr>Tahoma</vt:lpstr>
      <vt:lpstr>Times New Roman</vt:lpstr>
      <vt:lpstr>Verdana</vt:lpstr>
      <vt:lpstr>Wingdings</vt:lpstr>
      <vt:lpstr>Capas de cristal</vt:lpstr>
      <vt:lpstr>Globo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Requisito de entrega de documentos: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Ingrid</cp:lastModifiedBy>
  <cp:revision>82</cp:revision>
  <cp:lastPrinted>2013-01-14T18:33:09Z</cp:lastPrinted>
  <dcterms:created xsi:type="dcterms:W3CDTF">2009-02-12T05:31:10Z</dcterms:created>
  <dcterms:modified xsi:type="dcterms:W3CDTF">2019-08-15T15:44:32Z</dcterms:modified>
</cp:coreProperties>
</file>